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nton"/>
      <p:regular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Russo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16f4a803e0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16f4a803e0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29ef956ccb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29ef956cc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29ef956cc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29ef956cc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19876"/>
            <a:ext cx="52884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51152"/>
            <a:ext cx="3735300" cy="35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492734" y="917570"/>
            <a:ext cx="314920" cy="460191"/>
            <a:chOff x="4887532" y="1402312"/>
            <a:chExt cx="369364" cy="434019"/>
          </a:xfrm>
        </p:grpSpPr>
        <p:sp>
          <p:nvSpPr>
            <p:cNvPr id="12" name="Google Shape;12;p2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flipH="1">
            <a:off x="1392073" y="238027"/>
            <a:ext cx="247328" cy="240622"/>
            <a:chOff x="1616898" y="1093797"/>
            <a:chExt cx="461519" cy="448922"/>
          </a:xfrm>
        </p:grpSpPr>
        <p:sp>
          <p:nvSpPr>
            <p:cNvPr id="16" name="Google Shape;16;p2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5" name="Google Shape;215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1"/>
          <p:cNvGrpSpPr/>
          <p:nvPr/>
        </p:nvGrpSpPr>
        <p:grpSpPr>
          <a:xfrm flipH="1">
            <a:off x="8212857" y="743453"/>
            <a:ext cx="395153" cy="384367"/>
            <a:chOff x="1616898" y="1093797"/>
            <a:chExt cx="461519" cy="448922"/>
          </a:xfrm>
        </p:grpSpPr>
        <p:sp>
          <p:nvSpPr>
            <p:cNvPr id="217" name="Google Shape;21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>
            <a:off x="8328941" y="269779"/>
            <a:ext cx="395107" cy="384367"/>
            <a:chOff x="1616898" y="1093797"/>
            <a:chExt cx="461519" cy="448922"/>
          </a:xfrm>
        </p:grpSpPr>
        <p:sp>
          <p:nvSpPr>
            <p:cNvPr id="222" name="Google Shape;22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1"/>
          <p:cNvGrpSpPr/>
          <p:nvPr/>
        </p:nvGrpSpPr>
        <p:grpSpPr>
          <a:xfrm flipH="1">
            <a:off x="7766014" y="654123"/>
            <a:ext cx="288957" cy="281115"/>
            <a:chOff x="1616898" y="1093797"/>
            <a:chExt cx="461519" cy="448922"/>
          </a:xfrm>
        </p:grpSpPr>
        <p:sp>
          <p:nvSpPr>
            <p:cNvPr id="227" name="Google Shape;22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1"/>
          <p:cNvGrpSpPr/>
          <p:nvPr/>
        </p:nvGrpSpPr>
        <p:grpSpPr>
          <a:xfrm flipH="1">
            <a:off x="816582" y="703578"/>
            <a:ext cx="395153" cy="384367"/>
            <a:chOff x="1616898" y="1093797"/>
            <a:chExt cx="461519" cy="448922"/>
          </a:xfrm>
        </p:grpSpPr>
        <p:sp>
          <p:nvSpPr>
            <p:cNvPr id="232" name="Google Shape;23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 flipH="1">
            <a:off x="421466" y="269779"/>
            <a:ext cx="395107" cy="384367"/>
            <a:chOff x="1616898" y="1093797"/>
            <a:chExt cx="461519" cy="448922"/>
          </a:xfrm>
        </p:grpSpPr>
        <p:sp>
          <p:nvSpPr>
            <p:cNvPr id="237" name="Google Shape;237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flipH="1">
            <a:off x="356439" y="755198"/>
            <a:ext cx="288957" cy="281115"/>
            <a:chOff x="1616898" y="1093797"/>
            <a:chExt cx="461519" cy="448922"/>
          </a:xfrm>
        </p:grpSpPr>
        <p:sp>
          <p:nvSpPr>
            <p:cNvPr id="242" name="Google Shape;242;p1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1"/>
          <p:cNvGrpSpPr/>
          <p:nvPr/>
        </p:nvGrpSpPr>
        <p:grpSpPr>
          <a:xfrm>
            <a:off x="510061" y="3877332"/>
            <a:ext cx="479833" cy="1016898"/>
            <a:chOff x="4493590" y="3219377"/>
            <a:chExt cx="866124" cy="1835225"/>
          </a:xfrm>
        </p:grpSpPr>
        <p:sp>
          <p:nvSpPr>
            <p:cNvPr id="247" name="Google Shape;247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273" name="Google Shape;273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8430763" y="4179014"/>
            <a:ext cx="337442" cy="715004"/>
            <a:chOff x="4493590" y="3219377"/>
            <a:chExt cx="866124" cy="1835225"/>
          </a:xfrm>
        </p:grpSpPr>
        <p:sp>
          <p:nvSpPr>
            <p:cNvPr id="299" name="Google Shape;299;p1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idx="1" type="subTitle"/>
          </p:nvPr>
        </p:nvSpPr>
        <p:spPr>
          <a:xfrm>
            <a:off x="1645825" y="1412550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2" type="subTitle"/>
          </p:nvPr>
        </p:nvSpPr>
        <p:spPr>
          <a:xfrm>
            <a:off x="1645825" y="2556049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3" type="subTitle"/>
          </p:nvPr>
        </p:nvSpPr>
        <p:spPr>
          <a:xfrm>
            <a:off x="1645825" y="3699548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4" type="subTitle"/>
          </p:nvPr>
        </p:nvSpPr>
        <p:spPr>
          <a:xfrm>
            <a:off x="5500175" y="1412550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5" type="subTitle"/>
          </p:nvPr>
        </p:nvSpPr>
        <p:spPr>
          <a:xfrm>
            <a:off x="5500175" y="2556049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6" type="subTitle"/>
          </p:nvPr>
        </p:nvSpPr>
        <p:spPr>
          <a:xfrm>
            <a:off x="5500175" y="3699548"/>
            <a:ext cx="28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7" type="subTitle"/>
          </p:nvPr>
        </p:nvSpPr>
        <p:spPr>
          <a:xfrm>
            <a:off x="1645825" y="1719427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8" type="subTitle"/>
          </p:nvPr>
        </p:nvSpPr>
        <p:spPr>
          <a:xfrm>
            <a:off x="5500175" y="1719427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9" type="subTitle"/>
          </p:nvPr>
        </p:nvSpPr>
        <p:spPr>
          <a:xfrm>
            <a:off x="1645825" y="2862926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13" type="subTitle"/>
          </p:nvPr>
        </p:nvSpPr>
        <p:spPr>
          <a:xfrm>
            <a:off x="5500175" y="2862926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hasCustomPrompt="1" idx="14" type="title"/>
          </p:nvPr>
        </p:nvSpPr>
        <p:spPr>
          <a:xfrm>
            <a:off x="722697" y="1462849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/>
          <p:nvPr>
            <p:ph hasCustomPrompt="1" idx="15" type="title"/>
          </p:nvPr>
        </p:nvSpPr>
        <p:spPr>
          <a:xfrm>
            <a:off x="722697" y="25972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hasCustomPrompt="1" idx="16" type="title"/>
          </p:nvPr>
        </p:nvSpPr>
        <p:spPr>
          <a:xfrm>
            <a:off x="4572011" y="1462849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/>
          <p:nvPr>
            <p:ph hasCustomPrompt="1" idx="17" type="title"/>
          </p:nvPr>
        </p:nvSpPr>
        <p:spPr>
          <a:xfrm>
            <a:off x="4572011" y="25972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/>
          <p:nvPr>
            <p:ph idx="18" type="subTitle"/>
          </p:nvPr>
        </p:nvSpPr>
        <p:spPr>
          <a:xfrm>
            <a:off x="1645825" y="4006425"/>
            <a:ext cx="27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13"/>
          <p:cNvSpPr txBox="1"/>
          <p:nvPr>
            <p:ph idx="19" type="subTitle"/>
          </p:nvPr>
        </p:nvSpPr>
        <p:spPr>
          <a:xfrm>
            <a:off x="5500175" y="4006425"/>
            <a:ext cx="27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13"/>
          <p:cNvSpPr txBox="1"/>
          <p:nvPr>
            <p:ph hasCustomPrompt="1" idx="20" type="title"/>
          </p:nvPr>
        </p:nvSpPr>
        <p:spPr>
          <a:xfrm>
            <a:off x="722685" y="37407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21" type="title"/>
          </p:nvPr>
        </p:nvSpPr>
        <p:spPr>
          <a:xfrm>
            <a:off x="4571998" y="3740788"/>
            <a:ext cx="696600" cy="69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45" name="Google Shape;345;p13"/>
          <p:cNvGrpSpPr/>
          <p:nvPr/>
        </p:nvGrpSpPr>
        <p:grpSpPr>
          <a:xfrm flipH="1">
            <a:off x="7931653" y="130522"/>
            <a:ext cx="461519" cy="448922"/>
            <a:chOff x="1616898" y="1093797"/>
            <a:chExt cx="461519" cy="448922"/>
          </a:xfrm>
        </p:grpSpPr>
        <p:sp>
          <p:nvSpPr>
            <p:cNvPr id="346" name="Google Shape;346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3"/>
          <p:cNvGrpSpPr/>
          <p:nvPr/>
        </p:nvGrpSpPr>
        <p:grpSpPr>
          <a:xfrm>
            <a:off x="8693500" y="419198"/>
            <a:ext cx="236393" cy="345393"/>
            <a:chOff x="4887532" y="1402312"/>
            <a:chExt cx="369364" cy="434019"/>
          </a:xfrm>
        </p:grpSpPr>
        <p:sp>
          <p:nvSpPr>
            <p:cNvPr id="351" name="Google Shape;351;p1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3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355" name="Google Shape;355;p1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 flipH="1">
            <a:off x="297498" y="524527"/>
            <a:ext cx="247328" cy="240622"/>
            <a:chOff x="1616898" y="1093797"/>
            <a:chExt cx="461519" cy="448922"/>
          </a:xfrm>
        </p:grpSpPr>
        <p:sp>
          <p:nvSpPr>
            <p:cNvPr id="381" name="Google Shape;381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3"/>
          <p:cNvGrpSpPr/>
          <p:nvPr/>
        </p:nvGrpSpPr>
        <p:grpSpPr>
          <a:xfrm flipH="1">
            <a:off x="667528" y="200606"/>
            <a:ext cx="461427" cy="448922"/>
            <a:chOff x="1616898" y="1093797"/>
            <a:chExt cx="461519" cy="448922"/>
          </a:xfrm>
        </p:grpSpPr>
        <p:sp>
          <p:nvSpPr>
            <p:cNvPr id="386" name="Google Shape;386;p1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type="title"/>
          </p:nvPr>
        </p:nvSpPr>
        <p:spPr>
          <a:xfrm>
            <a:off x="713225" y="3586125"/>
            <a:ext cx="3987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14"/>
          <p:cNvSpPr txBox="1"/>
          <p:nvPr>
            <p:ph idx="1" type="subTitle"/>
          </p:nvPr>
        </p:nvSpPr>
        <p:spPr>
          <a:xfrm>
            <a:off x="713300" y="1067175"/>
            <a:ext cx="3987000" cy="25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93" name="Google Shape;393;p14"/>
          <p:cNvGrpSpPr/>
          <p:nvPr/>
        </p:nvGrpSpPr>
        <p:grpSpPr>
          <a:xfrm>
            <a:off x="273569" y="3962536"/>
            <a:ext cx="439645" cy="931560"/>
            <a:chOff x="4493590" y="3219377"/>
            <a:chExt cx="866124" cy="1835225"/>
          </a:xfrm>
        </p:grpSpPr>
        <p:sp>
          <p:nvSpPr>
            <p:cNvPr id="394" name="Google Shape;394;p14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1" name="Google Shape;421;p15"/>
          <p:cNvSpPr/>
          <p:nvPr>
            <p:ph idx="2" type="pic"/>
          </p:nvPr>
        </p:nvSpPr>
        <p:spPr>
          <a:xfrm>
            <a:off x="5568800" y="1479250"/>
            <a:ext cx="2855400" cy="312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2" name="Google Shape;422;p15"/>
          <p:cNvGrpSpPr/>
          <p:nvPr/>
        </p:nvGrpSpPr>
        <p:grpSpPr>
          <a:xfrm>
            <a:off x="416376" y="662204"/>
            <a:ext cx="414240" cy="402207"/>
            <a:chOff x="2847322" y="704611"/>
            <a:chExt cx="148825" cy="144502"/>
          </a:xfrm>
        </p:grpSpPr>
        <p:sp>
          <p:nvSpPr>
            <p:cNvPr id="423" name="Google Shape;423;p15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 flipH="1">
            <a:off x="283477" y="225294"/>
            <a:ext cx="346093" cy="336647"/>
            <a:chOff x="1616898" y="1093797"/>
            <a:chExt cx="461519" cy="448922"/>
          </a:xfrm>
        </p:grpSpPr>
        <p:sp>
          <p:nvSpPr>
            <p:cNvPr id="428" name="Google Shape;428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 flipH="1">
            <a:off x="8415069" y="221882"/>
            <a:ext cx="382415" cy="372067"/>
            <a:chOff x="1616898" y="1093797"/>
            <a:chExt cx="461519" cy="448922"/>
          </a:xfrm>
        </p:grpSpPr>
        <p:sp>
          <p:nvSpPr>
            <p:cNvPr id="433" name="Google Shape;433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438" name="Google Shape;438;p1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44" name="Google Shape;444;p16"/>
          <p:cNvGrpSpPr/>
          <p:nvPr/>
        </p:nvGrpSpPr>
        <p:grpSpPr>
          <a:xfrm flipH="1">
            <a:off x="8200016" y="90572"/>
            <a:ext cx="461519" cy="448922"/>
            <a:chOff x="1616898" y="1093797"/>
            <a:chExt cx="461519" cy="448922"/>
          </a:xfrm>
        </p:grpSpPr>
        <p:sp>
          <p:nvSpPr>
            <p:cNvPr id="445" name="Google Shape;445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16"/>
          <p:cNvGrpSpPr/>
          <p:nvPr/>
        </p:nvGrpSpPr>
        <p:grpSpPr>
          <a:xfrm flipH="1">
            <a:off x="720003" y="90568"/>
            <a:ext cx="461427" cy="448922"/>
            <a:chOff x="1616898" y="1093797"/>
            <a:chExt cx="461519" cy="448922"/>
          </a:xfrm>
        </p:grpSpPr>
        <p:sp>
          <p:nvSpPr>
            <p:cNvPr id="450" name="Google Shape;450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6"/>
          <p:cNvGrpSpPr/>
          <p:nvPr/>
        </p:nvGrpSpPr>
        <p:grpSpPr>
          <a:xfrm flipH="1">
            <a:off x="8359256" y="828941"/>
            <a:ext cx="337463" cy="328342"/>
            <a:chOff x="1616898" y="1093797"/>
            <a:chExt cx="461519" cy="448922"/>
          </a:xfrm>
        </p:grpSpPr>
        <p:sp>
          <p:nvSpPr>
            <p:cNvPr id="455" name="Google Shape;455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6"/>
          <p:cNvGrpSpPr/>
          <p:nvPr/>
        </p:nvGrpSpPr>
        <p:grpSpPr>
          <a:xfrm flipH="1">
            <a:off x="383135" y="649631"/>
            <a:ext cx="272712" cy="265268"/>
            <a:chOff x="1616898" y="1093797"/>
            <a:chExt cx="461519" cy="448922"/>
          </a:xfrm>
        </p:grpSpPr>
        <p:sp>
          <p:nvSpPr>
            <p:cNvPr id="460" name="Google Shape;460;p1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8391638" y="4179014"/>
            <a:ext cx="337442" cy="715004"/>
            <a:chOff x="4493590" y="3219377"/>
            <a:chExt cx="866124" cy="1835225"/>
          </a:xfrm>
        </p:grpSpPr>
        <p:sp>
          <p:nvSpPr>
            <p:cNvPr id="465" name="Google Shape;465;p16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6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491" name="Google Shape;491;p16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518" name="Google Shape;518;p17"/>
          <p:cNvGrpSpPr/>
          <p:nvPr/>
        </p:nvGrpSpPr>
        <p:grpSpPr>
          <a:xfrm>
            <a:off x="8555138" y="4179014"/>
            <a:ext cx="337442" cy="715004"/>
            <a:chOff x="4493590" y="3219377"/>
            <a:chExt cx="866124" cy="1835225"/>
          </a:xfrm>
        </p:grpSpPr>
        <p:sp>
          <p:nvSpPr>
            <p:cNvPr id="519" name="Google Shape;519;p17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17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545" name="Google Shape;545;p17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7"/>
          <p:cNvGrpSpPr/>
          <p:nvPr/>
        </p:nvGrpSpPr>
        <p:grpSpPr>
          <a:xfrm flipH="1">
            <a:off x="7969266" y="167447"/>
            <a:ext cx="461519" cy="448922"/>
            <a:chOff x="1616898" y="1093797"/>
            <a:chExt cx="461519" cy="448922"/>
          </a:xfrm>
        </p:grpSpPr>
        <p:sp>
          <p:nvSpPr>
            <p:cNvPr id="571" name="Google Shape;571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7"/>
          <p:cNvGrpSpPr/>
          <p:nvPr/>
        </p:nvGrpSpPr>
        <p:grpSpPr>
          <a:xfrm>
            <a:off x="8448137" y="823123"/>
            <a:ext cx="236393" cy="345393"/>
            <a:chOff x="4887532" y="1402312"/>
            <a:chExt cx="369364" cy="434019"/>
          </a:xfrm>
        </p:grpSpPr>
        <p:sp>
          <p:nvSpPr>
            <p:cNvPr id="576" name="Google Shape;576;p17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flipH="1">
            <a:off x="720240" y="215143"/>
            <a:ext cx="461427" cy="448922"/>
            <a:chOff x="1616898" y="1093797"/>
            <a:chExt cx="461519" cy="448922"/>
          </a:xfrm>
        </p:grpSpPr>
        <p:sp>
          <p:nvSpPr>
            <p:cNvPr id="580" name="Google Shape;580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7"/>
          <p:cNvGrpSpPr/>
          <p:nvPr/>
        </p:nvGrpSpPr>
        <p:grpSpPr>
          <a:xfrm flipH="1">
            <a:off x="282093" y="494791"/>
            <a:ext cx="337463" cy="328342"/>
            <a:chOff x="1616898" y="1093797"/>
            <a:chExt cx="461519" cy="448922"/>
          </a:xfrm>
        </p:grpSpPr>
        <p:sp>
          <p:nvSpPr>
            <p:cNvPr id="585" name="Google Shape;585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7"/>
          <p:cNvGrpSpPr/>
          <p:nvPr/>
        </p:nvGrpSpPr>
        <p:grpSpPr>
          <a:xfrm flipH="1">
            <a:off x="8587510" y="398806"/>
            <a:ext cx="272712" cy="265268"/>
            <a:chOff x="1616898" y="1093797"/>
            <a:chExt cx="461519" cy="448922"/>
          </a:xfrm>
        </p:grpSpPr>
        <p:sp>
          <p:nvSpPr>
            <p:cNvPr id="590" name="Google Shape;590;p1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6" name="Google Shape;596;p18"/>
          <p:cNvSpPr txBox="1"/>
          <p:nvPr>
            <p:ph idx="1" type="body"/>
          </p:nvPr>
        </p:nvSpPr>
        <p:spPr>
          <a:xfrm>
            <a:off x="720000" y="1203200"/>
            <a:ext cx="77040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/>
          <p:nvPr>
            <p:ph hasCustomPrompt="1" type="title"/>
          </p:nvPr>
        </p:nvSpPr>
        <p:spPr>
          <a:xfrm>
            <a:off x="713225" y="790425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99" name="Google Shape;599;p19"/>
          <p:cNvSpPr txBox="1"/>
          <p:nvPr>
            <p:ph idx="1" type="subTitle"/>
          </p:nvPr>
        </p:nvSpPr>
        <p:spPr>
          <a:xfrm>
            <a:off x="713229" y="1631066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19"/>
          <p:cNvSpPr txBox="1"/>
          <p:nvPr>
            <p:ph hasCustomPrompt="1" idx="2" type="title"/>
          </p:nvPr>
        </p:nvSpPr>
        <p:spPr>
          <a:xfrm>
            <a:off x="4943172" y="790438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1" name="Google Shape;601;p19"/>
          <p:cNvSpPr txBox="1"/>
          <p:nvPr>
            <p:ph idx="3" type="subTitle"/>
          </p:nvPr>
        </p:nvSpPr>
        <p:spPr>
          <a:xfrm>
            <a:off x="4943172" y="1631068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19"/>
          <p:cNvSpPr txBox="1"/>
          <p:nvPr>
            <p:ph hasCustomPrompt="1" idx="4" type="title"/>
          </p:nvPr>
        </p:nvSpPr>
        <p:spPr>
          <a:xfrm>
            <a:off x="4943172" y="2761422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3" name="Google Shape;603;p19"/>
          <p:cNvSpPr txBox="1"/>
          <p:nvPr>
            <p:ph idx="5" type="subTitle"/>
          </p:nvPr>
        </p:nvSpPr>
        <p:spPr>
          <a:xfrm>
            <a:off x="4943172" y="3602052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4" name="Google Shape;604;p19"/>
          <p:cNvSpPr txBox="1"/>
          <p:nvPr>
            <p:ph hasCustomPrompt="1" idx="6" type="title"/>
          </p:nvPr>
        </p:nvSpPr>
        <p:spPr>
          <a:xfrm>
            <a:off x="713229" y="2761420"/>
            <a:ext cx="34875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5" name="Google Shape;605;p19"/>
          <p:cNvSpPr txBox="1"/>
          <p:nvPr>
            <p:ph idx="7" type="subTitle"/>
          </p:nvPr>
        </p:nvSpPr>
        <p:spPr>
          <a:xfrm>
            <a:off x="713229" y="3602051"/>
            <a:ext cx="34875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9"/>
          <p:cNvSpPr txBox="1"/>
          <p:nvPr>
            <p:ph idx="8" type="subTitle"/>
          </p:nvPr>
        </p:nvSpPr>
        <p:spPr>
          <a:xfrm>
            <a:off x="713229" y="2091940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9" type="subTitle"/>
          </p:nvPr>
        </p:nvSpPr>
        <p:spPr>
          <a:xfrm>
            <a:off x="4943172" y="2091942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9"/>
          <p:cNvSpPr txBox="1"/>
          <p:nvPr>
            <p:ph idx="13" type="subTitle"/>
          </p:nvPr>
        </p:nvSpPr>
        <p:spPr>
          <a:xfrm>
            <a:off x="4943172" y="4062925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9" name="Google Shape;609;p19"/>
          <p:cNvSpPr txBox="1"/>
          <p:nvPr>
            <p:ph idx="14" type="subTitle"/>
          </p:nvPr>
        </p:nvSpPr>
        <p:spPr>
          <a:xfrm>
            <a:off x="713229" y="4062925"/>
            <a:ext cx="348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10" name="Google Shape;610;p19"/>
          <p:cNvGrpSpPr/>
          <p:nvPr/>
        </p:nvGrpSpPr>
        <p:grpSpPr>
          <a:xfrm>
            <a:off x="713236" y="122759"/>
            <a:ext cx="552424" cy="536377"/>
            <a:chOff x="2847322" y="704611"/>
            <a:chExt cx="148825" cy="144502"/>
          </a:xfrm>
        </p:grpSpPr>
        <p:sp>
          <p:nvSpPr>
            <p:cNvPr id="611" name="Google Shape;611;p19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 flipH="1">
            <a:off x="219006" y="362366"/>
            <a:ext cx="337463" cy="328342"/>
            <a:chOff x="1616898" y="1093797"/>
            <a:chExt cx="461519" cy="448922"/>
          </a:xfrm>
        </p:grpSpPr>
        <p:sp>
          <p:nvSpPr>
            <p:cNvPr id="616" name="Google Shape;616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 flipH="1">
            <a:off x="8613361" y="618002"/>
            <a:ext cx="247328" cy="240622"/>
            <a:chOff x="1616898" y="1093797"/>
            <a:chExt cx="461519" cy="448922"/>
          </a:xfrm>
        </p:grpSpPr>
        <p:sp>
          <p:nvSpPr>
            <p:cNvPr id="621" name="Google Shape;621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19"/>
          <p:cNvGrpSpPr/>
          <p:nvPr/>
        </p:nvGrpSpPr>
        <p:grpSpPr>
          <a:xfrm flipH="1">
            <a:off x="8092118" y="220366"/>
            <a:ext cx="337463" cy="328342"/>
            <a:chOff x="1616898" y="1093797"/>
            <a:chExt cx="461519" cy="448922"/>
          </a:xfrm>
        </p:grpSpPr>
        <p:sp>
          <p:nvSpPr>
            <p:cNvPr id="626" name="Google Shape;626;p1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9"/>
          <p:cNvGrpSpPr/>
          <p:nvPr/>
        </p:nvGrpSpPr>
        <p:grpSpPr>
          <a:xfrm>
            <a:off x="8549769" y="3962536"/>
            <a:ext cx="439645" cy="931560"/>
            <a:chOff x="4493590" y="3219377"/>
            <a:chExt cx="866124" cy="1835225"/>
          </a:xfrm>
        </p:grpSpPr>
        <p:sp>
          <p:nvSpPr>
            <p:cNvPr id="631" name="Google Shape;631;p19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9"/>
          <p:cNvGrpSpPr/>
          <p:nvPr/>
        </p:nvGrpSpPr>
        <p:grpSpPr>
          <a:xfrm>
            <a:off x="253513" y="4179014"/>
            <a:ext cx="337442" cy="715004"/>
            <a:chOff x="4493590" y="3219377"/>
            <a:chExt cx="866124" cy="1835225"/>
          </a:xfrm>
        </p:grpSpPr>
        <p:sp>
          <p:nvSpPr>
            <p:cNvPr id="657" name="Google Shape;657;p19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>
            <p:ph idx="1" type="subTitle"/>
          </p:nvPr>
        </p:nvSpPr>
        <p:spPr>
          <a:xfrm>
            <a:off x="720000" y="2570450"/>
            <a:ext cx="3618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4" name="Google Shape;684;p20"/>
          <p:cNvSpPr txBox="1"/>
          <p:nvPr>
            <p:ph idx="2" type="subTitle"/>
          </p:nvPr>
        </p:nvSpPr>
        <p:spPr>
          <a:xfrm>
            <a:off x="4485000" y="2570450"/>
            <a:ext cx="3618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5" name="Google Shape;685;p20"/>
          <p:cNvSpPr txBox="1"/>
          <p:nvPr>
            <p:ph idx="3" type="subTitle"/>
          </p:nvPr>
        </p:nvSpPr>
        <p:spPr>
          <a:xfrm>
            <a:off x="720000" y="2960502"/>
            <a:ext cx="36195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20"/>
          <p:cNvSpPr txBox="1"/>
          <p:nvPr>
            <p:ph idx="4" type="subTitle"/>
          </p:nvPr>
        </p:nvSpPr>
        <p:spPr>
          <a:xfrm>
            <a:off x="4485826" y="2960417"/>
            <a:ext cx="36186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7" name="Google Shape;6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688" name="Google Shape;688;p20"/>
          <p:cNvGrpSpPr/>
          <p:nvPr/>
        </p:nvGrpSpPr>
        <p:grpSpPr>
          <a:xfrm>
            <a:off x="170476" y="495504"/>
            <a:ext cx="414240" cy="402207"/>
            <a:chOff x="2847322" y="704611"/>
            <a:chExt cx="148825" cy="144502"/>
          </a:xfrm>
        </p:grpSpPr>
        <p:sp>
          <p:nvSpPr>
            <p:cNvPr id="689" name="Google Shape;689;p2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0"/>
          <p:cNvGrpSpPr/>
          <p:nvPr/>
        </p:nvGrpSpPr>
        <p:grpSpPr>
          <a:xfrm flipH="1">
            <a:off x="654952" y="158844"/>
            <a:ext cx="346093" cy="336647"/>
            <a:chOff x="1616898" y="1093797"/>
            <a:chExt cx="461519" cy="448922"/>
          </a:xfrm>
        </p:grpSpPr>
        <p:sp>
          <p:nvSpPr>
            <p:cNvPr id="694" name="Google Shape;694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20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699" name="Google Shape;699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0"/>
          <p:cNvGrpSpPr/>
          <p:nvPr/>
        </p:nvGrpSpPr>
        <p:grpSpPr>
          <a:xfrm>
            <a:off x="8232344" y="4053141"/>
            <a:ext cx="396858" cy="840900"/>
            <a:chOff x="4493590" y="3219377"/>
            <a:chExt cx="866124" cy="1835225"/>
          </a:xfrm>
        </p:grpSpPr>
        <p:sp>
          <p:nvSpPr>
            <p:cNvPr id="725" name="Google Shape;725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20"/>
          <p:cNvGrpSpPr/>
          <p:nvPr/>
        </p:nvGrpSpPr>
        <p:grpSpPr>
          <a:xfrm flipH="1">
            <a:off x="8363694" y="158857"/>
            <a:ext cx="382415" cy="372067"/>
            <a:chOff x="1616898" y="1093797"/>
            <a:chExt cx="461519" cy="448922"/>
          </a:xfrm>
        </p:grpSpPr>
        <p:sp>
          <p:nvSpPr>
            <p:cNvPr id="751" name="Google Shape;751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756" name="Google Shape;756;p2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0"/>
          <p:cNvGrpSpPr/>
          <p:nvPr/>
        </p:nvGrpSpPr>
        <p:grpSpPr>
          <a:xfrm>
            <a:off x="344319" y="4053141"/>
            <a:ext cx="396858" cy="840900"/>
            <a:chOff x="4493590" y="3219377"/>
            <a:chExt cx="866124" cy="1835225"/>
          </a:xfrm>
        </p:grpSpPr>
        <p:sp>
          <p:nvSpPr>
            <p:cNvPr id="761" name="Google Shape;761;p20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1"/>
          <p:cNvSpPr txBox="1"/>
          <p:nvPr>
            <p:ph idx="1" type="subTitle"/>
          </p:nvPr>
        </p:nvSpPr>
        <p:spPr>
          <a:xfrm>
            <a:off x="720000" y="2226364"/>
            <a:ext cx="2615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21"/>
          <p:cNvSpPr txBox="1"/>
          <p:nvPr>
            <p:ph idx="2" type="subTitle"/>
          </p:nvPr>
        </p:nvSpPr>
        <p:spPr>
          <a:xfrm>
            <a:off x="5824175" y="2226364"/>
            <a:ext cx="26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21"/>
          <p:cNvSpPr txBox="1"/>
          <p:nvPr>
            <p:ph idx="3" type="subTitle"/>
          </p:nvPr>
        </p:nvSpPr>
        <p:spPr>
          <a:xfrm>
            <a:off x="3271488" y="2226364"/>
            <a:ext cx="2616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21"/>
          <p:cNvSpPr txBox="1"/>
          <p:nvPr>
            <p:ph idx="4" type="subTitle"/>
          </p:nvPr>
        </p:nvSpPr>
        <p:spPr>
          <a:xfrm>
            <a:off x="720000" y="2567372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1" name="Google Shape;791;p21"/>
          <p:cNvSpPr txBox="1"/>
          <p:nvPr>
            <p:ph idx="5" type="subTitle"/>
          </p:nvPr>
        </p:nvSpPr>
        <p:spPr>
          <a:xfrm>
            <a:off x="3272088" y="2567222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2" name="Google Shape;792;p21"/>
          <p:cNvSpPr txBox="1"/>
          <p:nvPr>
            <p:ph idx="6" type="subTitle"/>
          </p:nvPr>
        </p:nvSpPr>
        <p:spPr>
          <a:xfrm>
            <a:off x="5824175" y="2567263"/>
            <a:ext cx="2616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3" name="Google Shape;79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794" name="Google Shape;794;p21"/>
          <p:cNvGrpSpPr/>
          <p:nvPr/>
        </p:nvGrpSpPr>
        <p:grpSpPr>
          <a:xfrm>
            <a:off x="416376" y="662204"/>
            <a:ext cx="414240" cy="402207"/>
            <a:chOff x="2847322" y="704611"/>
            <a:chExt cx="148825" cy="144502"/>
          </a:xfrm>
        </p:grpSpPr>
        <p:sp>
          <p:nvSpPr>
            <p:cNvPr id="795" name="Google Shape;795;p21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 flipH="1">
            <a:off x="283477" y="225294"/>
            <a:ext cx="346093" cy="336647"/>
            <a:chOff x="1616898" y="1093797"/>
            <a:chExt cx="461519" cy="448922"/>
          </a:xfrm>
        </p:grpSpPr>
        <p:sp>
          <p:nvSpPr>
            <p:cNvPr id="800" name="Google Shape;800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8491402" y="3798642"/>
            <a:ext cx="517076" cy="1095629"/>
            <a:chOff x="4493590" y="3219377"/>
            <a:chExt cx="866124" cy="1835225"/>
          </a:xfrm>
        </p:grpSpPr>
        <p:sp>
          <p:nvSpPr>
            <p:cNvPr id="805" name="Google Shape;805;p2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1"/>
          <p:cNvGrpSpPr/>
          <p:nvPr/>
        </p:nvGrpSpPr>
        <p:grpSpPr>
          <a:xfrm>
            <a:off x="258094" y="4053141"/>
            <a:ext cx="396858" cy="840900"/>
            <a:chOff x="4493590" y="3219377"/>
            <a:chExt cx="866124" cy="1835225"/>
          </a:xfrm>
        </p:grpSpPr>
        <p:sp>
          <p:nvSpPr>
            <p:cNvPr id="831" name="Google Shape;831;p2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1"/>
          <p:cNvGrpSpPr/>
          <p:nvPr/>
        </p:nvGrpSpPr>
        <p:grpSpPr>
          <a:xfrm flipH="1">
            <a:off x="8415069" y="221882"/>
            <a:ext cx="382415" cy="372067"/>
            <a:chOff x="1616898" y="1093797"/>
            <a:chExt cx="461519" cy="448922"/>
          </a:xfrm>
        </p:grpSpPr>
        <p:sp>
          <p:nvSpPr>
            <p:cNvPr id="857" name="Google Shape;857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1"/>
          <p:cNvGrpSpPr/>
          <p:nvPr/>
        </p:nvGrpSpPr>
        <p:grpSpPr>
          <a:xfrm flipH="1">
            <a:off x="8466411" y="689770"/>
            <a:ext cx="279681" cy="272136"/>
            <a:chOff x="1616898" y="1093797"/>
            <a:chExt cx="461519" cy="448922"/>
          </a:xfrm>
        </p:grpSpPr>
        <p:sp>
          <p:nvSpPr>
            <p:cNvPr id="862" name="Google Shape;862;p2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2"/>
          <p:cNvSpPr txBox="1"/>
          <p:nvPr>
            <p:ph type="ctrTitle"/>
          </p:nvPr>
        </p:nvSpPr>
        <p:spPr>
          <a:xfrm>
            <a:off x="713225" y="997938"/>
            <a:ext cx="38589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868" name="Google Shape;868;p22"/>
          <p:cNvSpPr txBox="1"/>
          <p:nvPr>
            <p:ph idx="1" type="subTitle"/>
          </p:nvPr>
        </p:nvSpPr>
        <p:spPr>
          <a:xfrm>
            <a:off x="713225" y="1763857"/>
            <a:ext cx="3858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9" name="Google Shape;869;p22"/>
          <p:cNvSpPr txBox="1"/>
          <p:nvPr>
            <p:ph idx="2" type="subTitle"/>
          </p:nvPr>
        </p:nvSpPr>
        <p:spPr>
          <a:xfrm>
            <a:off x="713225" y="2150262"/>
            <a:ext cx="38589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0" name="Google Shape;870;p22"/>
          <p:cNvSpPr txBox="1"/>
          <p:nvPr/>
        </p:nvSpPr>
        <p:spPr>
          <a:xfrm>
            <a:off x="713225" y="3612725"/>
            <a:ext cx="3858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3"/>
          <p:cNvSpPr/>
          <p:nvPr/>
        </p:nvSpPr>
        <p:spPr>
          <a:xfrm rot="9739213">
            <a:off x="230339" y="1570952"/>
            <a:ext cx="3081025" cy="2854159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3"/>
          <p:cNvGrpSpPr/>
          <p:nvPr/>
        </p:nvGrpSpPr>
        <p:grpSpPr>
          <a:xfrm>
            <a:off x="760992" y="1862139"/>
            <a:ext cx="2227000" cy="2317411"/>
            <a:chOff x="2016967" y="1490014"/>
            <a:chExt cx="2227000" cy="2317411"/>
          </a:xfrm>
        </p:grpSpPr>
        <p:sp>
          <p:nvSpPr>
            <p:cNvPr id="874" name="Google Shape;874;p23"/>
            <p:cNvSpPr/>
            <p:nvPr/>
          </p:nvSpPr>
          <p:spPr>
            <a:xfrm>
              <a:off x="2216514" y="2177388"/>
              <a:ext cx="690654" cy="1372421"/>
            </a:xfrm>
            <a:custGeom>
              <a:rect b="b" l="l" r="r" t="t"/>
              <a:pathLst>
                <a:path extrusionOk="0" h="4161" w="2094">
                  <a:moveTo>
                    <a:pt x="1046" y="1"/>
                  </a:moveTo>
                  <a:lnTo>
                    <a:pt x="0" y="231"/>
                  </a:lnTo>
                  <a:lnTo>
                    <a:pt x="0" y="2954"/>
                  </a:lnTo>
                  <a:lnTo>
                    <a:pt x="2093" y="4161"/>
                  </a:lnTo>
                  <a:lnTo>
                    <a:pt x="2093" y="143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906847" y="2030612"/>
              <a:ext cx="1070943" cy="1519195"/>
            </a:xfrm>
            <a:custGeom>
              <a:rect b="b" l="l" r="r" t="t"/>
              <a:pathLst>
                <a:path extrusionOk="0" h="4606" w="3247">
                  <a:moveTo>
                    <a:pt x="3247" y="1"/>
                  </a:moveTo>
                  <a:lnTo>
                    <a:pt x="0" y="1883"/>
                  </a:lnTo>
                  <a:lnTo>
                    <a:pt x="0" y="4606"/>
                  </a:lnTo>
                  <a:lnTo>
                    <a:pt x="3247" y="2734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rgbClr val="331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553313" y="1764436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500870" y="17532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31070" y="1949143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87470" y="187625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445459" y="182644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6615" y="1887464"/>
              <a:ext cx="102576" cy="94331"/>
            </a:xfrm>
            <a:custGeom>
              <a:rect b="b" l="l" r="r" t="t"/>
              <a:pathLst>
                <a:path extrusionOk="0" h="286" w="311">
                  <a:moveTo>
                    <a:pt x="311" y="1"/>
                  </a:moveTo>
                  <a:lnTo>
                    <a:pt x="143" y="98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24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3392686" y="1814571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553313" y="1683297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497902" y="167406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231070" y="186998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283842" y="179676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445459" y="1746955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336615" y="1808964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89058" y="173574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553313" y="1929023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00870" y="1916819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336615" y="2051722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02" y="9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143" y="203"/>
                  </a:lnTo>
                  <a:lnTo>
                    <a:pt x="302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31070" y="2115709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287470" y="204281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45459" y="199004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92686" y="198146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553313" y="1846895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497902" y="1837659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1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336615" y="1972561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266" y="17"/>
                  </a:lnTo>
                  <a:lnTo>
                    <a:pt x="11" y="16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231070" y="203424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283842" y="1960358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3445459" y="191121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389058" y="18993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553313" y="2092621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500870" y="208041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336615" y="2215319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231070" y="2279967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287470" y="2206414"/>
              <a:ext cx="99277" cy="91363"/>
            </a:xfrm>
            <a:custGeom>
              <a:rect b="b" l="l" r="r" t="t"/>
              <a:pathLst>
                <a:path extrusionOk="0" h="277" w="301">
                  <a:moveTo>
                    <a:pt x="300" y="0"/>
                  </a:moveTo>
                  <a:lnTo>
                    <a:pt x="0" y="170"/>
                  </a:lnTo>
                  <a:lnTo>
                    <a:pt x="0" y="277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445459" y="2153640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0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3392686" y="2145065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553313" y="2013131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497902" y="200191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336615" y="2136159"/>
              <a:ext cx="102576" cy="91363"/>
            </a:xfrm>
            <a:custGeom>
              <a:rect b="b" l="l" r="r" t="t"/>
              <a:pathLst>
                <a:path extrusionOk="0" h="277" w="311">
                  <a:moveTo>
                    <a:pt x="311" y="0"/>
                  </a:moveTo>
                  <a:lnTo>
                    <a:pt x="36" y="160"/>
                  </a:lnTo>
                  <a:lnTo>
                    <a:pt x="0" y="179"/>
                  </a:lnTo>
                  <a:lnTo>
                    <a:pt x="0" y="277"/>
                  </a:lnTo>
                  <a:lnTo>
                    <a:pt x="266" y="126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231070" y="21978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3283842" y="212494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445459" y="207481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389058" y="20629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553313" y="2256219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500870" y="2247643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231070" y="244356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287470" y="237067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445459" y="232086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336615" y="2378917"/>
              <a:ext cx="102576" cy="94661"/>
            </a:xfrm>
            <a:custGeom>
              <a:rect b="b" l="l" r="r" t="t"/>
              <a:pathLst>
                <a:path extrusionOk="0" h="287" w="311">
                  <a:moveTo>
                    <a:pt x="311" y="1"/>
                  </a:moveTo>
                  <a:lnTo>
                    <a:pt x="302" y="9"/>
                  </a:lnTo>
                  <a:lnTo>
                    <a:pt x="0" y="188"/>
                  </a:lnTo>
                  <a:lnTo>
                    <a:pt x="0" y="286"/>
                  </a:lnTo>
                  <a:lnTo>
                    <a:pt x="224" y="160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392686" y="230866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80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553313" y="2177388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497902" y="216551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231070" y="23614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283842" y="228854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445459" y="2238408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336615" y="2300417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6" y="258"/>
                  </a:lnTo>
                  <a:lnTo>
                    <a:pt x="302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389058" y="222719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53313" y="2420476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3500870" y="2411241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3336615" y="2546143"/>
              <a:ext cx="102576" cy="91033"/>
            </a:xfrm>
            <a:custGeom>
              <a:rect b="b" l="l" r="r" t="t"/>
              <a:pathLst>
                <a:path extrusionOk="0" h="276" w="311">
                  <a:moveTo>
                    <a:pt x="302" y="0"/>
                  </a:moveTo>
                  <a:lnTo>
                    <a:pt x="224" y="45"/>
                  </a:lnTo>
                  <a:lnTo>
                    <a:pt x="11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143" y="194"/>
                  </a:lnTo>
                  <a:lnTo>
                    <a:pt x="302" y="98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231070" y="260716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287470" y="253426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3445459" y="2484464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392686" y="2473250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553313" y="2340986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3497902" y="2329112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1" y="1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3336615" y="2464014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0"/>
                  </a:moveTo>
                  <a:lnTo>
                    <a:pt x="11" y="177"/>
                  </a:lnTo>
                  <a:lnTo>
                    <a:pt x="0" y="177"/>
                  </a:lnTo>
                  <a:lnTo>
                    <a:pt x="0" y="283"/>
                  </a:lnTo>
                  <a:lnTo>
                    <a:pt x="11" y="275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231070" y="2525693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1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3283842" y="2452140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445459" y="240299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3389058" y="2390791"/>
              <a:ext cx="100267" cy="94001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3553313" y="2584074"/>
              <a:ext cx="99607" cy="93672"/>
            </a:xfrm>
            <a:custGeom>
              <a:rect b="b" l="l" r="r" t="t"/>
              <a:pathLst>
                <a:path extrusionOk="0" h="284" w="302">
                  <a:moveTo>
                    <a:pt x="301" y="0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3500870" y="2574839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1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3336615" y="2709741"/>
              <a:ext cx="102576" cy="91033"/>
            </a:xfrm>
            <a:custGeom>
              <a:rect b="b" l="l" r="r" t="t"/>
              <a:pathLst>
                <a:path extrusionOk="0" h="276" w="311">
                  <a:moveTo>
                    <a:pt x="311" y="0"/>
                  </a:moveTo>
                  <a:lnTo>
                    <a:pt x="143" y="9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11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231070" y="277142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87470" y="2697867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3445459" y="2648722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0" y="9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392686" y="2636848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3553313" y="2504584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3497902" y="2493370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3231070" y="269226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283842" y="261903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445459" y="256659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336615" y="2627612"/>
              <a:ext cx="102576" cy="94331"/>
            </a:xfrm>
            <a:custGeom>
              <a:rect b="b" l="l" r="r" t="t"/>
              <a:pathLst>
                <a:path extrusionOk="0" h="286" w="311">
                  <a:moveTo>
                    <a:pt x="311" y="0"/>
                  </a:moveTo>
                  <a:lnTo>
                    <a:pt x="302" y="11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66" y="126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389058" y="255735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553313" y="2750310"/>
              <a:ext cx="99607" cy="91693"/>
            </a:xfrm>
            <a:custGeom>
              <a:rect b="b" l="l" r="r" t="t"/>
              <a:pathLst>
                <a:path extrusionOk="0" h="278" w="302">
                  <a:moveTo>
                    <a:pt x="301" y="1"/>
                  </a:moveTo>
                  <a:lnTo>
                    <a:pt x="1" y="171"/>
                  </a:lnTo>
                  <a:lnTo>
                    <a:pt x="1" y="278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500870" y="2739096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231070" y="293501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287470" y="286212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445459" y="281231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9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336615" y="2873339"/>
              <a:ext cx="102576" cy="91693"/>
            </a:xfrm>
            <a:custGeom>
              <a:rect b="b" l="l" r="r" t="t"/>
              <a:pathLst>
                <a:path extrusionOk="0" h="278" w="311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392686" y="2800445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553313" y="2668841"/>
              <a:ext cx="99607" cy="91033"/>
            </a:xfrm>
            <a:custGeom>
              <a:rect b="b" l="l" r="r" t="t"/>
              <a:pathLst>
                <a:path extrusionOk="0" h="276" w="302">
                  <a:moveTo>
                    <a:pt x="301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497902" y="2656967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1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3336615" y="2791870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02" y="9"/>
                  </a:lnTo>
                  <a:lnTo>
                    <a:pt x="266" y="26"/>
                  </a:ln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6" y="267"/>
                  </a:lnTo>
                  <a:lnTo>
                    <a:pt x="302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3231070" y="285585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83842" y="278263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445459" y="2730191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389058" y="27216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553313" y="2914898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3500870" y="290269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3336615" y="3037596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02" y="1"/>
                  </a:moveTo>
                  <a:lnTo>
                    <a:pt x="224" y="54"/>
                  </a:lnTo>
                  <a:lnTo>
                    <a:pt x="11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11" y="275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3231070" y="30986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3287470" y="30257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3445459" y="2975917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0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3392686" y="2964703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3553313" y="2832769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3497902" y="2824193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3336615" y="2955467"/>
              <a:ext cx="102576" cy="93672"/>
            </a:xfrm>
            <a:custGeom>
              <a:rect b="b" l="l" r="r" t="t"/>
              <a:pathLst>
                <a:path extrusionOk="0" h="284" w="311">
                  <a:moveTo>
                    <a:pt x="311" y="1"/>
                  </a:moveTo>
                  <a:lnTo>
                    <a:pt x="36" y="160"/>
                  </a:lnTo>
                  <a:lnTo>
                    <a:pt x="0" y="188"/>
                  </a:lnTo>
                  <a:lnTo>
                    <a:pt x="0" y="284"/>
                  </a:lnTo>
                  <a:lnTo>
                    <a:pt x="11" y="284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3231070" y="3020115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3283842" y="294722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445459" y="2897087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389058" y="28852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553313" y="3078495"/>
              <a:ext cx="99607" cy="90703"/>
            </a:xfrm>
            <a:custGeom>
              <a:rect b="b" l="l" r="r" t="t"/>
              <a:pathLst>
                <a:path extrusionOk="0" h="275" w="30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500870" y="3066292"/>
              <a:ext cx="99277" cy="91693"/>
            </a:xfrm>
            <a:custGeom>
              <a:rect b="b" l="l" r="r" t="t"/>
              <a:pathLst>
                <a:path extrusionOk="0" h="278" w="301">
                  <a:moveTo>
                    <a:pt x="300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231070" y="326584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287470" y="3189320"/>
              <a:ext cx="99277" cy="94331"/>
            </a:xfrm>
            <a:custGeom>
              <a:rect b="b" l="l" r="r" t="t"/>
              <a:pathLst>
                <a:path extrusionOk="0" h="286" w="301">
                  <a:moveTo>
                    <a:pt x="300" y="1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0" y="10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445459" y="314017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0" y="10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3336615" y="320416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3392686" y="3130939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1" y="9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3553313" y="2996367"/>
              <a:ext cx="99607" cy="91363"/>
            </a:xfrm>
            <a:custGeom>
              <a:rect b="b" l="l" r="r" t="t"/>
              <a:pathLst>
                <a:path extrusionOk="0" h="277" w="302">
                  <a:moveTo>
                    <a:pt x="301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1" y="10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3497902" y="2987791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3231070" y="31837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3283842" y="311081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3445459" y="3060684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0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0" y="9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3336615" y="3122693"/>
              <a:ext cx="102576" cy="90703"/>
            </a:xfrm>
            <a:custGeom>
              <a:rect b="b" l="l" r="r" t="t"/>
              <a:pathLst>
                <a:path extrusionOk="0" h="275" w="311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3389058" y="304881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3609054" y="177367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3661497" y="1700778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606086" y="169451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3714270" y="1876250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132" y="203"/>
                  </a:lnTo>
                  <a:lnTo>
                    <a:pt x="303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3609054" y="193726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3661497" y="186437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3711301" y="1794121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301" y="9"/>
                  </a:lnTo>
                  <a:lnTo>
                    <a:pt x="276" y="26"/>
                  </a:lnTo>
                  <a:lnTo>
                    <a:pt x="9" y="177"/>
                  </a:lnTo>
                  <a:lnTo>
                    <a:pt x="1" y="186"/>
                  </a:lnTo>
                  <a:lnTo>
                    <a:pt x="1" y="284"/>
                  </a:lnTo>
                  <a:lnTo>
                    <a:pt x="9" y="284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3606086" y="1858769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3661497" y="1784886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3714270" y="203984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0"/>
                  </a:moveTo>
                  <a:lnTo>
                    <a:pt x="9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11" y="10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3609054" y="2104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661497" y="2027974"/>
              <a:ext cx="100267" cy="94331"/>
            </a:xfrm>
            <a:custGeom>
              <a:rect b="b" l="l" r="r" t="t"/>
              <a:pathLst>
                <a:path extrusionOk="0" h="286" w="304">
                  <a:moveTo>
                    <a:pt x="303" y="0"/>
                  </a:moveTo>
                  <a:lnTo>
                    <a:pt x="1" y="179"/>
                  </a:lnTo>
                  <a:lnTo>
                    <a:pt x="1" y="286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822454" y="1978169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3767043" y="196959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711301" y="1960358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12" y="1"/>
                  </a:moveTo>
                  <a:lnTo>
                    <a:pt x="46" y="152"/>
                  </a:lnTo>
                  <a:lnTo>
                    <a:pt x="1" y="180"/>
                  </a:lnTo>
                  <a:lnTo>
                    <a:pt x="1" y="278"/>
                  </a:lnTo>
                  <a:lnTo>
                    <a:pt x="276" y="118"/>
                  </a:lnTo>
                  <a:lnTo>
                    <a:pt x="312" y="9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606086" y="2022366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3661497" y="194914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3819485" y="189933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3767043" y="188746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3930638" y="208041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80"/>
                  </a:lnTo>
                  <a:lnTo>
                    <a:pt x="0" y="276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3874897" y="206920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3609054" y="226809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3661497" y="219487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3822454" y="214242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3714270" y="2203445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1" y="1"/>
                  </a:moveTo>
                  <a:lnTo>
                    <a:pt x="303" y="9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22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3767043" y="21331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3874897" y="199004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3606086" y="2185964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661497" y="211274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819485" y="206293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711301" y="2124945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9" y="275"/>
                  </a:lnTo>
                  <a:lnTo>
                    <a:pt x="46" y="258"/>
                  </a:lnTo>
                  <a:lnTo>
                    <a:pt x="301" y="107"/>
                  </a:lnTo>
                  <a:lnTo>
                    <a:pt x="312" y="98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3767043" y="205172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3930638" y="224500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3874897" y="2232801"/>
              <a:ext cx="100267" cy="94001"/>
            </a:xfrm>
            <a:custGeom>
              <a:rect b="b" l="l" r="r" t="t"/>
              <a:pathLst>
                <a:path extrusionOk="0" h="285" w="304">
                  <a:moveTo>
                    <a:pt x="303" y="1"/>
                  </a:moveTo>
                  <a:lnTo>
                    <a:pt x="1" y="178"/>
                  </a:lnTo>
                  <a:lnTo>
                    <a:pt x="1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3714270" y="2367703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303" y="9"/>
                  </a:lnTo>
                  <a:lnTo>
                    <a:pt x="222" y="54"/>
                  </a:lnTo>
                  <a:lnTo>
                    <a:pt x="9" y="177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132" y="203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3609054" y="24316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3661497" y="2358797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822454" y="230866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3767043" y="229744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927670" y="216551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874897" y="215364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711301" y="2288543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2" y="0"/>
                  </a:moveTo>
                  <a:lnTo>
                    <a:pt x="9" y="177"/>
                  </a:lnTo>
                  <a:lnTo>
                    <a:pt x="1" y="177"/>
                  </a:lnTo>
                  <a:lnTo>
                    <a:pt x="1" y="275"/>
                  </a:lnTo>
                  <a:lnTo>
                    <a:pt x="9" y="275"/>
                  </a:lnTo>
                  <a:lnTo>
                    <a:pt x="312" y="98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606086" y="2350222"/>
              <a:ext cx="99277" cy="91033"/>
            </a:xfrm>
            <a:custGeom>
              <a:rect b="b" l="l" r="r" t="t"/>
              <a:pathLst>
                <a:path extrusionOk="0" h="276" w="301">
                  <a:moveTo>
                    <a:pt x="301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661497" y="2276339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819485" y="222719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767043" y="221531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930638" y="240860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874897" y="2399367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714270" y="2534269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1" y="0"/>
                  </a:moveTo>
                  <a:lnTo>
                    <a:pt x="132" y="98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609054" y="259594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3661497" y="2522395"/>
              <a:ext cx="100267" cy="91363"/>
            </a:xfrm>
            <a:custGeom>
              <a:rect b="b" l="l" r="r" t="t"/>
              <a:pathLst>
                <a:path extrusionOk="0" h="277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3822454" y="247325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3767043" y="24610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8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3927670" y="2329112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3874897" y="231789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3606086" y="2513819"/>
              <a:ext cx="99277" cy="93672"/>
            </a:xfrm>
            <a:custGeom>
              <a:rect b="b" l="l" r="r" t="t"/>
              <a:pathLst>
                <a:path extrusionOk="0" h="284" w="301">
                  <a:moveTo>
                    <a:pt x="301" y="0"/>
                  </a:moveTo>
                  <a:lnTo>
                    <a:pt x="1" y="177"/>
                  </a:lnTo>
                  <a:lnTo>
                    <a:pt x="1" y="284"/>
                  </a:lnTo>
                  <a:lnTo>
                    <a:pt x="301" y="10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661497" y="244092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3819485" y="2390791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3711301" y="2452140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01" y="0"/>
                  </a:moveTo>
                  <a:lnTo>
                    <a:pt x="1" y="179"/>
                  </a:lnTo>
                  <a:lnTo>
                    <a:pt x="1" y="285"/>
                  </a:lnTo>
                  <a:lnTo>
                    <a:pt x="276" y="126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3767043" y="2378917"/>
              <a:ext cx="99937" cy="94661"/>
            </a:xfrm>
            <a:custGeom>
              <a:rect b="b" l="l" r="r" t="t"/>
              <a:pathLst>
                <a:path extrusionOk="0" h="287" w="303">
                  <a:moveTo>
                    <a:pt x="302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3874897" y="2563624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3609054" y="27595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3661497" y="2686652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822454" y="263684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714270" y="2697867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767043" y="262464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80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874897" y="2481496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711301" y="261639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301" y="9"/>
                  </a:lnTo>
                  <a:lnTo>
                    <a:pt x="276" y="26"/>
                  </a:lnTo>
                  <a:lnTo>
                    <a:pt x="9" y="177"/>
                  </a:lnTo>
                  <a:lnTo>
                    <a:pt x="1" y="177"/>
                  </a:lnTo>
                  <a:lnTo>
                    <a:pt x="1" y="283"/>
                  </a:lnTo>
                  <a:lnTo>
                    <a:pt x="9" y="275"/>
                  </a:lnTo>
                  <a:lnTo>
                    <a:pt x="46" y="258"/>
                  </a:lnTo>
                  <a:lnTo>
                    <a:pt x="301" y="107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606086" y="2680386"/>
              <a:ext cx="99277" cy="91363"/>
            </a:xfrm>
            <a:custGeom>
              <a:rect b="b" l="l" r="r" t="t"/>
              <a:pathLst>
                <a:path extrusionOk="0" h="277" w="301">
                  <a:moveTo>
                    <a:pt x="301" y="0"/>
                  </a:moveTo>
                  <a:lnTo>
                    <a:pt x="1" y="170"/>
                  </a:lnTo>
                  <a:lnTo>
                    <a:pt x="1" y="277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3661497" y="260716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3819485" y="2554389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3767043" y="254614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3874897" y="2727222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714270" y="2862124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0"/>
                  </a:moveTo>
                  <a:lnTo>
                    <a:pt x="222" y="45"/>
                  </a:lnTo>
                  <a:lnTo>
                    <a:pt x="9" y="177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09054" y="292314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61497" y="285025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822454" y="280044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67043" y="278923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874897" y="2645093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11301" y="2779996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2" y="0"/>
                  </a:moveTo>
                  <a:lnTo>
                    <a:pt x="46" y="160"/>
                  </a:lnTo>
                  <a:lnTo>
                    <a:pt x="1" y="177"/>
                  </a:lnTo>
                  <a:lnTo>
                    <a:pt x="1" y="283"/>
                  </a:lnTo>
                  <a:lnTo>
                    <a:pt x="9" y="275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606086" y="2844643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661497" y="2771420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819485" y="2718976"/>
              <a:ext cx="100267" cy="93672"/>
            </a:xfrm>
            <a:custGeom>
              <a:rect b="b" l="l" r="r" t="t"/>
              <a:pathLst>
                <a:path extrusionOk="0" h="284" w="304">
                  <a:moveTo>
                    <a:pt x="303" y="0"/>
                  </a:moveTo>
                  <a:lnTo>
                    <a:pt x="1" y="177"/>
                  </a:lnTo>
                  <a:lnTo>
                    <a:pt x="1" y="283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767043" y="27097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874897" y="2890820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1"/>
                  </a:moveTo>
                  <a:lnTo>
                    <a:pt x="1" y="180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609054" y="308740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8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661497" y="3013848"/>
              <a:ext cx="100267" cy="91693"/>
            </a:xfrm>
            <a:custGeom>
              <a:rect b="b" l="l" r="r" t="t"/>
              <a:pathLst>
                <a:path extrusionOk="0" h="278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822454" y="296470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3714270" y="3025722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3767043" y="2952829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874897" y="2812319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606086" y="3008241"/>
              <a:ext cx="99277" cy="90703"/>
            </a:xfrm>
            <a:custGeom>
              <a:rect b="b" l="l" r="r" t="t"/>
              <a:pathLst>
                <a:path extrusionOk="0" h="275" w="301">
                  <a:moveTo>
                    <a:pt x="301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1" y="9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661497" y="2935018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819485" y="2885213"/>
              <a:ext cx="100267" cy="91033"/>
            </a:xfrm>
            <a:custGeom>
              <a:rect b="b" l="l" r="r" t="t"/>
              <a:pathLst>
                <a:path extrusionOk="0" h="276" w="304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3711301" y="2943593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2" y="0"/>
                  </a:moveTo>
                  <a:lnTo>
                    <a:pt x="301" y="11"/>
                  </a:lnTo>
                  <a:lnTo>
                    <a:pt x="1" y="188"/>
                  </a:lnTo>
                  <a:lnTo>
                    <a:pt x="1" y="286"/>
                  </a:lnTo>
                  <a:lnTo>
                    <a:pt x="301" y="107"/>
                  </a:lnTo>
                  <a:lnTo>
                    <a:pt x="312" y="10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767043" y="287333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3178627" y="194023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3125854" y="192902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2857043" y="212758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2912454" y="2051722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3070443" y="200191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2962258" y="2062936"/>
              <a:ext cx="102905" cy="94661"/>
            </a:xfrm>
            <a:custGeom>
              <a:rect b="b" l="l" r="r" t="t"/>
              <a:pathLst>
                <a:path extrusionOk="0" h="287" w="312">
                  <a:moveTo>
                    <a:pt x="311" y="1"/>
                  </a:moveTo>
                  <a:lnTo>
                    <a:pt x="143" y="99"/>
                  </a:lnTo>
                  <a:lnTo>
                    <a:pt x="0" y="180"/>
                  </a:lnTo>
                  <a:lnTo>
                    <a:pt x="0" y="286"/>
                  </a:lnTo>
                  <a:lnTo>
                    <a:pt x="222" y="152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3017670" y="199268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178627" y="18587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125854" y="184953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857043" y="204545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2909486" y="1972561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3070443" y="192242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2962258" y="1984435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017670" y="191121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178627" y="2104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3125854" y="209262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2962258" y="2227193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303" y="9"/>
                  </a:lnTo>
                  <a:lnTo>
                    <a:pt x="0" y="178"/>
                  </a:lnTo>
                  <a:lnTo>
                    <a:pt x="0" y="284"/>
                  </a:lnTo>
                  <a:lnTo>
                    <a:pt x="9" y="276"/>
                  </a:lnTo>
                  <a:lnTo>
                    <a:pt x="143" y="203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2857043" y="229118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2912454" y="22182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3070443" y="216551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3017670" y="21572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3178627" y="2022366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0"/>
                  </a:moveTo>
                  <a:lnTo>
                    <a:pt x="0" y="177"/>
                  </a:lnTo>
                  <a:lnTo>
                    <a:pt x="0" y="283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3125854" y="2013131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962258" y="2148033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03" y="0"/>
                  </a:moveTo>
                  <a:lnTo>
                    <a:pt x="275" y="17"/>
                  </a:lnTo>
                  <a:lnTo>
                    <a:pt x="9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2857043" y="220971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2909486" y="2136159"/>
              <a:ext cx="100267" cy="91363"/>
            </a:xfrm>
            <a:custGeom>
              <a:rect b="b" l="l" r="r" t="t"/>
              <a:pathLst>
                <a:path extrusionOk="0" h="277" w="304">
                  <a:moveTo>
                    <a:pt x="303" y="0"/>
                  </a:moveTo>
                  <a:lnTo>
                    <a:pt x="1" y="179"/>
                  </a:lnTo>
                  <a:lnTo>
                    <a:pt x="1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3070443" y="208701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3017670" y="207481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3178627" y="226809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3125854" y="2256219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0" y="179"/>
                  </a:lnTo>
                  <a:lnTo>
                    <a:pt x="0" y="28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2962258" y="2390791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9" y="178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2857043" y="245543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2" y="9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2912454" y="2381886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0"/>
                  </a:moveTo>
                  <a:lnTo>
                    <a:pt x="0" y="171"/>
                  </a:lnTo>
                  <a:lnTo>
                    <a:pt x="0" y="277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3070443" y="233274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3017670" y="232086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3178627" y="2188603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2" y="1"/>
                  </a:moveTo>
                  <a:lnTo>
                    <a:pt x="0" y="171"/>
                  </a:lnTo>
                  <a:lnTo>
                    <a:pt x="0" y="278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3125854" y="217738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2962258" y="2311631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11" y="0"/>
                  </a:moveTo>
                  <a:lnTo>
                    <a:pt x="37" y="160"/>
                  </a:lnTo>
                  <a:lnTo>
                    <a:pt x="0" y="179"/>
                  </a:lnTo>
                  <a:lnTo>
                    <a:pt x="0" y="277"/>
                  </a:lnTo>
                  <a:lnTo>
                    <a:pt x="275" y="126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2857043" y="237331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2909486" y="2300417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070443" y="225061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017670" y="223840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80"/>
                  </a:lnTo>
                  <a:lnTo>
                    <a:pt x="1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178627" y="24316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3125854" y="242311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2912454" y="254614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070443" y="249633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2962258" y="2557357"/>
              <a:ext cx="102905" cy="91693"/>
            </a:xfrm>
            <a:custGeom>
              <a:rect b="b" l="l" r="r" t="t"/>
              <a:pathLst>
                <a:path extrusionOk="0" h="278" w="312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222" y="152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3017670" y="248446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9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3178627" y="2352860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2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2" y="9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3125854" y="234098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857043" y="2536908"/>
              <a:ext cx="99937" cy="94661"/>
            </a:xfrm>
            <a:custGeom>
              <a:rect b="b" l="l" r="r" t="t"/>
              <a:pathLst>
                <a:path extrusionOk="0" h="287" w="303">
                  <a:moveTo>
                    <a:pt x="302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909486" y="2464014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3070443" y="241420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2962258" y="2475888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7" y="258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3017670" y="2402995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1" y="177"/>
                  </a:lnTo>
                  <a:lnTo>
                    <a:pt x="1" y="283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3178627" y="2595948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2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2" y="10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3125854" y="258671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962258" y="2721615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1"/>
                  </a:moveTo>
                  <a:lnTo>
                    <a:pt x="222" y="45"/>
                  </a:lnTo>
                  <a:lnTo>
                    <a:pt x="9" y="16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143" y="194"/>
                  </a:lnTo>
                  <a:lnTo>
                    <a:pt x="303" y="107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912454" y="27097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3070443" y="265993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3017670" y="2648722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3178627" y="25167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3125854" y="2504584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962258" y="2639486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9" y="177"/>
                  </a:lnTo>
                  <a:lnTo>
                    <a:pt x="0" y="177"/>
                  </a:lnTo>
                  <a:lnTo>
                    <a:pt x="0" y="284"/>
                  </a:lnTo>
                  <a:lnTo>
                    <a:pt x="9" y="275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909486" y="2631240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3070443" y="2578467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017670" y="2569232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178627" y="2762514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125854" y="2750310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80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2962258" y="2885213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11" y="1"/>
                  </a:moveTo>
                  <a:lnTo>
                    <a:pt x="143" y="99"/>
                  </a:lnTo>
                  <a:lnTo>
                    <a:pt x="0" y="177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2912454" y="287333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3070443" y="282419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3017670" y="281231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3178627" y="2680386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2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2" y="10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3125854" y="266884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8"/>
                  </a:lnTo>
                  <a:lnTo>
                    <a:pt x="0" y="276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2909486" y="2794838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070443" y="2742065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0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2962258" y="2803084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11" y="1"/>
                  </a:moveTo>
                  <a:lnTo>
                    <a:pt x="303" y="11"/>
                  </a:lnTo>
                  <a:lnTo>
                    <a:pt x="0" y="179"/>
                  </a:lnTo>
                  <a:lnTo>
                    <a:pt x="0" y="286"/>
                  </a:lnTo>
                  <a:lnTo>
                    <a:pt x="275" y="126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3017670" y="2732829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71"/>
                  </a:lnTo>
                  <a:lnTo>
                    <a:pt x="1" y="277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3178627" y="2926112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2" y="0"/>
                  </a:moveTo>
                  <a:lnTo>
                    <a:pt x="0" y="170"/>
                  </a:lnTo>
                  <a:lnTo>
                    <a:pt x="0" y="277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3125854" y="291489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2912454" y="303759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3070443" y="298779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2962258" y="3048810"/>
              <a:ext cx="102905" cy="94331"/>
            </a:xfrm>
            <a:custGeom>
              <a:rect b="b" l="l" r="r" t="t"/>
              <a:pathLst>
                <a:path extrusionOk="0" h="286" w="312">
                  <a:moveTo>
                    <a:pt x="303" y="1"/>
                  </a:moveTo>
                  <a:lnTo>
                    <a:pt x="0" y="180"/>
                  </a:lnTo>
                  <a:lnTo>
                    <a:pt x="0" y="286"/>
                  </a:lnTo>
                  <a:lnTo>
                    <a:pt x="303" y="107"/>
                  </a:lnTo>
                  <a:lnTo>
                    <a:pt x="311" y="9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3017670" y="2975917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3" y="0"/>
                  </a:moveTo>
                  <a:lnTo>
                    <a:pt x="1" y="179"/>
                  </a:lnTo>
                  <a:lnTo>
                    <a:pt x="1" y="286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3178627" y="2844643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125854" y="2835408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2962258" y="2967341"/>
              <a:ext cx="102905" cy="93672"/>
            </a:xfrm>
            <a:custGeom>
              <a:rect b="b" l="l" r="r" t="t"/>
              <a:pathLst>
                <a:path extrusionOk="0" h="284" w="312">
                  <a:moveTo>
                    <a:pt x="311" y="1"/>
                  </a:moveTo>
                  <a:lnTo>
                    <a:pt x="303" y="9"/>
                  </a:lnTo>
                  <a:lnTo>
                    <a:pt x="275" y="26"/>
                  </a:lnTo>
                  <a:lnTo>
                    <a:pt x="9" y="177"/>
                  </a:lnTo>
                  <a:lnTo>
                    <a:pt x="0" y="186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37" y="267"/>
                  </a:lnTo>
                  <a:lnTo>
                    <a:pt x="303" y="107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2909486" y="2958436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3070443" y="2908301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0" y="171"/>
                  </a:lnTo>
                  <a:lnTo>
                    <a:pt x="0" y="278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017670" y="2897087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3178627" y="309037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3125854" y="3078495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2962258" y="3213068"/>
              <a:ext cx="102905" cy="94001"/>
            </a:xfrm>
            <a:custGeom>
              <a:rect b="b" l="l" r="r" t="t"/>
              <a:pathLst>
                <a:path extrusionOk="0" h="285" w="312">
                  <a:moveTo>
                    <a:pt x="311" y="1"/>
                  </a:moveTo>
                  <a:lnTo>
                    <a:pt x="303" y="9"/>
                  </a:lnTo>
                  <a:lnTo>
                    <a:pt x="222" y="54"/>
                  </a:lnTo>
                  <a:lnTo>
                    <a:pt x="9" y="178"/>
                  </a:lnTo>
                  <a:lnTo>
                    <a:pt x="0" y="178"/>
                  </a:lnTo>
                  <a:lnTo>
                    <a:pt x="0" y="284"/>
                  </a:lnTo>
                  <a:lnTo>
                    <a:pt x="9" y="276"/>
                  </a:lnTo>
                  <a:lnTo>
                    <a:pt x="311" y="10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912454" y="3201194"/>
              <a:ext cx="99937" cy="93672"/>
            </a:xfrm>
            <a:custGeom>
              <a:rect b="b" l="l" r="r" t="t"/>
              <a:pathLst>
                <a:path extrusionOk="0" h="284" w="303">
                  <a:moveTo>
                    <a:pt x="303" y="1"/>
                  </a:moveTo>
                  <a:lnTo>
                    <a:pt x="0" y="177"/>
                  </a:lnTo>
                  <a:lnTo>
                    <a:pt x="0" y="284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3070443" y="3151389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3017670" y="314281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69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3178627" y="300824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3125854" y="2999665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2962258" y="3133908"/>
              <a:ext cx="102905" cy="90703"/>
            </a:xfrm>
            <a:custGeom>
              <a:rect b="b" l="l" r="r" t="t"/>
              <a:pathLst>
                <a:path extrusionOk="0" h="275" w="312">
                  <a:moveTo>
                    <a:pt x="311" y="0"/>
                  </a:moveTo>
                  <a:lnTo>
                    <a:pt x="37" y="151"/>
                  </a:lnTo>
                  <a:lnTo>
                    <a:pt x="0" y="179"/>
                  </a:lnTo>
                  <a:lnTo>
                    <a:pt x="0" y="275"/>
                  </a:lnTo>
                  <a:lnTo>
                    <a:pt x="9" y="275"/>
                  </a:lnTo>
                  <a:lnTo>
                    <a:pt x="311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2909486" y="3122693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3070443" y="3072888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017670" y="306068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1" y="178"/>
                  </a:lnTo>
                  <a:lnTo>
                    <a:pt x="1" y="276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3178627" y="3253967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2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2" y="9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3125854" y="3242093"/>
              <a:ext cx="99937" cy="91363"/>
            </a:xfrm>
            <a:custGeom>
              <a:rect b="b" l="l" r="r" t="t"/>
              <a:pathLst>
                <a:path extrusionOk="0" h="277" w="303">
                  <a:moveTo>
                    <a:pt x="303" y="0"/>
                  </a:moveTo>
                  <a:lnTo>
                    <a:pt x="0" y="179"/>
                  </a:lnTo>
                  <a:lnTo>
                    <a:pt x="0" y="277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2912454" y="3368420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3070443" y="3315646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2962258" y="3379634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0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3017670" y="3306741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68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3125854" y="3326861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912454" y="344988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79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F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017670" y="3388869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178627" y="3171839"/>
              <a:ext cx="99937" cy="94331"/>
            </a:xfrm>
            <a:custGeom>
              <a:rect b="b" l="l" r="r" t="t"/>
              <a:pathLst>
                <a:path extrusionOk="0" h="286" w="303">
                  <a:moveTo>
                    <a:pt x="302" y="0"/>
                  </a:moveTo>
                  <a:lnTo>
                    <a:pt x="0" y="179"/>
                  </a:lnTo>
                  <a:lnTo>
                    <a:pt x="0" y="286"/>
                  </a:lnTo>
                  <a:lnTo>
                    <a:pt x="302" y="10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125854" y="3163263"/>
              <a:ext cx="99937" cy="91033"/>
            </a:xfrm>
            <a:custGeom>
              <a:rect b="b" l="l" r="r" t="t"/>
              <a:pathLst>
                <a:path extrusionOk="0" h="276" w="303">
                  <a:moveTo>
                    <a:pt x="303" y="1"/>
                  </a:moveTo>
                  <a:lnTo>
                    <a:pt x="0" y="169"/>
                  </a:lnTo>
                  <a:lnTo>
                    <a:pt x="0" y="275"/>
                  </a:lnTo>
                  <a:lnTo>
                    <a:pt x="303" y="9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09486" y="3286291"/>
              <a:ext cx="100267" cy="90703"/>
            </a:xfrm>
            <a:custGeom>
              <a:rect b="b" l="l" r="r" t="t"/>
              <a:pathLst>
                <a:path extrusionOk="0" h="275" w="304">
                  <a:moveTo>
                    <a:pt x="303" y="0"/>
                  </a:moveTo>
                  <a:lnTo>
                    <a:pt x="1" y="177"/>
                  </a:lnTo>
                  <a:lnTo>
                    <a:pt x="1" y="275"/>
                  </a:lnTo>
                  <a:lnTo>
                    <a:pt x="303" y="10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3070443" y="3236486"/>
              <a:ext cx="99937" cy="90703"/>
            </a:xfrm>
            <a:custGeom>
              <a:rect b="b" l="l" r="r" t="t"/>
              <a:pathLst>
                <a:path extrusionOk="0" h="275" w="303">
                  <a:moveTo>
                    <a:pt x="303" y="0"/>
                  </a:moveTo>
                  <a:lnTo>
                    <a:pt x="0" y="168"/>
                  </a:lnTo>
                  <a:lnTo>
                    <a:pt x="0" y="275"/>
                  </a:lnTo>
                  <a:lnTo>
                    <a:pt x="303" y="9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6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962258" y="3298165"/>
              <a:ext cx="102905" cy="91033"/>
            </a:xfrm>
            <a:custGeom>
              <a:rect b="b" l="l" r="r" t="t"/>
              <a:pathLst>
                <a:path extrusionOk="0" h="276" w="312">
                  <a:moveTo>
                    <a:pt x="303" y="0"/>
                  </a:moveTo>
                  <a:lnTo>
                    <a:pt x="0" y="177"/>
                  </a:lnTo>
                  <a:lnTo>
                    <a:pt x="0" y="275"/>
                  </a:lnTo>
                  <a:lnTo>
                    <a:pt x="303" y="107"/>
                  </a:lnTo>
                  <a:lnTo>
                    <a:pt x="311" y="9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3017670" y="3224282"/>
              <a:ext cx="99937" cy="91693"/>
            </a:xfrm>
            <a:custGeom>
              <a:rect b="b" l="l" r="r" t="t"/>
              <a:pathLst>
                <a:path extrusionOk="0" h="278" w="303">
                  <a:moveTo>
                    <a:pt x="303" y="1"/>
                  </a:moveTo>
                  <a:lnTo>
                    <a:pt x="1" y="180"/>
                  </a:lnTo>
                  <a:lnTo>
                    <a:pt x="1" y="278"/>
                  </a:lnTo>
                  <a:lnTo>
                    <a:pt x="303" y="10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2561186" y="1560269"/>
              <a:ext cx="1416600" cy="1091406"/>
            </a:xfrm>
            <a:custGeom>
              <a:rect b="b" l="l" r="r" t="t"/>
              <a:pathLst>
                <a:path extrusionOk="0" h="3309" w="4295">
                  <a:moveTo>
                    <a:pt x="3256" y="0"/>
                  </a:moveTo>
                  <a:lnTo>
                    <a:pt x="1" y="1872"/>
                  </a:lnTo>
                  <a:lnTo>
                    <a:pt x="1048" y="3309"/>
                  </a:lnTo>
                  <a:lnTo>
                    <a:pt x="4295" y="1427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A65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2216514" y="1560269"/>
              <a:ext cx="1418579" cy="693302"/>
            </a:xfrm>
            <a:custGeom>
              <a:rect b="b" l="l" r="r" t="t"/>
              <a:pathLst>
                <a:path extrusionOk="0" h="2102" w="4301">
                  <a:moveTo>
                    <a:pt x="4301" y="0"/>
                  </a:moveTo>
                  <a:lnTo>
                    <a:pt x="3256" y="230"/>
                  </a:lnTo>
                  <a:lnTo>
                    <a:pt x="0" y="2102"/>
                  </a:lnTo>
                  <a:lnTo>
                    <a:pt x="1046" y="1872"/>
                  </a:lnTo>
                  <a:lnTo>
                    <a:pt x="4301" y="0"/>
                  </a:lnTo>
                  <a:close/>
                </a:path>
              </a:pathLst>
            </a:custGeom>
            <a:solidFill>
              <a:srgbClr val="CF7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684915" y="2932379"/>
              <a:ext cx="292885" cy="216698"/>
            </a:xfrm>
            <a:custGeom>
              <a:rect b="b" l="l" r="r" t="t"/>
              <a:pathLst>
                <a:path extrusionOk="0" h="657" w="888">
                  <a:moveTo>
                    <a:pt x="888" y="0"/>
                  </a:moveTo>
                  <a:lnTo>
                    <a:pt x="0" y="505"/>
                  </a:lnTo>
                  <a:lnTo>
                    <a:pt x="0" y="656"/>
                  </a:lnTo>
                  <a:lnTo>
                    <a:pt x="888" y="141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906847" y="3098615"/>
              <a:ext cx="1141196" cy="659000"/>
            </a:xfrm>
            <a:custGeom>
              <a:rect b="b" l="l" r="r" t="t"/>
              <a:pathLst>
                <a:path extrusionOk="0" h="1998" w="3460">
                  <a:moveTo>
                    <a:pt x="2359" y="1"/>
                  </a:moveTo>
                  <a:lnTo>
                    <a:pt x="0" y="1368"/>
                  </a:lnTo>
                  <a:lnTo>
                    <a:pt x="1090" y="1998"/>
                  </a:lnTo>
                  <a:lnTo>
                    <a:pt x="3460" y="640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906847" y="3529049"/>
              <a:ext cx="105544" cy="41229"/>
            </a:xfrm>
            <a:custGeom>
              <a:rect b="b" l="l" r="r" t="t"/>
              <a:pathLst>
                <a:path extrusionOk="0" h="125" w="320">
                  <a:moveTo>
                    <a:pt x="107" y="1"/>
                  </a:moveTo>
                  <a:lnTo>
                    <a:pt x="0" y="63"/>
                  </a:lnTo>
                  <a:lnTo>
                    <a:pt x="320" y="12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3266361" y="3256606"/>
              <a:ext cx="781686" cy="459782"/>
            </a:xfrm>
            <a:custGeom>
              <a:rect b="b" l="l" r="r" t="t"/>
              <a:pathLst>
                <a:path extrusionOk="0" h="1394" w="2370">
                  <a:moveTo>
                    <a:pt x="2104" y="1"/>
                  </a:moveTo>
                  <a:lnTo>
                    <a:pt x="0" y="1393"/>
                  </a:lnTo>
                  <a:lnTo>
                    <a:pt x="224" y="1393"/>
                  </a:lnTo>
                  <a:lnTo>
                    <a:pt x="2370" y="161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3266361" y="3309379"/>
              <a:ext cx="781686" cy="498043"/>
            </a:xfrm>
            <a:custGeom>
              <a:rect b="b" l="l" r="r" t="t"/>
              <a:pathLst>
                <a:path extrusionOk="0" h="1510" w="2370">
                  <a:moveTo>
                    <a:pt x="2370" y="1"/>
                  </a:moveTo>
                  <a:lnTo>
                    <a:pt x="0" y="1359"/>
                  </a:lnTo>
                  <a:lnTo>
                    <a:pt x="0" y="1510"/>
                  </a:lnTo>
                  <a:lnTo>
                    <a:pt x="2370" y="143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2906847" y="3549499"/>
              <a:ext cx="359839" cy="257927"/>
            </a:xfrm>
            <a:custGeom>
              <a:rect b="b" l="l" r="r" t="t"/>
              <a:pathLst>
                <a:path extrusionOk="0" h="782" w="1091">
                  <a:moveTo>
                    <a:pt x="0" y="1"/>
                  </a:moveTo>
                  <a:lnTo>
                    <a:pt x="0" y="152"/>
                  </a:lnTo>
                  <a:lnTo>
                    <a:pt x="1090" y="782"/>
                  </a:lnTo>
                  <a:lnTo>
                    <a:pt x="1090" y="6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2906847" y="2030612"/>
              <a:ext cx="1070943" cy="1519195"/>
            </a:xfrm>
            <a:custGeom>
              <a:rect b="b" l="l" r="r" t="t"/>
              <a:pathLst>
                <a:path extrusionOk="0" h="4606" w="3247">
                  <a:moveTo>
                    <a:pt x="3247" y="1"/>
                  </a:moveTo>
                  <a:lnTo>
                    <a:pt x="0" y="1883"/>
                  </a:lnTo>
                  <a:lnTo>
                    <a:pt x="0" y="4606"/>
                  </a:lnTo>
                  <a:lnTo>
                    <a:pt x="3247" y="2734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2906847" y="2654329"/>
              <a:ext cx="50133" cy="93672"/>
            </a:xfrm>
            <a:custGeom>
              <a:rect b="b" l="l" r="r" t="t"/>
              <a:pathLst>
                <a:path extrusionOk="0" h="284" w="152">
                  <a:moveTo>
                    <a:pt x="0" y="0"/>
                  </a:moveTo>
                  <a:lnTo>
                    <a:pt x="0" y="283"/>
                  </a:lnTo>
                  <a:lnTo>
                    <a:pt x="151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386419" y="3175137"/>
              <a:ext cx="193278" cy="102247"/>
            </a:xfrm>
            <a:custGeom>
              <a:rect b="b" l="l" r="r" t="t"/>
              <a:pathLst>
                <a:path extrusionOk="0" h="310" w="586">
                  <a:moveTo>
                    <a:pt x="515" y="1"/>
                  </a:moveTo>
                  <a:lnTo>
                    <a:pt x="0" y="293"/>
                  </a:lnTo>
                  <a:lnTo>
                    <a:pt x="36" y="310"/>
                  </a:lnTo>
                  <a:lnTo>
                    <a:pt x="98" y="310"/>
                  </a:lnTo>
                  <a:lnTo>
                    <a:pt x="143" y="293"/>
                  </a:lnTo>
                  <a:lnTo>
                    <a:pt x="98" y="276"/>
                  </a:lnTo>
                  <a:lnTo>
                    <a:pt x="479" y="54"/>
                  </a:lnTo>
                  <a:lnTo>
                    <a:pt x="532" y="63"/>
                  </a:lnTo>
                  <a:lnTo>
                    <a:pt x="586" y="35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544408" y="2718976"/>
              <a:ext cx="12204" cy="462091"/>
            </a:xfrm>
            <a:custGeom>
              <a:rect b="b" l="l" r="r" t="t"/>
              <a:pathLst>
                <a:path extrusionOk="0" h="1401" w="37">
                  <a:moveTo>
                    <a:pt x="0" y="0"/>
                  </a:moveTo>
                  <a:lnTo>
                    <a:pt x="0" y="1401"/>
                  </a:lnTo>
                  <a:lnTo>
                    <a:pt x="36" y="1384"/>
                  </a:lnTo>
                  <a:lnTo>
                    <a:pt x="3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398293" y="2814958"/>
              <a:ext cx="12204" cy="444940"/>
            </a:xfrm>
            <a:custGeom>
              <a:rect b="b" l="l" r="r" t="t"/>
              <a:pathLst>
                <a:path extrusionOk="0" h="1349" w="37">
                  <a:moveTo>
                    <a:pt x="0" y="1"/>
                  </a:moveTo>
                  <a:lnTo>
                    <a:pt x="0" y="1331"/>
                  </a:lnTo>
                  <a:lnTo>
                    <a:pt x="37" y="1348"/>
                  </a:lnTo>
                  <a:lnTo>
                    <a:pt x="37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8E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3410167" y="2747672"/>
              <a:ext cx="123355" cy="512225"/>
            </a:xfrm>
            <a:custGeom>
              <a:rect b="b" l="l" r="r" t="t"/>
              <a:pathLst>
                <a:path extrusionOk="0" h="1553" w="374">
                  <a:moveTo>
                    <a:pt x="373" y="0"/>
                  </a:moveTo>
                  <a:lnTo>
                    <a:pt x="1" y="222"/>
                  </a:lnTo>
                  <a:lnTo>
                    <a:pt x="1" y="1552"/>
                  </a:lnTo>
                  <a:lnTo>
                    <a:pt x="373" y="133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3424350" y="2785603"/>
              <a:ext cx="94330" cy="222965"/>
            </a:xfrm>
            <a:custGeom>
              <a:rect b="b" l="l" r="r" t="t"/>
              <a:pathLst>
                <a:path extrusionOk="0" h="676" w="286">
                  <a:moveTo>
                    <a:pt x="285" y="0"/>
                  </a:moveTo>
                  <a:lnTo>
                    <a:pt x="0" y="160"/>
                  </a:lnTo>
                  <a:lnTo>
                    <a:pt x="0" y="675"/>
                  </a:lnTo>
                  <a:lnTo>
                    <a:pt x="285" y="51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3424350" y="2785603"/>
              <a:ext cx="94330" cy="222965"/>
            </a:xfrm>
            <a:custGeom>
              <a:rect b="b" l="l" r="r" t="t"/>
              <a:pathLst>
                <a:path extrusionOk="0" h="676" w="286">
                  <a:moveTo>
                    <a:pt x="285" y="0"/>
                  </a:moveTo>
                  <a:lnTo>
                    <a:pt x="266" y="11"/>
                  </a:lnTo>
                  <a:lnTo>
                    <a:pt x="266" y="507"/>
                  </a:lnTo>
                  <a:lnTo>
                    <a:pt x="0" y="658"/>
                  </a:lnTo>
                  <a:lnTo>
                    <a:pt x="0" y="675"/>
                  </a:lnTo>
                  <a:lnTo>
                    <a:pt x="285" y="51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3424350" y="2996367"/>
              <a:ext cx="94330" cy="219996"/>
            </a:xfrm>
            <a:custGeom>
              <a:rect b="b" l="l" r="r" t="t"/>
              <a:pathLst>
                <a:path extrusionOk="0" h="667" w="286">
                  <a:moveTo>
                    <a:pt x="285" y="0"/>
                  </a:moveTo>
                  <a:lnTo>
                    <a:pt x="0" y="151"/>
                  </a:lnTo>
                  <a:lnTo>
                    <a:pt x="0" y="666"/>
                  </a:lnTo>
                  <a:lnTo>
                    <a:pt x="285" y="51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3424350" y="2996367"/>
              <a:ext cx="94330" cy="219996"/>
            </a:xfrm>
            <a:custGeom>
              <a:rect b="b" l="l" r="r" t="t"/>
              <a:pathLst>
                <a:path extrusionOk="0" h="667" w="286">
                  <a:moveTo>
                    <a:pt x="285" y="0"/>
                  </a:moveTo>
                  <a:lnTo>
                    <a:pt x="266" y="11"/>
                  </a:lnTo>
                  <a:lnTo>
                    <a:pt x="266" y="507"/>
                  </a:lnTo>
                  <a:lnTo>
                    <a:pt x="0" y="649"/>
                  </a:lnTo>
                  <a:lnTo>
                    <a:pt x="0" y="666"/>
                  </a:lnTo>
                  <a:lnTo>
                    <a:pt x="285" y="51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3398293" y="2742065"/>
              <a:ext cx="135228" cy="78829"/>
            </a:xfrm>
            <a:custGeom>
              <a:rect b="b" l="l" r="r" t="t"/>
              <a:pathLst>
                <a:path extrusionOk="0" h="239" w="410">
                  <a:moveTo>
                    <a:pt x="382" y="0"/>
                  </a:moveTo>
                  <a:lnTo>
                    <a:pt x="0" y="222"/>
                  </a:lnTo>
                  <a:lnTo>
                    <a:pt x="37" y="239"/>
                  </a:lnTo>
                  <a:lnTo>
                    <a:pt x="409" y="1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CFA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3512084" y="2785603"/>
              <a:ext cx="6597" cy="170192"/>
            </a:xfrm>
            <a:custGeom>
              <a:rect b="b" l="l" r="r" t="t"/>
              <a:pathLst>
                <a:path extrusionOk="0" h="516" w="20">
                  <a:moveTo>
                    <a:pt x="19" y="0"/>
                  </a:moveTo>
                  <a:lnTo>
                    <a:pt x="0" y="11"/>
                  </a:lnTo>
                  <a:lnTo>
                    <a:pt x="0" y="507"/>
                  </a:lnTo>
                  <a:lnTo>
                    <a:pt x="19" y="5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3433255" y="2850250"/>
              <a:ext cx="3298" cy="125995"/>
            </a:xfrm>
            <a:custGeom>
              <a:rect b="b" l="l" r="r" t="t"/>
              <a:pathLst>
                <a:path extrusionOk="0" h="382" w="10">
                  <a:moveTo>
                    <a:pt x="1" y="0"/>
                  </a:moveTo>
                  <a:lnTo>
                    <a:pt x="1" y="381"/>
                  </a:lnTo>
                  <a:lnTo>
                    <a:pt x="9" y="381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3433255" y="2814958"/>
              <a:ext cx="70583" cy="38260"/>
            </a:xfrm>
            <a:custGeom>
              <a:rect b="b" l="l" r="r" t="t"/>
              <a:pathLst>
                <a:path extrusionOk="0" h="116" w="214">
                  <a:moveTo>
                    <a:pt x="205" y="1"/>
                  </a:moveTo>
                  <a:lnTo>
                    <a:pt x="1" y="107"/>
                  </a:lnTo>
                  <a:lnTo>
                    <a:pt x="9" y="116"/>
                  </a:lnTo>
                  <a:lnTo>
                    <a:pt x="214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3512084" y="2996367"/>
              <a:ext cx="6597" cy="170192"/>
            </a:xfrm>
            <a:custGeom>
              <a:rect b="b" l="l" r="r" t="t"/>
              <a:pathLst>
                <a:path extrusionOk="0" h="516" w="20">
                  <a:moveTo>
                    <a:pt x="19" y="0"/>
                  </a:moveTo>
                  <a:lnTo>
                    <a:pt x="0" y="11"/>
                  </a:lnTo>
                  <a:lnTo>
                    <a:pt x="0" y="507"/>
                  </a:lnTo>
                  <a:lnTo>
                    <a:pt x="19" y="5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3398293" y="2724583"/>
              <a:ext cx="155348" cy="552794"/>
            </a:xfrm>
            <a:custGeom>
              <a:rect b="b" l="l" r="r" t="t"/>
              <a:pathLst>
                <a:path extrusionOk="0" h="1676" w="471">
                  <a:moveTo>
                    <a:pt x="471" y="0"/>
                  </a:moveTo>
                  <a:lnTo>
                    <a:pt x="0" y="275"/>
                  </a:lnTo>
                  <a:lnTo>
                    <a:pt x="0" y="1676"/>
                  </a:lnTo>
                  <a:lnTo>
                    <a:pt x="37" y="1659"/>
                  </a:lnTo>
                  <a:lnTo>
                    <a:pt x="37" y="292"/>
                  </a:lnTo>
                  <a:lnTo>
                    <a:pt x="409" y="70"/>
                  </a:lnTo>
                  <a:lnTo>
                    <a:pt x="435" y="53"/>
                  </a:lnTo>
                  <a:lnTo>
                    <a:pt x="435" y="1392"/>
                  </a:lnTo>
                  <a:lnTo>
                    <a:pt x="409" y="1401"/>
                  </a:lnTo>
                  <a:lnTo>
                    <a:pt x="435" y="1420"/>
                  </a:lnTo>
                  <a:lnTo>
                    <a:pt x="443" y="1420"/>
                  </a:lnTo>
                  <a:lnTo>
                    <a:pt x="452" y="1410"/>
                  </a:lnTo>
                  <a:lnTo>
                    <a:pt x="471" y="140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3386419" y="2809351"/>
              <a:ext cx="12204" cy="468028"/>
            </a:xfrm>
            <a:custGeom>
              <a:rect b="b" l="l" r="r" t="t"/>
              <a:pathLst>
                <a:path extrusionOk="0" h="1419" w="37">
                  <a:moveTo>
                    <a:pt x="0" y="1"/>
                  </a:moveTo>
                  <a:lnTo>
                    <a:pt x="0" y="1402"/>
                  </a:lnTo>
                  <a:lnTo>
                    <a:pt x="36" y="1419"/>
                  </a:lnTo>
                  <a:lnTo>
                    <a:pt x="3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3386419" y="2718976"/>
              <a:ext cx="167221" cy="96310"/>
            </a:xfrm>
            <a:custGeom>
              <a:rect b="b" l="l" r="r" t="t"/>
              <a:pathLst>
                <a:path extrusionOk="0" h="292" w="507">
                  <a:moveTo>
                    <a:pt x="479" y="0"/>
                  </a:moveTo>
                  <a:lnTo>
                    <a:pt x="0" y="275"/>
                  </a:lnTo>
                  <a:lnTo>
                    <a:pt x="36" y="292"/>
                  </a:lnTo>
                  <a:lnTo>
                    <a:pt x="507" y="17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3533193" y="2742065"/>
              <a:ext cx="11544" cy="451207"/>
            </a:xfrm>
            <a:custGeom>
              <a:rect b="b" l="l" r="r" t="t"/>
              <a:pathLst>
                <a:path extrusionOk="0" h="1368" w="35">
                  <a:moveTo>
                    <a:pt x="26" y="0"/>
                  </a:moveTo>
                  <a:lnTo>
                    <a:pt x="0" y="17"/>
                  </a:lnTo>
                  <a:lnTo>
                    <a:pt x="0" y="1348"/>
                  </a:lnTo>
                  <a:lnTo>
                    <a:pt x="26" y="1367"/>
                  </a:lnTo>
                  <a:lnTo>
                    <a:pt x="34" y="136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3410167" y="3005272"/>
              <a:ext cx="11544" cy="53103"/>
            </a:xfrm>
            <a:custGeom>
              <a:rect b="b" l="l" r="r" t="t"/>
              <a:pathLst>
                <a:path extrusionOk="0" h="161" w="35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1" y="124"/>
                  </a:lnTo>
                  <a:lnTo>
                    <a:pt x="1" y="160"/>
                  </a:lnTo>
                  <a:lnTo>
                    <a:pt x="18" y="160"/>
                  </a:lnTo>
                  <a:lnTo>
                    <a:pt x="26" y="152"/>
                  </a:lnTo>
                  <a:cubicBezTo>
                    <a:pt x="35" y="152"/>
                    <a:pt x="35" y="143"/>
                    <a:pt x="35" y="143"/>
                  </a:cubicBezTo>
                  <a:lnTo>
                    <a:pt x="35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3410167" y="3005272"/>
              <a:ext cx="14512" cy="55741"/>
            </a:xfrm>
            <a:custGeom>
              <a:rect b="b" l="l" r="r" t="t"/>
              <a:pathLst>
                <a:path extrusionOk="0" h="169" w="44">
                  <a:moveTo>
                    <a:pt x="35" y="1"/>
                  </a:moveTo>
                  <a:lnTo>
                    <a:pt x="35" y="18"/>
                  </a:lnTo>
                  <a:lnTo>
                    <a:pt x="18" y="54"/>
                  </a:lnTo>
                  <a:lnTo>
                    <a:pt x="9" y="62"/>
                  </a:lnTo>
                  <a:lnTo>
                    <a:pt x="1" y="79"/>
                  </a:lnTo>
                  <a:lnTo>
                    <a:pt x="9" y="160"/>
                  </a:lnTo>
                  <a:lnTo>
                    <a:pt x="18" y="169"/>
                  </a:lnTo>
                  <a:lnTo>
                    <a:pt x="18" y="160"/>
                  </a:lnTo>
                  <a:lnTo>
                    <a:pt x="35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3413135" y="3008241"/>
              <a:ext cx="11544" cy="52773"/>
            </a:xfrm>
            <a:custGeom>
              <a:rect b="b" l="l" r="r" t="t"/>
              <a:pathLst>
                <a:path extrusionOk="0" h="160" w="35">
                  <a:moveTo>
                    <a:pt x="26" y="0"/>
                  </a:moveTo>
                  <a:lnTo>
                    <a:pt x="26" y="9"/>
                  </a:ln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124"/>
                  </a:lnTo>
                  <a:lnTo>
                    <a:pt x="0" y="151"/>
                  </a:lnTo>
                  <a:lnTo>
                    <a:pt x="9" y="160"/>
                  </a:lnTo>
                  <a:lnTo>
                    <a:pt x="26" y="151"/>
                  </a:lnTo>
                  <a:lnTo>
                    <a:pt x="34" y="143"/>
                  </a:lnTo>
                  <a:lnTo>
                    <a:pt x="34" y="8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3410167" y="3005272"/>
              <a:ext cx="14512" cy="26386"/>
            </a:xfrm>
            <a:custGeom>
              <a:rect b="b" l="l" r="r" t="t"/>
              <a:pathLst>
                <a:path extrusionOk="0" h="80" w="44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1" y="79"/>
                  </a:lnTo>
                  <a:lnTo>
                    <a:pt x="18" y="79"/>
                  </a:lnTo>
                  <a:lnTo>
                    <a:pt x="35" y="37"/>
                  </a:lnTo>
                  <a:lnTo>
                    <a:pt x="43" y="54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3410167" y="3005272"/>
              <a:ext cx="14512" cy="17811"/>
            </a:xfrm>
            <a:custGeom>
              <a:rect b="b" l="l" r="r" t="t"/>
              <a:pathLst>
                <a:path extrusionOk="0" h="54" w="44">
                  <a:moveTo>
                    <a:pt x="26" y="1"/>
                  </a:moveTo>
                  <a:lnTo>
                    <a:pt x="9" y="18"/>
                  </a:lnTo>
                  <a:cubicBezTo>
                    <a:pt x="1" y="18"/>
                    <a:pt x="1" y="18"/>
                    <a:pt x="1" y="26"/>
                  </a:cubicBezTo>
                  <a:lnTo>
                    <a:pt x="35" y="54"/>
                  </a:lnTo>
                  <a:lnTo>
                    <a:pt x="43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C6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3410167" y="3005272"/>
              <a:ext cx="14512" cy="12204"/>
            </a:xfrm>
            <a:custGeom>
              <a:rect b="b" l="l" r="r" t="t"/>
              <a:pathLst>
                <a:path extrusionOk="0" h="37" w="44">
                  <a:moveTo>
                    <a:pt x="26" y="1"/>
                  </a:moveTo>
                  <a:lnTo>
                    <a:pt x="9" y="18"/>
                  </a:lnTo>
                  <a:lnTo>
                    <a:pt x="1" y="18"/>
                  </a:lnTo>
                  <a:lnTo>
                    <a:pt x="35" y="37"/>
                  </a:lnTo>
                  <a:lnTo>
                    <a:pt x="43" y="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EA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3413135" y="3008241"/>
              <a:ext cx="11544" cy="23418"/>
            </a:xfrm>
            <a:custGeom>
              <a:rect b="b" l="l" r="r" t="t"/>
              <a:pathLst>
                <a:path extrusionOk="0" h="71" w="35">
                  <a:moveTo>
                    <a:pt x="26" y="0"/>
                  </a:moveTo>
                  <a:lnTo>
                    <a:pt x="26" y="9"/>
                  </a:ln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70"/>
                  </a:lnTo>
                  <a:lnTo>
                    <a:pt x="34" y="5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1C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3413135" y="3008241"/>
              <a:ext cx="11544" cy="23418"/>
            </a:xfrm>
            <a:custGeom>
              <a:rect b="b" l="l" r="r" t="t"/>
              <a:pathLst>
                <a:path extrusionOk="0" h="71" w="35">
                  <a:moveTo>
                    <a:pt x="34" y="0"/>
                  </a:moveTo>
                  <a:lnTo>
                    <a:pt x="9" y="17"/>
                  </a:lnTo>
                  <a:cubicBezTo>
                    <a:pt x="0" y="17"/>
                    <a:pt x="0" y="17"/>
                    <a:pt x="0" y="28"/>
                  </a:cubicBezTo>
                  <a:lnTo>
                    <a:pt x="0" y="70"/>
                  </a:lnTo>
                  <a:lnTo>
                    <a:pt x="34" y="5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3413135" y="3031329"/>
              <a:ext cx="11544" cy="29685"/>
            </a:xfrm>
            <a:custGeom>
              <a:rect b="b" l="l" r="r" t="t"/>
              <a:pathLst>
                <a:path extrusionOk="0" h="90" w="35">
                  <a:moveTo>
                    <a:pt x="34" y="0"/>
                  </a:moveTo>
                  <a:lnTo>
                    <a:pt x="0" y="20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6" y="81"/>
                  </a:lnTo>
                  <a:lnTo>
                    <a:pt x="34" y="73"/>
                  </a:lnTo>
                  <a:lnTo>
                    <a:pt x="34" y="3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A9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3410167" y="3010879"/>
              <a:ext cx="3298" cy="20779"/>
            </a:xfrm>
            <a:custGeom>
              <a:rect b="b" l="l" r="r" t="t"/>
              <a:pathLst>
                <a:path extrusionOk="0" h="63" w="10">
                  <a:moveTo>
                    <a:pt x="9" y="1"/>
                  </a:moveTo>
                  <a:lnTo>
                    <a:pt x="1" y="9"/>
                  </a:lnTo>
                  <a:lnTo>
                    <a:pt x="1" y="62"/>
                  </a:lnTo>
                  <a:lnTo>
                    <a:pt x="9" y="62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3410167" y="3010879"/>
              <a:ext cx="3298" cy="3298"/>
            </a:xfrm>
            <a:custGeom>
              <a:rect b="b" l="l" r="r" t="t"/>
              <a:pathLst>
                <a:path extrusionOk="0" h="10" w="10">
                  <a:moveTo>
                    <a:pt x="9" y="1"/>
                  </a:moveTo>
                  <a:lnTo>
                    <a:pt x="1" y="9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6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3413135" y="3005272"/>
              <a:ext cx="8575" cy="5937"/>
            </a:xfrm>
            <a:custGeom>
              <a:rect b="b" l="l" r="r" t="t"/>
              <a:pathLst>
                <a:path extrusionOk="0" h="18" w="26">
                  <a:moveTo>
                    <a:pt x="26" y="1"/>
                  </a:moveTo>
                  <a:lnTo>
                    <a:pt x="26" y="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A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3415774" y="3040565"/>
              <a:ext cx="8905" cy="8576"/>
            </a:xfrm>
            <a:custGeom>
              <a:rect b="b" l="l" r="r" t="t"/>
              <a:pathLst>
                <a:path extrusionOk="0" h="26" w="27">
                  <a:moveTo>
                    <a:pt x="9" y="0"/>
                  </a:moveTo>
                  <a:lnTo>
                    <a:pt x="9" y="9"/>
                  </a:lnTo>
                  <a:lnTo>
                    <a:pt x="1" y="9"/>
                  </a:lnTo>
                  <a:cubicBezTo>
                    <a:pt x="1" y="17"/>
                    <a:pt x="1" y="17"/>
                    <a:pt x="9" y="17"/>
                  </a:cubicBezTo>
                  <a:lnTo>
                    <a:pt x="9" y="26"/>
                  </a:lnTo>
                  <a:cubicBezTo>
                    <a:pt x="9" y="26"/>
                    <a:pt x="18" y="26"/>
                    <a:pt x="18" y="17"/>
                  </a:cubicBezTo>
                  <a:lnTo>
                    <a:pt x="26" y="17"/>
                  </a:lnTo>
                  <a:lnTo>
                    <a:pt x="26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4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3415774" y="3043203"/>
              <a:ext cx="5937" cy="5937"/>
            </a:xfrm>
            <a:custGeom>
              <a:rect b="b" l="l" r="r" t="t"/>
              <a:pathLst>
                <a:path extrusionOk="0" h="18" w="18">
                  <a:moveTo>
                    <a:pt x="1" y="1"/>
                  </a:moveTo>
                  <a:cubicBezTo>
                    <a:pt x="1" y="9"/>
                    <a:pt x="1" y="9"/>
                    <a:pt x="9" y="9"/>
                  </a:cubicBezTo>
                  <a:lnTo>
                    <a:pt x="9" y="18"/>
                  </a:lnTo>
                  <a:cubicBezTo>
                    <a:pt x="9" y="18"/>
                    <a:pt x="18" y="18"/>
                    <a:pt x="18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0" y="0"/>
                  </a:move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8D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0" y="0"/>
                  </a:move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3418743" y="3040565"/>
              <a:ext cx="5937" cy="8576"/>
            </a:xfrm>
            <a:custGeom>
              <a:rect b="b" l="l" r="r" t="t"/>
              <a:pathLst>
                <a:path extrusionOk="0" h="26" w="18">
                  <a:moveTo>
                    <a:pt x="17" y="0"/>
                  </a:moveTo>
                  <a:cubicBezTo>
                    <a:pt x="9" y="0"/>
                    <a:pt x="9" y="0"/>
                    <a:pt x="0" y="9"/>
                  </a:cubicBezTo>
                  <a:lnTo>
                    <a:pt x="0" y="26"/>
                  </a:lnTo>
                  <a:cubicBezTo>
                    <a:pt x="9" y="26"/>
                    <a:pt x="9" y="17"/>
                    <a:pt x="17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C4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3421381" y="3040565"/>
              <a:ext cx="3298" cy="5937"/>
            </a:xfrm>
            <a:custGeom>
              <a:rect b="b" l="l" r="r" t="t"/>
              <a:pathLst>
                <a:path extrusionOk="0" h="18" w="10">
                  <a:moveTo>
                    <a:pt x="1" y="0"/>
                  </a:moveTo>
                  <a:lnTo>
                    <a:pt x="1" y="17"/>
                  </a:lnTo>
                  <a:lnTo>
                    <a:pt x="9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AC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418743" y="3040565"/>
              <a:ext cx="5937" cy="2968"/>
            </a:xfrm>
            <a:custGeom>
              <a:rect b="b" l="l" r="r" t="t"/>
              <a:pathLst>
                <a:path extrusionOk="0" h="9" w="18">
                  <a:moveTo>
                    <a:pt x="17" y="0"/>
                  </a:moveTo>
                  <a:cubicBezTo>
                    <a:pt x="17" y="0"/>
                    <a:pt x="9" y="0"/>
                    <a:pt x="0" y="9"/>
                  </a:cubicBezTo>
                  <a:lnTo>
                    <a:pt x="9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E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3418743" y="3043203"/>
              <a:ext cx="2968" cy="5937"/>
            </a:xfrm>
            <a:custGeom>
              <a:rect b="b" l="l" r="r" t="t"/>
              <a:pathLst>
                <a:path extrusionOk="0" h="18" w="9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DAC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3421381" y="3034957"/>
              <a:ext cx="30014" cy="14183"/>
            </a:xfrm>
            <a:custGeom>
              <a:rect b="b" l="l" r="r" t="t"/>
              <a:pathLst>
                <a:path extrusionOk="0" h="43" w="91">
                  <a:moveTo>
                    <a:pt x="90" y="0"/>
                  </a:moveTo>
                  <a:lnTo>
                    <a:pt x="82" y="9"/>
                  </a:lnTo>
                  <a:cubicBezTo>
                    <a:pt x="82" y="4"/>
                    <a:pt x="79" y="2"/>
                    <a:pt x="77" y="2"/>
                  </a:cubicBezTo>
                  <a:cubicBezTo>
                    <a:pt x="75" y="2"/>
                    <a:pt x="73" y="4"/>
                    <a:pt x="73" y="9"/>
                  </a:cubicBezTo>
                  <a:lnTo>
                    <a:pt x="20" y="34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9" y="43"/>
                  </a:lnTo>
                  <a:lnTo>
                    <a:pt x="37" y="43"/>
                  </a:lnTo>
                  <a:lnTo>
                    <a:pt x="82" y="17"/>
                  </a:lnTo>
                  <a:lnTo>
                    <a:pt x="90" y="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CA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3424350" y="3046172"/>
              <a:ext cx="6597" cy="2968"/>
            </a:xfrm>
            <a:custGeom>
              <a:rect b="b" l="l" r="r" t="t"/>
              <a:pathLst>
                <a:path extrusionOk="0" h="9" w="2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B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3421381" y="3043203"/>
              <a:ext cx="3298" cy="5937"/>
            </a:xfrm>
            <a:custGeom>
              <a:rect b="b" l="l" r="r" t="t"/>
              <a:pathLst>
                <a:path extrusionOk="0" h="18" w="10">
                  <a:moveTo>
                    <a:pt x="1" y="1"/>
                  </a:moveTo>
                  <a:lnTo>
                    <a:pt x="1" y="9"/>
                  </a:lnTo>
                  <a:lnTo>
                    <a:pt x="9" y="18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D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3421381" y="3034957"/>
              <a:ext cx="27046" cy="11544"/>
            </a:xfrm>
            <a:custGeom>
              <a:rect b="b" l="l" r="r" t="t"/>
              <a:pathLst>
                <a:path extrusionOk="0" h="35" w="82">
                  <a:moveTo>
                    <a:pt x="73" y="0"/>
                  </a:moveTo>
                  <a:lnTo>
                    <a:pt x="20" y="26"/>
                  </a:lnTo>
                  <a:lnTo>
                    <a:pt x="9" y="17"/>
                  </a:lnTo>
                  <a:lnTo>
                    <a:pt x="1" y="26"/>
                  </a:lnTo>
                  <a:lnTo>
                    <a:pt x="9" y="34"/>
                  </a:lnTo>
                  <a:lnTo>
                    <a:pt x="37" y="34"/>
                  </a:lnTo>
                  <a:lnTo>
                    <a:pt x="82" y="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2E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3436224" y="2817926"/>
              <a:ext cx="67614" cy="158318"/>
            </a:xfrm>
            <a:custGeom>
              <a:rect b="b" l="l" r="r" t="t"/>
              <a:pathLst>
                <a:path extrusionOk="0" h="480" w="205">
                  <a:moveTo>
                    <a:pt x="205" y="0"/>
                  </a:moveTo>
                  <a:lnTo>
                    <a:pt x="0" y="107"/>
                  </a:lnTo>
                  <a:lnTo>
                    <a:pt x="0" y="479"/>
                  </a:lnTo>
                  <a:lnTo>
                    <a:pt x="205" y="37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433255" y="3060684"/>
              <a:ext cx="3298" cy="125995"/>
            </a:xfrm>
            <a:custGeom>
              <a:rect b="b" l="l" r="r" t="t"/>
              <a:pathLst>
                <a:path extrusionOk="0" h="382" w="10">
                  <a:moveTo>
                    <a:pt x="1" y="1"/>
                  </a:moveTo>
                  <a:lnTo>
                    <a:pt x="1" y="382"/>
                  </a:lnTo>
                  <a:lnTo>
                    <a:pt x="9" y="382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3433255" y="3025722"/>
              <a:ext cx="70583" cy="38260"/>
            </a:xfrm>
            <a:custGeom>
              <a:rect b="b" l="l" r="r" t="t"/>
              <a:pathLst>
                <a:path extrusionOk="0" h="116" w="214">
                  <a:moveTo>
                    <a:pt x="205" y="0"/>
                  </a:moveTo>
                  <a:lnTo>
                    <a:pt x="1" y="107"/>
                  </a:lnTo>
                  <a:lnTo>
                    <a:pt x="9" y="1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3436224" y="3025722"/>
              <a:ext cx="67614" cy="160957"/>
            </a:xfrm>
            <a:custGeom>
              <a:rect b="b" l="l" r="r" t="t"/>
              <a:pathLst>
                <a:path extrusionOk="0" h="488" w="205">
                  <a:moveTo>
                    <a:pt x="205" y="0"/>
                  </a:moveTo>
                  <a:lnTo>
                    <a:pt x="0" y="115"/>
                  </a:lnTo>
                  <a:lnTo>
                    <a:pt x="0" y="488"/>
                  </a:lnTo>
                  <a:lnTo>
                    <a:pt x="205" y="3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073081" y="3248360"/>
              <a:ext cx="220323" cy="123026"/>
            </a:xfrm>
            <a:custGeom>
              <a:rect b="b" l="l" r="r" t="t"/>
              <a:pathLst>
                <a:path extrusionOk="0" h="373" w="668">
                  <a:moveTo>
                    <a:pt x="597" y="0"/>
                  </a:moveTo>
                  <a:lnTo>
                    <a:pt x="1" y="337"/>
                  </a:lnTo>
                  <a:lnTo>
                    <a:pt x="82" y="373"/>
                  </a:lnTo>
                  <a:lnTo>
                    <a:pt x="667" y="3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073081" y="3359184"/>
              <a:ext cx="27046" cy="30014"/>
            </a:xfrm>
            <a:custGeom>
              <a:rect b="b" l="l" r="r" t="t"/>
              <a:pathLst>
                <a:path extrusionOk="0" h="91" w="82">
                  <a:moveTo>
                    <a:pt x="1" y="1"/>
                  </a:moveTo>
                  <a:lnTo>
                    <a:pt x="1" y="45"/>
                  </a:lnTo>
                  <a:lnTo>
                    <a:pt x="82" y="90"/>
                  </a:lnTo>
                  <a:lnTo>
                    <a:pt x="82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3099797" y="3259574"/>
              <a:ext cx="193607" cy="129623"/>
            </a:xfrm>
            <a:custGeom>
              <a:rect b="b" l="l" r="r" t="t"/>
              <a:pathLst>
                <a:path extrusionOk="0" h="393" w="587">
                  <a:moveTo>
                    <a:pt x="586" y="0"/>
                  </a:moveTo>
                  <a:lnTo>
                    <a:pt x="1" y="339"/>
                  </a:lnTo>
                  <a:lnTo>
                    <a:pt x="1" y="392"/>
                  </a:lnTo>
                  <a:lnTo>
                    <a:pt x="586" y="45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3073081" y="2929410"/>
              <a:ext cx="196906" cy="430098"/>
            </a:xfrm>
            <a:custGeom>
              <a:rect b="b" l="l" r="r" t="t"/>
              <a:pathLst>
                <a:path extrusionOk="0" h="1304" w="597">
                  <a:moveTo>
                    <a:pt x="597" y="1"/>
                  </a:moveTo>
                  <a:lnTo>
                    <a:pt x="1" y="346"/>
                  </a:lnTo>
                  <a:lnTo>
                    <a:pt x="1" y="1304"/>
                  </a:lnTo>
                  <a:lnTo>
                    <a:pt x="597" y="967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073081" y="2929410"/>
              <a:ext cx="205481" cy="117090"/>
            </a:xfrm>
            <a:custGeom>
              <a:rect b="b" l="l" r="r" t="t"/>
              <a:pathLst>
                <a:path extrusionOk="0" h="355" w="623">
                  <a:moveTo>
                    <a:pt x="597" y="1"/>
                  </a:moveTo>
                  <a:lnTo>
                    <a:pt x="1" y="346"/>
                  </a:lnTo>
                  <a:lnTo>
                    <a:pt x="28" y="354"/>
                  </a:lnTo>
                  <a:lnTo>
                    <a:pt x="622" y="1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073081" y="3043203"/>
              <a:ext cx="9565" cy="321914"/>
            </a:xfrm>
            <a:custGeom>
              <a:rect b="b" l="l" r="r" t="t"/>
              <a:pathLst>
                <a:path extrusionOk="0" h="976" w="29">
                  <a:moveTo>
                    <a:pt x="1" y="1"/>
                  </a:moveTo>
                  <a:lnTo>
                    <a:pt x="1" y="959"/>
                  </a:lnTo>
                  <a:lnTo>
                    <a:pt x="28" y="976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082316" y="2935018"/>
              <a:ext cx="196246" cy="430098"/>
            </a:xfrm>
            <a:custGeom>
              <a:rect b="b" l="l" r="r" t="t"/>
              <a:pathLst>
                <a:path extrusionOk="0" h="1304" w="595">
                  <a:moveTo>
                    <a:pt x="594" y="1"/>
                  </a:moveTo>
                  <a:lnTo>
                    <a:pt x="0" y="337"/>
                  </a:lnTo>
                  <a:lnTo>
                    <a:pt x="0" y="1304"/>
                  </a:lnTo>
                  <a:lnTo>
                    <a:pt x="594" y="959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3099797" y="2961075"/>
              <a:ext cx="163923" cy="375346"/>
            </a:xfrm>
            <a:custGeom>
              <a:rect b="b" l="l" r="r" t="t"/>
              <a:pathLst>
                <a:path extrusionOk="0" h="1138" w="497">
                  <a:moveTo>
                    <a:pt x="497" y="1"/>
                  </a:moveTo>
                  <a:lnTo>
                    <a:pt x="435" y="37"/>
                  </a:lnTo>
                  <a:lnTo>
                    <a:pt x="435" y="835"/>
                  </a:lnTo>
                  <a:lnTo>
                    <a:pt x="1" y="1084"/>
                  </a:lnTo>
                  <a:lnTo>
                    <a:pt x="1" y="1137"/>
                  </a:lnTo>
                  <a:lnTo>
                    <a:pt x="497" y="852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3099797" y="3236486"/>
              <a:ext cx="163923" cy="99938"/>
            </a:xfrm>
            <a:custGeom>
              <a:rect b="b" l="l" r="r" t="t"/>
              <a:pathLst>
                <a:path extrusionOk="0" h="303" w="497">
                  <a:moveTo>
                    <a:pt x="435" y="0"/>
                  </a:moveTo>
                  <a:lnTo>
                    <a:pt x="267" y="98"/>
                  </a:lnTo>
                  <a:lnTo>
                    <a:pt x="231" y="115"/>
                  </a:lnTo>
                  <a:lnTo>
                    <a:pt x="1" y="249"/>
                  </a:lnTo>
                  <a:lnTo>
                    <a:pt x="1" y="302"/>
                  </a:lnTo>
                  <a:lnTo>
                    <a:pt x="250" y="160"/>
                  </a:lnTo>
                  <a:lnTo>
                    <a:pt x="365" y="98"/>
                  </a:lnTo>
                  <a:lnTo>
                    <a:pt x="497" y="1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3175658" y="3268810"/>
              <a:ext cx="44526" cy="20449"/>
            </a:xfrm>
            <a:custGeom>
              <a:rect b="b" l="l" r="r" t="t"/>
              <a:pathLst>
                <a:path extrusionOk="0" h="62" w="135">
                  <a:moveTo>
                    <a:pt x="1" y="0"/>
                  </a:moveTo>
                  <a:lnTo>
                    <a:pt x="1" y="62"/>
                  </a:lnTo>
                  <a:lnTo>
                    <a:pt x="20" y="6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3167412" y="3013848"/>
              <a:ext cx="8575" cy="275408"/>
            </a:xfrm>
            <a:custGeom>
              <a:rect b="b" l="l" r="r" t="t"/>
              <a:pathLst>
                <a:path extrusionOk="0" h="835" w="26">
                  <a:moveTo>
                    <a:pt x="26" y="0"/>
                  </a:moveTo>
                  <a:lnTo>
                    <a:pt x="0" y="11"/>
                  </a:lnTo>
                  <a:lnTo>
                    <a:pt x="0" y="826"/>
                  </a:lnTo>
                  <a:lnTo>
                    <a:pt x="26" y="83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3175658" y="3002634"/>
              <a:ext cx="15172" cy="286622"/>
            </a:xfrm>
            <a:custGeom>
              <a:rect b="b" l="l" r="r" t="t"/>
              <a:pathLst>
                <a:path extrusionOk="0" h="869" w="46">
                  <a:moveTo>
                    <a:pt x="45" y="0"/>
                  </a:moveTo>
                  <a:lnTo>
                    <a:pt x="1" y="34"/>
                  </a:lnTo>
                  <a:lnTo>
                    <a:pt x="1" y="869"/>
                  </a:lnTo>
                  <a:lnTo>
                    <a:pt x="45" y="84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4103139" y="2996367"/>
              <a:ext cx="82456" cy="47166"/>
            </a:xfrm>
            <a:custGeom>
              <a:rect b="b" l="l" r="r" t="t"/>
              <a:pathLst>
                <a:path extrusionOk="0" h="143" w="250">
                  <a:moveTo>
                    <a:pt x="124" y="0"/>
                  </a:moveTo>
                  <a:lnTo>
                    <a:pt x="1" y="72"/>
                  </a:lnTo>
                  <a:lnTo>
                    <a:pt x="124" y="143"/>
                  </a:lnTo>
                  <a:lnTo>
                    <a:pt x="250" y="7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4144038" y="3020115"/>
              <a:ext cx="41558" cy="281015"/>
            </a:xfrm>
            <a:custGeom>
              <a:rect b="b" l="l" r="r" t="t"/>
              <a:pathLst>
                <a:path extrusionOk="0" h="852" w="126">
                  <a:moveTo>
                    <a:pt x="126" y="0"/>
                  </a:moveTo>
                  <a:lnTo>
                    <a:pt x="0" y="71"/>
                  </a:lnTo>
                  <a:lnTo>
                    <a:pt x="0" y="852"/>
                  </a:lnTo>
                  <a:lnTo>
                    <a:pt x="126" y="78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4103139" y="3020115"/>
              <a:ext cx="41228" cy="281015"/>
            </a:xfrm>
            <a:custGeom>
              <a:rect b="b" l="l" r="r" t="t"/>
              <a:pathLst>
                <a:path extrusionOk="0" h="852" w="125">
                  <a:moveTo>
                    <a:pt x="1" y="0"/>
                  </a:moveTo>
                  <a:lnTo>
                    <a:pt x="1" y="780"/>
                  </a:lnTo>
                  <a:lnTo>
                    <a:pt x="124" y="852"/>
                  </a:lnTo>
                  <a:lnTo>
                    <a:pt x="124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3927670" y="3005272"/>
              <a:ext cx="27046" cy="43867"/>
            </a:xfrm>
            <a:custGeom>
              <a:rect b="b" l="l" r="r" t="t"/>
              <a:pathLst>
                <a:path extrusionOk="0" h="133" w="82">
                  <a:moveTo>
                    <a:pt x="1" y="1"/>
                  </a:moveTo>
                  <a:lnTo>
                    <a:pt x="1" y="90"/>
                  </a:lnTo>
                  <a:lnTo>
                    <a:pt x="82" y="133"/>
                  </a:lnTo>
                  <a:lnTo>
                    <a:pt x="82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927670" y="3005272"/>
              <a:ext cx="208120" cy="61348"/>
            </a:xfrm>
            <a:custGeom>
              <a:rect b="b" l="l" r="r" t="t"/>
              <a:pathLst>
                <a:path extrusionOk="0" h="186" w="631">
                  <a:moveTo>
                    <a:pt x="1" y="1"/>
                  </a:moveTo>
                  <a:lnTo>
                    <a:pt x="82" y="45"/>
                  </a:lnTo>
                  <a:lnTo>
                    <a:pt x="631" y="186"/>
                  </a:lnTo>
                  <a:lnTo>
                    <a:pt x="561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3954386" y="3020115"/>
              <a:ext cx="181404" cy="76191"/>
            </a:xfrm>
            <a:custGeom>
              <a:rect b="b" l="l" r="r" t="t"/>
              <a:pathLst>
                <a:path extrusionOk="0" h="231" w="550">
                  <a:moveTo>
                    <a:pt x="1" y="0"/>
                  </a:moveTo>
                  <a:lnTo>
                    <a:pt x="1" y="88"/>
                  </a:lnTo>
                  <a:lnTo>
                    <a:pt x="550" y="230"/>
                  </a:lnTo>
                  <a:lnTo>
                    <a:pt x="550" y="1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3927670" y="3087401"/>
              <a:ext cx="27046" cy="41229"/>
            </a:xfrm>
            <a:custGeom>
              <a:rect b="b" l="l" r="r" t="t"/>
              <a:pathLst>
                <a:path extrusionOk="0" h="125" w="82">
                  <a:moveTo>
                    <a:pt x="1" y="1"/>
                  </a:moveTo>
                  <a:lnTo>
                    <a:pt x="1" y="80"/>
                  </a:lnTo>
                  <a:lnTo>
                    <a:pt x="82" y="124"/>
                  </a:lnTo>
                  <a:lnTo>
                    <a:pt x="82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3927670" y="3087401"/>
              <a:ext cx="208120" cy="61678"/>
            </a:xfrm>
            <a:custGeom>
              <a:rect b="b" l="l" r="r" t="t"/>
              <a:pathLst>
                <a:path extrusionOk="0" h="187" w="631">
                  <a:moveTo>
                    <a:pt x="1" y="1"/>
                  </a:moveTo>
                  <a:lnTo>
                    <a:pt x="82" y="43"/>
                  </a:lnTo>
                  <a:lnTo>
                    <a:pt x="631" y="186"/>
                  </a:lnTo>
                  <a:lnTo>
                    <a:pt x="56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3954386" y="3101584"/>
              <a:ext cx="181404" cy="73882"/>
            </a:xfrm>
            <a:custGeom>
              <a:rect b="b" l="l" r="r" t="t"/>
              <a:pathLst>
                <a:path extrusionOk="0" h="224" w="550">
                  <a:moveTo>
                    <a:pt x="1" y="0"/>
                  </a:moveTo>
                  <a:lnTo>
                    <a:pt x="1" y="81"/>
                  </a:lnTo>
                  <a:lnTo>
                    <a:pt x="550" y="224"/>
                  </a:lnTo>
                  <a:lnTo>
                    <a:pt x="550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3927670" y="3166231"/>
              <a:ext cx="27046" cy="44527"/>
            </a:xfrm>
            <a:custGeom>
              <a:rect b="b" l="l" r="r" t="t"/>
              <a:pathLst>
                <a:path extrusionOk="0" h="135" w="82">
                  <a:moveTo>
                    <a:pt x="1" y="0"/>
                  </a:moveTo>
                  <a:lnTo>
                    <a:pt x="1" y="90"/>
                  </a:lnTo>
                  <a:lnTo>
                    <a:pt x="82" y="134"/>
                  </a:lnTo>
                  <a:lnTo>
                    <a:pt x="82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3927670" y="3166231"/>
              <a:ext cx="208120" cy="62008"/>
            </a:xfrm>
            <a:custGeom>
              <a:rect b="b" l="l" r="r" t="t"/>
              <a:pathLst>
                <a:path extrusionOk="0" h="188" w="631">
                  <a:moveTo>
                    <a:pt x="1" y="0"/>
                  </a:moveTo>
                  <a:lnTo>
                    <a:pt x="82" y="45"/>
                  </a:lnTo>
                  <a:lnTo>
                    <a:pt x="631" y="188"/>
                  </a:lnTo>
                  <a:lnTo>
                    <a:pt x="631" y="188"/>
                  </a:lnTo>
                  <a:lnTo>
                    <a:pt x="561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3954386" y="3180744"/>
              <a:ext cx="181404" cy="76191"/>
            </a:xfrm>
            <a:custGeom>
              <a:rect b="b" l="l" r="r" t="t"/>
              <a:pathLst>
                <a:path extrusionOk="0" h="231" w="550">
                  <a:moveTo>
                    <a:pt x="1" y="1"/>
                  </a:moveTo>
                  <a:lnTo>
                    <a:pt x="1" y="90"/>
                  </a:lnTo>
                  <a:lnTo>
                    <a:pt x="550" y="231"/>
                  </a:lnTo>
                  <a:lnTo>
                    <a:pt x="550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2216514" y="3151389"/>
              <a:ext cx="690654" cy="448238"/>
            </a:xfrm>
            <a:custGeom>
              <a:rect b="b" l="l" r="r" t="t"/>
              <a:pathLst>
                <a:path extrusionOk="0" h="1359" w="2094">
                  <a:moveTo>
                    <a:pt x="0" y="1"/>
                  </a:moveTo>
                  <a:lnTo>
                    <a:pt x="0" y="152"/>
                  </a:lnTo>
                  <a:lnTo>
                    <a:pt x="2093" y="1359"/>
                  </a:lnTo>
                  <a:lnTo>
                    <a:pt x="2093" y="1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3266361" y="3645810"/>
              <a:ext cx="41558" cy="70584"/>
            </a:xfrm>
            <a:custGeom>
              <a:rect b="b" l="l" r="r" t="t"/>
              <a:pathLst>
                <a:path extrusionOk="0" h="214" w="126">
                  <a:moveTo>
                    <a:pt x="126" y="0"/>
                  </a:moveTo>
                  <a:lnTo>
                    <a:pt x="0" y="73"/>
                  </a:lnTo>
                  <a:lnTo>
                    <a:pt x="0" y="213"/>
                  </a:lnTo>
                  <a:lnTo>
                    <a:pt x="126" y="14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941809" y="3458794"/>
              <a:ext cx="366106" cy="211091"/>
            </a:xfrm>
            <a:custGeom>
              <a:rect b="b" l="l" r="r" t="t"/>
              <a:pathLst>
                <a:path extrusionOk="0" h="640" w="1110">
                  <a:moveTo>
                    <a:pt x="124" y="1"/>
                  </a:moveTo>
                  <a:lnTo>
                    <a:pt x="1" y="71"/>
                  </a:lnTo>
                  <a:lnTo>
                    <a:pt x="984" y="640"/>
                  </a:lnTo>
                  <a:lnTo>
                    <a:pt x="1110" y="567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941809" y="3458794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124" y="1"/>
                  </a:moveTo>
                  <a:lnTo>
                    <a:pt x="1" y="71"/>
                  </a:lnTo>
                  <a:lnTo>
                    <a:pt x="214" y="195"/>
                  </a:lnTo>
                  <a:lnTo>
                    <a:pt x="418" y="16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2941809" y="3482213"/>
              <a:ext cx="324878" cy="234179"/>
            </a:xfrm>
            <a:custGeom>
              <a:rect b="b" l="l" r="r" t="t"/>
              <a:pathLst>
                <a:path extrusionOk="0" h="710" w="985">
                  <a:moveTo>
                    <a:pt x="1" y="0"/>
                  </a:moveTo>
                  <a:lnTo>
                    <a:pt x="1" y="143"/>
                  </a:lnTo>
                  <a:lnTo>
                    <a:pt x="984" y="709"/>
                  </a:lnTo>
                  <a:lnTo>
                    <a:pt x="984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3225462" y="3379634"/>
              <a:ext cx="23418" cy="44527"/>
            </a:xfrm>
            <a:custGeom>
              <a:rect b="b" l="l" r="r" t="t"/>
              <a:pathLst>
                <a:path extrusionOk="0" h="135" w="71">
                  <a:moveTo>
                    <a:pt x="71" y="0"/>
                  </a:moveTo>
                  <a:lnTo>
                    <a:pt x="1" y="45"/>
                  </a:lnTo>
                  <a:lnTo>
                    <a:pt x="1" y="135"/>
                  </a:lnTo>
                  <a:lnTo>
                    <a:pt x="71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956651" y="3224282"/>
              <a:ext cx="292225" cy="170522"/>
            </a:xfrm>
            <a:custGeom>
              <a:rect b="b" l="l" r="r" t="t"/>
              <a:pathLst>
                <a:path extrusionOk="0" h="517" w="886">
                  <a:moveTo>
                    <a:pt x="71" y="1"/>
                  </a:moveTo>
                  <a:lnTo>
                    <a:pt x="0" y="46"/>
                  </a:lnTo>
                  <a:lnTo>
                    <a:pt x="816" y="516"/>
                  </a:lnTo>
                  <a:lnTo>
                    <a:pt x="886" y="4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2956651" y="3239125"/>
              <a:ext cx="269137" cy="185034"/>
            </a:xfrm>
            <a:custGeom>
              <a:rect b="b" l="l" r="r" t="t"/>
              <a:pathLst>
                <a:path extrusionOk="0" h="561" w="816">
                  <a:moveTo>
                    <a:pt x="0" y="1"/>
                  </a:moveTo>
                  <a:lnTo>
                    <a:pt x="0" y="90"/>
                  </a:lnTo>
                  <a:lnTo>
                    <a:pt x="816" y="561"/>
                  </a:lnTo>
                  <a:lnTo>
                    <a:pt x="816" y="4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2956651" y="3239125"/>
              <a:ext cx="55740" cy="62008"/>
            </a:xfrm>
            <a:custGeom>
              <a:rect b="b" l="l" r="r" t="t"/>
              <a:pathLst>
                <a:path extrusionOk="0" h="188" w="169">
                  <a:moveTo>
                    <a:pt x="0" y="1"/>
                  </a:moveTo>
                  <a:lnTo>
                    <a:pt x="0" y="90"/>
                  </a:lnTo>
                  <a:lnTo>
                    <a:pt x="169" y="188"/>
                  </a:lnTo>
                  <a:lnTo>
                    <a:pt x="169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3225462" y="3461763"/>
              <a:ext cx="23418" cy="40899"/>
            </a:xfrm>
            <a:custGeom>
              <a:rect b="b" l="l" r="r" t="t"/>
              <a:pathLst>
                <a:path extrusionOk="0" h="124" w="71">
                  <a:moveTo>
                    <a:pt x="71" y="1"/>
                  </a:moveTo>
                  <a:lnTo>
                    <a:pt x="1" y="45"/>
                  </a:lnTo>
                  <a:lnTo>
                    <a:pt x="1" y="124"/>
                  </a:lnTo>
                  <a:lnTo>
                    <a:pt x="71" y="7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2956651" y="3306741"/>
              <a:ext cx="292225" cy="170192"/>
            </a:xfrm>
            <a:custGeom>
              <a:rect b="b" l="l" r="r" t="t"/>
              <a:pathLst>
                <a:path extrusionOk="0" h="516" w="886">
                  <a:moveTo>
                    <a:pt x="71" y="0"/>
                  </a:moveTo>
                  <a:lnTo>
                    <a:pt x="0" y="45"/>
                  </a:lnTo>
                  <a:lnTo>
                    <a:pt x="816" y="515"/>
                  </a:lnTo>
                  <a:lnTo>
                    <a:pt x="886" y="4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2956651" y="3321253"/>
              <a:ext cx="269137" cy="181406"/>
            </a:xfrm>
            <a:custGeom>
              <a:rect b="b" l="l" r="r" t="t"/>
              <a:pathLst>
                <a:path extrusionOk="0" h="550" w="816">
                  <a:moveTo>
                    <a:pt x="0" y="1"/>
                  </a:moveTo>
                  <a:lnTo>
                    <a:pt x="0" y="80"/>
                  </a:lnTo>
                  <a:lnTo>
                    <a:pt x="816" y="550"/>
                  </a:lnTo>
                  <a:lnTo>
                    <a:pt x="816" y="4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2956651" y="3321253"/>
              <a:ext cx="55740" cy="61348"/>
            </a:xfrm>
            <a:custGeom>
              <a:rect b="b" l="l" r="r" t="t"/>
              <a:pathLst>
                <a:path extrusionOk="0" h="186" w="169">
                  <a:moveTo>
                    <a:pt x="0" y="1"/>
                  </a:moveTo>
                  <a:lnTo>
                    <a:pt x="0" y="80"/>
                  </a:lnTo>
                  <a:lnTo>
                    <a:pt x="169" y="186"/>
                  </a:lnTo>
                  <a:lnTo>
                    <a:pt x="169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3225462" y="3540263"/>
              <a:ext cx="23418" cy="44857"/>
            </a:xfrm>
            <a:custGeom>
              <a:rect b="b" l="l" r="r" t="t"/>
              <a:pathLst>
                <a:path extrusionOk="0" h="136" w="71">
                  <a:moveTo>
                    <a:pt x="71" y="1"/>
                  </a:moveTo>
                  <a:lnTo>
                    <a:pt x="1" y="46"/>
                  </a:lnTo>
                  <a:lnTo>
                    <a:pt x="1" y="135"/>
                  </a:lnTo>
                  <a:lnTo>
                    <a:pt x="71" y="9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956651" y="3388869"/>
              <a:ext cx="292225" cy="166564"/>
            </a:xfrm>
            <a:custGeom>
              <a:rect b="b" l="l" r="r" t="t"/>
              <a:pathLst>
                <a:path extrusionOk="0" h="505" w="886">
                  <a:moveTo>
                    <a:pt x="71" y="0"/>
                  </a:moveTo>
                  <a:lnTo>
                    <a:pt x="0" y="34"/>
                  </a:lnTo>
                  <a:lnTo>
                    <a:pt x="816" y="505"/>
                  </a:lnTo>
                  <a:lnTo>
                    <a:pt x="886" y="4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956651" y="3388869"/>
              <a:ext cx="96639" cy="46506"/>
            </a:xfrm>
            <a:custGeom>
              <a:rect b="b" l="l" r="r" t="t"/>
              <a:pathLst>
                <a:path extrusionOk="0" h="141" w="293">
                  <a:moveTo>
                    <a:pt x="71" y="0"/>
                  </a:moveTo>
                  <a:lnTo>
                    <a:pt x="0" y="34"/>
                  </a:lnTo>
                  <a:lnTo>
                    <a:pt x="169" y="141"/>
                  </a:lnTo>
                  <a:lnTo>
                    <a:pt x="292" y="1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2956651" y="3306741"/>
              <a:ext cx="96639" cy="47166"/>
            </a:xfrm>
            <a:custGeom>
              <a:rect b="b" l="l" r="r" t="t"/>
              <a:pathLst>
                <a:path extrusionOk="0" h="143" w="293">
                  <a:moveTo>
                    <a:pt x="71" y="0"/>
                  </a:moveTo>
                  <a:lnTo>
                    <a:pt x="0" y="45"/>
                  </a:lnTo>
                  <a:lnTo>
                    <a:pt x="169" y="143"/>
                  </a:lnTo>
                  <a:lnTo>
                    <a:pt x="292" y="12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956651" y="3224282"/>
              <a:ext cx="96639" cy="47495"/>
            </a:xfrm>
            <a:custGeom>
              <a:rect b="b" l="l" r="r" t="t"/>
              <a:pathLst>
                <a:path extrusionOk="0" h="144" w="293">
                  <a:moveTo>
                    <a:pt x="71" y="1"/>
                  </a:moveTo>
                  <a:lnTo>
                    <a:pt x="0" y="46"/>
                  </a:lnTo>
                  <a:lnTo>
                    <a:pt x="169" y="144"/>
                  </a:lnTo>
                  <a:lnTo>
                    <a:pt x="292" y="1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956651" y="3400084"/>
              <a:ext cx="269137" cy="185034"/>
            </a:xfrm>
            <a:custGeom>
              <a:rect b="b" l="l" r="r" t="t"/>
              <a:pathLst>
                <a:path extrusionOk="0" h="561" w="816">
                  <a:moveTo>
                    <a:pt x="0" y="0"/>
                  </a:moveTo>
                  <a:lnTo>
                    <a:pt x="0" y="90"/>
                  </a:lnTo>
                  <a:lnTo>
                    <a:pt x="816" y="560"/>
                  </a:lnTo>
                  <a:lnTo>
                    <a:pt x="816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956651" y="3400084"/>
              <a:ext cx="55740" cy="62008"/>
            </a:xfrm>
            <a:custGeom>
              <a:rect b="b" l="l" r="r" t="t"/>
              <a:pathLst>
                <a:path extrusionOk="0" h="188" w="169">
                  <a:moveTo>
                    <a:pt x="0" y="0"/>
                  </a:moveTo>
                  <a:lnTo>
                    <a:pt x="0" y="90"/>
                  </a:lnTo>
                  <a:lnTo>
                    <a:pt x="169" y="188"/>
                  </a:lnTo>
                  <a:lnTo>
                    <a:pt x="169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225462" y="3645810"/>
              <a:ext cx="41228" cy="70584"/>
            </a:xfrm>
            <a:custGeom>
              <a:rect b="b" l="l" r="r" t="t"/>
              <a:pathLst>
                <a:path extrusionOk="0" h="214" w="125">
                  <a:moveTo>
                    <a:pt x="1" y="0"/>
                  </a:moveTo>
                  <a:lnTo>
                    <a:pt x="1" y="143"/>
                  </a:lnTo>
                  <a:lnTo>
                    <a:pt x="124" y="213"/>
                  </a:lnTo>
                  <a:lnTo>
                    <a:pt x="124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3225462" y="3233518"/>
              <a:ext cx="757939" cy="436365"/>
            </a:xfrm>
            <a:custGeom>
              <a:rect b="b" l="l" r="r" t="t"/>
              <a:pathLst>
                <a:path extrusionOk="0" h="1323" w="2298">
                  <a:moveTo>
                    <a:pt x="2174" y="1"/>
                  </a:moveTo>
                  <a:lnTo>
                    <a:pt x="1" y="1250"/>
                  </a:lnTo>
                  <a:lnTo>
                    <a:pt x="124" y="1323"/>
                  </a:lnTo>
                  <a:lnTo>
                    <a:pt x="2298" y="71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3266361" y="3256606"/>
              <a:ext cx="717040" cy="459782"/>
            </a:xfrm>
            <a:custGeom>
              <a:rect b="b" l="l" r="r" t="t"/>
              <a:pathLst>
                <a:path extrusionOk="0" h="1394" w="2174">
                  <a:moveTo>
                    <a:pt x="2174" y="1"/>
                  </a:moveTo>
                  <a:lnTo>
                    <a:pt x="0" y="1253"/>
                  </a:lnTo>
                  <a:lnTo>
                    <a:pt x="0" y="1393"/>
                  </a:lnTo>
                  <a:lnTo>
                    <a:pt x="2174" y="144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901613" y="2466653"/>
              <a:ext cx="81797" cy="47495"/>
            </a:xfrm>
            <a:custGeom>
              <a:rect b="b" l="l" r="r" t="t"/>
              <a:pathLst>
                <a:path extrusionOk="0" h="144" w="248">
                  <a:moveTo>
                    <a:pt x="124" y="1"/>
                  </a:moveTo>
                  <a:lnTo>
                    <a:pt x="1" y="73"/>
                  </a:lnTo>
                  <a:lnTo>
                    <a:pt x="124" y="143"/>
                  </a:lnTo>
                  <a:lnTo>
                    <a:pt x="248" y="7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942512" y="2490731"/>
              <a:ext cx="40898" cy="790272"/>
            </a:xfrm>
            <a:custGeom>
              <a:rect b="b" l="l" r="r" t="t"/>
              <a:pathLst>
                <a:path extrusionOk="0" h="2396" w="124">
                  <a:moveTo>
                    <a:pt x="124" y="0"/>
                  </a:moveTo>
                  <a:lnTo>
                    <a:pt x="0" y="70"/>
                  </a:lnTo>
                  <a:lnTo>
                    <a:pt x="0" y="2395"/>
                  </a:lnTo>
                  <a:lnTo>
                    <a:pt x="124" y="232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901613" y="2490731"/>
              <a:ext cx="41228" cy="790272"/>
            </a:xfrm>
            <a:custGeom>
              <a:rect b="b" l="l" r="r" t="t"/>
              <a:pathLst>
                <a:path extrusionOk="0" h="2396" w="125">
                  <a:moveTo>
                    <a:pt x="1" y="0"/>
                  </a:moveTo>
                  <a:lnTo>
                    <a:pt x="1" y="2323"/>
                  </a:lnTo>
                  <a:lnTo>
                    <a:pt x="124" y="2395"/>
                  </a:lnTo>
                  <a:lnTo>
                    <a:pt x="124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3617300" y="3186351"/>
              <a:ext cx="24407" cy="41888"/>
            </a:xfrm>
            <a:custGeom>
              <a:rect b="b" l="l" r="r" t="t"/>
              <a:pathLst>
                <a:path extrusionOk="0" h="127" w="74">
                  <a:moveTo>
                    <a:pt x="1" y="1"/>
                  </a:moveTo>
                  <a:lnTo>
                    <a:pt x="1" y="82"/>
                  </a:lnTo>
                  <a:lnTo>
                    <a:pt x="73" y="127"/>
                  </a:lnTo>
                  <a:lnTo>
                    <a:pt x="7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3617300" y="3017146"/>
              <a:ext cx="319931" cy="181736"/>
            </a:xfrm>
            <a:custGeom>
              <a:rect b="b" l="l" r="r" t="t"/>
              <a:pathLst>
                <a:path extrusionOk="0" h="551" w="970">
                  <a:moveTo>
                    <a:pt x="888" y="1"/>
                  </a:moveTo>
                  <a:lnTo>
                    <a:pt x="1" y="514"/>
                  </a:lnTo>
                  <a:lnTo>
                    <a:pt x="73" y="550"/>
                  </a:lnTo>
                  <a:lnTo>
                    <a:pt x="969" y="4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606086" y="3140174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267" y="0"/>
                  </a:moveTo>
                  <a:lnTo>
                    <a:pt x="1" y="160"/>
                  </a:lnTo>
                  <a:lnTo>
                    <a:pt x="71" y="19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3641378" y="3031329"/>
              <a:ext cx="295853" cy="196908"/>
            </a:xfrm>
            <a:custGeom>
              <a:rect b="b" l="l" r="r" t="t"/>
              <a:pathLst>
                <a:path extrusionOk="0" h="597" w="897">
                  <a:moveTo>
                    <a:pt x="896" y="0"/>
                  </a:moveTo>
                  <a:lnTo>
                    <a:pt x="0" y="507"/>
                  </a:lnTo>
                  <a:lnTo>
                    <a:pt x="0" y="597"/>
                  </a:lnTo>
                  <a:lnTo>
                    <a:pt x="896" y="81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3634781" y="3140174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0"/>
                  </a:moveTo>
                  <a:lnTo>
                    <a:pt x="1" y="186"/>
                  </a:lnTo>
                  <a:lnTo>
                    <a:pt x="1" y="275"/>
                  </a:lnTo>
                  <a:lnTo>
                    <a:pt x="331" y="8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3617300" y="3265841"/>
              <a:ext cx="24407" cy="43867"/>
            </a:xfrm>
            <a:custGeom>
              <a:rect b="b" l="l" r="r" t="t"/>
              <a:pathLst>
                <a:path extrusionOk="0" h="133" w="74">
                  <a:moveTo>
                    <a:pt x="1" y="1"/>
                  </a:moveTo>
                  <a:lnTo>
                    <a:pt x="1" y="88"/>
                  </a:lnTo>
                  <a:lnTo>
                    <a:pt x="73" y="133"/>
                  </a:lnTo>
                  <a:lnTo>
                    <a:pt x="73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3617300" y="3095977"/>
              <a:ext cx="319931" cy="185034"/>
            </a:xfrm>
            <a:custGeom>
              <a:rect b="b" l="l" r="r" t="t"/>
              <a:pathLst>
                <a:path extrusionOk="0" h="561" w="970">
                  <a:moveTo>
                    <a:pt x="888" y="0"/>
                  </a:moveTo>
                  <a:lnTo>
                    <a:pt x="1" y="516"/>
                  </a:lnTo>
                  <a:lnTo>
                    <a:pt x="73" y="560"/>
                  </a:lnTo>
                  <a:lnTo>
                    <a:pt x="969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606086" y="3221644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0"/>
                  </a:moveTo>
                  <a:lnTo>
                    <a:pt x="1" y="152"/>
                  </a:lnTo>
                  <a:lnTo>
                    <a:pt x="71" y="19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641378" y="3110819"/>
              <a:ext cx="295853" cy="198887"/>
            </a:xfrm>
            <a:custGeom>
              <a:rect b="b" l="l" r="r" t="t"/>
              <a:pathLst>
                <a:path extrusionOk="0" h="603" w="897">
                  <a:moveTo>
                    <a:pt x="896" y="0"/>
                  </a:moveTo>
                  <a:lnTo>
                    <a:pt x="0" y="515"/>
                  </a:lnTo>
                  <a:lnTo>
                    <a:pt x="0" y="603"/>
                  </a:lnTo>
                  <a:lnTo>
                    <a:pt x="896" y="8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3634781" y="3221644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0"/>
                  </a:moveTo>
                  <a:lnTo>
                    <a:pt x="1" y="188"/>
                  </a:lnTo>
                  <a:lnTo>
                    <a:pt x="1" y="275"/>
                  </a:lnTo>
                  <a:lnTo>
                    <a:pt x="331" y="9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617300" y="3347310"/>
              <a:ext cx="24407" cy="44527"/>
            </a:xfrm>
            <a:custGeom>
              <a:rect b="b" l="l" r="r" t="t"/>
              <a:pathLst>
                <a:path extrusionOk="0" h="135" w="74">
                  <a:moveTo>
                    <a:pt x="1" y="1"/>
                  </a:moveTo>
                  <a:lnTo>
                    <a:pt x="1" y="90"/>
                  </a:lnTo>
                  <a:lnTo>
                    <a:pt x="73" y="135"/>
                  </a:lnTo>
                  <a:lnTo>
                    <a:pt x="73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617300" y="3178105"/>
              <a:ext cx="319931" cy="184375"/>
            </a:xfrm>
            <a:custGeom>
              <a:rect b="b" l="l" r="r" t="t"/>
              <a:pathLst>
                <a:path extrusionOk="0" h="559" w="970">
                  <a:moveTo>
                    <a:pt x="888" y="0"/>
                  </a:moveTo>
                  <a:lnTo>
                    <a:pt x="1" y="514"/>
                  </a:lnTo>
                  <a:lnTo>
                    <a:pt x="73" y="558"/>
                  </a:lnTo>
                  <a:lnTo>
                    <a:pt x="969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3606086" y="3303772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1"/>
                  </a:moveTo>
                  <a:lnTo>
                    <a:pt x="1" y="152"/>
                  </a:lnTo>
                  <a:lnTo>
                    <a:pt x="71" y="196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594212" y="3394477"/>
              <a:ext cx="149741" cy="64647"/>
            </a:xfrm>
            <a:custGeom>
              <a:rect b="b" l="l" r="r" t="t"/>
              <a:pathLst>
                <a:path extrusionOk="0" h="196" w="454">
                  <a:moveTo>
                    <a:pt x="205" y="0"/>
                  </a:moveTo>
                  <a:lnTo>
                    <a:pt x="0" y="115"/>
                  </a:lnTo>
                  <a:lnTo>
                    <a:pt x="107" y="19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641378" y="3192948"/>
              <a:ext cx="295853" cy="198887"/>
            </a:xfrm>
            <a:custGeom>
              <a:rect b="b" l="l" r="r" t="t"/>
              <a:pathLst>
                <a:path extrusionOk="0" h="603" w="897">
                  <a:moveTo>
                    <a:pt x="896" y="0"/>
                  </a:moveTo>
                  <a:lnTo>
                    <a:pt x="0" y="513"/>
                  </a:lnTo>
                  <a:lnTo>
                    <a:pt x="0" y="603"/>
                  </a:lnTo>
                  <a:lnTo>
                    <a:pt x="896" y="87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634781" y="3303772"/>
              <a:ext cx="109172" cy="91033"/>
            </a:xfrm>
            <a:custGeom>
              <a:rect b="b" l="l" r="r" t="t"/>
              <a:pathLst>
                <a:path extrusionOk="0" h="276" w="331">
                  <a:moveTo>
                    <a:pt x="331" y="1"/>
                  </a:moveTo>
                  <a:lnTo>
                    <a:pt x="1" y="186"/>
                  </a:lnTo>
                  <a:lnTo>
                    <a:pt x="1" y="275"/>
                  </a:lnTo>
                  <a:lnTo>
                    <a:pt x="331" y="7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561889" y="2662575"/>
              <a:ext cx="82456" cy="47495"/>
            </a:xfrm>
            <a:custGeom>
              <a:rect b="b" l="l" r="r" t="t"/>
              <a:pathLst>
                <a:path extrusionOk="0" h="144" w="250">
                  <a:moveTo>
                    <a:pt x="126" y="1"/>
                  </a:moveTo>
                  <a:lnTo>
                    <a:pt x="0" y="73"/>
                  </a:lnTo>
                  <a:lnTo>
                    <a:pt x="126" y="143"/>
                  </a:lnTo>
                  <a:lnTo>
                    <a:pt x="250" y="7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603447" y="2686652"/>
              <a:ext cx="40898" cy="787303"/>
            </a:xfrm>
            <a:custGeom>
              <a:rect b="b" l="l" r="r" t="t"/>
              <a:pathLst>
                <a:path extrusionOk="0" h="2387" w="124">
                  <a:moveTo>
                    <a:pt x="124" y="0"/>
                  </a:moveTo>
                  <a:lnTo>
                    <a:pt x="0" y="70"/>
                  </a:lnTo>
                  <a:lnTo>
                    <a:pt x="0" y="2387"/>
                  </a:lnTo>
                  <a:lnTo>
                    <a:pt x="124" y="231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561889" y="2686652"/>
              <a:ext cx="41888" cy="787303"/>
            </a:xfrm>
            <a:custGeom>
              <a:rect b="b" l="l" r="r" t="t"/>
              <a:pathLst>
                <a:path extrusionOk="0" h="2387" w="127">
                  <a:moveTo>
                    <a:pt x="0" y="0"/>
                  </a:moveTo>
                  <a:lnTo>
                    <a:pt x="0" y="2314"/>
                  </a:lnTo>
                  <a:lnTo>
                    <a:pt x="126" y="2387"/>
                  </a:lnTo>
                  <a:lnTo>
                    <a:pt x="126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278235" y="3379634"/>
              <a:ext cx="23418" cy="44527"/>
            </a:xfrm>
            <a:custGeom>
              <a:rect b="b" l="l" r="r" t="t"/>
              <a:pathLst>
                <a:path extrusionOk="0" h="135" w="71">
                  <a:moveTo>
                    <a:pt x="0" y="0"/>
                  </a:moveTo>
                  <a:lnTo>
                    <a:pt x="0" y="90"/>
                  </a:lnTo>
                  <a:lnTo>
                    <a:pt x="71" y="135"/>
                  </a:lnTo>
                  <a:lnTo>
                    <a:pt x="71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278235" y="3210429"/>
              <a:ext cx="318941" cy="184375"/>
            </a:xfrm>
            <a:custGeom>
              <a:rect b="b" l="l" r="r" t="t"/>
              <a:pathLst>
                <a:path extrusionOk="0" h="559" w="967">
                  <a:moveTo>
                    <a:pt x="888" y="0"/>
                  </a:moveTo>
                  <a:lnTo>
                    <a:pt x="0" y="513"/>
                  </a:lnTo>
                  <a:lnTo>
                    <a:pt x="71" y="558"/>
                  </a:lnTo>
                  <a:lnTo>
                    <a:pt x="967" y="43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78235" y="3329829"/>
              <a:ext cx="137867" cy="64976"/>
            </a:xfrm>
            <a:custGeom>
              <a:rect b="b" l="l" r="r" t="t"/>
              <a:pathLst>
                <a:path extrusionOk="0" h="197" w="418">
                  <a:moveTo>
                    <a:pt x="267" y="0"/>
                  </a:moveTo>
                  <a:lnTo>
                    <a:pt x="0" y="151"/>
                  </a:lnTo>
                  <a:lnTo>
                    <a:pt x="71" y="19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301323" y="3224282"/>
              <a:ext cx="295853" cy="199877"/>
            </a:xfrm>
            <a:custGeom>
              <a:rect b="b" l="l" r="r" t="t"/>
              <a:pathLst>
                <a:path extrusionOk="0" h="606" w="897">
                  <a:moveTo>
                    <a:pt x="897" y="1"/>
                  </a:moveTo>
                  <a:lnTo>
                    <a:pt x="1" y="516"/>
                  </a:lnTo>
                  <a:lnTo>
                    <a:pt x="1" y="606"/>
                  </a:lnTo>
                  <a:lnTo>
                    <a:pt x="897" y="90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307590" y="3329829"/>
              <a:ext cx="108513" cy="91693"/>
            </a:xfrm>
            <a:custGeom>
              <a:rect b="b" l="l" r="r" t="t"/>
              <a:pathLst>
                <a:path extrusionOk="0" h="278" w="329">
                  <a:moveTo>
                    <a:pt x="329" y="0"/>
                  </a:moveTo>
                  <a:lnTo>
                    <a:pt x="1" y="188"/>
                  </a:lnTo>
                  <a:lnTo>
                    <a:pt x="1" y="277"/>
                  </a:lnTo>
                  <a:lnTo>
                    <a:pt x="329" y="8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278235" y="3461763"/>
              <a:ext cx="23418" cy="40899"/>
            </a:xfrm>
            <a:custGeom>
              <a:rect b="b" l="l" r="r" t="t"/>
              <a:pathLst>
                <a:path extrusionOk="0" h="124" w="71">
                  <a:moveTo>
                    <a:pt x="0" y="1"/>
                  </a:moveTo>
                  <a:lnTo>
                    <a:pt x="0" y="79"/>
                  </a:lnTo>
                  <a:lnTo>
                    <a:pt x="71" y="124"/>
                  </a:lnTo>
                  <a:lnTo>
                    <a:pt x="71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278235" y="3291898"/>
              <a:ext cx="318941" cy="185034"/>
            </a:xfrm>
            <a:custGeom>
              <a:rect b="b" l="l" r="r" t="t"/>
              <a:pathLst>
                <a:path extrusionOk="0" h="561" w="967">
                  <a:moveTo>
                    <a:pt x="888" y="0"/>
                  </a:moveTo>
                  <a:lnTo>
                    <a:pt x="0" y="516"/>
                  </a:lnTo>
                  <a:lnTo>
                    <a:pt x="71" y="560"/>
                  </a:lnTo>
                  <a:lnTo>
                    <a:pt x="967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278235" y="3408989"/>
              <a:ext cx="137867" cy="67945"/>
            </a:xfrm>
            <a:custGeom>
              <a:rect b="b" l="l" r="r" t="t"/>
              <a:pathLst>
                <a:path extrusionOk="0" h="206" w="418">
                  <a:moveTo>
                    <a:pt x="267" y="1"/>
                  </a:moveTo>
                  <a:lnTo>
                    <a:pt x="0" y="161"/>
                  </a:lnTo>
                  <a:lnTo>
                    <a:pt x="71" y="205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301323" y="3306741"/>
              <a:ext cx="295853" cy="195919"/>
            </a:xfrm>
            <a:custGeom>
              <a:rect b="b" l="l" r="r" t="t"/>
              <a:pathLst>
                <a:path extrusionOk="0" h="594" w="897">
                  <a:moveTo>
                    <a:pt x="897" y="0"/>
                  </a:moveTo>
                  <a:lnTo>
                    <a:pt x="1" y="515"/>
                  </a:lnTo>
                  <a:lnTo>
                    <a:pt x="1" y="594"/>
                  </a:lnTo>
                  <a:lnTo>
                    <a:pt x="897" y="89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3307590" y="3408989"/>
              <a:ext cx="108513" cy="91033"/>
            </a:xfrm>
            <a:custGeom>
              <a:rect b="b" l="l" r="r" t="t"/>
              <a:pathLst>
                <a:path extrusionOk="0" h="276" w="329">
                  <a:moveTo>
                    <a:pt x="329" y="1"/>
                  </a:moveTo>
                  <a:lnTo>
                    <a:pt x="1" y="197"/>
                  </a:lnTo>
                  <a:lnTo>
                    <a:pt x="1" y="275"/>
                  </a:lnTo>
                  <a:lnTo>
                    <a:pt x="329" y="90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278235" y="3540263"/>
              <a:ext cx="23418" cy="44857"/>
            </a:xfrm>
            <a:custGeom>
              <a:rect b="b" l="l" r="r" t="t"/>
              <a:pathLst>
                <a:path extrusionOk="0" h="136" w="71">
                  <a:moveTo>
                    <a:pt x="0" y="1"/>
                  </a:moveTo>
                  <a:lnTo>
                    <a:pt x="0" y="90"/>
                  </a:lnTo>
                  <a:lnTo>
                    <a:pt x="71" y="135"/>
                  </a:lnTo>
                  <a:lnTo>
                    <a:pt x="71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3278235" y="3374027"/>
              <a:ext cx="318941" cy="181406"/>
            </a:xfrm>
            <a:custGeom>
              <a:rect b="b" l="l" r="r" t="t"/>
              <a:pathLst>
                <a:path extrusionOk="0" h="550" w="967">
                  <a:moveTo>
                    <a:pt x="888" y="0"/>
                  </a:moveTo>
                  <a:lnTo>
                    <a:pt x="0" y="505"/>
                  </a:lnTo>
                  <a:lnTo>
                    <a:pt x="71" y="550"/>
                  </a:lnTo>
                  <a:lnTo>
                    <a:pt x="967" y="4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3278235" y="3491118"/>
              <a:ext cx="137867" cy="64317"/>
            </a:xfrm>
            <a:custGeom>
              <a:rect b="b" l="l" r="r" t="t"/>
              <a:pathLst>
                <a:path extrusionOk="0" h="195" w="418">
                  <a:moveTo>
                    <a:pt x="267" y="1"/>
                  </a:moveTo>
                  <a:lnTo>
                    <a:pt x="0" y="150"/>
                  </a:lnTo>
                  <a:lnTo>
                    <a:pt x="71" y="195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3266361" y="3581822"/>
              <a:ext cx="149741" cy="67615"/>
            </a:xfrm>
            <a:custGeom>
              <a:rect b="b" l="l" r="r" t="t"/>
              <a:pathLst>
                <a:path extrusionOk="0" h="205" w="454">
                  <a:moveTo>
                    <a:pt x="205" y="1"/>
                  </a:moveTo>
                  <a:lnTo>
                    <a:pt x="0" y="116"/>
                  </a:lnTo>
                  <a:lnTo>
                    <a:pt x="107" y="205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3301323" y="3388869"/>
              <a:ext cx="295853" cy="196249"/>
            </a:xfrm>
            <a:custGeom>
              <a:rect b="b" l="l" r="r" t="t"/>
              <a:pathLst>
                <a:path extrusionOk="0" h="595" w="897">
                  <a:moveTo>
                    <a:pt x="897" y="0"/>
                  </a:moveTo>
                  <a:lnTo>
                    <a:pt x="1" y="505"/>
                  </a:lnTo>
                  <a:lnTo>
                    <a:pt x="1" y="594"/>
                  </a:lnTo>
                  <a:lnTo>
                    <a:pt x="897" y="79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307590" y="3491118"/>
              <a:ext cx="108513" cy="91033"/>
            </a:xfrm>
            <a:custGeom>
              <a:rect b="b" l="l" r="r" t="t"/>
              <a:pathLst>
                <a:path extrusionOk="0" h="276" w="329">
                  <a:moveTo>
                    <a:pt x="329" y="1"/>
                  </a:moveTo>
                  <a:lnTo>
                    <a:pt x="1" y="186"/>
                  </a:lnTo>
                  <a:lnTo>
                    <a:pt x="1" y="276"/>
                  </a:lnTo>
                  <a:lnTo>
                    <a:pt x="329" y="8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3225462" y="2855857"/>
              <a:ext cx="82456" cy="47166"/>
            </a:xfrm>
            <a:custGeom>
              <a:rect b="b" l="l" r="r" t="t"/>
              <a:pathLst>
                <a:path extrusionOk="0" h="143" w="250">
                  <a:moveTo>
                    <a:pt x="124" y="0"/>
                  </a:moveTo>
                  <a:lnTo>
                    <a:pt x="1" y="73"/>
                  </a:lnTo>
                  <a:lnTo>
                    <a:pt x="124" y="143"/>
                  </a:lnTo>
                  <a:lnTo>
                    <a:pt x="250" y="7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3266361" y="2879605"/>
              <a:ext cx="41558" cy="790272"/>
            </a:xfrm>
            <a:custGeom>
              <a:rect b="b" l="l" r="r" t="t"/>
              <a:pathLst>
                <a:path extrusionOk="0" h="2396" w="126">
                  <a:moveTo>
                    <a:pt x="126" y="1"/>
                  </a:moveTo>
                  <a:lnTo>
                    <a:pt x="0" y="71"/>
                  </a:lnTo>
                  <a:lnTo>
                    <a:pt x="0" y="2396"/>
                  </a:lnTo>
                  <a:lnTo>
                    <a:pt x="126" y="232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225462" y="2879605"/>
              <a:ext cx="41228" cy="790272"/>
            </a:xfrm>
            <a:custGeom>
              <a:rect b="b" l="l" r="r" t="t"/>
              <a:pathLst>
                <a:path extrusionOk="0" h="2396" w="125">
                  <a:moveTo>
                    <a:pt x="1" y="1"/>
                  </a:moveTo>
                  <a:lnTo>
                    <a:pt x="1" y="2323"/>
                  </a:lnTo>
                  <a:lnTo>
                    <a:pt x="124" y="2396"/>
                  </a:lnTo>
                  <a:lnTo>
                    <a:pt x="124" y="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2561186" y="1490014"/>
              <a:ext cx="1682767" cy="1460157"/>
            </a:xfrm>
            <a:custGeom>
              <a:rect b="b" l="l" r="r" t="t"/>
              <a:pathLst>
                <a:path extrusionOk="0" h="4427" w="5102">
                  <a:moveTo>
                    <a:pt x="3256" y="1"/>
                  </a:moveTo>
                  <a:lnTo>
                    <a:pt x="1" y="1872"/>
                  </a:lnTo>
                  <a:lnTo>
                    <a:pt x="1847" y="4427"/>
                  </a:lnTo>
                  <a:lnTo>
                    <a:pt x="5102" y="2545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2016967" y="1490014"/>
              <a:ext cx="1618123" cy="740467"/>
            </a:xfrm>
            <a:custGeom>
              <a:rect b="b" l="l" r="r" t="t"/>
              <a:pathLst>
                <a:path extrusionOk="0" h="2245" w="4906">
                  <a:moveTo>
                    <a:pt x="4906" y="1"/>
                  </a:moveTo>
                  <a:lnTo>
                    <a:pt x="3247" y="362"/>
                  </a:lnTo>
                  <a:lnTo>
                    <a:pt x="1" y="2244"/>
                  </a:lnTo>
                  <a:lnTo>
                    <a:pt x="1651" y="1872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2016967" y="1490014"/>
              <a:ext cx="1618123" cy="740467"/>
            </a:xfrm>
            <a:custGeom>
              <a:rect b="b" l="l" r="r" t="t"/>
              <a:pathLst>
                <a:path extrusionOk="0" h="2245" w="4906">
                  <a:moveTo>
                    <a:pt x="4906" y="1"/>
                  </a:moveTo>
                  <a:lnTo>
                    <a:pt x="3247" y="362"/>
                  </a:lnTo>
                  <a:lnTo>
                    <a:pt x="1" y="2244"/>
                  </a:lnTo>
                  <a:lnTo>
                    <a:pt x="1651" y="1872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2561186" y="2107134"/>
              <a:ext cx="609187" cy="913298"/>
            </a:xfrm>
            <a:custGeom>
              <a:rect b="b" l="l" r="r" t="t"/>
              <a:pathLst>
                <a:path extrusionOk="0" h="2769" w="1847">
                  <a:moveTo>
                    <a:pt x="1" y="1"/>
                  </a:moveTo>
                  <a:lnTo>
                    <a:pt x="1" y="214"/>
                  </a:lnTo>
                  <a:lnTo>
                    <a:pt x="1847" y="2768"/>
                  </a:lnTo>
                  <a:lnTo>
                    <a:pt x="1847" y="25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170051" y="2329112"/>
              <a:ext cx="1073911" cy="691323"/>
            </a:xfrm>
            <a:custGeom>
              <a:rect b="b" l="l" r="r" t="t"/>
              <a:pathLst>
                <a:path extrusionOk="0" h="2096" w="3256">
                  <a:moveTo>
                    <a:pt x="3256" y="1"/>
                  </a:moveTo>
                  <a:lnTo>
                    <a:pt x="1" y="1883"/>
                  </a:lnTo>
                  <a:lnTo>
                    <a:pt x="1" y="2095"/>
                  </a:lnTo>
                  <a:lnTo>
                    <a:pt x="3256" y="21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016967" y="2107134"/>
              <a:ext cx="544542" cy="193610"/>
            </a:xfrm>
            <a:custGeom>
              <a:rect b="b" l="l" r="r" t="t"/>
              <a:pathLst>
                <a:path extrusionOk="0" h="587" w="1651">
                  <a:moveTo>
                    <a:pt x="1651" y="1"/>
                  </a:moveTo>
                  <a:lnTo>
                    <a:pt x="1" y="373"/>
                  </a:lnTo>
                  <a:lnTo>
                    <a:pt x="1" y="586"/>
                  </a:lnTo>
                  <a:lnTo>
                    <a:pt x="1651" y="21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216514" y="2177388"/>
              <a:ext cx="690654" cy="570605"/>
            </a:xfrm>
            <a:custGeom>
              <a:rect b="b" l="l" r="r" t="t"/>
              <a:pathLst>
                <a:path extrusionOk="0" h="1730" w="2094">
                  <a:moveTo>
                    <a:pt x="1046" y="1"/>
                  </a:moveTo>
                  <a:lnTo>
                    <a:pt x="0" y="231"/>
                  </a:lnTo>
                  <a:lnTo>
                    <a:pt x="0" y="418"/>
                  </a:lnTo>
                  <a:lnTo>
                    <a:pt x="1020" y="248"/>
                  </a:lnTo>
                  <a:lnTo>
                    <a:pt x="2093" y="1729"/>
                  </a:lnTo>
                  <a:lnTo>
                    <a:pt x="2093" y="1446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350754" y="2364404"/>
              <a:ext cx="125993" cy="340054"/>
            </a:xfrm>
            <a:custGeom>
              <a:rect b="b" l="l" r="r" t="t"/>
              <a:pathLst>
                <a:path extrusionOk="0" h="1031" w="382">
                  <a:moveTo>
                    <a:pt x="0" y="0"/>
                  </a:moveTo>
                  <a:lnTo>
                    <a:pt x="9" y="818"/>
                  </a:lnTo>
                  <a:lnTo>
                    <a:pt x="381" y="1030"/>
                  </a:lnTo>
                  <a:lnTo>
                    <a:pt x="381" y="213"/>
                  </a:lnTo>
                  <a:lnTo>
                    <a:pt x="319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2321729" y="2595948"/>
              <a:ext cx="134569" cy="76191"/>
            </a:xfrm>
            <a:custGeom>
              <a:rect b="b" l="l" r="r" t="t"/>
              <a:pathLst>
                <a:path extrusionOk="0" h="231" w="408">
                  <a:moveTo>
                    <a:pt x="63" y="1"/>
                  </a:moveTo>
                  <a:lnTo>
                    <a:pt x="1" y="26"/>
                  </a:lnTo>
                  <a:lnTo>
                    <a:pt x="346" y="231"/>
                  </a:lnTo>
                  <a:lnTo>
                    <a:pt x="407" y="19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435521" y="2659936"/>
              <a:ext cx="20779" cy="24078"/>
            </a:xfrm>
            <a:custGeom>
              <a:rect b="b" l="l" r="r" t="t"/>
              <a:pathLst>
                <a:path extrusionOk="0" h="73" w="63">
                  <a:moveTo>
                    <a:pt x="62" y="0"/>
                  </a:moveTo>
                  <a:lnTo>
                    <a:pt x="1" y="37"/>
                  </a:lnTo>
                  <a:lnTo>
                    <a:pt x="1" y="73"/>
                  </a:lnTo>
                  <a:lnTo>
                    <a:pt x="62" y="4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2321729" y="2604524"/>
              <a:ext cx="114120" cy="79489"/>
            </a:xfrm>
            <a:custGeom>
              <a:rect b="b" l="l" r="r" t="t"/>
              <a:pathLst>
                <a:path extrusionOk="0" h="241" w="346">
                  <a:moveTo>
                    <a:pt x="1" y="0"/>
                  </a:moveTo>
                  <a:lnTo>
                    <a:pt x="1" y="45"/>
                  </a:lnTo>
                  <a:lnTo>
                    <a:pt x="346" y="241"/>
                  </a:lnTo>
                  <a:lnTo>
                    <a:pt x="346" y="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2342179" y="2329112"/>
              <a:ext cx="114120" cy="331149"/>
            </a:xfrm>
            <a:custGeom>
              <a:rect b="b" l="l" r="r" t="t"/>
              <a:pathLst>
                <a:path extrusionOk="0" h="1004" w="346">
                  <a:moveTo>
                    <a:pt x="1" y="1"/>
                  </a:moveTo>
                  <a:lnTo>
                    <a:pt x="1" y="810"/>
                  </a:lnTo>
                  <a:lnTo>
                    <a:pt x="345" y="1003"/>
                  </a:lnTo>
                  <a:lnTo>
                    <a:pt x="345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335912" y="2329112"/>
              <a:ext cx="120386" cy="70584"/>
            </a:xfrm>
            <a:custGeom>
              <a:rect b="b" l="l" r="r" t="t"/>
              <a:pathLst>
                <a:path extrusionOk="0" h="214" w="365">
                  <a:moveTo>
                    <a:pt x="20" y="1"/>
                  </a:moveTo>
                  <a:lnTo>
                    <a:pt x="0" y="11"/>
                  </a:lnTo>
                  <a:lnTo>
                    <a:pt x="339" y="213"/>
                  </a:lnTo>
                  <a:lnTo>
                    <a:pt x="364" y="19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447394" y="2393760"/>
              <a:ext cx="8905" cy="269141"/>
            </a:xfrm>
            <a:custGeom>
              <a:rect b="b" l="l" r="r" t="t"/>
              <a:pathLst>
                <a:path extrusionOk="0" h="816" w="27">
                  <a:moveTo>
                    <a:pt x="26" y="0"/>
                  </a:moveTo>
                  <a:lnTo>
                    <a:pt x="1" y="17"/>
                  </a:lnTo>
                  <a:lnTo>
                    <a:pt x="1" y="816"/>
                  </a:lnTo>
                  <a:lnTo>
                    <a:pt x="26" y="8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335912" y="2332740"/>
              <a:ext cx="111811" cy="330159"/>
            </a:xfrm>
            <a:custGeom>
              <a:rect b="b" l="l" r="r" t="t"/>
              <a:pathLst>
                <a:path extrusionOk="0" h="1001" w="339">
                  <a:moveTo>
                    <a:pt x="0" y="0"/>
                  </a:moveTo>
                  <a:lnTo>
                    <a:pt x="0" y="807"/>
                  </a:lnTo>
                  <a:lnTo>
                    <a:pt x="339" y="1001"/>
                  </a:lnTo>
                  <a:lnTo>
                    <a:pt x="339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2347786" y="2355829"/>
              <a:ext cx="88063" cy="286952"/>
            </a:xfrm>
            <a:custGeom>
              <a:rect b="b" l="l" r="r" t="t"/>
              <a:pathLst>
                <a:path extrusionOk="0" h="870" w="267">
                  <a:moveTo>
                    <a:pt x="1" y="0"/>
                  </a:moveTo>
                  <a:lnTo>
                    <a:pt x="1" y="709"/>
                  </a:lnTo>
                  <a:lnTo>
                    <a:pt x="267" y="869"/>
                  </a:lnTo>
                  <a:lnTo>
                    <a:pt x="267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47786" y="2355829"/>
              <a:ext cx="88063" cy="286952"/>
            </a:xfrm>
            <a:custGeom>
              <a:rect b="b" l="l" r="r" t="t"/>
              <a:pathLst>
                <a:path extrusionOk="0" h="870" w="267">
                  <a:moveTo>
                    <a:pt x="1" y="0"/>
                  </a:moveTo>
                  <a:lnTo>
                    <a:pt x="1" y="709"/>
                  </a:lnTo>
                  <a:lnTo>
                    <a:pt x="267" y="869"/>
                  </a:lnTo>
                  <a:lnTo>
                    <a:pt x="267" y="816"/>
                  </a:lnTo>
                  <a:lnTo>
                    <a:pt x="45" y="692"/>
                  </a:lnTo>
                  <a:lnTo>
                    <a:pt x="45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347786" y="2584074"/>
              <a:ext cx="88063" cy="58710"/>
            </a:xfrm>
            <a:custGeom>
              <a:rect b="b" l="l" r="r" t="t"/>
              <a:pathLst>
                <a:path extrusionOk="0" h="178" w="267">
                  <a:moveTo>
                    <a:pt x="45" y="0"/>
                  </a:moveTo>
                  <a:lnTo>
                    <a:pt x="1" y="17"/>
                  </a:lnTo>
                  <a:lnTo>
                    <a:pt x="267" y="177"/>
                  </a:lnTo>
                  <a:lnTo>
                    <a:pt x="267" y="12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403197" y="2607162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1" y="1"/>
                  </a:moveTo>
                  <a:lnTo>
                    <a:pt x="1" y="37"/>
                  </a:lnTo>
                  <a:lnTo>
                    <a:pt x="6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403197" y="2388153"/>
              <a:ext cx="6597" cy="231211"/>
            </a:xfrm>
            <a:custGeom>
              <a:rect b="b" l="l" r="r" t="t"/>
              <a:pathLst>
                <a:path extrusionOk="0" h="701" w="20">
                  <a:moveTo>
                    <a:pt x="1" y="0"/>
                  </a:moveTo>
                  <a:lnTo>
                    <a:pt x="1" y="701"/>
                  </a:lnTo>
                  <a:lnTo>
                    <a:pt x="20" y="692"/>
                  </a:lnTo>
                  <a:lnTo>
                    <a:pt x="2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388685" y="2378917"/>
              <a:ext cx="14842" cy="240446"/>
            </a:xfrm>
            <a:custGeom>
              <a:rect b="b" l="l" r="r" t="t"/>
              <a:pathLst>
                <a:path extrusionOk="0" h="729" w="45">
                  <a:moveTo>
                    <a:pt x="0" y="1"/>
                  </a:moveTo>
                  <a:lnTo>
                    <a:pt x="0" y="712"/>
                  </a:lnTo>
                  <a:lnTo>
                    <a:pt x="45" y="729"/>
                  </a:lnTo>
                  <a:lnTo>
                    <a:pt x="45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2658156" y="2536908"/>
              <a:ext cx="123355" cy="343023"/>
            </a:xfrm>
            <a:custGeom>
              <a:rect b="b" l="l" r="r" t="t"/>
              <a:pathLst>
                <a:path extrusionOk="0" h="1040" w="374">
                  <a:moveTo>
                    <a:pt x="1" y="1"/>
                  </a:moveTo>
                  <a:lnTo>
                    <a:pt x="9" y="827"/>
                  </a:lnTo>
                  <a:lnTo>
                    <a:pt x="373" y="1040"/>
                  </a:lnTo>
                  <a:lnTo>
                    <a:pt x="373" y="222"/>
                  </a:lnTo>
                  <a:lnTo>
                    <a:pt x="31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2628801" y="2768122"/>
              <a:ext cx="132260" cy="76850"/>
            </a:xfrm>
            <a:custGeom>
              <a:rect b="b" l="l" r="r" t="t"/>
              <a:pathLst>
                <a:path extrusionOk="0" h="233" w="401">
                  <a:moveTo>
                    <a:pt x="62" y="0"/>
                  </a:moveTo>
                  <a:lnTo>
                    <a:pt x="0" y="36"/>
                  </a:lnTo>
                  <a:lnTo>
                    <a:pt x="347" y="232"/>
                  </a:lnTo>
                  <a:lnTo>
                    <a:pt x="400" y="2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2743252" y="2835408"/>
              <a:ext cx="17811" cy="24078"/>
            </a:xfrm>
            <a:custGeom>
              <a:rect b="b" l="l" r="r" t="t"/>
              <a:pathLst>
                <a:path extrusionOk="0" h="73" w="54">
                  <a:moveTo>
                    <a:pt x="53" y="1"/>
                  </a:moveTo>
                  <a:lnTo>
                    <a:pt x="0" y="28"/>
                  </a:lnTo>
                  <a:lnTo>
                    <a:pt x="0" y="73"/>
                  </a:lnTo>
                  <a:lnTo>
                    <a:pt x="53" y="37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2628801" y="2779996"/>
              <a:ext cx="114779" cy="79489"/>
            </a:xfrm>
            <a:custGeom>
              <a:rect b="b" l="l" r="r" t="t"/>
              <a:pathLst>
                <a:path extrusionOk="0" h="241" w="348">
                  <a:moveTo>
                    <a:pt x="0" y="0"/>
                  </a:moveTo>
                  <a:lnTo>
                    <a:pt x="0" y="37"/>
                  </a:lnTo>
                  <a:lnTo>
                    <a:pt x="347" y="241"/>
                  </a:lnTo>
                  <a:lnTo>
                    <a:pt x="34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648920" y="2504584"/>
              <a:ext cx="112141" cy="331149"/>
            </a:xfrm>
            <a:custGeom>
              <a:rect b="b" l="l" r="r" t="t"/>
              <a:pathLst>
                <a:path extrusionOk="0" h="1004" w="340">
                  <a:moveTo>
                    <a:pt x="1" y="1"/>
                  </a:moveTo>
                  <a:lnTo>
                    <a:pt x="1" y="799"/>
                  </a:lnTo>
                  <a:lnTo>
                    <a:pt x="339" y="1004"/>
                  </a:lnTo>
                  <a:lnTo>
                    <a:pt x="33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2640675" y="2504584"/>
              <a:ext cx="120386" cy="67945"/>
            </a:xfrm>
            <a:custGeom>
              <a:rect b="b" l="l" r="r" t="t"/>
              <a:pathLst>
                <a:path extrusionOk="0" h="206" w="365">
                  <a:moveTo>
                    <a:pt x="26" y="1"/>
                  </a:moveTo>
                  <a:lnTo>
                    <a:pt x="0" y="11"/>
                  </a:lnTo>
                  <a:lnTo>
                    <a:pt x="345" y="205"/>
                  </a:lnTo>
                  <a:lnTo>
                    <a:pt x="364" y="19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2754466" y="2569232"/>
              <a:ext cx="6597" cy="269471"/>
            </a:xfrm>
            <a:custGeom>
              <a:rect b="b" l="l" r="r" t="t"/>
              <a:pathLst>
                <a:path extrusionOk="0" h="817" w="20">
                  <a:moveTo>
                    <a:pt x="19" y="1"/>
                  </a:moveTo>
                  <a:lnTo>
                    <a:pt x="0" y="9"/>
                  </a:lnTo>
                  <a:lnTo>
                    <a:pt x="0" y="816"/>
                  </a:lnTo>
                  <a:lnTo>
                    <a:pt x="19" y="8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2640675" y="2508212"/>
              <a:ext cx="114120" cy="330489"/>
            </a:xfrm>
            <a:custGeom>
              <a:rect b="b" l="l" r="r" t="t"/>
              <a:pathLst>
                <a:path extrusionOk="0" h="1002" w="346">
                  <a:moveTo>
                    <a:pt x="0" y="0"/>
                  </a:moveTo>
                  <a:lnTo>
                    <a:pt x="0" y="807"/>
                  </a:lnTo>
                  <a:lnTo>
                    <a:pt x="345" y="1001"/>
                  </a:lnTo>
                  <a:lnTo>
                    <a:pt x="345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2655517" y="2531301"/>
              <a:ext cx="84435" cy="283983"/>
            </a:xfrm>
            <a:custGeom>
              <a:rect b="b" l="l" r="r" t="t"/>
              <a:pathLst>
                <a:path extrusionOk="0" h="861" w="256">
                  <a:moveTo>
                    <a:pt x="0" y="1"/>
                  </a:moveTo>
                  <a:lnTo>
                    <a:pt x="0" y="710"/>
                  </a:lnTo>
                  <a:lnTo>
                    <a:pt x="256" y="861"/>
                  </a:lnTo>
                  <a:lnTo>
                    <a:pt x="256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2655517" y="2531301"/>
              <a:ext cx="84435" cy="283983"/>
            </a:xfrm>
            <a:custGeom>
              <a:rect b="b" l="l" r="r" t="t"/>
              <a:pathLst>
                <a:path extrusionOk="0" h="861" w="256">
                  <a:moveTo>
                    <a:pt x="0" y="1"/>
                  </a:moveTo>
                  <a:lnTo>
                    <a:pt x="0" y="710"/>
                  </a:lnTo>
                  <a:lnTo>
                    <a:pt x="256" y="861"/>
                  </a:lnTo>
                  <a:lnTo>
                    <a:pt x="256" y="816"/>
                  </a:lnTo>
                  <a:lnTo>
                    <a:pt x="43" y="693"/>
                  </a:lnTo>
                  <a:lnTo>
                    <a:pt x="4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2655517" y="2759546"/>
              <a:ext cx="84435" cy="55741"/>
            </a:xfrm>
            <a:custGeom>
              <a:rect b="b" l="l" r="r" t="t"/>
              <a:pathLst>
                <a:path extrusionOk="0" h="169" w="256">
                  <a:moveTo>
                    <a:pt x="43" y="1"/>
                  </a:moveTo>
                  <a:lnTo>
                    <a:pt x="0" y="18"/>
                  </a:lnTo>
                  <a:lnTo>
                    <a:pt x="256" y="169"/>
                  </a:lnTo>
                  <a:lnTo>
                    <a:pt x="256" y="124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707960" y="2782634"/>
              <a:ext cx="23418" cy="12534"/>
            </a:xfrm>
            <a:custGeom>
              <a:rect b="b" l="l" r="r" t="t"/>
              <a:pathLst>
                <a:path extrusionOk="0" h="38" w="71">
                  <a:moveTo>
                    <a:pt x="1" y="1"/>
                  </a:moveTo>
                  <a:lnTo>
                    <a:pt x="1" y="37"/>
                  </a:lnTo>
                  <a:lnTo>
                    <a:pt x="71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707960" y="2560986"/>
              <a:ext cx="8905" cy="234179"/>
            </a:xfrm>
            <a:custGeom>
              <a:rect b="b" l="l" r="r" t="t"/>
              <a:pathLst>
                <a:path extrusionOk="0" h="710" w="27">
                  <a:moveTo>
                    <a:pt x="1" y="0"/>
                  </a:moveTo>
                  <a:lnTo>
                    <a:pt x="1" y="709"/>
                  </a:lnTo>
                  <a:lnTo>
                    <a:pt x="26" y="701"/>
                  </a:lnTo>
                  <a:lnTo>
                    <a:pt x="26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2693447" y="2554389"/>
              <a:ext cx="14842" cy="240776"/>
            </a:xfrm>
            <a:custGeom>
              <a:rect b="b" l="l" r="r" t="t"/>
              <a:pathLst>
                <a:path extrusionOk="0" h="730" w="45">
                  <a:moveTo>
                    <a:pt x="0" y="1"/>
                  </a:moveTo>
                  <a:lnTo>
                    <a:pt x="0" y="701"/>
                  </a:lnTo>
                  <a:lnTo>
                    <a:pt x="45" y="729"/>
                  </a:lnTo>
                  <a:lnTo>
                    <a:pt x="45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2347786" y="2855857"/>
              <a:ext cx="123355" cy="343023"/>
            </a:xfrm>
            <a:custGeom>
              <a:rect b="b" l="l" r="r" t="t"/>
              <a:pathLst>
                <a:path extrusionOk="0" h="1040" w="374">
                  <a:moveTo>
                    <a:pt x="1" y="0"/>
                  </a:moveTo>
                  <a:lnTo>
                    <a:pt x="9" y="826"/>
                  </a:lnTo>
                  <a:lnTo>
                    <a:pt x="373" y="1039"/>
                  </a:lnTo>
                  <a:lnTo>
                    <a:pt x="373" y="224"/>
                  </a:lnTo>
                  <a:lnTo>
                    <a:pt x="320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269286" y="3060684"/>
              <a:ext cx="184043" cy="102907"/>
            </a:xfrm>
            <a:custGeom>
              <a:rect b="b" l="l" r="r" t="t"/>
              <a:pathLst>
                <a:path extrusionOk="0" h="312" w="558">
                  <a:moveTo>
                    <a:pt x="62" y="1"/>
                  </a:moveTo>
                  <a:lnTo>
                    <a:pt x="0" y="29"/>
                  </a:lnTo>
                  <a:lnTo>
                    <a:pt x="496" y="312"/>
                  </a:lnTo>
                  <a:lnTo>
                    <a:pt x="558" y="28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2432882" y="3154357"/>
              <a:ext cx="20449" cy="24078"/>
            </a:xfrm>
            <a:custGeom>
              <a:rect b="b" l="l" r="r" t="t"/>
              <a:pathLst>
                <a:path extrusionOk="0" h="73" w="62">
                  <a:moveTo>
                    <a:pt x="62" y="0"/>
                  </a:moveTo>
                  <a:lnTo>
                    <a:pt x="0" y="28"/>
                  </a:lnTo>
                  <a:lnTo>
                    <a:pt x="0" y="72"/>
                  </a:lnTo>
                  <a:lnTo>
                    <a:pt x="62" y="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269286" y="3069920"/>
              <a:ext cx="163923" cy="108514"/>
            </a:xfrm>
            <a:custGeom>
              <a:rect b="b" l="l" r="r" t="t"/>
              <a:pathLst>
                <a:path extrusionOk="0" h="329" w="497">
                  <a:moveTo>
                    <a:pt x="0" y="1"/>
                  </a:moveTo>
                  <a:lnTo>
                    <a:pt x="0" y="43"/>
                  </a:lnTo>
                  <a:lnTo>
                    <a:pt x="496" y="328"/>
                  </a:lnTo>
                  <a:lnTo>
                    <a:pt x="496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2289406" y="2794838"/>
              <a:ext cx="163923" cy="359844"/>
            </a:xfrm>
            <a:custGeom>
              <a:rect b="b" l="l" r="r" t="t"/>
              <a:pathLst>
                <a:path extrusionOk="0" h="1091" w="497">
                  <a:moveTo>
                    <a:pt x="1" y="0"/>
                  </a:moveTo>
                  <a:lnTo>
                    <a:pt x="1" y="807"/>
                  </a:lnTo>
                  <a:lnTo>
                    <a:pt x="497" y="1090"/>
                  </a:lnTo>
                  <a:lnTo>
                    <a:pt x="497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2283139" y="2794838"/>
              <a:ext cx="170190" cy="96310"/>
            </a:xfrm>
            <a:custGeom>
              <a:rect b="b" l="l" r="r" t="t"/>
              <a:pathLst>
                <a:path extrusionOk="0" h="292" w="516">
                  <a:moveTo>
                    <a:pt x="20" y="0"/>
                  </a:moveTo>
                  <a:lnTo>
                    <a:pt x="1" y="9"/>
                  </a:lnTo>
                  <a:lnTo>
                    <a:pt x="490" y="292"/>
                  </a:lnTo>
                  <a:lnTo>
                    <a:pt x="516" y="28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2444756" y="2888181"/>
              <a:ext cx="8575" cy="269801"/>
            </a:xfrm>
            <a:custGeom>
              <a:rect b="b" l="l" r="r" t="t"/>
              <a:pathLst>
                <a:path extrusionOk="0" h="818" w="26">
                  <a:moveTo>
                    <a:pt x="26" y="0"/>
                  </a:moveTo>
                  <a:lnTo>
                    <a:pt x="0" y="9"/>
                  </a:lnTo>
                  <a:lnTo>
                    <a:pt x="0" y="818"/>
                  </a:lnTo>
                  <a:lnTo>
                    <a:pt x="26" y="8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2283139" y="2797477"/>
              <a:ext cx="161944" cy="360504"/>
            </a:xfrm>
            <a:custGeom>
              <a:rect b="b" l="l" r="r" t="t"/>
              <a:pathLst>
                <a:path extrusionOk="0" h="1093" w="491">
                  <a:moveTo>
                    <a:pt x="1" y="1"/>
                  </a:moveTo>
                  <a:lnTo>
                    <a:pt x="1" y="807"/>
                  </a:lnTo>
                  <a:lnTo>
                    <a:pt x="490" y="1093"/>
                  </a:lnTo>
                  <a:lnTo>
                    <a:pt x="490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2295013" y="2820565"/>
              <a:ext cx="138197" cy="313668"/>
            </a:xfrm>
            <a:custGeom>
              <a:rect b="b" l="l" r="r" t="t"/>
              <a:pathLst>
                <a:path extrusionOk="0" h="951" w="419">
                  <a:moveTo>
                    <a:pt x="1" y="1"/>
                  </a:moveTo>
                  <a:lnTo>
                    <a:pt x="1" y="712"/>
                  </a:lnTo>
                  <a:lnTo>
                    <a:pt x="418" y="950"/>
                  </a:lnTo>
                  <a:lnTo>
                    <a:pt x="418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2295013" y="2820565"/>
              <a:ext cx="138197" cy="313668"/>
            </a:xfrm>
            <a:custGeom>
              <a:rect b="b" l="l" r="r" t="t"/>
              <a:pathLst>
                <a:path extrusionOk="0" h="951" w="419">
                  <a:moveTo>
                    <a:pt x="1" y="1"/>
                  </a:moveTo>
                  <a:lnTo>
                    <a:pt x="1" y="712"/>
                  </a:lnTo>
                  <a:lnTo>
                    <a:pt x="418" y="950"/>
                  </a:lnTo>
                  <a:lnTo>
                    <a:pt x="418" y="906"/>
                  </a:lnTo>
                  <a:lnTo>
                    <a:pt x="46" y="693"/>
                  </a:lnTo>
                  <a:lnTo>
                    <a:pt x="4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2295013" y="3048810"/>
              <a:ext cx="138197" cy="85426"/>
            </a:xfrm>
            <a:custGeom>
              <a:rect b="b" l="l" r="r" t="t"/>
              <a:pathLst>
                <a:path extrusionOk="0" h="259" w="419">
                  <a:moveTo>
                    <a:pt x="46" y="1"/>
                  </a:moveTo>
                  <a:lnTo>
                    <a:pt x="1" y="20"/>
                  </a:lnTo>
                  <a:lnTo>
                    <a:pt x="418" y="258"/>
                  </a:lnTo>
                  <a:lnTo>
                    <a:pt x="418" y="21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2368235" y="3081134"/>
              <a:ext cx="20779" cy="15172"/>
            </a:xfrm>
            <a:custGeom>
              <a:rect b="b" l="l" r="r" t="t"/>
              <a:pathLst>
                <a:path extrusionOk="0" h="46" w="63">
                  <a:moveTo>
                    <a:pt x="0" y="1"/>
                  </a:moveTo>
                  <a:lnTo>
                    <a:pt x="0" y="45"/>
                  </a:lnTo>
                  <a:lnTo>
                    <a:pt x="6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2368235" y="2862124"/>
              <a:ext cx="6597" cy="234179"/>
            </a:xfrm>
            <a:custGeom>
              <a:rect b="b" l="l" r="r" t="t"/>
              <a:pathLst>
                <a:path extrusionOk="0" h="710" w="20">
                  <a:moveTo>
                    <a:pt x="0" y="0"/>
                  </a:moveTo>
                  <a:lnTo>
                    <a:pt x="0" y="709"/>
                  </a:lnTo>
                  <a:lnTo>
                    <a:pt x="19" y="692"/>
                  </a:lnTo>
                  <a:lnTo>
                    <a:pt x="1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2353393" y="2855857"/>
              <a:ext cx="15172" cy="240446"/>
            </a:xfrm>
            <a:custGeom>
              <a:rect b="b" l="l" r="r" t="t"/>
              <a:pathLst>
                <a:path extrusionOk="0" h="729" w="46">
                  <a:moveTo>
                    <a:pt x="1" y="0"/>
                  </a:moveTo>
                  <a:lnTo>
                    <a:pt x="1" y="703"/>
                  </a:lnTo>
                  <a:lnTo>
                    <a:pt x="45" y="728"/>
                  </a:lnTo>
                  <a:lnTo>
                    <a:pt x="45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2646282" y="3031329"/>
              <a:ext cx="125993" cy="340054"/>
            </a:xfrm>
            <a:custGeom>
              <a:rect b="b" l="l" r="r" t="t"/>
              <a:pathLst>
                <a:path extrusionOk="0" h="1031" w="382">
                  <a:moveTo>
                    <a:pt x="0" y="0"/>
                  </a:moveTo>
                  <a:lnTo>
                    <a:pt x="9" y="818"/>
                  </a:lnTo>
                  <a:lnTo>
                    <a:pt x="381" y="1031"/>
                  </a:lnTo>
                  <a:lnTo>
                    <a:pt x="381" y="213"/>
                  </a:lnTo>
                  <a:lnTo>
                    <a:pt x="32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2570421" y="3233518"/>
              <a:ext cx="181404" cy="105545"/>
            </a:xfrm>
            <a:custGeom>
              <a:rect b="b" l="l" r="r" t="t"/>
              <a:pathLst>
                <a:path extrusionOk="0" h="320" w="550">
                  <a:moveTo>
                    <a:pt x="54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2731048" y="3326861"/>
              <a:ext cx="20779" cy="24407"/>
            </a:xfrm>
            <a:custGeom>
              <a:rect b="b" l="l" r="r" t="t"/>
              <a:pathLst>
                <a:path extrusionOk="0" h="74" w="63">
                  <a:moveTo>
                    <a:pt x="63" y="1"/>
                  </a:moveTo>
                  <a:lnTo>
                    <a:pt x="1" y="37"/>
                  </a:lnTo>
                  <a:lnTo>
                    <a:pt x="1" y="73"/>
                  </a:lnTo>
                  <a:lnTo>
                    <a:pt x="63" y="4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2570421" y="3245392"/>
              <a:ext cx="160955" cy="105875"/>
            </a:xfrm>
            <a:custGeom>
              <a:rect b="b" l="l" r="r" t="t"/>
              <a:pathLst>
                <a:path extrusionOk="0" h="321" w="488">
                  <a:moveTo>
                    <a:pt x="0" y="1"/>
                  </a:moveTo>
                  <a:lnTo>
                    <a:pt x="0" y="35"/>
                  </a:lnTo>
                  <a:lnTo>
                    <a:pt x="488" y="320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2587902" y="2967341"/>
              <a:ext cx="163923" cy="359844"/>
            </a:xfrm>
            <a:custGeom>
              <a:rect b="b" l="l" r="r" t="t"/>
              <a:pathLst>
                <a:path extrusionOk="0" h="1091" w="497">
                  <a:moveTo>
                    <a:pt x="1" y="1"/>
                  </a:moveTo>
                  <a:lnTo>
                    <a:pt x="1" y="808"/>
                  </a:lnTo>
                  <a:lnTo>
                    <a:pt x="497" y="1091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2581635" y="2967341"/>
              <a:ext cx="170190" cy="99279"/>
            </a:xfrm>
            <a:custGeom>
              <a:rect b="b" l="l" r="r" t="t"/>
              <a:pathLst>
                <a:path extrusionOk="0" h="301" w="516">
                  <a:moveTo>
                    <a:pt x="20" y="1"/>
                  </a:moveTo>
                  <a:lnTo>
                    <a:pt x="1" y="18"/>
                  </a:lnTo>
                  <a:lnTo>
                    <a:pt x="499" y="301"/>
                  </a:lnTo>
                  <a:lnTo>
                    <a:pt x="516" y="28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2745890" y="3060684"/>
              <a:ext cx="5937" cy="269471"/>
            </a:xfrm>
            <a:custGeom>
              <a:rect b="b" l="l" r="r" t="t"/>
              <a:pathLst>
                <a:path extrusionOk="0" h="817" w="18">
                  <a:moveTo>
                    <a:pt x="18" y="1"/>
                  </a:moveTo>
                  <a:lnTo>
                    <a:pt x="1" y="18"/>
                  </a:lnTo>
                  <a:lnTo>
                    <a:pt x="1" y="816"/>
                  </a:lnTo>
                  <a:lnTo>
                    <a:pt x="18" y="8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2581635" y="2972949"/>
              <a:ext cx="164583" cy="357205"/>
            </a:xfrm>
            <a:custGeom>
              <a:rect b="b" l="l" r="r" t="t"/>
              <a:pathLst>
                <a:path extrusionOk="0" h="1083" w="499">
                  <a:moveTo>
                    <a:pt x="1" y="1"/>
                  </a:moveTo>
                  <a:lnTo>
                    <a:pt x="1" y="799"/>
                  </a:lnTo>
                  <a:lnTo>
                    <a:pt x="499" y="108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2593509" y="2996367"/>
              <a:ext cx="137867" cy="313338"/>
            </a:xfrm>
            <a:custGeom>
              <a:rect b="b" l="l" r="r" t="t"/>
              <a:pathLst>
                <a:path extrusionOk="0" h="950" w="418">
                  <a:moveTo>
                    <a:pt x="1" y="0"/>
                  </a:moveTo>
                  <a:lnTo>
                    <a:pt x="1" y="711"/>
                  </a:lnTo>
                  <a:lnTo>
                    <a:pt x="418" y="950"/>
                  </a:lnTo>
                  <a:lnTo>
                    <a:pt x="418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F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2593509" y="2996367"/>
              <a:ext cx="137867" cy="313338"/>
            </a:xfrm>
            <a:custGeom>
              <a:rect b="b" l="l" r="r" t="t"/>
              <a:pathLst>
                <a:path extrusionOk="0" h="950" w="418">
                  <a:moveTo>
                    <a:pt x="1" y="0"/>
                  </a:moveTo>
                  <a:lnTo>
                    <a:pt x="1" y="711"/>
                  </a:lnTo>
                  <a:lnTo>
                    <a:pt x="418" y="950"/>
                  </a:lnTo>
                  <a:lnTo>
                    <a:pt x="418" y="896"/>
                  </a:lnTo>
                  <a:lnTo>
                    <a:pt x="54" y="692"/>
                  </a:lnTo>
                  <a:lnTo>
                    <a:pt x="5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2593509" y="3224282"/>
              <a:ext cx="137867" cy="85426"/>
            </a:xfrm>
            <a:custGeom>
              <a:rect b="b" l="l" r="r" t="t"/>
              <a:pathLst>
                <a:path extrusionOk="0" h="259" w="418">
                  <a:moveTo>
                    <a:pt x="54" y="1"/>
                  </a:moveTo>
                  <a:lnTo>
                    <a:pt x="1" y="20"/>
                  </a:lnTo>
                  <a:lnTo>
                    <a:pt x="418" y="259"/>
                  </a:lnTo>
                  <a:lnTo>
                    <a:pt x="418" y="20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2666731" y="3256606"/>
              <a:ext cx="24077" cy="12534"/>
            </a:xfrm>
            <a:custGeom>
              <a:rect b="b" l="l" r="r" t="t"/>
              <a:pathLst>
                <a:path extrusionOk="0" h="38" w="73">
                  <a:moveTo>
                    <a:pt x="0" y="1"/>
                  </a:moveTo>
                  <a:lnTo>
                    <a:pt x="0" y="37"/>
                  </a:lnTo>
                  <a:lnTo>
                    <a:pt x="72" y="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2666731" y="3037596"/>
              <a:ext cx="9235" cy="231540"/>
            </a:xfrm>
            <a:custGeom>
              <a:rect b="b" l="l" r="r" t="t"/>
              <a:pathLst>
                <a:path extrusionOk="0" h="702" w="28">
                  <a:moveTo>
                    <a:pt x="0" y="1"/>
                  </a:moveTo>
                  <a:lnTo>
                    <a:pt x="0" y="701"/>
                  </a:lnTo>
                  <a:lnTo>
                    <a:pt x="28" y="693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2655517" y="3028361"/>
              <a:ext cx="11544" cy="240776"/>
            </a:xfrm>
            <a:custGeom>
              <a:rect b="b" l="l" r="r" t="t"/>
              <a:pathLst>
                <a:path extrusionOk="0" h="730" w="35">
                  <a:moveTo>
                    <a:pt x="0" y="1"/>
                  </a:moveTo>
                  <a:lnTo>
                    <a:pt x="0" y="712"/>
                  </a:lnTo>
                  <a:lnTo>
                    <a:pt x="34" y="729"/>
                  </a:lnTo>
                  <a:lnTo>
                    <a:pt x="3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2941809" y="3482213"/>
              <a:ext cx="70583" cy="88065"/>
            </a:xfrm>
            <a:custGeom>
              <a:rect b="b" l="l" r="r" t="t"/>
              <a:pathLst>
                <a:path extrusionOk="0" h="267" w="214">
                  <a:moveTo>
                    <a:pt x="1" y="0"/>
                  </a:moveTo>
                  <a:lnTo>
                    <a:pt x="1" y="143"/>
                  </a:lnTo>
                  <a:lnTo>
                    <a:pt x="214" y="266"/>
                  </a:lnTo>
                  <a:lnTo>
                    <a:pt x="214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2561186" y="2083386"/>
              <a:ext cx="652724" cy="866792"/>
            </a:xfrm>
            <a:custGeom>
              <a:rect b="b" l="l" r="r" t="t"/>
              <a:pathLst>
                <a:path extrusionOk="0" h="2628" w="1979">
                  <a:moveTo>
                    <a:pt x="135" y="0"/>
                  </a:moveTo>
                  <a:lnTo>
                    <a:pt x="1" y="73"/>
                  </a:lnTo>
                  <a:lnTo>
                    <a:pt x="1847" y="2628"/>
                  </a:lnTo>
                  <a:lnTo>
                    <a:pt x="1979" y="254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2655517" y="2027974"/>
              <a:ext cx="652394" cy="869431"/>
            </a:xfrm>
            <a:custGeom>
              <a:rect b="b" l="l" r="r" t="t"/>
              <a:pathLst>
                <a:path extrusionOk="0" h="2636" w="1978">
                  <a:moveTo>
                    <a:pt x="132" y="0"/>
                  </a:moveTo>
                  <a:lnTo>
                    <a:pt x="0" y="81"/>
                  </a:lnTo>
                  <a:lnTo>
                    <a:pt x="1844" y="2636"/>
                  </a:lnTo>
                  <a:lnTo>
                    <a:pt x="1978" y="255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2748859" y="1975200"/>
              <a:ext cx="652394" cy="866792"/>
            </a:xfrm>
            <a:custGeom>
              <a:rect b="b" l="l" r="r" t="t"/>
              <a:pathLst>
                <a:path extrusionOk="0" h="2628" w="1978">
                  <a:moveTo>
                    <a:pt x="132" y="1"/>
                  </a:moveTo>
                  <a:lnTo>
                    <a:pt x="0" y="82"/>
                  </a:lnTo>
                  <a:lnTo>
                    <a:pt x="1846" y="2628"/>
                  </a:lnTo>
                  <a:lnTo>
                    <a:pt x="1978" y="254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2842200" y="1919788"/>
              <a:ext cx="652724" cy="869761"/>
            </a:xfrm>
            <a:custGeom>
              <a:rect b="b" l="l" r="r" t="t"/>
              <a:pathLst>
                <a:path extrusionOk="0" h="2637" w="1979">
                  <a:moveTo>
                    <a:pt x="134" y="0"/>
                  </a:moveTo>
                  <a:lnTo>
                    <a:pt x="0" y="81"/>
                  </a:lnTo>
                  <a:lnTo>
                    <a:pt x="1846" y="2636"/>
                  </a:lnTo>
                  <a:lnTo>
                    <a:pt x="1978" y="255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2936202" y="1867014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3" y="1"/>
                  </a:moveTo>
                  <a:lnTo>
                    <a:pt x="1" y="82"/>
                  </a:lnTo>
                  <a:lnTo>
                    <a:pt x="1844" y="2626"/>
                  </a:lnTo>
                  <a:lnTo>
                    <a:pt x="1978" y="254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3029544" y="1811602"/>
              <a:ext cx="652724" cy="869101"/>
            </a:xfrm>
            <a:custGeom>
              <a:rect b="b" l="l" r="r" t="t"/>
              <a:pathLst>
                <a:path extrusionOk="0" h="2635" w="1979">
                  <a:moveTo>
                    <a:pt x="133" y="1"/>
                  </a:moveTo>
                  <a:lnTo>
                    <a:pt x="1" y="79"/>
                  </a:lnTo>
                  <a:lnTo>
                    <a:pt x="1847" y="2634"/>
                  </a:lnTo>
                  <a:lnTo>
                    <a:pt x="1979" y="2555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3122885" y="1758829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5" y="1"/>
                  </a:moveTo>
                  <a:lnTo>
                    <a:pt x="1" y="80"/>
                  </a:lnTo>
                  <a:lnTo>
                    <a:pt x="1847" y="2626"/>
                  </a:lnTo>
                  <a:lnTo>
                    <a:pt x="1979" y="255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3217217" y="1706385"/>
              <a:ext cx="652394" cy="866133"/>
            </a:xfrm>
            <a:custGeom>
              <a:rect b="b" l="l" r="r" t="t"/>
              <a:pathLst>
                <a:path extrusionOk="0" h="2626" w="1978">
                  <a:moveTo>
                    <a:pt x="132" y="0"/>
                  </a:moveTo>
                  <a:lnTo>
                    <a:pt x="0" y="71"/>
                  </a:lnTo>
                  <a:lnTo>
                    <a:pt x="1844" y="2625"/>
                  </a:lnTo>
                  <a:lnTo>
                    <a:pt x="1978" y="254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3310558" y="1650973"/>
              <a:ext cx="652724" cy="865803"/>
            </a:xfrm>
            <a:custGeom>
              <a:rect b="b" l="l" r="r" t="t"/>
              <a:pathLst>
                <a:path extrusionOk="0" h="2625" w="1979">
                  <a:moveTo>
                    <a:pt x="132" y="0"/>
                  </a:moveTo>
                  <a:lnTo>
                    <a:pt x="0" y="79"/>
                  </a:lnTo>
                  <a:lnTo>
                    <a:pt x="1846" y="2625"/>
                  </a:lnTo>
                  <a:lnTo>
                    <a:pt x="1978" y="255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3403900" y="1598200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5" y="0"/>
                  </a:moveTo>
                  <a:lnTo>
                    <a:pt x="0" y="71"/>
                  </a:lnTo>
                  <a:lnTo>
                    <a:pt x="1846" y="2625"/>
                  </a:lnTo>
                  <a:lnTo>
                    <a:pt x="1978" y="254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3497902" y="1542787"/>
              <a:ext cx="652724" cy="866133"/>
            </a:xfrm>
            <a:custGeom>
              <a:rect b="b" l="l" r="r" t="t"/>
              <a:pathLst>
                <a:path extrusionOk="0" h="2626" w="1979">
                  <a:moveTo>
                    <a:pt x="133" y="0"/>
                  </a:moveTo>
                  <a:lnTo>
                    <a:pt x="1" y="79"/>
                  </a:lnTo>
                  <a:lnTo>
                    <a:pt x="1844" y="2625"/>
                  </a:lnTo>
                  <a:lnTo>
                    <a:pt x="1979" y="255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3591243" y="1490014"/>
              <a:ext cx="652724" cy="866134"/>
            </a:xfrm>
            <a:custGeom>
              <a:rect b="b" l="l" r="r" t="t"/>
              <a:pathLst>
                <a:path extrusionOk="0" h="2626" w="1979">
                  <a:moveTo>
                    <a:pt x="133" y="1"/>
                  </a:moveTo>
                  <a:lnTo>
                    <a:pt x="1" y="71"/>
                  </a:lnTo>
                  <a:lnTo>
                    <a:pt x="1847" y="2625"/>
                  </a:lnTo>
                  <a:lnTo>
                    <a:pt x="1979" y="2545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016967" y="2083386"/>
              <a:ext cx="588738" cy="147104"/>
            </a:xfrm>
            <a:custGeom>
              <a:rect b="b" l="l" r="r" t="t"/>
              <a:pathLst>
                <a:path extrusionOk="0" h="446" w="1785">
                  <a:moveTo>
                    <a:pt x="1785" y="0"/>
                  </a:moveTo>
                  <a:lnTo>
                    <a:pt x="135" y="365"/>
                  </a:lnTo>
                  <a:lnTo>
                    <a:pt x="1" y="445"/>
                  </a:lnTo>
                  <a:lnTo>
                    <a:pt x="1651" y="73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111298" y="2027974"/>
              <a:ext cx="588079" cy="149743"/>
            </a:xfrm>
            <a:custGeom>
              <a:rect b="b" l="l" r="r" t="t"/>
              <a:pathLst>
                <a:path extrusionOk="0" h="454" w="1783">
                  <a:moveTo>
                    <a:pt x="1782" y="0"/>
                  </a:moveTo>
                  <a:lnTo>
                    <a:pt x="132" y="373"/>
                  </a:lnTo>
                  <a:lnTo>
                    <a:pt x="0" y="454"/>
                  </a:lnTo>
                  <a:lnTo>
                    <a:pt x="1650" y="81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2204640" y="1975200"/>
              <a:ext cx="588079" cy="147104"/>
            </a:xfrm>
            <a:custGeom>
              <a:rect b="b" l="l" r="r" t="t"/>
              <a:pathLst>
                <a:path extrusionOk="0" h="446" w="1783">
                  <a:moveTo>
                    <a:pt x="1782" y="1"/>
                  </a:moveTo>
                  <a:lnTo>
                    <a:pt x="132" y="365"/>
                  </a:lnTo>
                  <a:lnTo>
                    <a:pt x="0" y="446"/>
                  </a:lnTo>
                  <a:lnTo>
                    <a:pt x="1650" y="82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2297982" y="1919788"/>
              <a:ext cx="588738" cy="149743"/>
            </a:xfrm>
            <a:custGeom>
              <a:rect b="b" l="l" r="r" t="t"/>
              <a:pathLst>
                <a:path extrusionOk="0" h="454" w="1785">
                  <a:moveTo>
                    <a:pt x="1784" y="0"/>
                  </a:moveTo>
                  <a:lnTo>
                    <a:pt x="135" y="373"/>
                  </a:lnTo>
                  <a:lnTo>
                    <a:pt x="0" y="454"/>
                  </a:lnTo>
                  <a:lnTo>
                    <a:pt x="1650" y="81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2391983" y="1867014"/>
              <a:ext cx="588079" cy="146444"/>
            </a:xfrm>
            <a:custGeom>
              <a:rect b="b" l="l" r="r" t="t"/>
              <a:pathLst>
                <a:path extrusionOk="0" h="444" w="1783">
                  <a:moveTo>
                    <a:pt x="1783" y="1"/>
                  </a:moveTo>
                  <a:lnTo>
                    <a:pt x="133" y="365"/>
                  </a:lnTo>
                  <a:lnTo>
                    <a:pt x="1" y="444"/>
                  </a:lnTo>
                  <a:lnTo>
                    <a:pt x="1651" y="8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2485325" y="1811602"/>
              <a:ext cx="588079" cy="149083"/>
            </a:xfrm>
            <a:custGeom>
              <a:rect b="b" l="l" r="r" t="t"/>
              <a:pathLst>
                <a:path extrusionOk="0" h="452" w="1783">
                  <a:moveTo>
                    <a:pt x="1783" y="1"/>
                  </a:moveTo>
                  <a:lnTo>
                    <a:pt x="133" y="373"/>
                  </a:lnTo>
                  <a:lnTo>
                    <a:pt x="1" y="452"/>
                  </a:lnTo>
                  <a:lnTo>
                    <a:pt x="1651" y="79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2576028" y="1758829"/>
              <a:ext cx="591707" cy="146444"/>
            </a:xfrm>
            <a:custGeom>
              <a:rect b="b" l="l" r="r" t="t"/>
              <a:pathLst>
                <a:path extrusionOk="0" h="444" w="1794">
                  <a:moveTo>
                    <a:pt x="1793" y="1"/>
                  </a:moveTo>
                  <a:lnTo>
                    <a:pt x="143" y="373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1659" y="80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2669370" y="1703417"/>
              <a:ext cx="591707" cy="149413"/>
            </a:xfrm>
            <a:custGeom>
              <a:rect b="b" l="l" r="r" t="t"/>
              <a:pathLst>
                <a:path extrusionOk="0" h="453" w="1794">
                  <a:moveTo>
                    <a:pt x="1793" y="1"/>
                  </a:moveTo>
                  <a:lnTo>
                    <a:pt x="143" y="373"/>
                  </a:lnTo>
                  <a:lnTo>
                    <a:pt x="1" y="452"/>
                  </a:lnTo>
                  <a:lnTo>
                    <a:pt x="1661" y="80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2763371" y="1650973"/>
              <a:ext cx="591047" cy="146115"/>
            </a:xfrm>
            <a:custGeom>
              <a:rect b="b" l="l" r="r" t="t"/>
              <a:pathLst>
                <a:path extrusionOk="0" h="443" w="1792">
                  <a:moveTo>
                    <a:pt x="1791" y="0"/>
                  </a:moveTo>
                  <a:lnTo>
                    <a:pt x="141" y="373"/>
                  </a:lnTo>
                  <a:lnTo>
                    <a:pt x="1" y="443"/>
                  </a:lnTo>
                  <a:lnTo>
                    <a:pt x="1659" y="79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857043" y="1598200"/>
              <a:ext cx="591377" cy="146444"/>
            </a:xfrm>
            <a:custGeom>
              <a:rect b="b" l="l" r="r" t="t"/>
              <a:pathLst>
                <a:path extrusionOk="0" h="444" w="1793">
                  <a:moveTo>
                    <a:pt x="1793" y="0"/>
                  </a:moveTo>
                  <a:lnTo>
                    <a:pt x="143" y="364"/>
                  </a:lnTo>
                  <a:lnTo>
                    <a:pt x="0" y="443"/>
                  </a:lnTo>
                  <a:lnTo>
                    <a:pt x="1658" y="71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950385" y="1542787"/>
              <a:ext cx="591377" cy="149083"/>
            </a:xfrm>
            <a:custGeom>
              <a:rect b="b" l="l" r="r" t="t"/>
              <a:pathLst>
                <a:path extrusionOk="0" h="452" w="1793">
                  <a:moveTo>
                    <a:pt x="1793" y="0"/>
                  </a:moveTo>
                  <a:lnTo>
                    <a:pt x="143" y="373"/>
                  </a:lnTo>
                  <a:lnTo>
                    <a:pt x="134" y="373"/>
                  </a:lnTo>
                  <a:lnTo>
                    <a:pt x="0" y="452"/>
                  </a:lnTo>
                  <a:lnTo>
                    <a:pt x="1661" y="79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3044386" y="1490014"/>
              <a:ext cx="590717" cy="146444"/>
            </a:xfrm>
            <a:custGeom>
              <a:rect b="b" l="l" r="r" t="t"/>
              <a:pathLst>
                <a:path extrusionOk="0" h="444" w="1791">
                  <a:moveTo>
                    <a:pt x="1791" y="1"/>
                  </a:moveTo>
                  <a:lnTo>
                    <a:pt x="132" y="362"/>
                  </a:lnTo>
                  <a:lnTo>
                    <a:pt x="0" y="443"/>
                  </a:lnTo>
                  <a:lnTo>
                    <a:pt x="1659" y="71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786789" y="1703417"/>
              <a:ext cx="1220684" cy="991798"/>
            </a:xfrm>
            <a:custGeom>
              <a:rect b="b" l="l" r="r" t="t"/>
              <a:pathLst>
                <a:path extrusionOk="0" h="3007" w="3701">
                  <a:moveTo>
                    <a:pt x="2283" y="0"/>
                  </a:moveTo>
                  <a:cubicBezTo>
                    <a:pt x="2273" y="0"/>
                    <a:pt x="2263" y="0"/>
                    <a:pt x="2253" y="1"/>
                  </a:cubicBezTo>
                  <a:cubicBezTo>
                    <a:pt x="2067" y="9"/>
                    <a:pt x="1891" y="80"/>
                    <a:pt x="1748" y="205"/>
                  </a:cubicBezTo>
                  <a:cubicBezTo>
                    <a:pt x="1605" y="320"/>
                    <a:pt x="1499" y="488"/>
                    <a:pt x="1339" y="586"/>
                  </a:cubicBezTo>
                  <a:cubicBezTo>
                    <a:pt x="1146" y="701"/>
                    <a:pt x="905" y="701"/>
                    <a:pt x="675" y="718"/>
                  </a:cubicBezTo>
                  <a:cubicBezTo>
                    <a:pt x="569" y="737"/>
                    <a:pt x="462" y="746"/>
                    <a:pt x="364" y="791"/>
                  </a:cubicBezTo>
                  <a:cubicBezTo>
                    <a:pt x="302" y="816"/>
                    <a:pt x="213" y="825"/>
                    <a:pt x="160" y="869"/>
                  </a:cubicBezTo>
                  <a:cubicBezTo>
                    <a:pt x="45" y="959"/>
                    <a:pt x="0" y="1152"/>
                    <a:pt x="28" y="1340"/>
                  </a:cubicBezTo>
                  <a:cubicBezTo>
                    <a:pt x="36" y="1463"/>
                    <a:pt x="90" y="1589"/>
                    <a:pt x="168" y="1659"/>
                  </a:cubicBezTo>
                  <a:cubicBezTo>
                    <a:pt x="275" y="1749"/>
                    <a:pt x="400" y="1802"/>
                    <a:pt x="507" y="1889"/>
                  </a:cubicBezTo>
                  <a:cubicBezTo>
                    <a:pt x="667" y="2015"/>
                    <a:pt x="781" y="2191"/>
                    <a:pt x="826" y="2387"/>
                  </a:cubicBezTo>
                  <a:cubicBezTo>
                    <a:pt x="887" y="2640"/>
                    <a:pt x="905" y="3007"/>
                    <a:pt x="1257" y="3007"/>
                  </a:cubicBezTo>
                  <a:cubicBezTo>
                    <a:pt x="1261" y="3007"/>
                    <a:pt x="1265" y="3007"/>
                    <a:pt x="1269" y="3007"/>
                  </a:cubicBezTo>
                  <a:cubicBezTo>
                    <a:pt x="1401" y="2998"/>
                    <a:pt x="1518" y="2909"/>
                    <a:pt x="1642" y="2892"/>
                  </a:cubicBezTo>
                  <a:cubicBezTo>
                    <a:pt x="1665" y="2888"/>
                    <a:pt x="1689" y="2886"/>
                    <a:pt x="1713" y="2886"/>
                  </a:cubicBezTo>
                  <a:cubicBezTo>
                    <a:pt x="1848" y="2886"/>
                    <a:pt x="1983" y="2942"/>
                    <a:pt x="2112" y="2973"/>
                  </a:cubicBezTo>
                  <a:cubicBezTo>
                    <a:pt x="2166" y="2987"/>
                    <a:pt x="2223" y="2996"/>
                    <a:pt x="2280" y="2996"/>
                  </a:cubicBezTo>
                  <a:cubicBezTo>
                    <a:pt x="2390" y="2996"/>
                    <a:pt x="2496" y="2962"/>
                    <a:pt x="2555" y="2875"/>
                  </a:cubicBezTo>
                  <a:cubicBezTo>
                    <a:pt x="2572" y="2847"/>
                    <a:pt x="2591" y="2813"/>
                    <a:pt x="2608" y="2785"/>
                  </a:cubicBezTo>
                  <a:cubicBezTo>
                    <a:pt x="2644" y="2749"/>
                    <a:pt x="2689" y="2724"/>
                    <a:pt x="2732" y="2696"/>
                  </a:cubicBezTo>
                  <a:cubicBezTo>
                    <a:pt x="2927" y="2609"/>
                    <a:pt x="3140" y="2589"/>
                    <a:pt x="3336" y="2494"/>
                  </a:cubicBezTo>
                  <a:cubicBezTo>
                    <a:pt x="3530" y="2404"/>
                    <a:pt x="3700" y="2208"/>
                    <a:pt x="3664" y="2004"/>
                  </a:cubicBezTo>
                  <a:cubicBezTo>
                    <a:pt x="3636" y="1872"/>
                    <a:pt x="3530" y="1766"/>
                    <a:pt x="3504" y="1631"/>
                  </a:cubicBezTo>
                  <a:cubicBezTo>
                    <a:pt x="3487" y="1508"/>
                    <a:pt x="3541" y="1385"/>
                    <a:pt x="3558" y="1259"/>
                  </a:cubicBezTo>
                  <a:cubicBezTo>
                    <a:pt x="3594" y="984"/>
                    <a:pt x="3451" y="684"/>
                    <a:pt x="3194" y="541"/>
                  </a:cubicBezTo>
                  <a:cubicBezTo>
                    <a:pt x="3123" y="505"/>
                    <a:pt x="3034" y="480"/>
                    <a:pt x="2972" y="427"/>
                  </a:cubicBezTo>
                  <a:cubicBezTo>
                    <a:pt x="2883" y="365"/>
                    <a:pt x="2829" y="267"/>
                    <a:pt x="2751" y="194"/>
                  </a:cubicBezTo>
                  <a:cubicBezTo>
                    <a:pt x="2632" y="70"/>
                    <a:pt x="2460" y="0"/>
                    <a:pt x="228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2781182" y="1696820"/>
              <a:ext cx="1220024" cy="990148"/>
            </a:xfrm>
            <a:custGeom>
              <a:rect b="b" l="l" r="r" t="t"/>
              <a:pathLst>
                <a:path extrusionOk="0" h="3002" w="3699">
                  <a:moveTo>
                    <a:pt x="2273" y="1"/>
                  </a:moveTo>
                  <a:cubicBezTo>
                    <a:pt x="2264" y="1"/>
                    <a:pt x="2254" y="1"/>
                    <a:pt x="2244" y="2"/>
                  </a:cubicBezTo>
                  <a:cubicBezTo>
                    <a:pt x="2067" y="12"/>
                    <a:pt x="1888" y="82"/>
                    <a:pt x="1748" y="206"/>
                  </a:cubicBezTo>
                  <a:cubicBezTo>
                    <a:pt x="1605" y="321"/>
                    <a:pt x="1499" y="491"/>
                    <a:pt x="1339" y="587"/>
                  </a:cubicBezTo>
                  <a:cubicBezTo>
                    <a:pt x="1135" y="704"/>
                    <a:pt x="896" y="704"/>
                    <a:pt x="664" y="721"/>
                  </a:cubicBezTo>
                  <a:cubicBezTo>
                    <a:pt x="558" y="730"/>
                    <a:pt x="451" y="747"/>
                    <a:pt x="354" y="791"/>
                  </a:cubicBezTo>
                  <a:cubicBezTo>
                    <a:pt x="292" y="811"/>
                    <a:pt x="205" y="828"/>
                    <a:pt x="160" y="872"/>
                  </a:cubicBezTo>
                  <a:cubicBezTo>
                    <a:pt x="34" y="960"/>
                    <a:pt x="0" y="1155"/>
                    <a:pt x="17" y="1332"/>
                  </a:cubicBezTo>
                  <a:cubicBezTo>
                    <a:pt x="34" y="1466"/>
                    <a:pt x="79" y="1590"/>
                    <a:pt x="160" y="1662"/>
                  </a:cubicBezTo>
                  <a:cubicBezTo>
                    <a:pt x="266" y="1749"/>
                    <a:pt x="390" y="1803"/>
                    <a:pt x="496" y="1892"/>
                  </a:cubicBezTo>
                  <a:cubicBezTo>
                    <a:pt x="656" y="2016"/>
                    <a:pt x="771" y="2194"/>
                    <a:pt x="824" y="2388"/>
                  </a:cubicBezTo>
                  <a:cubicBezTo>
                    <a:pt x="884" y="2640"/>
                    <a:pt x="904" y="3002"/>
                    <a:pt x="1235" y="3002"/>
                  </a:cubicBezTo>
                  <a:cubicBezTo>
                    <a:pt x="1243" y="3002"/>
                    <a:pt x="1250" y="3002"/>
                    <a:pt x="1258" y="3001"/>
                  </a:cubicBezTo>
                  <a:cubicBezTo>
                    <a:pt x="1392" y="3001"/>
                    <a:pt x="1507" y="2912"/>
                    <a:pt x="1642" y="2895"/>
                  </a:cubicBezTo>
                  <a:cubicBezTo>
                    <a:pt x="1666" y="2890"/>
                    <a:pt x="1691" y="2889"/>
                    <a:pt x="1715" y="2889"/>
                  </a:cubicBezTo>
                  <a:cubicBezTo>
                    <a:pt x="1848" y="2889"/>
                    <a:pt x="1975" y="2945"/>
                    <a:pt x="2110" y="2974"/>
                  </a:cubicBezTo>
                  <a:cubicBezTo>
                    <a:pt x="2161" y="2989"/>
                    <a:pt x="2218" y="2998"/>
                    <a:pt x="2274" y="2998"/>
                  </a:cubicBezTo>
                  <a:cubicBezTo>
                    <a:pt x="2383" y="2998"/>
                    <a:pt x="2490" y="2964"/>
                    <a:pt x="2555" y="2876"/>
                  </a:cubicBezTo>
                  <a:cubicBezTo>
                    <a:pt x="2572" y="2850"/>
                    <a:pt x="2580" y="2814"/>
                    <a:pt x="2608" y="2788"/>
                  </a:cubicBezTo>
                  <a:cubicBezTo>
                    <a:pt x="2634" y="2744"/>
                    <a:pt x="2678" y="2716"/>
                    <a:pt x="2732" y="2699"/>
                  </a:cubicBezTo>
                  <a:cubicBezTo>
                    <a:pt x="2919" y="2609"/>
                    <a:pt x="3140" y="2584"/>
                    <a:pt x="3334" y="2495"/>
                  </a:cubicBezTo>
                  <a:cubicBezTo>
                    <a:pt x="3521" y="2407"/>
                    <a:pt x="3698" y="2211"/>
                    <a:pt x="3653" y="2007"/>
                  </a:cubicBezTo>
                  <a:cubicBezTo>
                    <a:pt x="3636" y="1875"/>
                    <a:pt x="3530" y="1769"/>
                    <a:pt x="3504" y="1634"/>
                  </a:cubicBezTo>
                  <a:cubicBezTo>
                    <a:pt x="3477" y="1511"/>
                    <a:pt x="3530" y="1385"/>
                    <a:pt x="3547" y="1262"/>
                  </a:cubicBezTo>
                  <a:cubicBezTo>
                    <a:pt x="3592" y="979"/>
                    <a:pt x="3440" y="685"/>
                    <a:pt x="3194" y="544"/>
                  </a:cubicBezTo>
                  <a:cubicBezTo>
                    <a:pt x="3113" y="508"/>
                    <a:pt x="3034" y="481"/>
                    <a:pt x="2961" y="427"/>
                  </a:cubicBezTo>
                  <a:cubicBezTo>
                    <a:pt x="2883" y="366"/>
                    <a:pt x="2821" y="268"/>
                    <a:pt x="2749" y="197"/>
                  </a:cubicBezTo>
                  <a:cubicBezTo>
                    <a:pt x="2624" y="72"/>
                    <a:pt x="2449" y="1"/>
                    <a:pt x="2273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3723505" y="2265454"/>
              <a:ext cx="216365" cy="236818"/>
            </a:xfrm>
            <a:custGeom>
              <a:rect b="b" l="l" r="r" t="t"/>
              <a:pathLst>
                <a:path extrusionOk="0" h="718" w="656">
                  <a:moveTo>
                    <a:pt x="398" y="0"/>
                  </a:moveTo>
                  <a:cubicBezTo>
                    <a:pt x="374" y="0"/>
                    <a:pt x="350" y="3"/>
                    <a:pt x="328" y="8"/>
                  </a:cubicBezTo>
                  <a:cubicBezTo>
                    <a:pt x="211" y="45"/>
                    <a:pt x="222" y="247"/>
                    <a:pt x="168" y="336"/>
                  </a:cubicBezTo>
                  <a:cubicBezTo>
                    <a:pt x="149" y="364"/>
                    <a:pt x="124" y="389"/>
                    <a:pt x="104" y="426"/>
                  </a:cubicBezTo>
                  <a:cubicBezTo>
                    <a:pt x="87" y="443"/>
                    <a:pt x="79" y="460"/>
                    <a:pt x="70" y="479"/>
                  </a:cubicBezTo>
                  <a:cubicBezTo>
                    <a:pt x="1" y="614"/>
                    <a:pt x="107" y="718"/>
                    <a:pt x="240" y="718"/>
                  </a:cubicBezTo>
                  <a:cubicBezTo>
                    <a:pt x="245" y="718"/>
                    <a:pt x="250" y="718"/>
                    <a:pt x="256" y="717"/>
                  </a:cubicBezTo>
                  <a:cubicBezTo>
                    <a:pt x="317" y="709"/>
                    <a:pt x="381" y="683"/>
                    <a:pt x="424" y="647"/>
                  </a:cubicBezTo>
                  <a:cubicBezTo>
                    <a:pt x="505" y="594"/>
                    <a:pt x="575" y="524"/>
                    <a:pt x="611" y="434"/>
                  </a:cubicBezTo>
                  <a:cubicBezTo>
                    <a:pt x="656" y="319"/>
                    <a:pt x="656" y="123"/>
                    <a:pt x="541" y="45"/>
                  </a:cubicBezTo>
                  <a:cubicBezTo>
                    <a:pt x="504" y="14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821751" y="1867014"/>
              <a:ext cx="940002" cy="754650"/>
            </a:xfrm>
            <a:custGeom>
              <a:rect b="b" l="l" r="r" t="t"/>
              <a:pathLst>
                <a:path extrusionOk="0" h="2288" w="2850">
                  <a:moveTo>
                    <a:pt x="1872" y="1"/>
                  </a:moveTo>
                  <a:cubicBezTo>
                    <a:pt x="1687" y="9"/>
                    <a:pt x="1527" y="99"/>
                    <a:pt x="1384" y="205"/>
                  </a:cubicBezTo>
                  <a:cubicBezTo>
                    <a:pt x="1260" y="305"/>
                    <a:pt x="1065" y="366"/>
                    <a:pt x="894" y="366"/>
                  </a:cubicBezTo>
                  <a:cubicBezTo>
                    <a:pt x="883" y="366"/>
                    <a:pt x="872" y="365"/>
                    <a:pt x="861" y="365"/>
                  </a:cubicBezTo>
                  <a:cubicBezTo>
                    <a:pt x="729" y="358"/>
                    <a:pt x="606" y="322"/>
                    <a:pt x="479" y="322"/>
                  </a:cubicBezTo>
                  <a:cubicBezTo>
                    <a:pt x="436" y="322"/>
                    <a:pt x="392" y="326"/>
                    <a:pt x="348" y="337"/>
                  </a:cubicBezTo>
                  <a:cubicBezTo>
                    <a:pt x="222" y="365"/>
                    <a:pt x="82" y="435"/>
                    <a:pt x="37" y="569"/>
                  </a:cubicBezTo>
                  <a:cubicBezTo>
                    <a:pt x="1" y="648"/>
                    <a:pt x="9" y="737"/>
                    <a:pt x="62" y="808"/>
                  </a:cubicBezTo>
                  <a:cubicBezTo>
                    <a:pt x="152" y="959"/>
                    <a:pt x="356" y="986"/>
                    <a:pt x="507" y="1074"/>
                  </a:cubicBezTo>
                  <a:cubicBezTo>
                    <a:pt x="631" y="1146"/>
                    <a:pt x="720" y="1261"/>
                    <a:pt x="763" y="1402"/>
                  </a:cubicBezTo>
                  <a:cubicBezTo>
                    <a:pt x="807" y="1572"/>
                    <a:pt x="782" y="1766"/>
                    <a:pt x="869" y="1917"/>
                  </a:cubicBezTo>
                  <a:cubicBezTo>
                    <a:pt x="933" y="2023"/>
                    <a:pt x="1057" y="2093"/>
                    <a:pt x="1180" y="2093"/>
                  </a:cubicBezTo>
                  <a:cubicBezTo>
                    <a:pt x="1252" y="2093"/>
                    <a:pt x="1331" y="2076"/>
                    <a:pt x="1412" y="2076"/>
                  </a:cubicBezTo>
                  <a:cubicBezTo>
                    <a:pt x="1589" y="2076"/>
                    <a:pt x="1740" y="2211"/>
                    <a:pt x="1917" y="2272"/>
                  </a:cubicBezTo>
                  <a:cubicBezTo>
                    <a:pt x="1952" y="2281"/>
                    <a:pt x="1990" y="2287"/>
                    <a:pt x="2027" y="2287"/>
                  </a:cubicBezTo>
                  <a:cubicBezTo>
                    <a:pt x="2065" y="2287"/>
                    <a:pt x="2103" y="2281"/>
                    <a:pt x="2138" y="2264"/>
                  </a:cubicBezTo>
                  <a:cubicBezTo>
                    <a:pt x="2191" y="2236"/>
                    <a:pt x="2219" y="2174"/>
                    <a:pt x="2236" y="2121"/>
                  </a:cubicBezTo>
                  <a:cubicBezTo>
                    <a:pt x="2281" y="1987"/>
                    <a:pt x="2281" y="1847"/>
                    <a:pt x="2334" y="1721"/>
                  </a:cubicBezTo>
                  <a:cubicBezTo>
                    <a:pt x="2396" y="1536"/>
                    <a:pt x="2530" y="1385"/>
                    <a:pt x="2636" y="1225"/>
                  </a:cubicBezTo>
                  <a:cubicBezTo>
                    <a:pt x="2849" y="914"/>
                    <a:pt x="2785" y="488"/>
                    <a:pt x="2511" y="241"/>
                  </a:cubicBezTo>
                  <a:cubicBezTo>
                    <a:pt x="2396" y="135"/>
                    <a:pt x="2244" y="71"/>
                    <a:pt x="2093" y="28"/>
                  </a:cubicBezTo>
                  <a:cubicBezTo>
                    <a:pt x="2023" y="9"/>
                    <a:pt x="1944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2997220" y="1963986"/>
              <a:ext cx="269467" cy="140837"/>
            </a:xfrm>
            <a:custGeom>
              <a:rect b="b" l="l" r="r" t="t"/>
              <a:pathLst>
                <a:path extrusionOk="0" h="427" w="817">
                  <a:moveTo>
                    <a:pt x="1" y="1"/>
                  </a:moveTo>
                  <a:lnTo>
                    <a:pt x="1" y="426"/>
                  </a:lnTo>
                  <a:lnTo>
                    <a:pt x="754" y="416"/>
                  </a:lnTo>
                  <a:lnTo>
                    <a:pt x="816" y="23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2924328" y="1878889"/>
              <a:ext cx="143474" cy="85426"/>
            </a:xfrm>
            <a:custGeom>
              <a:rect b="b" l="l" r="r" t="t"/>
              <a:pathLst>
                <a:path extrusionOk="0" h="259" w="435">
                  <a:moveTo>
                    <a:pt x="222" y="1"/>
                  </a:moveTo>
                  <a:lnTo>
                    <a:pt x="0" y="133"/>
                  </a:lnTo>
                  <a:lnTo>
                    <a:pt x="222" y="259"/>
                  </a:lnTo>
                  <a:lnTo>
                    <a:pt x="435" y="13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2944777" y="1893731"/>
              <a:ext cx="102576" cy="58710"/>
            </a:xfrm>
            <a:custGeom>
              <a:rect b="b" l="l" r="r" t="t"/>
              <a:pathLst>
                <a:path extrusionOk="0" h="178" w="311">
                  <a:moveTo>
                    <a:pt x="160" y="1"/>
                  </a:moveTo>
                  <a:lnTo>
                    <a:pt x="0" y="88"/>
                  </a:lnTo>
                  <a:lnTo>
                    <a:pt x="160" y="177"/>
                  </a:lnTo>
                  <a:lnTo>
                    <a:pt x="311" y="8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2997220" y="1893731"/>
              <a:ext cx="50133" cy="58710"/>
            </a:xfrm>
            <a:custGeom>
              <a:rect b="b" l="l" r="r" t="t"/>
              <a:pathLst>
                <a:path extrusionOk="0" h="178" w="152">
                  <a:moveTo>
                    <a:pt x="1" y="1"/>
                  </a:moveTo>
                  <a:lnTo>
                    <a:pt x="1" y="177"/>
                  </a:lnTo>
                  <a:lnTo>
                    <a:pt x="152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2997220" y="1922427"/>
              <a:ext cx="70583" cy="182396"/>
            </a:xfrm>
            <a:custGeom>
              <a:rect b="b" l="l" r="r" t="t"/>
              <a:pathLst>
                <a:path extrusionOk="0" h="553" w="214">
                  <a:moveTo>
                    <a:pt x="214" y="1"/>
                  </a:moveTo>
                  <a:lnTo>
                    <a:pt x="1" y="127"/>
                  </a:lnTo>
                  <a:lnTo>
                    <a:pt x="1" y="552"/>
                  </a:lnTo>
                  <a:lnTo>
                    <a:pt x="214" y="427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924328" y="1922427"/>
              <a:ext cx="73221" cy="182396"/>
            </a:xfrm>
            <a:custGeom>
              <a:rect b="b" l="l" r="r" t="t"/>
              <a:pathLst>
                <a:path extrusionOk="0" h="553" w="222">
                  <a:moveTo>
                    <a:pt x="0" y="1"/>
                  </a:moveTo>
                  <a:lnTo>
                    <a:pt x="0" y="250"/>
                  </a:lnTo>
                  <a:lnTo>
                    <a:pt x="222" y="552"/>
                  </a:lnTo>
                  <a:lnTo>
                    <a:pt x="222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985346" y="1881857"/>
              <a:ext cx="21439" cy="12204"/>
            </a:xfrm>
            <a:custGeom>
              <a:rect b="b" l="l" r="r" t="t"/>
              <a:pathLst>
                <a:path extrusionOk="0" h="37" w="65">
                  <a:moveTo>
                    <a:pt x="37" y="0"/>
                  </a:moveTo>
                  <a:lnTo>
                    <a:pt x="1" y="18"/>
                  </a:lnTo>
                  <a:lnTo>
                    <a:pt x="37" y="37"/>
                  </a:lnTo>
                  <a:lnTo>
                    <a:pt x="65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2997220" y="1887464"/>
              <a:ext cx="9565" cy="76850"/>
            </a:xfrm>
            <a:custGeom>
              <a:rect b="b" l="l" r="r" t="t"/>
              <a:pathLst>
                <a:path extrusionOk="0" h="233" w="29">
                  <a:moveTo>
                    <a:pt x="29" y="1"/>
                  </a:moveTo>
                  <a:lnTo>
                    <a:pt x="1" y="20"/>
                  </a:lnTo>
                  <a:lnTo>
                    <a:pt x="1" y="233"/>
                  </a:lnTo>
                  <a:lnTo>
                    <a:pt x="29" y="21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2985346" y="1887464"/>
              <a:ext cx="12204" cy="76850"/>
            </a:xfrm>
            <a:custGeom>
              <a:rect b="b" l="l" r="r" t="t"/>
              <a:pathLst>
                <a:path extrusionOk="0" h="233" w="37">
                  <a:moveTo>
                    <a:pt x="1" y="1"/>
                  </a:moveTo>
                  <a:lnTo>
                    <a:pt x="1" y="213"/>
                  </a:lnTo>
                  <a:lnTo>
                    <a:pt x="37" y="233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2985346" y="1881857"/>
              <a:ext cx="21439" cy="29685"/>
            </a:xfrm>
            <a:custGeom>
              <a:rect b="b" l="l" r="r" t="t"/>
              <a:pathLst>
                <a:path extrusionOk="0" h="90" w="65">
                  <a:moveTo>
                    <a:pt x="37" y="0"/>
                  </a:moveTo>
                  <a:lnTo>
                    <a:pt x="1" y="18"/>
                  </a:lnTo>
                  <a:lnTo>
                    <a:pt x="1" y="71"/>
                  </a:lnTo>
                  <a:lnTo>
                    <a:pt x="37" y="90"/>
                  </a:lnTo>
                  <a:lnTo>
                    <a:pt x="65" y="71"/>
                  </a:lnTo>
                  <a:lnTo>
                    <a:pt x="65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047025" y="1846895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37" y="0"/>
                  </a:moveTo>
                  <a:lnTo>
                    <a:pt x="1" y="17"/>
                  </a:lnTo>
                  <a:lnTo>
                    <a:pt x="37" y="36"/>
                  </a:lnTo>
                  <a:lnTo>
                    <a:pt x="63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3059228" y="1852502"/>
              <a:ext cx="8575" cy="76850"/>
            </a:xfrm>
            <a:custGeom>
              <a:rect b="b" l="l" r="r" t="t"/>
              <a:pathLst>
                <a:path extrusionOk="0" h="233" w="26">
                  <a:moveTo>
                    <a:pt x="26" y="0"/>
                  </a:moveTo>
                  <a:lnTo>
                    <a:pt x="0" y="19"/>
                  </a:lnTo>
                  <a:lnTo>
                    <a:pt x="0" y="232"/>
                  </a:lnTo>
                  <a:lnTo>
                    <a:pt x="26" y="21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3047025" y="1852502"/>
              <a:ext cx="12533" cy="76850"/>
            </a:xfrm>
            <a:custGeom>
              <a:rect b="b" l="l" r="r" t="t"/>
              <a:pathLst>
                <a:path extrusionOk="0" h="233" w="38">
                  <a:moveTo>
                    <a:pt x="1" y="0"/>
                  </a:moveTo>
                  <a:lnTo>
                    <a:pt x="1" y="213"/>
                  </a:lnTo>
                  <a:lnTo>
                    <a:pt x="37" y="232"/>
                  </a:lnTo>
                  <a:lnTo>
                    <a:pt x="37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3047025" y="1846895"/>
              <a:ext cx="20779" cy="35292"/>
            </a:xfrm>
            <a:custGeom>
              <a:rect b="b" l="l" r="r" t="t"/>
              <a:pathLst>
                <a:path extrusionOk="0" h="107" w="63">
                  <a:moveTo>
                    <a:pt x="27" y="0"/>
                  </a:moveTo>
                  <a:lnTo>
                    <a:pt x="1" y="17"/>
                  </a:lnTo>
                  <a:lnTo>
                    <a:pt x="1" y="106"/>
                  </a:lnTo>
                  <a:lnTo>
                    <a:pt x="63" y="70"/>
                  </a:lnTo>
                  <a:lnTo>
                    <a:pt x="63" y="2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2924328" y="1846895"/>
              <a:ext cx="20779" cy="12204"/>
            </a:xfrm>
            <a:custGeom>
              <a:rect b="b" l="l" r="r" t="t"/>
              <a:pathLst>
                <a:path extrusionOk="0" h="37" w="63">
                  <a:moveTo>
                    <a:pt x="26" y="0"/>
                  </a:moveTo>
                  <a:lnTo>
                    <a:pt x="0" y="17"/>
                  </a:lnTo>
                  <a:lnTo>
                    <a:pt x="37" y="36"/>
                  </a:lnTo>
                  <a:lnTo>
                    <a:pt x="62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2936202" y="1852502"/>
              <a:ext cx="8905" cy="76850"/>
            </a:xfrm>
            <a:custGeom>
              <a:rect b="b" l="l" r="r" t="t"/>
              <a:pathLst>
                <a:path extrusionOk="0" h="233" w="27">
                  <a:moveTo>
                    <a:pt x="26" y="0"/>
                  </a:moveTo>
                  <a:lnTo>
                    <a:pt x="1" y="19"/>
                  </a:lnTo>
                  <a:lnTo>
                    <a:pt x="1" y="232"/>
                  </a:lnTo>
                  <a:lnTo>
                    <a:pt x="26" y="21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2924328" y="1852502"/>
              <a:ext cx="12204" cy="76850"/>
            </a:xfrm>
            <a:custGeom>
              <a:rect b="b" l="l" r="r" t="t"/>
              <a:pathLst>
                <a:path extrusionOk="0" h="233" w="37">
                  <a:moveTo>
                    <a:pt x="0" y="0"/>
                  </a:moveTo>
                  <a:lnTo>
                    <a:pt x="0" y="213"/>
                  </a:lnTo>
                  <a:lnTo>
                    <a:pt x="37" y="232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2924328" y="1846895"/>
              <a:ext cx="20779" cy="35292"/>
            </a:xfrm>
            <a:custGeom>
              <a:rect b="b" l="l" r="r" t="t"/>
              <a:pathLst>
                <a:path extrusionOk="0" h="107" w="63">
                  <a:moveTo>
                    <a:pt x="37" y="0"/>
                  </a:moveTo>
                  <a:lnTo>
                    <a:pt x="0" y="17"/>
                  </a:lnTo>
                  <a:lnTo>
                    <a:pt x="0" y="70"/>
                  </a:lnTo>
                  <a:lnTo>
                    <a:pt x="62" y="106"/>
                  </a:lnTo>
                  <a:lnTo>
                    <a:pt x="62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2912454" y="1791153"/>
              <a:ext cx="170190" cy="96640"/>
            </a:xfrm>
            <a:custGeom>
              <a:rect b="b" l="l" r="r" t="t"/>
              <a:pathLst>
                <a:path extrusionOk="0" h="293" w="516">
                  <a:moveTo>
                    <a:pt x="249" y="1"/>
                  </a:moveTo>
                  <a:lnTo>
                    <a:pt x="0" y="152"/>
                  </a:lnTo>
                  <a:lnTo>
                    <a:pt x="258" y="293"/>
                  </a:lnTo>
                  <a:lnTo>
                    <a:pt x="515" y="15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2997220" y="1841287"/>
              <a:ext cx="85425" cy="61348"/>
            </a:xfrm>
            <a:custGeom>
              <a:rect b="b" l="l" r="r" t="t"/>
              <a:pathLst>
                <a:path extrusionOk="0" h="186" w="259">
                  <a:moveTo>
                    <a:pt x="258" y="0"/>
                  </a:moveTo>
                  <a:lnTo>
                    <a:pt x="1" y="141"/>
                  </a:lnTo>
                  <a:lnTo>
                    <a:pt x="1" y="185"/>
                  </a:lnTo>
                  <a:lnTo>
                    <a:pt x="258" y="4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2912454" y="1841287"/>
              <a:ext cx="85095" cy="61348"/>
            </a:xfrm>
            <a:custGeom>
              <a:rect b="b" l="l" r="r" t="t"/>
              <a:pathLst>
                <a:path extrusionOk="0" h="186" w="258">
                  <a:moveTo>
                    <a:pt x="0" y="0"/>
                  </a:moveTo>
                  <a:lnTo>
                    <a:pt x="0" y="43"/>
                  </a:lnTo>
                  <a:lnTo>
                    <a:pt x="258" y="185"/>
                  </a:lnTo>
                  <a:lnTo>
                    <a:pt x="258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2391983" y="1588305"/>
              <a:ext cx="921532" cy="501671"/>
            </a:xfrm>
            <a:custGeom>
              <a:rect b="b" l="l" r="r" t="t"/>
              <a:pathLst>
                <a:path extrusionOk="0" h="1521" w="2794">
                  <a:moveTo>
                    <a:pt x="2616" y="0"/>
                  </a:moveTo>
                  <a:cubicBezTo>
                    <a:pt x="2456" y="0"/>
                    <a:pt x="2299" y="64"/>
                    <a:pt x="2155" y="137"/>
                  </a:cubicBezTo>
                  <a:cubicBezTo>
                    <a:pt x="2040" y="199"/>
                    <a:pt x="1917" y="260"/>
                    <a:pt x="1800" y="341"/>
                  </a:cubicBezTo>
                  <a:cubicBezTo>
                    <a:pt x="1640" y="465"/>
                    <a:pt x="1499" y="616"/>
                    <a:pt x="1331" y="739"/>
                  </a:cubicBezTo>
                  <a:cubicBezTo>
                    <a:pt x="1161" y="863"/>
                    <a:pt x="967" y="944"/>
                    <a:pt x="771" y="1014"/>
                  </a:cubicBezTo>
                  <a:cubicBezTo>
                    <a:pt x="665" y="1050"/>
                    <a:pt x="558" y="1076"/>
                    <a:pt x="461" y="1112"/>
                  </a:cubicBezTo>
                  <a:cubicBezTo>
                    <a:pt x="354" y="1140"/>
                    <a:pt x="239" y="1157"/>
                    <a:pt x="150" y="1218"/>
                  </a:cubicBezTo>
                  <a:cubicBezTo>
                    <a:pt x="97" y="1263"/>
                    <a:pt x="54" y="1316"/>
                    <a:pt x="18" y="1369"/>
                  </a:cubicBezTo>
                  <a:cubicBezTo>
                    <a:pt x="9" y="1387"/>
                    <a:pt x="9" y="1395"/>
                    <a:pt x="9" y="1414"/>
                  </a:cubicBezTo>
                  <a:cubicBezTo>
                    <a:pt x="1" y="1459"/>
                    <a:pt x="18" y="1501"/>
                    <a:pt x="62" y="1512"/>
                  </a:cubicBezTo>
                  <a:cubicBezTo>
                    <a:pt x="84" y="1518"/>
                    <a:pt x="105" y="1521"/>
                    <a:pt x="127" y="1521"/>
                  </a:cubicBezTo>
                  <a:cubicBezTo>
                    <a:pt x="167" y="1521"/>
                    <a:pt x="207" y="1511"/>
                    <a:pt x="248" y="1493"/>
                  </a:cubicBezTo>
                  <a:cubicBezTo>
                    <a:pt x="329" y="1467"/>
                    <a:pt x="399" y="1414"/>
                    <a:pt x="488" y="1387"/>
                  </a:cubicBezTo>
                  <a:cubicBezTo>
                    <a:pt x="567" y="1361"/>
                    <a:pt x="656" y="1361"/>
                    <a:pt x="735" y="1333"/>
                  </a:cubicBezTo>
                  <a:cubicBezTo>
                    <a:pt x="825" y="1308"/>
                    <a:pt x="905" y="1263"/>
                    <a:pt x="976" y="1210"/>
                  </a:cubicBezTo>
                  <a:cubicBezTo>
                    <a:pt x="1189" y="1059"/>
                    <a:pt x="1365" y="863"/>
                    <a:pt x="1587" y="722"/>
                  </a:cubicBezTo>
                  <a:cubicBezTo>
                    <a:pt x="1942" y="490"/>
                    <a:pt x="2385" y="403"/>
                    <a:pt x="2741" y="154"/>
                  </a:cubicBezTo>
                  <a:cubicBezTo>
                    <a:pt x="2758" y="145"/>
                    <a:pt x="2777" y="137"/>
                    <a:pt x="2785" y="118"/>
                  </a:cubicBezTo>
                  <a:cubicBezTo>
                    <a:pt x="2794" y="84"/>
                    <a:pt x="2777" y="47"/>
                    <a:pt x="2758" y="30"/>
                  </a:cubicBezTo>
                  <a:cubicBezTo>
                    <a:pt x="2732" y="11"/>
                    <a:pt x="2696" y="3"/>
                    <a:pt x="2670" y="3"/>
                  </a:cubicBezTo>
                  <a:cubicBezTo>
                    <a:pt x="2652" y="1"/>
                    <a:pt x="2634" y="0"/>
                    <a:pt x="2616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2423647" y="1935950"/>
              <a:ext cx="278373" cy="119728"/>
            </a:xfrm>
            <a:custGeom>
              <a:rect b="b" l="l" r="r" t="t"/>
              <a:pathLst>
                <a:path extrusionOk="0" h="363" w="844">
                  <a:moveTo>
                    <a:pt x="719" y="0"/>
                  </a:moveTo>
                  <a:cubicBezTo>
                    <a:pt x="623" y="0"/>
                    <a:pt x="524" y="30"/>
                    <a:pt x="437" y="66"/>
                  </a:cubicBezTo>
                  <a:cubicBezTo>
                    <a:pt x="348" y="103"/>
                    <a:pt x="258" y="147"/>
                    <a:pt x="160" y="164"/>
                  </a:cubicBezTo>
                  <a:cubicBezTo>
                    <a:pt x="107" y="173"/>
                    <a:pt x="54" y="192"/>
                    <a:pt x="28" y="235"/>
                  </a:cubicBezTo>
                  <a:cubicBezTo>
                    <a:pt x="20" y="254"/>
                    <a:pt x="11" y="271"/>
                    <a:pt x="11" y="288"/>
                  </a:cubicBezTo>
                  <a:cubicBezTo>
                    <a:pt x="1" y="298"/>
                    <a:pt x="1" y="307"/>
                    <a:pt x="11" y="315"/>
                  </a:cubicBezTo>
                  <a:cubicBezTo>
                    <a:pt x="20" y="341"/>
                    <a:pt x="45" y="360"/>
                    <a:pt x="73" y="360"/>
                  </a:cubicBezTo>
                  <a:cubicBezTo>
                    <a:pt x="82" y="362"/>
                    <a:pt x="91" y="362"/>
                    <a:pt x="100" y="362"/>
                  </a:cubicBezTo>
                  <a:cubicBezTo>
                    <a:pt x="196" y="362"/>
                    <a:pt x="286" y="285"/>
                    <a:pt x="384" y="254"/>
                  </a:cubicBezTo>
                  <a:cubicBezTo>
                    <a:pt x="471" y="226"/>
                    <a:pt x="560" y="235"/>
                    <a:pt x="639" y="209"/>
                  </a:cubicBezTo>
                  <a:cubicBezTo>
                    <a:pt x="703" y="192"/>
                    <a:pt x="756" y="147"/>
                    <a:pt x="799" y="111"/>
                  </a:cubicBezTo>
                  <a:cubicBezTo>
                    <a:pt x="827" y="94"/>
                    <a:pt x="844" y="75"/>
                    <a:pt x="844" y="49"/>
                  </a:cubicBezTo>
                  <a:cubicBezTo>
                    <a:pt x="835" y="22"/>
                    <a:pt x="809" y="13"/>
                    <a:pt x="782" y="5"/>
                  </a:cubicBezTo>
                  <a:cubicBezTo>
                    <a:pt x="761" y="2"/>
                    <a:pt x="740" y="0"/>
                    <a:pt x="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2964897" y="1597210"/>
              <a:ext cx="305088" cy="160297"/>
            </a:xfrm>
            <a:custGeom>
              <a:rect b="b" l="l" r="r" t="t"/>
              <a:pathLst>
                <a:path extrusionOk="0" h="486" w="925">
                  <a:moveTo>
                    <a:pt x="823" y="0"/>
                  </a:moveTo>
                  <a:cubicBezTo>
                    <a:pt x="795" y="0"/>
                    <a:pt x="764" y="8"/>
                    <a:pt x="738" y="20"/>
                  </a:cubicBezTo>
                  <a:cubicBezTo>
                    <a:pt x="595" y="65"/>
                    <a:pt x="471" y="144"/>
                    <a:pt x="339" y="197"/>
                  </a:cubicBezTo>
                  <a:cubicBezTo>
                    <a:pt x="286" y="225"/>
                    <a:pt x="233" y="242"/>
                    <a:pt x="180" y="270"/>
                  </a:cubicBezTo>
                  <a:cubicBezTo>
                    <a:pt x="127" y="295"/>
                    <a:pt x="1" y="393"/>
                    <a:pt x="82" y="463"/>
                  </a:cubicBezTo>
                  <a:cubicBezTo>
                    <a:pt x="94" y="477"/>
                    <a:pt x="113" y="486"/>
                    <a:pt x="132" y="486"/>
                  </a:cubicBezTo>
                  <a:cubicBezTo>
                    <a:pt x="138" y="486"/>
                    <a:pt x="145" y="485"/>
                    <a:pt x="152" y="482"/>
                  </a:cubicBezTo>
                  <a:cubicBezTo>
                    <a:pt x="222" y="474"/>
                    <a:pt x="286" y="438"/>
                    <a:pt x="339" y="402"/>
                  </a:cubicBezTo>
                  <a:cubicBezTo>
                    <a:pt x="427" y="357"/>
                    <a:pt x="516" y="304"/>
                    <a:pt x="606" y="270"/>
                  </a:cubicBezTo>
                  <a:cubicBezTo>
                    <a:pt x="701" y="225"/>
                    <a:pt x="808" y="197"/>
                    <a:pt x="889" y="127"/>
                  </a:cubicBezTo>
                  <a:cubicBezTo>
                    <a:pt x="897" y="118"/>
                    <a:pt x="906" y="110"/>
                    <a:pt x="906" y="101"/>
                  </a:cubicBezTo>
                  <a:cubicBezTo>
                    <a:pt x="925" y="65"/>
                    <a:pt x="889" y="20"/>
                    <a:pt x="852" y="3"/>
                  </a:cubicBezTo>
                  <a:cubicBezTo>
                    <a:pt x="843" y="1"/>
                    <a:pt x="833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23"/>
          <p:cNvGrpSpPr/>
          <p:nvPr/>
        </p:nvGrpSpPr>
        <p:grpSpPr>
          <a:xfrm>
            <a:off x="291648" y="3406440"/>
            <a:ext cx="602130" cy="1275848"/>
            <a:chOff x="4493590" y="3219377"/>
            <a:chExt cx="866124" cy="1835225"/>
          </a:xfrm>
        </p:grpSpPr>
        <p:sp>
          <p:nvSpPr>
            <p:cNvPr id="1476" name="Google Shape;1476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3"/>
          <p:cNvGrpSpPr/>
          <p:nvPr/>
        </p:nvGrpSpPr>
        <p:grpSpPr>
          <a:xfrm>
            <a:off x="2375356" y="490283"/>
            <a:ext cx="498549" cy="484082"/>
            <a:chOff x="2847322" y="704611"/>
            <a:chExt cx="148825" cy="144502"/>
          </a:xfrm>
        </p:grpSpPr>
        <p:sp>
          <p:nvSpPr>
            <p:cNvPr id="1502" name="Google Shape;1502;p23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23"/>
          <p:cNvGrpSpPr/>
          <p:nvPr/>
        </p:nvGrpSpPr>
        <p:grpSpPr>
          <a:xfrm flipH="1">
            <a:off x="2106647" y="1092766"/>
            <a:ext cx="365062" cy="355142"/>
            <a:chOff x="1616898" y="1093797"/>
            <a:chExt cx="461519" cy="448922"/>
          </a:xfrm>
        </p:grpSpPr>
        <p:sp>
          <p:nvSpPr>
            <p:cNvPr id="1507" name="Google Shape;1507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2807450" y="1322023"/>
            <a:ext cx="236393" cy="345393"/>
            <a:chOff x="4887532" y="1402312"/>
            <a:chExt cx="369364" cy="434019"/>
          </a:xfrm>
        </p:grpSpPr>
        <p:sp>
          <p:nvSpPr>
            <p:cNvPr id="1512" name="Google Shape;1512;p2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23"/>
          <p:cNvGrpSpPr/>
          <p:nvPr/>
        </p:nvGrpSpPr>
        <p:grpSpPr>
          <a:xfrm flipH="1">
            <a:off x="1143515" y="363956"/>
            <a:ext cx="461427" cy="448922"/>
            <a:chOff x="1616898" y="1093797"/>
            <a:chExt cx="461519" cy="448922"/>
          </a:xfrm>
        </p:grpSpPr>
        <p:sp>
          <p:nvSpPr>
            <p:cNvPr id="1516" name="Google Shape;1516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3"/>
          <p:cNvGrpSpPr/>
          <p:nvPr/>
        </p:nvGrpSpPr>
        <p:grpSpPr>
          <a:xfrm flipH="1">
            <a:off x="551656" y="719841"/>
            <a:ext cx="337463" cy="328342"/>
            <a:chOff x="1616898" y="1093797"/>
            <a:chExt cx="461519" cy="448922"/>
          </a:xfrm>
        </p:grpSpPr>
        <p:sp>
          <p:nvSpPr>
            <p:cNvPr id="1521" name="Google Shape;1521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23"/>
          <p:cNvGrpSpPr/>
          <p:nvPr/>
        </p:nvGrpSpPr>
        <p:grpSpPr>
          <a:xfrm>
            <a:off x="770937" y="1249748"/>
            <a:ext cx="236393" cy="345393"/>
            <a:chOff x="4887532" y="1402312"/>
            <a:chExt cx="369364" cy="434019"/>
          </a:xfrm>
        </p:grpSpPr>
        <p:sp>
          <p:nvSpPr>
            <p:cNvPr id="1526" name="Google Shape;1526;p23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3"/>
          <p:cNvGrpSpPr/>
          <p:nvPr/>
        </p:nvGrpSpPr>
        <p:grpSpPr>
          <a:xfrm>
            <a:off x="957607" y="3797385"/>
            <a:ext cx="417645" cy="884946"/>
            <a:chOff x="4493590" y="3219377"/>
            <a:chExt cx="866124" cy="1835225"/>
          </a:xfrm>
        </p:grpSpPr>
        <p:sp>
          <p:nvSpPr>
            <p:cNvPr id="1530" name="Google Shape;1530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23"/>
          <p:cNvGrpSpPr/>
          <p:nvPr/>
        </p:nvGrpSpPr>
        <p:grpSpPr>
          <a:xfrm flipH="1">
            <a:off x="1375261" y="1322027"/>
            <a:ext cx="247328" cy="240622"/>
            <a:chOff x="1616898" y="1093797"/>
            <a:chExt cx="461519" cy="448922"/>
          </a:xfrm>
        </p:grpSpPr>
        <p:sp>
          <p:nvSpPr>
            <p:cNvPr id="1556" name="Google Shape;1556;p23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3"/>
          <p:cNvGrpSpPr/>
          <p:nvPr/>
        </p:nvGrpSpPr>
        <p:grpSpPr>
          <a:xfrm>
            <a:off x="8267482" y="3797385"/>
            <a:ext cx="417645" cy="884946"/>
            <a:chOff x="4493590" y="3219377"/>
            <a:chExt cx="866124" cy="1835225"/>
          </a:xfrm>
        </p:grpSpPr>
        <p:sp>
          <p:nvSpPr>
            <p:cNvPr id="1561" name="Google Shape;1561;p23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4"/>
          <p:cNvSpPr/>
          <p:nvPr/>
        </p:nvSpPr>
        <p:spPr>
          <a:xfrm rot="9739213">
            <a:off x="5360539" y="1570952"/>
            <a:ext cx="3081025" cy="2854159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8" name="Google Shape;1588;p24"/>
          <p:cNvGrpSpPr/>
          <p:nvPr/>
        </p:nvGrpSpPr>
        <p:grpSpPr>
          <a:xfrm>
            <a:off x="5283849" y="1519064"/>
            <a:ext cx="3178242" cy="2870307"/>
            <a:chOff x="6171548" y="1214718"/>
            <a:chExt cx="397524" cy="359013"/>
          </a:xfrm>
        </p:grpSpPr>
        <p:sp>
          <p:nvSpPr>
            <p:cNvPr id="1589" name="Google Shape;1589;p24"/>
            <p:cNvSpPr/>
            <p:nvPr/>
          </p:nvSpPr>
          <p:spPr>
            <a:xfrm>
              <a:off x="6381564" y="1391186"/>
              <a:ext cx="28798" cy="21780"/>
            </a:xfrm>
            <a:custGeom>
              <a:rect b="b" l="l" r="r" t="t"/>
              <a:pathLst>
                <a:path extrusionOk="0" h="509" w="673">
                  <a:moveTo>
                    <a:pt x="631" y="0"/>
                  </a:moveTo>
                  <a:cubicBezTo>
                    <a:pt x="622" y="0"/>
                    <a:pt x="612" y="4"/>
                    <a:pt x="603" y="11"/>
                  </a:cubicBezTo>
                  <a:lnTo>
                    <a:pt x="79" y="311"/>
                  </a:lnTo>
                  <a:cubicBezTo>
                    <a:pt x="34" y="331"/>
                    <a:pt x="0" y="392"/>
                    <a:pt x="0" y="446"/>
                  </a:cubicBezTo>
                  <a:cubicBezTo>
                    <a:pt x="0" y="485"/>
                    <a:pt x="18" y="509"/>
                    <a:pt x="46" y="509"/>
                  </a:cubicBezTo>
                  <a:cubicBezTo>
                    <a:pt x="56" y="509"/>
                    <a:pt x="67" y="506"/>
                    <a:pt x="79" y="499"/>
                  </a:cubicBezTo>
                  <a:lnTo>
                    <a:pt x="603" y="196"/>
                  </a:lnTo>
                  <a:cubicBezTo>
                    <a:pt x="639" y="179"/>
                    <a:pt x="673" y="118"/>
                    <a:pt x="673" y="64"/>
                  </a:cubicBezTo>
                  <a:cubicBezTo>
                    <a:pt x="673" y="26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6377713" y="1352675"/>
              <a:ext cx="12152" cy="62516"/>
            </a:xfrm>
            <a:custGeom>
              <a:rect b="b" l="l" r="r" t="t"/>
              <a:pathLst>
                <a:path extrusionOk="0" h="1461" w="284">
                  <a:moveTo>
                    <a:pt x="135" y="1"/>
                  </a:moveTo>
                  <a:cubicBezTo>
                    <a:pt x="123" y="1"/>
                    <a:pt x="111" y="5"/>
                    <a:pt x="99" y="15"/>
                  </a:cubicBezTo>
                  <a:cubicBezTo>
                    <a:pt x="45" y="49"/>
                    <a:pt x="1" y="23"/>
                    <a:pt x="9" y="94"/>
                  </a:cubicBezTo>
                  <a:lnTo>
                    <a:pt x="90" y="1337"/>
                  </a:lnTo>
                  <a:cubicBezTo>
                    <a:pt x="90" y="1371"/>
                    <a:pt x="107" y="1399"/>
                    <a:pt x="124" y="1416"/>
                  </a:cubicBezTo>
                  <a:lnTo>
                    <a:pt x="214" y="1460"/>
                  </a:lnTo>
                  <a:lnTo>
                    <a:pt x="231" y="1399"/>
                  </a:lnTo>
                  <a:lnTo>
                    <a:pt x="214" y="1390"/>
                  </a:lnTo>
                  <a:cubicBezTo>
                    <a:pt x="250" y="1346"/>
                    <a:pt x="284" y="1273"/>
                    <a:pt x="275" y="1211"/>
                  </a:cubicBezTo>
                  <a:lnTo>
                    <a:pt x="197" y="85"/>
                  </a:lnTo>
                  <a:cubicBezTo>
                    <a:pt x="197" y="34"/>
                    <a:pt x="168" y="1"/>
                    <a:pt x="13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6381564" y="1350022"/>
              <a:ext cx="12152" cy="65768"/>
            </a:xfrm>
            <a:custGeom>
              <a:rect b="b" l="l" r="r" t="t"/>
              <a:pathLst>
                <a:path extrusionOk="0" h="1537" w="284">
                  <a:moveTo>
                    <a:pt x="129" y="1"/>
                  </a:moveTo>
                  <a:cubicBezTo>
                    <a:pt x="116" y="1"/>
                    <a:pt x="102" y="5"/>
                    <a:pt x="87" y="15"/>
                  </a:cubicBezTo>
                  <a:cubicBezTo>
                    <a:pt x="43" y="49"/>
                    <a:pt x="0" y="139"/>
                    <a:pt x="9" y="209"/>
                  </a:cubicBezTo>
                  <a:lnTo>
                    <a:pt x="87" y="1452"/>
                  </a:lnTo>
                  <a:cubicBezTo>
                    <a:pt x="87" y="1504"/>
                    <a:pt x="111" y="1537"/>
                    <a:pt x="145" y="1537"/>
                  </a:cubicBezTo>
                  <a:cubicBezTo>
                    <a:pt x="157" y="1537"/>
                    <a:pt x="171" y="1532"/>
                    <a:pt x="185" y="1522"/>
                  </a:cubicBezTo>
                  <a:cubicBezTo>
                    <a:pt x="239" y="1486"/>
                    <a:pt x="283" y="1399"/>
                    <a:pt x="275" y="1327"/>
                  </a:cubicBezTo>
                  <a:lnTo>
                    <a:pt x="194" y="85"/>
                  </a:lnTo>
                  <a:cubicBezTo>
                    <a:pt x="194" y="34"/>
                    <a:pt x="165" y="1"/>
                    <a:pt x="12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6403131" y="1263670"/>
              <a:ext cx="39110" cy="138212"/>
            </a:xfrm>
            <a:custGeom>
              <a:rect b="b" l="l" r="r" t="t"/>
              <a:pathLst>
                <a:path extrusionOk="0" h="3230" w="914">
                  <a:moveTo>
                    <a:pt x="802" y="0"/>
                  </a:moveTo>
                  <a:cubicBezTo>
                    <a:pt x="773" y="0"/>
                    <a:pt x="750" y="27"/>
                    <a:pt x="737" y="72"/>
                  </a:cubicBezTo>
                  <a:lnTo>
                    <a:pt x="18" y="2964"/>
                  </a:lnTo>
                  <a:cubicBezTo>
                    <a:pt x="1" y="3034"/>
                    <a:pt x="18" y="3123"/>
                    <a:pt x="62" y="3168"/>
                  </a:cubicBezTo>
                  <a:cubicBezTo>
                    <a:pt x="71" y="3176"/>
                    <a:pt x="82" y="3176"/>
                    <a:pt x="90" y="3185"/>
                  </a:cubicBezTo>
                  <a:lnTo>
                    <a:pt x="169" y="3230"/>
                  </a:lnTo>
                  <a:lnTo>
                    <a:pt x="177" y="3213"/>
                  </a:lnTo>
                  <a:lnTo>
                    <a:pt x="152" y="3176"/>
                  </a:lnTo>
                  <a:cubicBezTo>
                    <a:pt x="160" y="3159"/>
                    <a:pt x="169" y="3140"/>
                    <a:pt x="177" y="3123"/>
                  </a:cubicBezTo>
                  <a:lnTo>
                    <a:pt x="897" y="232"/>
                  </a:lnTo>
                  <a:cubicBezTo>
                    <a:pt x="914" y="179"/>
                    <a:pt x="905" y="126"/>
                    <a:pt x="888" y="81"/>
                  </a:cubicBezTo>
                  <a:lnTo>
                    <a:pt x="914" y="53"/>
                  </a:lnTo>
                  <a:lnTo>
                    <a:pt x="835" y="11"/>
                  </a:lnTo>
                  <a:cubicBezTo>
                    <a:pt x="823" y="3"/>
                    <a:pt x="812" y="0"/>
                    <a:pt x="80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6400863" y="1390117"/>
              <a:ext cx="7617" cy="11040"/>
            </a:xfrm>
            <a:custGeom>
              <a:rect b="b" l="l" r="r" t="t"/>
              <a:pathLst>
                <a:path extrusionOk="0" h="258" w="178">
                  <a:moveTo>
                    <a:pt x="71" y="0"/>
                  </a:moveTo>
                  <a:lnTo>
                    <a:pt x="0" y="258"/>
                  </a:lnTo>
                  <a:lnTo>
                    <a:pt x="177" y="18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6406597" y="1265682"/>
              <a:ext cx="39110" cy="136500"/>
            </a:xfrm>
            <a:custGeom>
              <a:rect b="b" l="l" r="r" t="t"/>
              <a:pathLst>
                <a:path extrusionOk="0" h="3190" w="914">
                  <a:moveTo>
                    <a:pt x="801" y="1"/>
                  </a:moveTo>
                  <a:cubicBezTo>
                    <a:pt x="773" y="1"/>
                    <a:pt x="747" y="25"/>
                    <a:pt x="735" y="70"/>
                  </a:cubicBezTo>
                  <a:lnTo>
                    <a:pt x="18" y="2961"/>
                  </a:lnTo>
                  <a:cubicBezTo>
                    <a:pt x="1" y="3032"/>
                    <a:pt x="18" y="3121"/>
                    <a:pt x="62" y="3166"/>
                  </a:cubicBezTo>
                  <a:cubicBezTo>
                    <a:pt x="79" y="3182"/>
                    <a:pt x="96" y="3190"/>
                    <a:pt x="112" y="3190"/>
                  </a:cubicBezTo>
                  <a:cubicBezTo>
                    <a:pt x="141" y="3190"/>
                    <a:pt x="166" y="3166"/>
                    <a:pt x="177" y="3121"/>
                  </a:cubicBezTo>
                  <a:lnTo>
                    <a:pt x="895" y="230"/>
                  </a:lnTo>
                  <a:cubicBezTo>
                    <a:pt x="914" y="157"/>
                    <a:pt x="895" y="60"/>
                    <a:pt x="852" y="25"/>
                  </a:cubicBezTo>
                  <a:cubicBezTo>
                    <a:pt x="836" y="9"/>
                    <a:pt x="818" y="1"/>
                    <a:pt x="801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6386100" y="1393839"/>
              <a:ext cx="28455" cy="21780"/>
            </a:xfrm>
            <a:custGeom>
              <a:rect b="b" l="l" r="r" t="t"/>
              <a:pathLst>
                <a:path extrusionOk="0" h="509" w="665">
                  <a:moveTo>
                    <a:pt x="626" y="0"/>
                  </a:moveTo>
                  <a:cubicBezTo>
                    <a:pt x="617" y="0"/>
                    <a:pt x="607" y="3"/>
                    <a:pt x="595" y="11"/>
                  </a:cubicBezTo>
                  <a:lnTo>
                    <a:pt x="71" y="311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8"/>
                    <a:pt x="43" y="508"/>
                  </a:cubicBezTo>
                  <a:cubicBezTo>
                    <a:pt x="52" y="508"/>
                    <a:pt x="61" y="505"/>
                    <a:pt x="71" y="498"/>
                  </a:cubicBezTo>
                  <a:lnTo>
                    <a:pt x="595" y="196"/>
                  </a:lnTo>
                  <a:cubicBezTo>
                    <a:pt x="639" y="179"/>
                    <a:pt x="665" y="117"/>
                    <a:pt x="665" y="64"/>
                  </a:cubicBezTo>
                  <a:cubicBezTo>
                    <a:pt x="665" y="25"/>
                    <a:pt x="651" y="0"/>
                    <a:pt x="6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6404329" y="1391657"/>
              <a:ext cx="7617" cy="10954"/>
            </a:xfrm>
            <a:custGeom>
              <a:rect b="b" l="l" r="r" t="t"/>
              <a:pathLst>
                <a:path extrusionOk="0" h="256" w="178">
                  <a:moveTo>
                    <a:pt x="71" y="0"/>
                  </a:moveTo>
                  <a:lnTo>
                    <a:pt x="0" y="256"/>
                  </a:lnTo>
                  <a:lnTo>
                    <a:pt x="0" y="256"/>
                  </a:lnTo>
                  <a:lnTo>
                    <a:pt x="177" y="18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6432742" y="1278134"/>
              <a:ext cx="50492" cy="44031"/>
            </a:xfrm>
            <a:custGeom>
              <a:rect b="b" l="l" r="r" t="t"/>
              <a:pathLst>
                <a:path extrusionOk="0" h="1029" w="1180">
                  <a:moveTo>
                    <a:pt x="107" y="1"/>
                  </a:moveTo>
                  <a:lnTo>
                    <a:pt x="1" y="407"/>
                  </a:lnTo>
                  <a:lnTo>
                    <a:pt x="1074" y="1029"/>
                  </a:lnTo>
                  <a:lnTo>
                    <a:pt x="1180" y="62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6437278" y="1277321"/>
              <a:ext cx="48267" cy="27386"/>
            </a:xfrm>
            <a:custGeom>
              <a:rect b="b" l="l" r="r" t="t"/>
              <a:pathLst>
                <a:path extrusionOk="0" h="640" w="1128">
                  <a:moveTo>
                    <a:pt x="46" y="0"/>
                  </a:moveTo>
                  <a:lnTo>
                    <a:pt x="1" y="20"/>
                  </a:lnTo>
                  <a:lnTo>
                    <a:pt x="1074" y="639"/>
                  </a:lnTo>
                  <a:lnTo>
                    <a:pt x="1127" y="6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6427821" y="1419086"/>
              <a:ext cx="28926" cy="21780"/>
            </a:xfrm>
            <a:custGeom>
              <a:rect b="b" l="l" r="r" t="t"/>
              <a:pathLst>
                <a:path extrusionOk="0" h="509" w="676">
                  <a:moveTo>
                    <a:pt x="622" y="0"/>
                  </a:moveTo>
                  <a:cubicBezTo>
                    <a:pt x="613" y="0"/>
                    <a:pt x="604" y="2"/>
                    <a:pt x="595" y="6"/>
                  </a:cubicBezTo>
                  <a:lnTo>
                    <a:pt x="71" y="307"/>
                  </a:lnTo>
                  <a:cubicBezTo>
                    <a:pt x="37" y="334"/>
                    <a:pt x="1" y="396"/>
                    <a:pt x="1" y="449"/>
                  </a:cubicBezTo>
                  <a:cubicBezTo>
                    <a:pt x="1" y="489"/>
                    <a:pt x="21" y="509"/>
                    <a:pt x="46" y="509"/>
                  </a:cubicBezTo>
                  <a:cubicBezTo>
                    <a:pt x="54" y="509"/>
                    <a:pt x="62" y="507"/>
                    <a:pt x="71" y="502"/>
                  </a:cubicBezTo>
                  <a:lnTo>
                    <a:pt x="595" y="200"/>
                  </a:lnTo>
                  <a:cubicBezTo>
                    <a:pt x="639" y="175"/>
                    <a:pt x="675" y="113"/>
                    <a:pt x="675" y="68"/>
                  </a:cubicBezTo>
                  <a:cubicBezTo>
                    <a:pt x="675" y="26"/>
                    <a:pt x="653" y="0"/>
                    <a:pt x="6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6424013" y="1375739"/>
              <a:ext cx="11767" cy="67523"/>
            </a:xfrm>
            <a:custGeom>
              <a:rect b="b" l="l" r="r" t="t"/>
              <a:pathLst>
                <a:path extrusionOk="0" h="1578" w="275">
                  <a:moveTo>
                    <a:pt x="134" y="1"/>
                  </a:moveTo>
                  <a:cubicBezTo>
                    <a:pt x="121" y="1"/>
                    <a:pt x="105" y="6"/>
                    <a:pt x="90" y="17"/>
                  </a:cubicBezTo>
                  <a:cubicBezTo>
                    <a:pt x="36" y="42"/>
                    <a:pt x="0" y="132"/>
                    <a:pt x="0" y="202"/>
                  </a:cubicBezTo>
                  <a:lnTo>
                    <a:pt x="90" y="1445"/>
                  </a:lnTo>
                  <a:cubicBezTo>
                    <a:pt x="90" y="1490"/>
                    <a:pt x="107" y="1515"/>
                    <a:pt x="126" y="1524"/>
                  </a:cubicBezTo>
                  <a:lnTo>
                    <a:pt x="205" y="1577"/>
                  </a:lnTo>
                  <a:lnTo>
                    <a:pt x="222" y="1507"/>
                  </a:lnTo>
                  <a:lnTo>
                    <a:pt x="205" y="1498"/>
                  </a:lnTo>
                  <a:cubicBezTo>
                    <a:pt x="249" y="1462"/>
                    <a:pt x="275" y="1383"/>
                    <a:pt x="275" y="1320"/>
                  </a:cubicBezTo>
                  <a:lnTo>
                    <a:pt x="196" y="78"/>
                  </a:lnTo>
                  <a:cubicBezTo>
                    <a:pt x="190" y="29"/>
                    <a:pt x="166" y="1"/>
                    <a:pt x="134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6427821" y="1378050"/>
              <a:ext cx="11810" cy="65426"/>
            </a:xfrm>
            <a:custGeom>
              <a:rect b="b" l="l" r="r" t="t"/>
              <a:pathLst>
                <a:path extrusionOk="0" h="1529" w="276">
                  <a:moveTo>
                    <a:pt x="134" y="0"/>
                  </a:moveTo>
                  <a:cubicBezTo>
                    <a:pt x="121" y="0"/>
                    <a:pt x="106" y="5"/>
                    <a:pt x="90" y="16"/>
                  </a:cubicBezTo>
                  <a:cubicBezTo>
                    <a:pt x="37" y="41"/>
                    <a:pt x="1" y="131"/>
                    <a:pt x="1" y="201"/>
                  </a:cubicBezTo>
                  <a:lnTo>
                    <a:pt x="90" y="1444"/>
                  </a:lnTo>
                  <a:cubicBezTo>
                    <a:pt x="90" y="1496"/>
                    <a:pt x="113" y="1529"/>
                    <a:pt x="146" y="1529"/>
                  </a:cubicBezTo>
                  <a:cubicBezTo>
                    <a:pt x="158" y="1529"/>
                    <a:pt x="171" y="1524"/>
                    <a:pt x="186" y="1515"/>
                  </a:cubicBezTo>
                  <a:cubicBezTo>
                    <a:pt x="239" y="1478"/>
                    <a:pt x="275" y="1391"/>
                    <a:pt x="275" y="1319"/>
                  </a:cubicBezTo>
                  <a:lnTo>
                    <a:pt x="196" y="78"/>
                  </a:lnTo>
                  <a:cubicBezTo>
                    <a:pt x="189" y="28"/>
                    <a:pt x="166" y="0"/>
                    <a:pt x="13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6417166" y="1325588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3" y="1"/>
                  </a:moveTo>
                  <a:lnTo>
                    <a:pt x="1" y="133"/>
                  </a:lnTo>
                  <a:lnTo>
                    <a:pt x="1154" y="808"/>
                  </a:lnTo>
                  <a:lnTo>
                    <a:pt x="1384" y="673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6466546" y="1354386"/>
              <a:ext cx="9884" cy="9499"/>
            </a:xfrm>
            <a:custGeom>
              <a:rect b="b" l="l" r="r" t="t"/>
              <a:pathLst>
                <a:path extrusionOk="0" h="222" w="231">
                  <a:moveTo>
                    <a:pt x="230" y="0"/>
                  </a:moveTo>
                  <a:lnTo>
                    <a:pt x="0" y="135"/>
                  </a:lnTo>
                  <a:lnTo>
                    <a:pt x="0" y="222"/>
                  </a:lnTo>
                  <a:lnTo>
                    <a:pt x="230" y="9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6417166" y="1331237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1"/>
                  </a:moveTo>
                  <a:lnTo>
                    <a:pt x="1" y="99"/>
                  </a:lnTo>
                  <a:lnTo>
                    <a:pt x="1154" y="763"/>
                  </a:lnTo>
                  <a:lnTo>
                    <a:pt x="1154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6403858" y="1333162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3" y="0"/>
                  </a:moveTo>
                  <a:lnTo>
                    <a:pt x="1" y="132"/>
                  </a:lnTo>
                  <a:lnTo>
                    <a:pt x="1163" y="807"/>
                  </a:lnTo>
                  <a:lnTo>
                    <a:pt x="1384" y="675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6453624" y="1362046"/>
              <a:ext cx="9499" cy="9499"/>
            </a:xfrm>
            <a:custGeom>
              <a:rect b="b" l="l" r="r" t="t"/>
              <a:pathLst>
                <a:path extrusionOk="0" h="222" w="222">
                  <a:moveTo>
                    <a:pt x="221" y="0"/>
                  </a:moveTo>
                  <a:lnTo>
                    <a:pt x="0" y="132"/>
                  </a:lnTo>
                  <a:lnTo>
                    <a:pt x="0" y="222"/>
                  </a:lnTo>
                  <a:lnTo>
                    <a:pt x="221" y="8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6403858" y="1338811"/>
              <a:ext cx="49808" cy="32734"/>
            </a:xfrm>
            <a:custGeom>
              <a:rect b="b" l="l" r="r" t="t"/>
              <a:pathLst>
                <a:path extrusionOk="0" h="765" w="1164">
                  <a:moveTo>
                    <a:pt x="1" y="0"/>
                  </a:moveTo>
                  <a:lnTo>
                    <a:pt x="1" y="98"/>
                  </a:lnTo>
                  <a:lnTo>
                    <a:pt x="1163" y="765"/>
                  </a:lnTo>
                  <a:lnTo>
                    <a:pt x="1163" y="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6391021" y="1340736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22" y="0"/>
                  </a:moveTo>
                  <a:lnTo>
                    <a:pt x="1" y="134"/>
                  </a:lnTo>
                  <a:lnTo>
                    <a:pt x="1152" y="807"/>
                  </a:lnTo>
                  <a:lnTo>
                    <a:pt x="1384" y="67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6440316" y="1369620"/>
              <a:ext cx="9970" cy="9499"/>
            </a:xfrm>
            <a:custGeom>
              <a:rect b="b" l="l" r="r" t="t"/>
              <a:pathLst>
                <a:path extrusionOk="0" h="222" w="233">
                  <a:moveTo>
                    <a:pt x="232" y="0"/>
                  </a:moveTo>
                  <a:lnTo>
                    <a:pt x="0" y="132"/>
                  </a:lnTo>
                  <a:lnTo>
                    <a:pt x="0" y="221"/>
                  </a:lnTo>
                  <a:lnTo>
                    <a:pt x="232" y="8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6391021" y="1346470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98"/>
                  </a:lnTo>
                  <a:lnTo>
                    <a:pt x="1152" y="762"/>
                  </a:lnTo>
                  <a:lnTo>
                    <a:pt x="1152" y="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6377713" y="1348353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31" y="1"/>
                  </a:moveTo>
                  <a:lnTo>
                    <a:pt x="1" y="133"/>
                  </a:lnTo>
                  <a:lnTo>
                    <a:pt x="1155" y="808"/>
                  </a:lnTo>
                  <a:lnTo>
                    <a:pt x="1384" y="67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6427094" y="1377151"/>
              <a:ext cx="9884" cy="9542"/>
            </a:xfrm>
            <a:custGeom>
              <a:rect b="b" l="l" r="r" t="t"/>
              <a:pathLst>
                <a:path extrusionOk="0" h="223" w="231">
                  <a:moveTo>
                    <a:pt x="230" y="1"/>
                  </a:moveTo>
                  <a:lnTo>
                    <a:pt x="1" y="135"/>
                  </a:lnTo>
                  <a:lnTo>
                    <a:pt x="1" y="222"/>
                  </a:lnTo>
                  <a:lnTo>
                    <a:pt x="230" y="99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6377713" y="1354001"/>
              <a:ext cx="49422" cy="32692"/>
            </a:xfrm>
            <a:custGeom>
              <a:rect b="b" l="l" r="r" t="t"/>
              <a:pathLst>
                <a:path extrusionOk="0" h="764" w="1155">
                  <a:moveTo>
                    <a:pt x="1" y="1"/>
                  </a:moveTo>
                  <a:lnTo>
                    <a:pt x="1" y="99"/>
                  </a:lnTo>
                  <a:lnTo>
                    <a:pt x="1155" y="763"/>
                  </a:lnTo>
                  <a:lnTo>
                    <a:pt x="1155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6449045" y="1291484"/>
              <a:ext cx="39581" cy="138083"/>
            </a:xfrm>
            <a:custGeom>
              <a:rect b="b" l="l" r="r" t="t"/>
              <a:pathLst>
                <a:path extrusionOk="0" h="3227" w="925">
                  <a:moveTo>
                    <a:pt x="811" y="1"/>
                  </a:moveTo>
                  <a:cubicBezTo>
                    <a:pt x="779" y="1"/>
                    <a:pt x="752" y="23"/>
                    <a:pt x="746" y="70"/>
                  </a:cubicBezTo>
                  <a:lnTo>
                    <a:pt x="20" y="2961"/>
                  </a:lnTo>
                  <a:cubicBezTo>
                    <a:pt x="1" y="3033"/>
                    <a:pt x="28" y="3129"/>
                    <a:pt x="73" y="3165"/>
                  </a:cubicBezTo>
                  <a:cubicBezTo>
                    <a:pt x="82" y="3174"/>
                    <a:pt x="90" y="3182"/>
                    <a:pt x="99" y="3182"/>
                  </a:cubicBezTo>
                  <a:lnTo>
                    <a:pt x="169" y="3227"/>
                  </a:lnTo>
                  <a:lnTo>
                    <a:pt x="188" y="3210"/>
                  </a:lnTo>
                  <a:lnTo>
                    <a:pt x="160" y="3174"/>
                  </a:lnTo>
                  <a:cubicBezTo>
                    <a:pt x="169" y="3165"/>
                    <a:pt x="179" y="3148"/>
                    <a:pt x="188" y="3120"/>
                  </a:cubicBezTo>
                  <a:lnTo>
                    <a:pt x="905" y="229"/>
                  </a:lnTo>
                  <a:cubicBezTo>
                    <a:pt x="914" y="185"/>
                    <a:pt x="914" y="123"/>
                    <a:pt x="897" y="78"/>
                  </a:cubicBezTo>
                  <a:lnTo>
                    <a:pt x="925" y="61"/>
                  </a:lnTo>
                  <a:lnTo>
                    <a:pt x="844" y="8"/>
                  </a:lnTo>
                  <a:cubicBezTo>
                    <a:pt x="833" y="3"/>
                    <a:pt x="822" y="1"/>
                    <a:pt x="811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6446777" y="1418144"/>
              <a:ext cx="8045" cy="11083"/>
            </a:xfrm>
            <a:custGeom>
              <a:rect b="b" l="l" r="r" t="t"/>
              <a:pathLst>
                <a:path extrusionOk="0" h="259" w="188">
                  <a:moveTo>
                    <a:pt x="81" y="1"/>
                  </a:moveTo>
                  <a:lnTo>
                    <a:pt x="0" y="258"/>
                  </a:lnTo>
                  <a:lnTo>
                    <a:pt x="188" y="18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6452511" y="1293410"/>
              <a:ext cx="39495" cy="136586"/>
            </a:xfrm>
            <a:custGeom>
              <a:rect b="b" l="l" r="r" t="t"/>
              <a:pathLst>
                <a:path extrusionOk="0" h="3192" w="923">
                  <a:moveTo>
                    <a:pt x="804" y="0"/>
                  </a:moveTo>
                  <a:cubicBezTo>
                    <a:pt x="778" y="0"/>
                    <a:pt x="756" y="24"/>
                    <a:pt x="746" y="69"/>
                  </a:cubicBezTo>
                  <a:lnTo>
                    <a:pt x="18" y="2960"/>
                  </a:lnTo>
                  <a:cubicBezTo>
                    <a:pt x="1" y="3031"/>
                    <a:pt x="26" y="3129"/>
                    <a:pt x="71" y="3173"/>
                  </a:cubicBezTo>
                  <a:cubicBezTo>
                    <a:pt x="86" y="3185"/>
                    <a:pt x="101" y="3191"/>
                    <a:pt x="116" y="3191"/>
                  </a:cubicBezTo>
                  <a:cubicBezTo>
                    <a:pt x="147" y="3191"/>
                    <a:pt x="174" y="3167"/>
                    <a:pt x="186" y="3120"/>
                  </a:cubicBezTo>
                  <a:lnTo>
                    <a:pt x="905" y="229"/>
                  </a:lnTo>
                  <a:cubicBezTo>
                    <a:pt x="922" y="157"/>
                    <a:pt x="897" y="69"/>
                    <a:pt x="852" y="25"/>
                  </a:cubicBezTo>
                  <a:cubicBezTo>
                    <a:pt x="836" y="8"/>
                    <a:pt x="819" y="0"/>
                    <a:pt x="80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6432400" y="1421739"/>
              <a:ext cx="28455" cy="21823"/>
            </a:xfrm>
            <a:custGeom>
              <a:rect b="b" l="l" r="r" t="t"/>
              <a:pathLst>
                <a:path extrusionOk="0" h="510" w="665">
                  <a:moveTo>
                    <a:pt x="620" y="1"/>
                  </a:moveTo>
                  <a:cubicBezTo>
                    <a:pt x="612" y="1"/>
                    <a:pt x="604" y="3"/>
                    <a:pt x="594" y="6"/>
                  </a:cubicBezTo>
                  <a:lnTo>
                    <a:pt x="70" y="308"/>
                  </a:lnTo>
                  <a:cubicBezTo>
                    <a:pt x="36" y="334"/>
                    <a:pt x="0" y="396"/>
                    <a:pt x="0" y="449"/>
                  </a:cubicBezTo>
                  <a:cubicBezTo>
                    <a:pt x="0" y="489"/>
                    <a:pt x="20" y="509"/>
                    <a:pt x="45" y="509"/>
                  </a:cubicBezTo>
                  <a:cubicBezTo>
                    <a:pt x="53" y="509"/>
                    <a:pt x="62" y="507"/>
                    <a:pt x="70" y="502"/>
                  </a:cubicBezTo>
                  <a:lnTo>
                    <a:pt x="594" y="202"/>
                  </a:lnTo>
                  <a:cubicBezTo>
                    <a:pt x="639" y="174"/>
                    <a:pt x="664" y="113"/>
                    <a:pt x="664" y="59"/>
                  </a:cubicBezTo>
                  <a:cubicBezTo>
                    <a:pt x="664" y="24"/>
                    <a:pt x="648" y="1"/>
                    <a:pt x="62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6450586" y="1419685"/>
              <a:ext cx="7617" cy="11083"/>
            </a:xfrm>
            <a:custGeom>
              <a:rect b="b" l="l" r="r" t="t"/>
              <a:pathLst>
                <a:path extrusionOk="0" h="259" w="178">
                  <a:moveTo>
                    <a:pt x="71" y="1"/>
                  </a:moveTo>
                  <a:lnTo>
                    <a:pt x="1" y="259"/>
                  </a:lnTo>
                  <a:lnTo>
                    <a:pt x="1" y="259"/>
                  </a:lnTo>
                  <a:lnTo>
                    <a:pt x="178" y="17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6395942" y="1417717"/>
              <a:ext cx="29996" cy="30081"/>
            </a:xfrm>
            <a:custGeom>
              <a:rect b="b" l="l" r="r" t="t"/>
              <a:pathLst>
                <a:path extrusionOk="0" h="703" w="701">
                  <a:moveTo>
                    <a:pt x="539" y="1"/>
                  </a:moveTo>
                  <a:cubicBezTo>
                    <a:pt x="479" y="1"/>
                    <a:pt x="421" y="25"/>
                    <a:pt x="382" y="64"/>
                  </a:cubicBezTo>
                  <a:cubicBezTo>
                    <a:pt x="356" y="83"/>
                    <a:pt x="337" y="109"/>
                    <a:pt x="320" y="136"/>
                  </a:cubicBezTo>
                  <a:cubicBezTo>
                    <a:pt x="320" y="145"/>
                    <a:pt x="311" y="153"/>
                    <a:pt x="311" y="162"/>
                  </a:cubicBezTo>
                  <a:cubicBezTo>
                    <a:pt x="303" y="179"/>
                    <a:pt x="292" y="198"/>
                    <a:pt x="284" y="215"/>
                  </a:cubicBezTo>
                  <a:cubicBezTo>
                    <a:pt x="258" y="268"/>
                    <a:pt x="222" y="322"/>
                    <a:pt x="186" y="366"/>
                  </a:cubicBezTo>
                  <a:cubicBezTo>
                    <a:pt x="169" y="392"/>
                    <a:pt x="143" y="419"/>
                    <a:pt x="124" y="445"/>
                  </a:cubicBezTo>
                  <a:cubicBezTo>
                    <a:pt x="90" y="473"/>
                    <a:pt x="54" y="509"/>
                    <a:pt x="37" y="543"/>
                  </a:cubicBezTo>
                  <a:cubicBezTo>
                    <a:pt x="9" y="571"/>
                    <a:pt x="0" y="615"/>
                    <a:pt x="18" y="641"/>
                  </a:cubicBezTo>
                  <a:cubicBezTo>
                    <a:pt x="26" y="669"/>
                    <a:pt x="62" y="686"/>
                    <a:pt x="90" y="694"/>
                  </a:cubicBezTo>
                  <a:lnTo>
                    <a:pt x="107" y="694"/>
                  </a:lnTo>
                  <a:cubicBezTo>
                    <a:pt x="132" y="700"/>
                    <a:pt x="158" y="703"/>
                    <a:pt x="185" y="703"/>
                  </a:cubicBezTo>
                  <a:cubicBezTo>
                    <a:pt x="233" y="703"/>
                    <a:pt x="283" y="694"/>
                    <a:pt x="328" y="677"/>
                  </a:cubicBezTo>
                  <a:cubicBezTo>
                    <a:pt x="390" y="658"/>
                    <a:pt x="452" y="605"/>
                    <a:pt x="497" y="543"/>
                  </a:cubicBezTo>
                  <a:cubicBezTo>
                    <a:pt x="541" y="481"/>
                    <a:pt x="558" y="411"/>
                    <a:pt x="603" y="349"/>
                  </a:cubicBezTo>
                  <a:cubicBezTo>
                    <a:pt x="622" y="313"/>
                    <a:pt x="656" y="285"/>
                    <a:pt x="675" y="243"/>
                  </a:cubicBezTo>
                  <a:cubicBezTo>
                    <a:pt x="701" y="153"/>
                    <a:pt x="701" y="38"/>
                    <a:pt x="603" y="11"/>
                  </a:cubicBezTo>
                  <a:cubicBezTo>
                    <a:pt x="582" y="4"/>
                    <a:pt x="560" y="1"/>
                    <a:pt x="53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6399750" y="1417717"/>
              <a:ext cx="26187" cy="30081"/>
            </a:xfrm>
            <a:custGeom>
              <a:rect b="b" l="l" r="r" t="t"/>
              <a:pathLst>
                <a:path extrusionOk="0" h="703" w="612">
                  <a:moveTo>
                    <a:pt x="450" y="1"/>
                  </a:moveTo>
                  <a:cubicBezTo>
                    <a:pt x="390" y="1"/>
                    <a:pt x="332" y="25"/>
                    <a:pt x="293" y="64"/>
                  </a:cubicBezTo>
                  <a:cubicBezTo>
                    <a:pt x="267" y="83"/>
                    <a:pt x="248" y="109"/>
                    <a:pt x="231" y="136"/>
                  </a:cubicBezTo>
                  <a:cubicBezTo>
                    <a:pt x="231" y="145"/>
                    <a:pt x="222" y="153"/>
                    <a:pt x="222" y="162"/>
                  </a:cubicBezTo>
                  <a:lnTo>
                    <a:pt x="222" y="179"/>
                  </a:lnTo>
                  <a:cubicBezTo>
                    <a:pt x="231" y="260"/>
                    <a:pt x="320" y="251"/>
                    <a:pt x="373" y="268"/>
                  </a:cubicBezTo>
                  <a:cubicBezTo>
                    <a:pt x="382" y="268"/>
                    <a:pt x="399" y="285"/>
                    <a:pt x="399" y="305"/>
                  </a:cubicBezTo>
                  <a:cubicBezTo>
                    <a:pt x="390" y="313"/>
                    <a:pt x="382" y="322"/>
                    <a:pt x="373" y="330"/>
                  </a:cubicBezTo>
                  <a:cubicBezTo>
                    <a:pt x="310" y="383"/>
                    <a:pt x="301" y="490"/>
                    <a:pt x="248" y="562"/>
                  </a:cubicBezTo>
                  <a:cubicBezTo>
                    <a:pt x="222" y="605"/>
                    <a:pt x="178" y="632"/>
                    <a:pt x="124" y="658"/>
                  </a:cubicBezTo>
                  <a:cubicBezTo>
                    <a:pt x="88" y="677"/>
                    <a:pt x="43" y="686"/>
                    <a:pt x="1" y="694"/>
                  </a:cubicBezTo>
                  <a:lnTo>
                    <a:pt x="18" y="694"/>
                  </a:lnTo>
                  <a:cubicBezTo>
                    <a:pt x="43" y="700"/>
                    <a:pt x="69" y="703"/>
                    <a:pt x="96" y="703"/>
                  </a:cubicBezTo>
                  <a:cubicBezTo>
                    <a:pt x="144" y="703"/>
                    <a:pt x="194" y="694"/>
                    <a:pt x="239" y="677"/>
                  </a:cubicBezTo>
                  <a:cubicBezTo>
                    <a:pt x="301" y="658"/>
                    <a:pt x="363" y="605"/>
                    <a:pt x="408" y="543"/>
                  </a:cubicBezTo>
                  <a:cubicBezTo>
                    <a:pt x="452" y="481"/>
                    <a:pt x="469" y="411"/>
                    <a:pt x="514" y="349"/>
                  </a:cubicBezTo>
                  <a:cubicBezTo>
                    <a:pt x="533" y="313"/>
                    <a:pt x="567" y="285"/>
                    <a:pt x="586" y="243"/>
                  </a:cubicBezTo>
                  <a:cubicBezTo>
                    <a:pt x="612" y="153"/>
                    <a:pt x="612" y="38"/>
                    <a:pt x="514" y="11"/>
                  </a:cubicBezTo>
                  <a:cubicBezTo>
                    <a:pt x="493" y="4"/>
                    <a:pt x="471" y="1"/>
                    <a:pt x="450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6377713" y="1413908"/>
              <a:ext cx="31921" cy="22593"/>
            </a:xfrm>
            <a:custGeom>
              <a:rect b="b" l="l" r="r" t="t"/>
              <a:pathLst>
                <a:path extrusionOk="0" h="528" w="746">
                  <a:moveTo>
                    <a:pt x="545" y="0"/>
                  </a:moveTo>
                  <a:cubicBezTo>
                    <a:pt x="492" y="0"/>
                    <a:pt x="447" y="24"/>
                    <a:pt x="409" y="47"/>
                  </a:cubicBezTo>
                  <a:cubicBezTo>
                    <a:pt x="390" y="47"/>
                    <a:pt x="382" y="55"/>
                    <a:pt x="373" y="66"/>
                  </a:cubicBezTo>
                  <a:cubicBezTo>
                    <a:pt x="365" y="74"/>
                    <a:pt x="356" y="83"/>
                    <a:pt x="356" y="91"/>
                  </a:cubicBezTo>
                  <a:cubicBezTo>
                    <a:pt x="346" y="100"/>
                    <a:pt x="337" y="100"/>
                    <a:pt x="337" y="108"/>
                  </a:cubicBezTo>
                  <a:lnTo>
                    <a:pt x="329" y="108"/>
                  </a:lnTo>
                  <a:cubicBezTo>
                    <a:pt x="312" y="127"/>
                    <a:pt x="292" y="144"/>
                    <a:pt x="267" y="161"/>
                  </a:cubicBezTo>
                  <a:cubicBezTo>
                    <a:pt x="239" y="189"/>
                    <a:pt x="205" y="206"/>
                    <a:pt x="169" y="215"/>
                  </a:cubicBezTo>
                  <a:cubicBezTo>
                    <a:pt x="133" y="234"/>
                    <a:pt x="90" y="242"/>
                    <a:pt x="54" y="279"/>
                  </a:cubicBezTo>
                  <a:cubicBezTo>
                    <a:pt x="18" y="313"/>
                    <a:pt x="9" y="357"/>
                    <a:pt x="1" y="402"/>
                  </a:cubicBezTo>
                  <a:cubicBezTo>
                    <a:pt x="1" y="438"/>
                    <a:pt x="1" y="472"/>
                    <a:pt x="18" y="500"/>
                  </a:cubicBezTo>
                  <a:cubicBezTo>
                    <a:pt x="26" y="508"/>
                    <a:pt x="37" y="517"/>
                    <a:pt x="45" y="517"/>
                  </a:cubicBezTo>
                  <a:cubicBezTo>
                    <a:pt x="62" y="526"/>
                    <a:pt x="71" y="526"/>
                    <a:pt x="90" y="526"/>
                  </a:cubicBezTo>
                  <a:cubicBezTo>
                    <a:pt x="100" y="527"/>
                    <a:pt x="109" y="528"/>
                    <a:pt x="118" y="528"/>
                  </a:cubicBezTo>
                  <a:cubicBezTo>
                    <a:pt x="162" y="528"/>
                    <a:pt x="204" y="512"/>
                    <a:pt x="239" y="491"/>
                  </a:cubicBezTo>
                  <a:cubicBezTo>
                    <a:pt x="292" y="464"/>
                    <a:pt x="329" y="419"/>
                    <a:pt x="365" y="385"/>
                  </a:cubicBezTo>
                  <a:cubicBezTo>
                    <a:pt x="382" y="366"/>
                    <a:pt x="399" y="349"/>
                    <a:pt x="426" y="332"/>
                  </a:cubicBezTo>
                  <a:cubicBezTo>
                    <a:pt x="488" y="296"/>
                    <a:pt x="558" y="296"/>
                    <a:pt x="631" y="287"/>
                  </a:cubicBezTo>
                  <a:cubicBezTo>
                    <a:pt x="648" y="287"/>
                    <a:pt x="665" y="279"/>
                    <a:pt x="693" y="268"/>
                  </a:cubicBezTo>
                  <a:cubicBezTo>
                    <a:pt x="710" y="251"/>
                    <a:pt x="729" y="234"/>
                    <a:pt x="729" y="206"/>
                  </a:cubicBezTo>
                  <a:cubicBezTo>
                    <a:pt x="737" y="181"/>
                    <a:pt x="746" y="153"/>
                    <a:pt x="737" y="127"/>
                  </a:cubicBezTo>
                  <a:cubicBezTo>
                    <a:pt x="729" y="100"/>
                    <a:pt x="710" y="83"/>
                    <a:pt x="693" y="66"/>
                  </a:cubicBezTo>
                  <a:cubicBezTo>
                    <a:pt x="684" y="55"/>
                    <a:pt x="676" y="47"/>
                    <a:pt x="656" y="38"/>
                  </a:cubicBezTo>
                  <a:cubicBezTo>
                    <a:pt x="631" y="12"/>
                    <a:pt x="595" y="2"/>
                    <a:pt x="569" y="2"/>
                  </a:cubicBezTo>
                  <a:cubicBezTo>
                    <a:pt x="561" y="1"/>
                    <a:pt x="553" y="0"/>
                    <a:pt x="545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6379639" y="1413908"/>
              <a:ext cx="29996" cy="22593"/>
            </a:xfrm>
            <a:custGeom>
              <a:rect b="b" l="l" r="r" t="t"/>
              <a:pathLst>
                <a:path extrusionOk="0" h="528" w="701">
                  <a:moveTo>
                    <a:pt x="500" y="0"/>
                  </a:moveTo>
                  <a:cubicBezTo>
                    <a:pt x="447" y="0"/>
                    <a:pt x="402" y="24"/>
                    <a:pt x="364" y="47"/>
                  </a:cubicBezTo>
                  <a:cubicBezTo>
                    <a:pt x="345" y="47"/>
                    <a:pt x="337" y="55"/>
                    <a:pt x="328" y="66"/>
                  </a:cubicBezTo>
                  <a:cubicBezTo>
                    <a:pt x="320" y="74"/>
                    <a:pt x="311" y="83"/>
                    <a:pt x="311" y="91"/>
                  </a:cubicBezTo>
                  <a:cubicBezTo>
                    <a:pt x="301" y="100"/>
                    <a:pt x="292" y="100"/>
                    <a:pt x="292" y="108"/>
                  </a:cubicBezTo>
                  <a:cubicBezTo>
                    <a:pt x="292" y="136"/>
                    <a:pt x="311" y="161"/>
                    <a:pt x="354" y="172"/>
                  </a:cubicBezTo>
                  <a:lnTo>
                    <a:pt x="426" y="172"/>
                  </a:lnTo>
                  <a:cubicBezTo>
                    <a:pt x="435" y="172"/>
                    <a:pt x="443" y="172"/>
                    <a:pt x="443" y="181"/>
                  </a:cubicBezTo>
                  <a:cubicBezTo>
                    <a:pt x="452" y="181"/>
                    <a:pt x="452" y="198"/>
                    <a:pt x="443" y="206"/>
                  </a:cubicBezTo>
                  <a:cubicBezTo>
                    <a:pt x="435" y="215"/>
                    <a:pt x="426" y="215"/>
                    <a:pt x="418" y="215"/>
                  </a:cubicBezTo>
                  <a:cubicBezTo>
                    <a:pt x="345" y="242"/>
                    <a:pt x="311" y="321"/>
                    <a:pt x="258" y="374"/>
                  </a:cubicBezTo>
                  <a:cubicBezTo>
                    <a:pt x="194" y="447"/>
                    <a:pt x="98" y="491"/>
                    <a:pt x="0" y="517"/>
                  </a:cubicBezTo>
                  <a:cubicBezTo>
                    <a:pt x="17" y="526"/>
                    <a:pt x="26" y="526"/>
                    <a:pt x="45" y="526"/>
                  </a:cubicBezTo>
                  <a:cubicBezTo>
                    <a:pt x="55" y="527"/>
                    <a:pt x="64" y="528"/>
                    <a:pt x="73" y="528"/>
                  </a:cubicBezTo>
                  <a:cubicBezTo>
                    <a:pt x="117" y="528"/>
                    <a:pt x="159" y="512"/>
                    <a:pt x="194" y="491"/>
                  </a:cubicBezTo>
                  <a:cubicBezTo>
                    <a:pt x="247" y="464"/>
                    <a:pt x="284" y="419"/>
                    <a:pt x="320" y="385"/>
                  </a:cubicBezTo>
                  <a:cubicBezTo>
                    <a:pt x="337" y="366"/>
                    <a:pt x="354" y="349"/>
                    <a:pt x="381" y="332"/>
                  </a:cubicBezTo>
                  <a:cubicBezTo>
                    <a:pt x="443" y="296"/>
                    <a:pt x="513" y="296"/>
                    <a:pt x="586" y="287"/>
                  </a:cubicBezTo>
                  <a:cubicBezTo>
                    <a:pt x="603" y="287"/>
                    <a:pt x="620" y="279"/>
                    <a:pt x="648" y="268"/>
                  </a:cubicBezTo>
                  <a:cubicBezTo>
                    <a:pt x="665" y="251"/>
                    <a:pt x="684" y="234"/>
                    <a:pt x="684" y="206"/>
                  </a:cubicBezTo>
                  <a:cubicBezTo>
                    <a:pt x="692" y="181"/>
                    <a:pt x="701" y="153"/>
                    <a:pt x="692" y="127"/>
                  </a:cubicBezTo>
                  <a:cubicBezTo>
                    <a:pt x="684" y="100"/>
                    <a:pt x="665" y="83"/>
                    <a:pt x="648" y="66"/>
                  </a:cubicBezTo>
                  <a:cubicBezTo>
                    <a:pt x="639" y="55"/>
                    <a:pt x="631" y="47"/>
                    <a:pt x="611" y="38"/>
                  </a:cubicBezTo>
                  <a:cubicBezTo>
                    <a:pt x="586" y="12"/>
                    <a:pt x="550" y="2"/>
                    <a:pt x="524" y="2"/>
                  </a:cubicBezTo>
                  <a:cubicBezTo>
                    <a:pt x="516" y="1"/>
                    <a:pt x="508" y="0"/>
                    <a:pt x="50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6367871" y="1329996"/>
              <a:ext cx="58066" cy="90201"/>
            </a:xfrm>
            <a:custGeom>
              <a:rect b="b" l="l" r="r" t="t"/>
              <a:pathLst>
                <a:path extrusionOk="0" h="2108" w="1357">
                  <a:moveTo>
                    <a:pt x="1089" y="0"/>
                  </a:moveTo>
                  <a:cubicBezTo>
                    <a:pt x="961" y="0"/>
                    <a:pt x="852" y="123"/>
                    <a:pt x="754" y="206"/>
                  </a:cubicBezTo>
                  <a:cubicBezTo>
                    <a:pt x="746" y="217"/>
                    <a:pt x="746" y="226"/>
                    <a:pt x="735" y="226"/>
                  </a:cubicBezTo>
                  <a:cubicBezTo>
                    <a:pt x="586" y="358"/>
                    <a:pt x="124" y="811"/>
                    <a:pt x="54" y="909"/>
                  </a:cubicBezTo>
                  <a:cubicBezTo>
                    <a:pt x="9" y="962"/>
                    <a:pt x="1" y="1015"/>
                    <a:pt x="9" y="1086"/>
                  </a:cubicBezTo>
                  <a:cubicBezTo>
                    <a:pt x="18" y="1130"/>
                    <a:pt x="35" y="1184"/>
                    <a:pt x="54" y="1228"/>
                  </a:cubicBezTo>
                  <a:cubicBezTo>
                    <a:pt x="80" y="1282"/>
                    <a:pt x="124" y="1343"/>
                    <a:pt x="160" y="1397"/>
                  </a:cubicBezTo>
                  <a:cubicBezTo>
                    <a:pt x="301" y="1618"/>
                    <a:pt x="435" y="1839"/>
                    <a:pt x="559" y="2069"/>
                  </a:cubicBezTo>
                  <a:cubicBezTo>
                    <a:pt x="559" y="2080"/>
                    <a:pt x="567" y="2097"/>
                    <a:pt x="586" y="2105"/>
                  </a:cubicBezTo>
                  <a:lnTo>
                    <a:pt x="612" y="2105"/>
                  </a:lnTo>
                  <a:cubicBezTo>
                    <a:pt x="622" y="2107"/>
                    <a:pt x="633" y="2108"/>
                    <a:pt x="643" y="2108"/>
                  </a:cubicBezTo>
                  <a:cubicBezTo>
                    <a:pt x="694" y="2108"/>
                    <a:pt x="744" y="2091"/>
                    <a:pt x="788" y="2061"/>
                  </a:cubicBezTo>
                  <a:cubicBezTo>
                    <a:pt x="808" y="2052"/>
                    <a:pt x="816" y="2044"/>
                    <a:pt x="833" y="2027"/>
                  </a:cubicBezTo>
                  <a:cubicBezTo>
                    <a:pt x="869" y="1990"/>
                    <a:pt x="852" y="1954"/>
                    <a:pt x="833" y="1920"/>
                  </a:cubicBezTo>
                  <a:cubicBezTo>
                    <a:pt x="825" y="1867"/>
                    <a:pt x="808" y="1822"/>
                    <a:pt x="788" y="1769"/>
                  </a:cubicBezTo>
                  <a:cubicBezTo>
                    <a:pt x="754" y="1680"/>
                    <a:pt x="710" y="1582"/>
                    <a:pt x="674" y="1484"/>
                  </a:cubicBezTo>
                  <a:cubicBezTo>
                    <a:pt x="629" y="1360"/>
                    <a:pt x="522" y="1175"/>
                    <a:pt x="648" y="1058"/>
                  </a:cubicBezTo>
                  <a:cubicBezTo>
                    <a:pt x="656" y="1058"/>
                    <a:pt x="656" y="1050"/>
                    <a:pt x="665" y="1050"/>
                  </a:cubicBezTo>
                  <a:cubicBezTo>
                    <a:pt x="718" y="1024"/>
                    <a:pt x="771" y="1015"/>
                    <a:pt x="825" y="988"/>
                  </a:cubicBezTo>
                  <a:cubicBezTo>
                    <a:pt x="906" y="962"/>
                    <a:pt x="984" y="926"/>
                    <a:pt x="1055" y="873"/>
                  </a:cubicBezTo>
                  <a:cubicBezTo>
                    <a:pt x="1172" y="792"/>
                    <a:pt x="1259" y="660"/>
                    <a:pt x="1304" y="526"/>
                  </a:cubicBezTo>
                  <a:cubicBezTo>
                    <a:pt x="1340" y="439"/>
                    <a:pt x="1357" y="341"/>
                    <a:pt x="1340" y="251"/>
                  </a:cubicBezTo>
                  <a:cubicBezTo>
                    <a:pt x="1321" y="164"/>
                    <a:pt x="1278" y="74"/>
                    <a:pt x="1197" y="30"/>
                  </a:cubicBezTo>
                  <a:cubicBezTo>
                    <a:pt x="1160" y="9"/>
                    <a:pt x="1124" y="0"/>
                    <a:pt x="108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6386828" y="1329996"/>
              <a:ext cx="39110" cy="88190"/>
            </a:xfrm>
            <a:custGeom>
              <a:rect b="b" l="l" r="r" t="t"/>
              <a:pathLst>
                <a:path extrusionOk="0" h="2061" w="914">
                  <a:moveTo>
                    <a:pt x="646" y="0"/>
                  </a:moveTo>
                  <a:cubicBezTo>
                    <a:pt x="518" y="0"/>
                    <a:pt x="409" y="123"/>
                    <a:pt x="311" y="206"/>
                  </a:cubicBezTo>
                  <a:cubicBezTo>
                    <a:pt x="365" y="296"/>
                    <a:pt x="480" y="313"/>
                    <a:pt x="516" y="402"/>
                  </a:cubicBezTo>
                  <a:cubicBezTo>
                    <a:pt x="541" y="447"/>
                    <a:pt x="533" y="500"/>
                    <a:pt x="505" y="553"/>
                  </a:cubicBezTo>
                  <a:cubicBezTo>
                    <a:pt x="480" y="598"/>
                    <a:pt x="443" y="632"/>
                    <a:pt x="399" y="660"/>
                  </a:cubicBezTo>
                  <a:cubicBezTo>
                    <a:pt x="328" y="722"/>
                    <a:pt x="239" y="766"/>
                    <a:pt x="169" y="820"/>
                  </a:cubicBezTo>
                  <a:cubicBezTo>
                    <a:pt x="90" y="881"/>
                    <a:pt x="26" y="962"/>
                    <a:pt x="9" y="1050"/>
                  </a:cubicBezTo>
                  <a:cubicBezTo>
                    <a:pt x="1" y="1139"/>
                    <a:pt x="26" y="1228"/>
                    <a:pt x="62" y="1307"/>
                  </a:cubicBezTo>
                  <a:cubicBezTo>
                    <a:pt x="90" y="1388"/>
                    <a:pt x="116" y="1467"/>
                    <a:pt x="152" y="1548"/>
                  </a:cubicBezTo>
                  <a:cubicBezTo>
                    <a:pt x="213" y="1724"/>
                    <a:pt x="275" y="1893"/>
                    <a:pt x="345" y="2061"/>
                  </a:cubicBezTo>
                  <a:cubicBezTo>
                    <a:pt x="365" y="2052"/>
                    <a:pt x="373" y="2044"/>
                    <a:pt x="390" y="2027"/>
                  </a:cubicBezTo>
                  <a:cubicBezTo>
                    <a:pt x="426" y="1990"/>
                    <a:pt x="409" y="1954"/>
                    <a:pt x="390" y="1920"/>
                  </a:cubicBezTo>
                  <a:cubicBezTo>
                    <a:pt x="382" y="1867"/>
                    <a:pt x="365" y="1822"/>
                    <a:pt x="345" y="1769"/>
                  </a:cubicBezTo>
                  <a:cubicBezTo>
                    <a:pt x="311" y="1680"/>
                    <a:pt x="267" y="1582"/>
                    <a:pt x="231" y="1484"/>
                  </a:cubicBezTo>
                  <a:cubicBezTo>
                    <a:pt x="186" y="1360"/>
                    <a:pt x="79" y="1175"/>
                    <a:pt x="205" y="1058"/>
                  </a:cubicBezTo>
                  <a:cubicBezTo>
                    <a:pt x="213" y="1058"/>
                    <a:pt x="213" y="1050"/>
                    <a:pt x="222" y="1050"/>
                  </a:cubicBezTo>
                  <a:cubicBezTo>
                    <a:pt x="275" y="1024"/>
                    <a:pt x="328" y="1015"/>
                    <a:pt x="382" y="988"/>
                  </a:cubicBezTo>
                  <a:cubicBezTo>
                    <a:pt x="463" y="962"/>
                    <a:pt x="541" y="926"/>
                    <a:pt x="612" y="873"/>
                  </a:cubicBezTo>
                  <a:cubicBezTo>
                    <a:pt x="729" y="792"/>
                    <a:pt x="816" y="660"/>
                    <a:pt x="861" y="526"/>
                  </a:cubicBezTo>
                  <a:cubicBezTo>
                    <a:pt x="897" y="439"/>
                    <a:pt x="914" y="341"/>
                    <a:pt x="897" y="251"/>
                  </a:cubicBezTo>
                  <a:cubicBezTo>
                    <a:pt x="878" y="164"/>
                    <a:pt x="835" y="74"/>
                    <a:pt x="754" y="30"/>
                  </a:cubicBezTo>
                  <a:cubicBezTo>
                    <a:pt x="717" y="9"/>
                    <a:pt x="681" y="0"/>
                    <a:pt x="64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6398210" y="1335944"/>
              <a:ext cx="61917" cy="91742"/>
            </a:xfrm>
            <a:custGeom>
              <a:rect b="b" l="l" r="r" t="t"/>
              <a:pathLst>
                <a:path extrusionOk="0" h="2144" w="1447">
                  <a:moveTo>
                    <a:pt x="1012" y="1"/>
                  </a:moveTo>
                  <a:cubicBezTo>
                    <a:pt x="973" y="1"/>
                    <a:pt x="937" y="7"/>
                    <a:pt x="897" y="25"/>
                  </a:cubicBezTo>
                  <a:lnTo>
                    <a:pt x="737" y="104"/>
                  </a:lnTo>
                  <a:cubicBezTo>
                    <a:pt x="648" y="165"/>
                    <a:pt x="569" y="227"/>
                    <a:pt x="497" y="308"/>
                  </a:cubicBezTo>
                  <a:lnTo>
                    <a:pt x="471" y="334"/>
                  </a:lnTo>
                  <a:cubicBezTo>
                    <a:pt x="409" y="397"/>
                    <a:pt x="356" y="468"/>
                    <a:pt x="303" y="538"/>
                  </a:cubicBezTo>
                  <a:cubicBezTo>
                    <a:pt x="177" y="706"/>
                    <a:pt x="1" y="893"/>
                    <a:pt x="37" y="1132"/>
                  </a:cubicBezTo>
                  <a:cubicBezTo>
                    <a:pt x="79" y="1443"/>
                    <a:pt x="152" y="1762"/>
                    <a:pt x="250" y="2064"/>
                  </a:cubicBezTo>
                  <a:cubicBezTo>
                    <a:pt x="267" y="2101"/>
                    <a:pt x="267" y="2118"/>
                    <a:pt x="303" y="2126"/>
                  </a:cubicBezTo>
                  <a:cubicBezTo>
                    <a:pt x="337" y="2143"/>
                    <a:pt x="382" y="2143"/>
                    <a:pt x="418" y="2143"/>
                  </a:cubicBezTo>
                  <a:cubicBezTo>
                    <a:pt x="444" y="2135"/>
                    <a:pt x="480" y="2126"/>
                    <a:pt x="505" y="2109"/>
                  </a:cubicBezTo>
                  <a:cubicBezTo>
                    <a:pt x="524" y="2101"/>
                    <a:pt x="541" y="2090"/>
                    <a:pt x="550" y="2073"/>
                  </a:cubicBezTo>
                  <a:cubicBezTo>
                    <a:pt x="603" y="2020"/>
                    <a:pt x="586" y="1913"/>
                    <a:pt x="586" y="1843"/>
                  </a:cubicBezTo>
                  <a:lnTo>
                    <a:pt x="586" y="1568"/>
                  </a:lnTo>
                  <a:cubicBezTo>
                    <a:pt x="586" y="1479"/>
                    <a:pt x="586" y="1398"/>
                    <a:pt x="569" y="1311"/>
                  </a:cubicBezTo>
                  <a:cubicBezTo>
                    <a:pt x="558" y="1258"/>
                    <a:pt x="524" y="1185"/>
                    <a:pt x="533" y="1132"/>
                  </a:cubicBezTo>
                  <a:cubicBezTo>
                    <a:pt x="550" y="1053"/>
                    <a:pt x="665" y="1025"/>
                    <a:pt x="729" y="1000"/>
                  </a:cubicBezTo>
                  <a:cubicBezTo>
                    <a:pt x="888" y="911"/>
                    <a:pt x="1048" y="813"/>
                    <a:pt x="1208" y="706"/>
                  </a:cubicBezTo>
                  <a:cubicBezTo>
                    <a:pt x="1270" y="664"/>
                    <a:pt x="1331" y="619"/>
                    <a:pt x="1376" y="566"/>
                  </a:cubicBezTo>
                  <a:cubicBezTo>
                    <a:pt x="1429" y="493"/>
                    <a:pt x="1446" y="397"/>
                    <a:pt x="1438" y="308"/>
                  </a:cubicBezTo>
                  <a:cubicBezTo>
                    <a:pt x="1429" y="219"/>
                    <a:pt x="1384" y="140"/>
                    <a:pt x="1314" y="87"/>
                  </a:cubicBezTo>
                  <a:cubicBezTo>
                    <a:pt x="1242" y="33"/>
                    <a:pt x="1163" y="14"/>
                    <a:pt x="1082" y="6"/>
                  </a:cubicBezTo>
                  <a:cubicBezTo>
                    <a:pt x="1057" y="3"/>
                    <a:pt x="1034" y="1"/>
                    <a:pt x="101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6414513" y="1335944"/>
              <a:ext cx="45614" cy="90287"/>
            </a:xfrm>
            <a:custGeom>
              <a:rect b="b" l="l" r="r" t="t"/>
              <a:pathLst>
                <a:path extrusionOk="0" h="2110" w="1066">
                  <a:moveTo>
                    <a:pt x="631" y="1"/>
                  </a:moveTo>
                  <a:cubicBezTo>
                    <a:pt x="592" y="1"/>
                    <a:pt x="556" y="7"/>
                    <a:pt x="516" y="25"/>
                  </a:cubicBezTo>
                  <a:lnTo>
                    <a:pt x="356" y="104"/>
                  </a:lnTo>
                  <a:cubicBezTo>
                    <a:pt x="267" y="165"/>
                    <a:pt x="188" y="227"/>
                    <a:pt x="116" y="308"/>
                  </a:cubicBezTo>
                  <a:cubicBezTo>
                    <a:pt x="177" y="387"/>
                    <a:pt x="284" y="451"/>
                    <a:pt x="382" y="485"/>
                  </a:cubicBezTo>
                  <a:cubicBezTo>
                    <a:pt x="435" y="504"/>
                    <a:pt x="488" y="521"/>
                    <a:pt x="488" y="574"/>
                  </a:cubicBezTo>
                  <a:cubicBezTo>
                    <a:pt x="488" y="600"/>
                    <a:pt x="471" y="619"/>
                    <a:pt x="454" y="636"/>
                  </a:cubicBezTo>
                  <a:cubicBezTo>
                    <a:pt x="329" y="751"/>
                    <a:pt x="124" y="779"/>
                    <a:pt x="45" y="938"/>
                  </a:cubicBezTo>
                  <a:cubicBezTo>
                    <a:pt x="1" y="1017"/>
                    <a:pt x="9" y="1115"/>
                    <a:pt x="28" y="1204"/>
                  </a:cubicBezTo>
                  <a:cubicBezTo>
                    <a:pt x="63" y="1504"/>
                    <a:pt x="90" y="1807"/>
                    <a:pt x="124" y="2109"/>
                  </a:cubicBezTo>
                  <a:cubicBezTo>
                    <a:pt x="143" y="2101"/>
                    <a:pt x="160" y="2090"/>
                    <a:pt x="169" y="2073"/>
                  </a:cubicBezTo>
                  <a:cubicBezTo>
                    <a:pt x="222" y="2020"/>
                    <a:pt x="205" y="1913"/>
                    <a:pt x="205" y="1843"/>
                  </a:cubicBezTo>
                  <a:lnTo>
                    <a:pt x="205" y="1568"/>
                  </a:lnTo>
                  <a:cubicBezTo>
                    <a:pt x="205" y="1479"/>
                    <a:pt x="205" y="1398"/>
                    <a:pt x="188" y="1311"/>
                  </a:cubicBezTo>
                  <a:cubicBezTo>
                    <a:pt x="177" y="1258"/>
                    <a:pt x="143" y="1185"/>
                    <a:pt x="152" y="1132"/>
                  </a:cubicBezTo>
                  <a:cubicBezTo>
                    <a:pt x="169" y="1053"/>
                    <a:pt x="284" y="1025"/>
                    <a:pt x="348" y="1000"/>
                  </a:cubicBezTo>
                  <a:cubicBezTo>
                    <a:pt x="507" y="911"/>
                    <a:pt x="667" y="813"/>
                    <a:pt x="827" y="706"/>
                  </a:cubicBezTo>
                  <a:cubicBezTo>
                    <a:pt x="889" y="664"/>
                    <a:pt x="950" y="619"/>
                    <a:pt x="995" y="566"/>
                  </a:cubicBezTo>
                  <a:cubicBezTo>
                    <a:pt x="1048" y="493"/>
                    <a:pt x="1065" y="397"/>
                    <a:pt x="1057" y="308"/>
                  </a:cubicBezTo>
                  <a:cubicBezTo>
                    <a:pt x="1048" y="219"/>
                    <a:pt x="1003" y="140"/>
                    <a:pt x="933" y="87"/>
                  </a:cubicBezTo>
                  <a:cubicBezTo>
                    <a:pt x="861" y="33"/>
                    <a:pt x="782" y="14"/>
                    <a:pt x="701" y="6"/>
                  </a:cubicBezTo>
                  <a:cubicBezTo>
                    <a:pt x="676" y="3"/>
                    <a:pt x="653" y="1"/>
                    <a:pt x="631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6401590" y="1253957"/>
              <a:ext cx="59692" cy="101712"/>
            </a:xfrm>
            <a:custGeom>
              <a:rect b="b" l="l" r="r" t="t"/>
              <a:pathLst>
                <a:path extrusionOk="0" h="2377" w="1395">
                  <a:moveTo>
                    <a:pt x="581" y="0"/>
                  </a:moveTo>
                  <a:cubicBezTo>
                    <a:pt x="499" y="0"/>
                    <a:pt x="427" y="24"/>
                    <a:pt x="356" y="95"/>
                  </a:cubicBezTo>
                  <a:cubicBezTo>
                    <a:pt x="286" y="165"/>
                    <a:pt x="224" y="246"/>
                    <a:pt x="188" y="334"/>
                  </a:cubicBezTo>
                  <a:cubicBezTo>
                    <a:pt x="135" y="468"/>
                    <a:pt x="126" y="610"/>
                    <a:pt x="135" y="751"/>
                  </a:cubicBezTo>
                  <a:cubicBezTo>
                    <a:pt x="143" y="910"/>
                    <a:pt x="179" y="1070"/>
                    <a:pt x="188" y="1238"/>
                  </a:cubicBezTo>
                  <a:cubicBezTo>
                    <a:pt x="196" y="1311"/>
                    <a:pt x="196" y="1381"/>
                    <a:pt x="179" y="1451"/>
                  </a:cubicBezTo>
                  <a:cubicBezTo>
                    <a:pt x="171" y="1541"/>
                    <a:pt x="143" y="1630"/>
                    <a:pt x="107" y="1700"/>
                  </a:cubicBezTo>
                  <a:cubicBezTo>
                    <a:pt x="98" y="1709"/>
                    <a:pt x="98" y="1709"/>
                    <a:pt x="98" y="1717"/>
                  </a:cubicBezTo>
                  <a:cubicBezTo>
                    <a:pt x="54" y="1798"/>
                    <a:pt x="0" y="1877"/>
                    <a:pt x="0" y="1966"/>
                  </a:cubicBezTo>
                  <a:cubicBezTo>
                    <a:pt x="13" y="1963"/>
                    <a:pt x="27" y="1962"/>
                    <a:pt x="40" y="1962"/>
                  </a:cubicBezTo>
                  <a:cubicBezTo>
                    <a:pt x="101" y="1962"/>
                    <a:pt x="163" y="1991"/>
                    <a:pt x="213" y="2028"/>
                  </a:cubicBezTo>
                  <a:cubicBezTo>
                    <a:pt x="233" y="2037"/>
                    <a:pt x="250" y="2056"/>
                    <a:pt x="267" y="2064"/>
                  </a:cubicBezTo>
                  <a:lnTo>
                    <a:pt x="294" y="2090"/>
                  </a:lnTo>
                  <a:cubicBezTo>
                    <a:pt x="384" y="2154"/>
                    <a:pt x="471" y="2216"/>
                    <a:pt x="569" y="2260"/>
                  </a:cubicBezTo>
                  <a:cubicBezTo>
                    <a:pt x="622" y="2286"/>
                    <a:pt x="675" y="2313"/>
                    <a:pt x="737" y="2330"/>
                  </a:cubicBezTo>
                  <a:cubicBezTo>
                    <a:pt x="799" y="2347"/>
                    <a:pt x="863" y="2356"/>
                    <a:pt x="924" y="2367"/>
                  </a:cubicBezTo>
                  <a:lnTo>
                    <a:pt x="933" y="2367"/>
                  </a:lnTo>
                  <a:cubicBezTo>
                    <a:pt x="981" y="2373"/>
                    <a:pt x="1029" y="2377"/>
                    <a:pt x="1076" y="2377"/>
                  </a:cubicBezTo>
                  <a:cubicBezTo>
                    <a:pt x="1159" y="2377"/>
                    <a:pt x="1241" y="2364"/>
                    <a:pt x="1314" y="2330"/>
                  </a:cubicBezTo>
                  <a:cubicBezTo>
                    <a:pt x="1350" y="2313"/>
                    <a:pt x="1367" y="2269"/>
                    <a:pt x="1367" y="2233"/>
                  </a:cubicBezTo>
                  <a:cubicBezTo>
                    <a:pt x="1376" y="2171"/>
                    <a:pt x="1376" y="2109"/>
                    <a:pt x="1376" y="2056"/>
                  </a:cubicBezTo>
                  <a:cubicBezTo>
                    <a:pt x="1384" y="1922"/>
                    <a:pt x="1376" y="1151"/>
                    <a:pt x="1376" y="1106"/>
                  </a:cubicBezTo>
                  <a:cubicBezTo>
                    <a:pt x="1376" y="1008"/>
                    <a:pt x="1395" y="910"/>
                    <a:pt x="1395" y="813"/>
                  </a:cubicBezTo>
                  <a:cubicBezTo>
                    <a:pt x="1395" y="734"/>
                    <a:pt x="1384" y="653"/>
                    <a:pt x="1376" y="583"/>
                  </a:cubicBezTo>
                  <a:cubicBezTo>
                    <a:pt x="1367" y="546"/>
                    <a:pt x="1359" y="521"/>
                    <a:pt x="1350" y="485"/>
                  </a:cubicBezTo>
                  <a:cubicBezTo>
                    <a:pt x="1342" y="440"/>
                    <a:pt x="1331" y="406"/>
                    <a:pt x="1305" y="370"/>
                  </a:cubicBezTo>
                  <a:cubicBezTo>
                    <a:pt x="1278" y="317"/>
                    <a:pt x="1235" y="280"/>
                    <a:pt x="1199" y="246"/>
                  </a:cubicBezTo>
                  <a:cubicBezTo>
                    <a:pt x="1056" y="140"/>
                    <a:pt x="888" y="50"/>
                    <a:pt x="712" y="14"/>
                  </a:cubicBezTo>
                  <a:cubicBezTo>
                    <a:pt x="665" y="6"/>
                    <a:pt x="622" y="0"/>
                    <a:pt x="581" y="0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6416781" y="1251004"/>
              <a:ext cx="47155" cy="26359"/>
            </a:xfrm>
            <a:custGeom>
              <a:rect b="b" l="l" r="r" t="t"/>
              <a:pathLst>
                <a:path extrusionOk="0" h="616" w="1102">
                  <a:moveTo>
                    <a:pt x="627" y="1"/>
                  </a:moveTo>
                  <a:cubicBezTo>
                    <a:pt x="587" y="1"/>
                    <a:pt x="545" y="7"/>
                    <a:pt x="508" y="13"/>
                  </a:cubicBezTo>
                  <a:cubicBezTo>
                    <a:pt x="480" y="13"/>
                    <a:pt x="454" y="21"/>
                    <a:pt x="427" y="30"/>
                  </a:cubicBezTo>
                  <a:cubicBezTo>
                    <a:pt x="348" y="49"/>
                    <a:pt x="276" y="75"/>
                    <a:pt x="214" y="111"/>
                  </a:cubicBezTo>
                  <a:cubicBezTo>
                    <a:pt x="135" y="156"/>
                    <a:pt x="71" y="217"/>
                    <a:pt x="46" y="296"/>
                  </a:cubicBezTo>
                  <a:cubicBezTo>
                    <a:pt x="37" y="315"/>
                    <a:pt x="37" y="341"/>
                    <a:pt x="29" y="360"/>
                  </a:cubicBezTo>
                  <a:cubicBezTo>
                    <a:pt x="18" y="413"/>
                    <a:pt x="1" y="475"/>
                    <a:pt x="29" y="528"/>
                  </a:cubicBezTo>
                  <a:cubicBezTo>
                    <a:pt x="37" y="554"/>
                    <a:pt x="54" y="573"/>
                    <a:pt x="71" y="581"/>
                  </a:cubicBezTo>
                  <a:cubicBezTo>
                    <a:pt x="99" y="598"/>
                    <a:pt x="124" y="607"/>
                    <a:pt x="152" y="615"/>
                  </a:cubicBezTo>
                  <a:cubicBezTo>
                    <a:pt x="197" y="615"/>
                    <a:pt x="242" y="615"/>
                    <a:pt x="284" y="607"/>
                  </a:cubicBezTo>
                  <a:cubicBezTo>
                    <a:pt x="357" y="590"/>
                    <a:pt x="418" y="554"/>
                    <a:pt x="489" y="537"/>
                  </a:cubicBezTo>
                  <a:cubicBezTo>
                    <a:pt x="489" y="528"/>
                    <a:pt x="497" y="528"/>
                    <a:pt x="508" y="528"/>
                  </a:cubicBezTo>
                  <a:cubicBezTo>
                    <a:pt x="561" y="510"/>
                    <a:pt x="618" y="501"/>
                    <a:pt x="677" y="501"/>
                  </a:cubicBezTo>
                  <a:cubicBezTo>
                    <a:pt x="735" y="501"/>
                    <a:pt x="795" y="510"/>
                    <a:pt x="853" y="528"/>
                  </a:cubicBezTo>
                  <a:cubicBezTo>
                    <a:pt x="889" y="537"/>
                    <a:pt x="923" y="554"/>
                    <a:pt x="959" y="554"/>
                  </a:cubicBezTo>
                  <a:cubicBezTo>
                    <a:pt x="968" y="556"/>
                    <a:pt x="978" y="557"/>
                    <a:pt x="987" y="557"/>
                  </a:cubicBezTo>
                  <a:cubicBezTo>
                    <a:pt x="1016" y="557"/>
                    <a:pt x="1046" y="547"/>
                    <a:pt x="1065" y="528"/>
                  </a:cubicBezTo>
                  <a:cubicBezTo>
                    <a:pt x="1093" y="492"/>
                    <a:pt x="1102" y="447"/>
                    <a:pt x="1093" y="403"/>
                  </a:cubicBezTo>
                  <a:cubicBezTo>
                    <a:pt x="1082" y="296"/>
                    <a:pt x="1029" y="200"/>
                    <a:pt x="950" y="128"/>
                  </a:cubicBezTo>
                  <a:cubicBezTo>
                    <a:pt x="880" y="49"/>
                    <a:pt x="774" y="4"/>
                    <a:pt x="676" y="4"/>
                  </a:cubicBezTo>
                  <a:cubicBezTo>
                    <a:pt x="660" y="2"/>
                    <a:pt x="644" y="1"/>
                    <a:pt x="62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6424355" y="1252716"/>
              <a:ext cx="33847" cy="16346"/>
            </a:xfrm>
            <a:custGeom>
              <a:rect b="b" l="l" r="r" t="t"/>
              <a:pathLst>
                <a:path extrusionOk="0" h="382" w="791">
                  <a:moveTo>
                    <a:pt x="409" y="1"/>
                  </a:moveTo>
                  <a:cubicBezTo>
                    <a:pt x="320" y="1"/>
                    <a:pt x="224" y="9"/>
                    <a:pt x="135" y="43"/>
                  </a:cubicBezTo>
                  <a:cubicBezTo>
                    <a:pt x="126" y="54"/>
                    <a:pt x="107" y="62"/>
                    <a:pt x="99" y="71"/>
                  </a:cubicBezTo>
                  <a:cubicBezTo>
                    <a:pt x="90" y="79"/>
                    <a:pt x="90" y="88"/>
                    <a:pt x="90" y="88"/>
                  </a:cubicBezTo>
                  <a:cubicBezTo>
                    <a:pt x="82" y="96"/>
                    <a:pt x="73" y="107"/>
                    <a:pt x="73" y="116"/>
                  </a:cubicBezTo>
                  <a:cubicBezTo>
                    <a:pt x="45" y="141"/>
                    <a:pt x="20" y="177"/>
                    <a:pt x="11" y="214"/>
                  </a:cubicBezTo>
                  <a:cubicBezTo>
                    <a:pt x="1" y="231"/>
                    <a:pt x="1" y="248"/>
                    <a:pt x="1" y="256"/>
                  </a:cubicBezTo>
                  <a:cubicBezTo>
                    <a:pt x="1" y="284"/>
                    <a:pt x="20" y="301"/>
                    <a:pt x="28" y="320"/>
                  </a:cubicBezTo>
                  <a:cubicBezTo>
                    <a:pt x="37" y="337"/>
                    <a:pt x="37" y="354"/>
                    <a:pt x="54" y="363"/>
                  </a:cubicBezTo>
                  <a:cubicBezTo>
                    <a:pt x="73" y="373"/>
                    <a:pt x="90" y="382"/>
                    <a:pt x="107" y="382"/>
                  </a:cubicBezTo>
                  <a:cubicBezTo>
                    <a:pt x="135" y="382"/>
                    <a:pt x="160" y="382"/>
                    <a:pt x="188" y="373"/>
                  </a:cubicBezTo>
                  <a:cubicBezTo>
                    <a:pt x="294" y="346"/>
                    <a:pt x="409" y="337"/>
                    <a:pt x="516" y="337"/>
                  </a:cubicBezTo>
                  <a:cubicBezTo>
                    <a:pt x="551" y="337"/>
                    <a:pt x="591" y="341"/>
                    <a:pt x="631" y="341"/>
                  </a:cubicBezTo>
                  <a:cubicBezTo>
                    <a:pt x="651" y="341"/>
                    <a:pt x="672" y="340"/>
                    <a:pt x="693" y="337"/>
                  </a:cubicBezTo>
                  <a:cubicBezTo>
                    <a:pt x="712" y="328"/>
                    <a:pt x="737" y="320"/>
                    <a:pt x="756" y="309"/>
                  </a:cubicBezTo>
                  <a:cubicBezTo>
                    <a:pt x="782" y="284"/>
                    <a:pt x="791" y="248"/>
                    <a:pt x="782" y="214"/>
                  </a:cubicBezTo>
                  <a:cubicBezTo>
                    <a:pt x="773" y="169"/>
                    <a:pt x="737" y="133"/>
                    <a:pt x="712" y="96"/>
                  </a:cubicBezTo>
                  <a:cubicBezTo>
                    <a:pt x="676" y="71"/>
                    <a:pt x="631" y="43"/>
                    <a:pt x="586" y="26"/>
                  </a:cubicBezTo>
                  <a:cubicBezTo>
                    <a:pt x="533" y="9"/>
                    <a:pt x="471" y="1"/>
                    <a:pt x="409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6432742" y="1251004"/>
              <a:ext cx="31194" cy="23834"/>
            </a:xfrm>
            <a:custGeom>
              <a:rect b="b" l="l" r="r" t="t"/>
              <a:pathLst>
                <a:path extrusionOk="0" h="557" w="729">
                  <a:moveTo>
                    <a:pt x="119" y="530"/>
                  </a:moveTo>
                  <a:cubicBezTo>
                    <a:pt x="117" y="532"/>
                    <a:pt x="116" y="534"/>
                    <a:pt x="116" y="537"/>
                  </a:cubicBezTo>
                  <a:cubicBezTo>
                    <a:pt x="117" y="535"/>
                    <a:pt x="118" y="532"/>
                    <a:pt x="119" y="530"/>
                  </a:cubicBezTo>
                  <a:close/>
                  <a:moveTo>
                    <a:pt x="254" y="1"/>
                  </a:moveTo>
                  <a:cubicBezTo>
                    <a:pt x="214" y="1"/>
                    <a:pt x="172" y="7"/>
                    <a:pt x="135" y="13"/>
                  </a:cubicBezTo>
                  <a:cubicBezTo>
                    <a:pt x="116" y="30"/>
                    <a:pt x="98" y="41"/>
                    <a:pt x="81" y="58"/>
                  </a:cubicBezTo>
                  <a:cubicBezTo>
                    <a:pt x="45" y="102"/>
                    <a:pt x="18" y="147"/>
                    <a:pt x="9" y="200"/>
                  </a:cubicBezTo>
                  <a:cubicBezTo>
                    <a:pt x="1" y="243"/>
                    <a:pt x="18" y="288"/>
                    <a:pt x="45" y="315"/>
                  </a:cubicBezTo>
                  <a:cubicBezTo>
                    <a:pt x="81" y="341"/>
                    <a:pt x="116" y="360"/>
                    <a:pt x="135" y="403"/>
                  </a:cubicBezTo>
                  <a:cubicBezTo>
                    <a:pt x="143" y="430"/>
                    <a:pt x="143" y="456"/>
                    <a:pt x="135" y="475"/>
                  </a:cubicBezTo>
                  <a:cubicBezTo>
                    <a:pt x="135" y="497"/>
                    <a:pt x="126" y="515"/>
                    <a:pt x="119" y="530"/>
                  </a:cubicBezTo>
                  <a:lnTo>
                    <a:pt x="119" y="530"/>
                  </a:lnTo>
                  <a:cubicBezTo>
                    <a:pt x="122" y="528"/>
                    <a:pt x="128" y="528"/>
                    <a:pt x="135" y="528"/>
                  </a:cubicBezTo>
                  <a:cubicBezTo>
                    <a:pt x="188" y="510"/>
                    <a:pt x="245" y="501"/>
                    <a:pt x="304" y="501"/>
                  </a:cubicBezTo>
                  <a:cubicBezTo>
                    <a:pt x="362" y="501"/>
                    <a:pt x="422" y="510"/>
                    <a:pt x="480" y="528"/>
                  </a:cubicBezTo>
                  <a:cubicBezTo>
                    <a:pt x="516" y="537"/>
                    <a:pt x="550" y="554"/>
                    <a:pt x="586" y="554"/>
                  </a:cubicBezTo>
                  <a:cubicBezTo>
                    <a:pt x="595" y="556"/>
                    <a:pt x="605" y="557"/>
                    <a:pt x="614" y="557"/>
                  </a:cubicBezTo>
                  <a:cubicBezTo>
                    <a:pt x="643" y="557"/>
                    <a:pt x="673" y="547"/>
                    <a:pt x="692" y="528"/>
                  </a:cubicBezTo>
                  <a:cubicBezTo>
                    <a:pt x="720" y="492"/>
                    <a:pt x="729" y="447"/>
                    <a:pt x="720" y="403"/>
                  </a:cubicBezTo>
                  <a:cubicBezTo>
                    <a:pt x="709" y="296"/>
                    <a:pt x="656" y="200"/>
                    <a:pt x="577" y="128"/>
                  </a:cubicBezTo>
                  <a:cubicBezTo>
                    <a:pt x="507" y="49"/>
                    <a:pt x="401" y="4"/>
                    <a:pt x="303" y="4"/>
                  </a:cubicBezTo>
                  <a:cubicBezTo>
                    <a:pt x="287" y="2"/>
                    <a:pt x="271" y="1"/>
                    <a:pt x="254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6424013" y="1247709"/>
              <a:ext cx="18614" cy="21523"/>
            </a:xfrm>
            <a:custGeom>
              <a:rect b="b" l="l" r="r" t="t"/>
              <a:pathLst>
                <a:path extrusionOk="0" h="503" w="435">
                  <a:moveTo>
                    <a:pt x="320" y="1"/>
                  </a:moveTo>
                  <a:cubicBezTo>
                    <a:pt x="311" y="28"/>
                    <a:pt x="302" y="54"/>
                    <a:pt x="285" y="81"/>
                  </a:cubicBezTo>
                  <a:cubicBezTo>
                    <a:pt x="266" y="107"/>
                    <a:pt x="241" y="135"/>
                    <a:pt x="213" y="160"/>
                  </a:cubicBezTo>
                  <a:cubicBezTo>
                    <a:pt x="205" y="171"/>
                    <a:pt x="188" y="179"/>
                    <a:pt x="179" y="188"/>
                  </a:cubicBezTo>
                  <a:cubicBezTo>
                    <a:pt x="134" y="224"/>
                    <a:pt x="98" y="250"/>
                    <a:pt x="62" y="277"/>
                  </a:cubicBezTo>
                  <a:cubicBezTo>
                    <a:pt x="28" y="303"/>
                    <a:pt x="0" y="339"/>
                    <a:pt x="9" y="384"/>
                  </a:cubicBezTo>
                  <a:cubicBezTo>
                    <a:pt x="19" y="392"/>
                    <a:pt x="28" y="401"/>
                    <a:pt x="28" y="418"/>
                  </a:cubicBezTo>
                  <a:cubicBezTo>
                    <a:pt x="45" y="426"/>
                    <a:pt x="36" y="445"/>
                    <a:pt x="45" y="463"/>
                  </a:cubicBezTo>
                  <a:cubicBezTo>
                    <a:pt x="45" y="490"/>
                    <a:pt x="73" y="499"/>
                    <a:pt x="90" y="499"/>
                  </a:cubicBezTo>
                  <a:cubicBezTo>
                    <a:pt x="99" y="501"/>
                    <a:pt x="108" y="502"/>
                    <a:pt x="118" y="502"/>
                  </a:cubicBezTo>
                  <a:cubicBezTo>
                    <a:pt x="143" y="502"/>
                    <a:pt x="167" y="494"/>
                    <a:pt x="188" y="480"/>
                  </a:cubicBezTo>
                  <a:cubicBezTo>
                    <a:pt x="222" y="463"/>
                    <a:pt x="258" y="445"/>
                    <a:pt x="285" y="426"/>
                  </a:cubicBezTo>
                  <a:cubicBezTo>
                    <a:pt x="320" y="392"/>
                    <a:pt x="356" y="365"/>
                    <a:pt x="381" y="331"/>
                  </a:cubicBezTo>
                  <a:cubicBezTo>
                    <a:pt x="400" y="303"/>
                    <a:pt x="417" y="277"/>
                    <a:pt x="426" y="250"/>
                  </a:cubicBezTo>
                  <a:cubicBezTo>
                    <a:pt x="426" y="233"/>
                    <a:pt x="434" y="213"/>
                    <a:pt x="426" y="196"/>
                  </a:cubicBezTo>
                  <a:cubicBezTo>
                    <a:pt x="426" y="188"/>
                    <a:pt x="417" y="171"/>
                    <a:pt x="409" y="160"/>
                  </a:cubicBezTo>
                  <a:cubicBezTo>
                    <a:pt x="392" y="126"/>
                    <a:pt x="373" y="90"/>
                    <a:pt x="347" y="54"/>
                  </a:cubicBezTo>
                  <a:cubicBezTo>
                    <a:pt x="339" y="37"/>
                    <a:pt x="328" y="20"/>
                    <a:pt x="320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6430816" y="1249977"/>
              <a:ext cx="11810" cy="16003"/>
            </a:xfrm>
            <a:custGeom>
              <a:rect b="b" l="l" r="r" t="t"/>
              <a:pathLst>
                <a:path extrusionOk="0" h="374" w="276">
                  <a:moveTo>
                    <a:pt x="180" y="1"/>
                  </a:moveTo>
                  <a:cubicBezTo>
                    <a:pt x="161" y="11"/>
                    <a:pt x="143" y="11"/>
                    <a:pt x="126" y="28"/>
                  </a:cubicBezTo>
                  <a:cubicBezTo>
                    <a:pt x="90" y="45"/>
                    <a:pt x="54" y="73"/>
                    <a:pt x="29" y="118"/>
                  </a:cubicBezTo>
                  <a:cubicBezTo>
                    <a:pt x="29" y="118"/>
                    <a:pt x="20" y="126"/>
                    <a:pt x="20" y="135"/>
                  </a:cubicBezTo>
                  <a:cubicBezTo>
                    <a:pt x="9" y="152"/>
                    <a:pt x="1" y="180"/>
                    <a:pt x="1" y="205"/>
                  </a:cubicBezTo>
                  <a:cubicBezTo>
                    <a:pt x="1" y="233"/>
                    <a:pt x="29" y="258"/>
                    <a:pt x="54" y="278"/>
                  </a:cubicBezTo>
                  <a:cubicBezTo>
                    <a:pt x="90" y="286"/>
                    <a:pt x="116" y="303"/>
                    <a:pt x="126" y="339"/>
                  </a:cubicBezTo>
                  <a:lnTo>
                    <a:pt x="126" y="373"/>
                  </a:lnTo>
                  <a:cubicBezTo>
                    <a:pt x="161" y="339"/>
                    <a:pt x="197" y="312"/>
                    <a:pt x="222" y="278"/>
                  </a:cubicBezTo>
                  <a:cubicBezTo>
                    <a:pt x="241" y="250"/>
                    <a:pt x="258" y="224"/>
                    <a:pt x="267" y="197"/>
                  </a:cubicBezTo>
                  <a:cubicBezTo>
                    <a:pt x="267" y="180"/>
                    <a:pt x="275" y="160"/>
                    <a:pt x="267" y="143"/>
                  </a:cubicBezTo>
                  <a:cubicBezTo>
                    <a:pt x="267" y="135"/>
                    <a:pt x="258" y="118"/>
                    <a:pt x="250" y="107"/>
                  </a:cubicBezTo>
                  <a:cubicBezTo>
                    <a:pt x="233" y="73"/>
                    <a:pt x="214" y="37"/>
                    <a:pt x="188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6414898" y="1236456"/>
              <a:ext cx="27343" cy="29953"/>
            </a:xfrm>
            <a:custGeom>
              <a:rect b="b" l="l" r="r" t="t"/>
              <a:pathLst>
                <a:path extrusionOk="0" h="700" w="639">
                  <a:moveTo>
                    <a:pt x="245" y="0"/>
                  </a:moveTo>
                  <a:cubicBezTo>
                    <a:pt x="222" y="0"/>
                    <a:pt x="200" y="3"/>
                    <a:pt x="179" y="8"/>
                  </a:cubicBezTo>
                  <a:lnTo>
                    <a:pt x="168" y="8"/>
                  </a:lnTo>
                  <a:cubicBezTo>
                    <a:pt x="107" y="17"/>
                    <a:pt x="62" y="42"/>
                    <a:pt x="36" y="95"/>
                  </a:cubicBezTo>
                  <a:cubicBezTo>
                    <a:pt x="9" y="132"/>
                    <a:pt x="0" y="168"/>
                    <a:pt x="19" y="210"/>
                  </a:cubicBezTo>
                  <a:cubicBezTo>
                    <a:pt x="19" y="221"/>
                    <a:pt x="28" y="221"/>
                    <a:pt x="28" y="229"/>
                  </a:cubicBezTo>
                  <a:cubicBezTo>
                    <a:pt x="28" y="238"/>
                    <a:pt x="36" y="247"/>
                    <a:pt x="36" y="255"/>
                  </a:cubicBezTo>
                  <a:cubicBezTo>
                    <a:pt x="45" y="274"/>
                    <a:pt x="45" y="283"/>
                    <a:pt x="45" y="300"/>
                  </a:cubicBezTo>
                  <a:cubicBezTo>
                    <a:pt x="45" y="370"/>
                    <a:pt x="54" y="434"/>
                    <a:pt x="81" y="504"/>
                  </a:cubicBezTo>
                  <a:cubicBezTo>
                    <a:pt x="98" y="530"/>
                    <a:pt x="115" y="566"/>
                    <a:pt x="115" y="602"/>
                  </a:cubicBezTo>
                  <a:cubicBezTo>
                    <a:pt x="126" y="619"/>
                    <a:pt x="126" y="636"/>
                    <a:pt x="134" y="655"/>
                  </a:cubicBezTo>
                  <a:cubicBezTo>
                    <a:pt x="143" y="689"/>
                    <a:pt x="188" y="700"/>
                    <a:pt x="232" y="700"/>
                  </a:cubicBezTo>
                  <a:lnTo>
                    <a:pt x="241" y="700"/>
                  </a:lnTo>
                  <a:cubicBezTo>
                    <a:pt x="320" y="700"/>
                    <a:pt x="392" y="664"/>
                    <a:pt x="454" y="611"/>
                  </a:cubicBezTo>
                  <a:cubicBezTo>
                    <a:pt x="488" y="583"/>
                    <a:pt x="524" y="557"/>
                    <a:pt x="541" y="521"/>
                  </a:cubicBezTo>
                  <a:cubicBezTo>
                    <a:pt x="552" y="487"/>
                    <a:pt x="560" y="451"/>
                    <a:pt x="569" y="415"/>
                  </a:cubicBezTo>
                  <a:lnTo>
                    <a:pt x="569" y="406"/>
                  </a:lnTo>
                  <a:lnTo>
                    <a:pt x="586" y="406"/>
                  </a:lnTo>
                  <a:cubicBezTo>
                    <a:pt x="613" y="398"/>
                    <a:pt x="630" y="370"/>
                    <a:pt x="630" y="336"/>
                  </a:cubicBezTo>
                  <a:cubicBezTo>
                    <a:pt x="639" y="300"/>
                    <a:pt x="622" y="264"/>
                    <a:pt x="594" y="247"/>
                  </a:cubicBezTo>
                  <a:cubicBezTo>
                    <a:pt x="577" y="238"/>
                    <a:pt x="560" y="229"/>
                    <a:pt x="541" y="210"/>
                  </a:cubicBezTo>
                  <a:cubicBezTo>
                    <a:pt x="498" y="185"/>
                    <a:pt x="479" y="123"/>
                    <a:pt x="445" y="87"/>
                  </a:cubicBezTo>
                  <a:cubicBezTo>
                    <a:pt x="409" y="42"/>
                    <a:pt x="364" y="25"/>
                    <a:pt x="320" y="8"/>
                  </a:cubicBezTo>
                  <a:cubicBezTo>
                    <a:pt x="293" y="3"/>
                    <a:pt x="269" y="0"/>
                    <a:pt x="245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6414898" y="1236456"/>
              <a:ext cx="27343" cy="29953"/>
            </a:xfrm>
            <a:custGeom>
              <a:rect b="b" l="l" r="r" t="t"/>
              <a:pathLst>
                <a:path extrusionOk="0" h="700" w="639">
                  <a:moveTo>
                    <a:pt x="245" y="0"/>
                  </a:moveTo>
                  <a:cubicBezTo>
                    <a:pt x="222" y="0"/>
                    <a:pt x="200" y="3"/>
                    <a:pt x="179" y="8"/>
                  </a:cubicBezTo>
                  <a:cubicBezTo>
                    <a:pt x="115" y="25"/>
                    <a:pt x="73" y="51"/>
                    <a:pt x="36" y="95"/>
                  </a:cubicBezTo>
                  <a:cubicBezTo>
                    <a:pt x="9" y="132"/>
                    <a:pt x="0" y="168"/>
                    <a:pt x="19" y="210"/>
                  </a:cubicBezTo>
                  <a:cubicBezTo>
                    <a:pt x="19" y="221"/>
                    <a:pt x="28" y="221"/>
                    <a:pt x="28" y="229"/>
                  </a:cubicBezTo>
                  <a:lnTo>
                    <a:pt x="73" y="229"/>
                  </a:lnTo>
                  <a:cubicBezTo>
                    <a:pt x="115" y="229"/>
                    <a:pt x="160" y="229"/>
                    <a:pt x="213" y="238"/>
                  </a:cubicBezTo>
                  <a:cubicBezTo>
                    <a:pt x="232" y="247"/>
                    <a:pt x="258" y="255"/>
                    <a:pt x="286" y="264"/>
                  </a:cubicBezTo>
                  <a:cubicBezTo>
                    <a:pt x="320" y="274"/>
                    <a:pt x="364" y="291"/>
                    <a:pt x="381" y="317"/>
                  </a:cubicBezTo>
                  <a:cubicBezTo>
                    <a:pt x="418" y="353"/>
                    <a:pt x="426" y="398"/>
                    <a:pt x="418" y="442"/>
                  </a:cubicBezTo>
                  <a:cubicBezTo>
                    <a:pt x="409" y="487"/>
                    <a:pt x="392" y="521"/>
                    <a:pt x="364" y="557"/>
                  </a:cubicBezTo>
                  <a:cubicBezTo>
                    <a:pt x="328" y="611"/>
                    <a:pt x="286" y="664"/>
                    <a:pt x="232" y="700"/>
                  </a:cubicBezTo>
                  <a:lnTo>
                    <a:pt x="241" y="700"/>
                  </a:lnTo>
                  <a:cubicBezTo>
                    <a:pt x="320" y="700"/>
                    <a:pt x="392" y="664"/>
                    <a:pt x="454" y="611"/>
                  </a:cubicBezTo>
                  <a:cubicBezTo>
                    <a:pt x="488" y="583"/>
                    <a:pt x="524" y="557"/>
                    <a:pt x="541" y="521"/>
                  </a:cubicBezTo>
                  <a:cubicBezTo>
                    <a:pt x="552" y="487"/>
                    <a:pt x="560" y="451"/>
                    <a:pt x="569" y="415"/>
                  </a:cubicBezTo>
                  <a:lnTo>
                    <a:pt x="569" y="406"/>
                  </a:lnTo>
                  <a:lnTo>
                    <a:pt x="586" y="406"/>
                  </a:lnTo>
                  <a:cubicBezTo>
                    <a:pt x="613" y="398"/>
                    <a:pt x="630" y="370"/>
                    <a:pt x="630" y="336"/>
                  </a:cubicBezTo>
                  <a:cubicBezTo>
                    <a:pt x="639" y="300"/>
                    <a:pt x="622" y="264"/>
                    <a:pt x="594" y="247"/>
                  </a:cubicBezTo>
                  <a:cubicBezTo>
                    <a:pt x="577" y="238"/>
                    <a:pt x="560" y="229"/>
                    <a:pt x="541" y="210"/>
                  </a:cubicBezTo>
                  <a:cubicBezTo>
                    <a:pt x="498" y="185"/>
                    <a:pt x="479" y="123"/>
                    <a:pt x="445" y="87"/>
                  </a:cubicBezTo>
                  <a:cubicBezTo>
                    <a:pt x="409" y="42"/>
                    <a:pt x="364" y="25"/>
                    <a:pt x="320" y="8"/>
                  </a:cubicBezTo>
                  <a:cubicBezTo>
                    <a:pt x="293" y="3"/>
                    <a:pt x="269" y="0"/>
                    <a:pt x="245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6429747" y="1214718"/>
              <a:ext cx="12495" cy="13522"/>
            </a:xfrm>
            <a:custGeom>
              <a:rect b="b" l="l" r="r" t="t"/>
              <a:pathLst>
                <a:path extrusionOk="0" h="316" w="292">
                  <a:moveTo>
                    <a:pt x="213" y="1"/>
                  </a:moveTo>
                  <a:cubicBezTo>
                    <a:pt x="205" y="1"/>
                    <a:pt x="205" y="9"/>
                    <a:pt x="205" y="9"/>
                  </a:cubicBezTo>
                  <a:cubicBezTo>
                    <a:pt x="177" y="37"/>
                    <a:pt x="160" y="54"/>
                    <a:pt x="132" y="71"/>
                  </a:cubicBezTo>
                  <a:cubicBezTo>
                    <a:pt x="132" y="63"/>
                    <a:pt x="124" y="54"/>
                    <a:pt x="124" y="46"/>
                  </a:cubicBezTo>
                  <a:cubicBezTo>
                    <a:pt x="98" y="63"/>
                    <a:pt x="71" y="90"/>
                    <a:pt x="54" y="124"/>
                  </a:cubicBezTo>
                  <a:cubicBezTo>
                    <a:pt x="45" y="116"/>
                    <a:pt x="34" y="107"/>
                    <a:pt x="34" y="99"/>
                  </a:cubicBezTo>
                  <a:cubicBezTo>
                    <a:pt x="34" y="107"/>
                    <a:pt x="17" y="116"/>
                    <a:pt x="17" y="124"/>
                  </a:cubicBezTo>
                  <a:cubicBezTo>
                    <a:pt x="17" y="133"/>
                    <a:pt x="9" y="144"/>
                    <a:pt x="9" y="152"/>
                  </a:cubicBezTo>
                  <a:cubicBezTo>
                    <a:pt x="9" y="169"/>
                    <a:pt x="0" y="197"/>
                    <a:pt x="0" y="214"/>
                  </a:cubicBezTo>
                  <a:cubicBezTo>
                    <a:pt x="0" y="231"/>
                    <a:pt x="9" y="239"/>
                    <a:pt x="9" y="258"/>
                  </a:cubicBezTo>
                  <a:cubicBezTo>
                    <a:pt x="9" y="276"/>
                    <a:pt x="17" y="284"/>
                    <a:pt x="34" y="293"/>
                  </a:cubicBezTo>
                  <a:lnTo>
                    <a:pt x="79" y="293"/>
                  </a:lnTo>
                  <a:cubicBezTo>
                    <a:pt x="88" y="284"/>
                    <a:pt x="107" y="284"/>
                    <a:pt x="124" y="284"/>
                  </a:cubicBezTo>
                  <a:cubicBezTo>
                    <a:pt x="160" y="293"/>
                    <a:pt x="194" y="303"/>
                    <a:pt x="222" y="312"/>
                  </a:cubicBezTo>
                  <a:cubicBezTo>
                    <a:pt x="227" y="312"/>
                    <a:pt x="229" y="316"/>
                    <a:pt x="230" y="316"/>
                  </a:cubicBezTo>
                  <a:cubicBezTo>
                    <a:pt x="230" y="316"/>
                    <a:pt x="230" y="315"/>
                    <a:pt x="230" y="312"/>
                  </a:cubicBezTo>
                  <a:lnTo>
                    <a:pt x="247" y="312"/>
                  </a:lnTo>
                  <a:cubicBezTo>
                    <a:pt x="266" y="284"/>
                    <a:pt x="275" y="250"/>
                    <a:pt x="283" y="222"/>
                  </a:cubicBezTo>
                  <a:cubicBezTo>
                    <a:pt x="292" y="186"/>
                    <a:pt x="283" y="152"/>
                    <a:pt x="283" y="124"/>
                  </a:cubicBezTo>
                  <a:cubicBezTo>
                    <a:pt x="283" y="133"/>
                    <a:pt x="275" y="144"/>
                    <a:pt x="266" y="144"/>
                  </a:cubicBezTo>
                  <a:cubicBezTo>
                    <a:pt x="266" y="124"/>
                    <a:pt x="266" y="107"/>
                    <a:pt x="258" y="99"/>
                  </a:cubicBezTo>
                  <a:cubicBezTo>
                    <a:pt x="247" y="80"/>
                    <a:pt x="247" y="71"/>
                    <a:pt x="239" y="54"/>
                  </a:cubicBezTo>
                  <a:cubicBezTo>
                    <a:pt x="230" y="63"/>
                    <a:pt x="222" y="63"/>
                    <a:pt x="213" y="7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6430474" y="1214718"/>
              <a:ext cx="11767" cy="13522"/>
            </a:xfrm>
            <a:custGeom>
              <a:rect b="b" l="l" r="r" t="t"/>
              <a:pathLst>
                <a:path extrusionOk="0" h="316" w="275">
                  <a:moveTo>
                    <a:pt x="196" y="1"/>
                  </a:moveTo>
                  <a:cubicBezTo>
                    <a:pt x="188" y="1"/>
                    <a:pt x="188" y="9"/>
                    <a:pt x="188" y="9"/>
                  </a:cubicBezTo>
                  <a:cubicBezTo>
                    <a:pt x="177" y="18"/>
                    <a:pt x="177" y="26"/>
                    <a:pt x="177" y="37"/>
                  </a:cubicBezTo>
                  <a:cubicBezTo>
                    <a:pt x="169" y="46"/>
                    <a:pt x="169" y="63"/>
                    <a:pt x="160" y="71"/>
                  </a:cubicBezTo>
                  <a:cubicBezTo>
                    <a:pt x="160" y="80"/>
                    <a:pt x="151" y="107"/>
                    <a:pt x="151" y="107"/>
                  </a:cubicBezTo>
                  <a:cubicBezTo>
                    <a:pt x="160" y="107"/>
                    <a:pt x="177" y="99"/>
                    <a:pt x="188" y="90"/>
                  </a:cubicBezTo>
                  <a:lnTo>
                    <a:pt x="188" y="90"/>
                  </a:lnTo>
                  <a:cubicBezTo>
                    <a:pt x="188" y="116"/>
                    <a:pt x="177" y="144"/>
                    <a:pt x="160" y="161"/>
                  </a:cubicBezTo>
                  <a:cubicBezTo>
                    <a:pt x="169" y="161"/>
                    <a:pt x="177" y="152"/>
                    <a:pt x="188" y="152"/>
                  </a:cubicBezTo>
                  <a:cubicBezTo>
                    <a:pt x="188" y="161"/>
                    <a:pt x="177" y="178"/>
                    <a:pt x="160" y="186"/>
                  </a:cubicBezTo>
                  <a:cubicBezTo>
                    <a:pt x="143" y="205"/>
                    <a:pt x="107" y="205"/>
                    <a:pt x="81" y="214"/>
                  </a:cubicBezTo>
                  <a:cubicBezTo>
                    <a:pt x="54" y="222"/>
                    <a:pt x="28" y="239"/>
                    <a:pt x="0" y="267"/>
                  </a:cubicBezTo>
                  <a:cubicBezTo>
                    <a:pt x="7" y="265"/>
                    <a:pt x="14" y="265"/>
                    <a:pt x="22" y="265"/>
                  </a:cubicBezTo>
                  <a:cubicBezTo>
                    <a:pt x="53" y="265"/>
                    <a:pt x="86" y="277"/>
                    <a:pt x="107" y="284"/>
                  </a:cubicBezTo>
                  <a:cubicBezTo>
                    <a:pt x="143" y="293"/>
                    <a:pt x="177" y="303"/>
                    <a:pt x="205" y="312"/>
                  </a:cubicBezTo>
                  <a:cubicBezTo>
                    <a:pt x="210" y="312"/>
                    <a:pt x="212" y="316"/>
                    <a:pt x="213" y="316"/>
                  </a:cubicBezTo>
                  <a:cubicBezTo>
                    <a:pt x="213" y="316"/>
                    <a:pt x="213" y="315"/>
                    <a:pt x="213" y="312"/>
                  </a:cubicBezTo>
                  <a:lnTo>
                    <a:pt x="230" y="312"/>
                  </a:lnTo>
                  <a:cubicBezTo>
                    <a:pt x="249" y="284"/>
                    <a:pt x="258" y="250"/>
                    <a:pt x="266" y="222"/>
                  </a:cubicBezTo>
                  <a:cubicBezTo>
                    <a:pt x="275" y="186"/>
                    <a:pt x="266" y="152"/>
                    <a:pt x="266" y="124"/>
                  </a:cubicBezTo>
                  <a:cubicBezTo>
                    <a:pt x="266" y="133"/>
                    <a:pt x="258" y="144"/>
                    <a:pt x="249" y="144"/>
                  </a:cubicBezTo>
                  <a:cubicBezTo>
                    <a:pt x="249" y="124"/>
                    <a:pt x="249" y="107"/>
                    <a:pt x="241" y="99"/>
                  </a:cubicBezTo>
                  <a:cubicBezTo>
                    <a:pt x="230" y="80"/>
                    <a:pt x="230" y="71"/>
                    <a:pt x="222" y="54"/>
                  </a:cubicBezTo>
                  <a:cubicBezTo>
                    <a:pt x="213" y="63"/>
                    <a:pt x="205" y="63"/>
                    <a:pt x="196" y="71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6414898" y="1223490"/>
              <a:ext cx="31536" cy="23192"/>
            </a:xfrm>
            <a:custGeom>
              <a:rect b="b" l="l" r="r" t="t"/>
              <a:pathLst>
                <a:path extrusionOk="0" h="542" w="737">
                  <a:moveTo>
                    <a:pt x="392" y="0"/>
                  </a:moveTo>
                  <a:cubicBezTo>
                    <a:pt x="339" y="0"/>
                    <a:pt x="286" y="9"/>
                    <a:pt x="241" y="26"/>
                  </a:cubicBezTo>
                  <a:cubicBezTo>
                    <a:pt x="188" y="53"/>
                    <a:pt x="143" y="98"/>
                    <a:pt x="107" y="141"/>
                  </a:cubicBezTo>
                  <a:cubicBezTo>
                    <a:pt x="90" y="160"/>
                    <a:pt x="81" y="185"/>
                    <a:pt x="62" y="205"/>
                  </a:cubicBezTo>
                  <a:cubicBezTo>
                    <a:pt x="54" y="222"/>
                    <a:pt x="45" y="239"/>
                    <a:pt x="36" y="258"/>
                  </a:cubicBezTo>
                  <a:cubicBezTo>
                    <a:pt x="28" y="275"/>
                    <a:pt x="19" y="283"/>
                    <a:pt x="9" y="300"/>
                  </a:cubicBezTo>
                  <a:cubicBezTo>
                    <a:pt x="0" y="337"/>
                    <a:pt x="28" y="373"/>
                    <a:pt x="54" y="381"/>
                  </a:cubicBezTo>
                  <a:cubicBezTo>
                    <a:pt x="73" y="390"/>
                    <a:pt x="98" y="390"/>
                    <a:pt x="115" y="390"/>
                  </a:cubicBezTo>
                  <a:cubicBezTo>
                    <a:pt x="205" y="390"/>
                    <a:pt x="286" y="398"/>
                    <a:pt x="373" y="418"/>
                  </a:cubicBezTo>
                  <a:cubicBezTo>
                    <a:pt x="462" y="435"/>
                    <a:pt x="552" y="460"/>
                    <a:pt x="639" y="505"/>
                  </a:cubicBezTo>
                  <a:cubicBezTo>
                    <a:pt x="658" y="513"/>
                    <a:pt x="675" y="524"/>
                    <a:pt x="692" y="541"/>
                  </a:cubicBezTo>
                  <a:cubicBezTo>
                    <a:pt x="728" y="479"/>
                    <a:pt x="737" y="407"/>
                    <a:pt x="737" y="337"/>
                  </a:cubicBezTo>
                  <a:cubicBezTo>
                    <a:pt x="737" y="300"/>
                    <a:pt x="728" y="258"/>
                    <a:pt x="720" y="213"/>
                  </a:cubicBezTo>
                  <a:cubicBezTo>
                    <a:pt x="692" y="151"/>
                    <a:pt x="647" y="88"/>
                    <a:pt x="586" y="53"/>
                  </a:cubicBezTo>
                  <a:cubicBezTo>
                    <a:pt x="560" y="34"/>
                    <a:pt x="524" y="17"/>
                    <a:pt x="488" y="9"/>
                  </a:cubicBezTo>
                  <a:cubicBezTo>
                    <a:pt x="454" y="0"/>
                    <a:pt x="418" y="0"/>
                    <a:pt x="392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6424355" y="1223832"/>
              <a:ext cx="22080" cy="22850"/>
            </a:xfrm>
            <a:custGeom>
              <a:rect b="b" l="l" r="r" t="t"/>
              <a:pathLst>
                <a:path extrusionOk="0" h="534" w="516">
                  <a:moveTo>
                    <a:pt x="267" y="1"/>
                  </a:moveTo>
                  <a:cubicBezTo>
                    <a:pt x="294" y="45"/>
                    <a:pt x="312" y="90"/>
                    <a:pt x="294" y="133"/>
                  </a:cubicBezTo>
                  <a:cubicBezTo>
                    <a:pt x="286" y="160"/>
                    <a:pt x="277" y="169"/>
                    <a:pt x="258" y="186"/>
                  </a:cubicBezTo>
                  <a:cubicBezTo>
                    <a:pt x="197" y="267"/>
                    <a:pt x="99" y="320"/>
                    <a:pt x="1" y="337"/>
                  </a:cubicBezTo>
                  <a:cubicBezTo>
                    <a:pt x="45" y="365"/>
                    <a:pt x="99" y="382"/>
                    <a:pt x="152" y="410"/>
                  </a:cubicBezTo>
                  <a:cubicBezTo>
                    <a:pt x="241" y="427"/>
                    <a:pt x="331" y="452"/>
                    <a:pt x="418" y="497"/>
                  </a:cubicBezTo>
                  <a:cubicBezTo>
                    <a:pt x="437" y="505"/>
                    <a:pt x="454" y="516"/>
                    <a:pt x="471" y="533"/>
                  </a:cubicBezTo>
                  <a:cubicBezTo>
                    <a:pt x="507" y="471"/>
                    <a:pt x="516" y="399"/>
                    <a:pt x="516" y="329"/>
                  </a:cubicBezTo>
                  <a:cubicBezTo>
                    <a:pt x="516" y="292"/>
                    <a:pt x="507" y="250"/>
                    <a:pt x="499" y="205"/>
                  </a:cubicBezTo>
                  <a:cubicBezTo>
                    <a:pt x="471" y="143"/>
                    <a:pt x="426" y="80"/>
                    <a:pt x="365" y="45"/>
                  </a:cubicBezTo>
                  <a:cubicBezTo>
                    <a:pt x="339" y="26"/>
                    <a:pt x="303" y="9"/>
                    <a:pt x="26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6412973" y="1234573"/>
              <a:ext cx="32734" cy="16988"/>
            </a:xfrm>
            <a:custGeom>
              <a:rect b="b" l="l" r="r" t="t"/>
              <a:pathLst>
                <a:path extrusionOk="0" h="397" w="765">
                  <a:moveTo>
                    <a:pt x="135" y="1"/>
                  </a:moveTo>
                  <a:cubicBezTo>
                    <a:pt x="117" y="1"/>
                    <a:pt x="100" y="3"/>
                    <a:pt x="81" y="7"/>
                  </a:cubicBezTo>
                  <a:cubicBezTo>
                    <a:pt x="54" y="16"/>
                    <a:pt x="45" y="33"/>
                    <a:pt x="37" y="61"/>
                  </a:cubicBezTo>
                  <a:cubicBezTo>
                    <a:pt x="20" y="95"/>
                    <a:pt x="1" y="167"/>
                    <a:pt x="20" y="212"/>
                  </a:cubicBezTo>
                  <a:cubicBezTo>
                    <a:pt x="28" y="220"/>
                    <a:pt x="28" y="229"/>
                    <a:pt x="37" y="237"/>
                  </a:cubicBezTo>
                  <a:cubicBezTo>
                    <a:pt x="37" y="246"/>
                    <a:pt x="45" y="246"/>
                    <a:pt x="54" y="246"/>
                  </a:cubicBezTo>
                  <a:cubicBezTo>
                    <a:pt x="64" y="237"/>
                    <a:pt x="64" y="229"/>
                    <a:pt x="73" y="220"/>
                  </a:cubicBezTo>
                  <a:cubicBezTo>
                    <a:pt x="81" y="220"/>
                    <a:pt x="99" y="220"/>
                    <a:pt x="107" y="212"/>
                  </a:cubicBezTo>
                  <a:lnTo>
                    <a:pt x="160" y="212"/>
                  </a:lnTo>
                  <a:cubicBezTo>
                    <a:pt x="188" y="220"/>
                    <a:pt x="224" y="220"/>
                    <a:pt x="258" y="229"/>
                  </a:cubicBezTo>
                  <a:cubicBezTo>
                    <a:pt x="286" y="237"/>
                    <a:pt x="320" y="246"/>
                    <a:pt x="356" y="254"/>
                  </a:cubicBezTo>
                  <a:cubicBezTo>
                    <a:pt x="437" y="282"/>
                    <a:pt x="516" y="318"/>
                    <a:pt x="597" y="371"/>
                  </a:cubicBezTo>
                  <a:cubicBezTo>
                    <a:pt x="605" y="380"/>
                    <a:pt x="622" y="388"/>
                    <a:pt x="650" y="397"/>
                  </a:cubicBezTo>
                  <a:cubicBezTo>
                    <a:pt x="667" y="397"/>
                    <a:pt x="692" y="397"/>
                    <a:pt x="703" y="380"/>
                  </a:cubicBezTo>
                  <a:cubicBezTo>
                    <a:pt x="720" y="371"/>
                    <a:pt x="720" y="344"/>
                    <a:pt x="729" y="327"/>
                  </a:cubicBezTo>
                  <a:cubicBezTo>
                    <a:pt x="737" y="318"/>
                    <a:pt x="746" y="308"/>
                    <a:pt x="746" y="299"/>
                  </a:cubicBezTo>
                  <a:cubicBezTo>
                    <a:pt x="765" y="273"/>
                    <a:pt x="756" y="237"/>
                    <a:pt x="729" y="212"/>
                  </a:cubicBezTo>
                  <a:cubicBezTo>
                    <a:pt x="712" y="184"/>
                    <a:pt x="684" y="167"/>
                    <a:pt x="650" y="159"/>
                  </a:cubicBezTo>
                  <a:cubicBezTo>
                    <a:pt x="578" y="114"/>
                    <a:pt x="507" y="86"/>
                    <a:pt x="426" y="61"/>
                  </a:cubicBezTo>
                  <a:lnTo>
                    <a:pt x="409" y="61"/>
                  </a:lnTo>
                  <a:cubicBezTo>
                    <a:pt x="339" y="33"/>
                    <a:pt x="258" y="16"/>
                    <a:pt x="188" y="7"/>
                  </a:cubicBezTo>
                  <a:cubicBezTo>
                    <a:pt x="170" y="3"/>
                    <a:pt x="152" y="1"/>
                    <a:pt x="13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6428206" y="1237140"/>
              <a:ext cx="17501" cy="14420"/>
            </a:xfrm>
            <a:custGeom>
              <a:rect b="b" l="l" r="r" t="t"/>
              <a:pathLst>
                <a:path extrusionOk="0" h="337" w="409">
                  <a:moveTo>
                    <a:pt x="70" y="1"/>
                  </a:moveTo>
                  <a:lnTo>
                    <a:pt x="70" y="1"/>
                  </a:lnTo>
                  <a:cubicBezTo>
                    <a:pt x="81" y="26"/>
                    <a:pt x="81" y="54"/>
                    <a:pt x="81" y="79"/>
                  </a:cubicBezTo>
                  <a:cubicBezTo>
                    <a:pt x="62" y="133"/>
                    <a:pt x="36" y="169"/>
                    <a:pt x="0" y="194"/>
                  </a:cubicBezTo>
                  <a:cubicBezTo>
                    <a:pt x="81" y="222"/>
                    <a:pt x="160" y="258"/>
                    <a:pt x="241" y="311"/>
                  </a:cubicBezTo>
                  <a:cubicBezTo>
                    <a:pt x="249" y="320"/>
                    <a:pt x="266" y="328"/>
                    <a:pt x="294" y="337"/>
                  </a:cubicBezTo>
                  <a:cubicBezTo>
                    <a:pt x="311" y="337"/>
                    <a:pt x="336" y="337"/>
                    <a:pt x="347" y="320"/>
                  </a:cubicBezTo>
                  <a:cubicBezTo>
                    <a:pt x="364" y="311"/>
                    <a:pt x="364" y="284"/>
                    <a:pt x="373" y="267"/>
                  </a:cubicBezTo>
                  <a:cubicBezTo>
                    <a:pt x="381" y="258"/>
                    <a:pt x="390" y="248"/>
                    <a:pt x="390" y="239"/>
                  </a:cubicBezTo>
                  <a:cubicBezTo>
                    <a:pt x="409" y="213"/>
                    <a:pt x="400" y="177"/>
                    <a:pt x="373" y="152"/>
                  </a:cubicBezTo>
                  <a:cubicBezTo>
                    <a:pt x="356" y="124"/>
                    <a:pt x="328" y="107"/>
                    <a:pt x="294" y="99"/>
                  </a:cubicBezTo>
                  <a:cubicBezTo>
                    <a:pt x="222" y="54"/>
                    <a:pt x="151" y="26"/>
                    <a:pt x="70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6410705" y="1273598"/>
              <a:ext cx="14163" cy="69790"/>
            </a:xfrm>
            <a:custGeom>
              <a:rect b="b" l="l" r="r" t="t"/>
              <a:pathLst>
                <a:path extrusionOk="0" h="1631" w="331">
                  <a:moveTo>
                    <a:pt x="249" y="0"/>
                  </a:moveTo>
                  <a:cubicBezTo>
                    <a:pt x="213" y="62"/>
                    <a:pt x="188" y="115"/>
                    <a:pt x="160" y="168"/>
                  </a:cubicBezTo>
                  <a:cubicBezTo>
                    <a:pt x="107" y="311"/>
                    <a:pt x="90" y="471"/>
                    <a:pt x="73" y="611"/>
                  </a:cubicBezTo>
                  <a:cubicBezTo>
                    <a:pt x="64" y="718"/>
                    <a:pt x="54" y="824"/>
                    <a:pt x="54" y="930"/>
                  </a:cubicBezTo>
                  <a:lnTo>
                    <a:pt x="54" y="1045"/>
                  </a:lnTo>
                  <a:cubicBezTo>
                    <a:pt x="54" y="1224"/>
                    <a:pt x="54" y="1401"/>
                    <a:pt x="0" y="1569"/>
                  </a:cubicBezTo>
                  <a:cubicBezTo>
                    <a:pt x="20" y="1578"/>
                    <a:pt x="37" y="1597"/>
                    <a:pt x="54" y="1605"/>
                  </a:cubicBezTo>
                  <a:lnTo>
                    <a:pt x="81" y="1631"/>
                  </a:lnTo>
                  <a:cubicBezTo>
                    <a:pt x="143" y="1437"/>
                    <a:pt x="143" y="1241"/>
                    <a:pt x="143" y="1045"/>
                  </a:cubicBezTo>
                  <a:cubicBezTo>
                    <a:pt x="143" y="1011"/>
                    <a:pt x="152" y="967"/>
                    <a:pt x="152" y="930"/>
                  </a:cubicBezTo>
                  <a:cubicBezTo>
                    <a:pt x="152" y="824"/>
                    <a:pt x="152" y="726"/>
                    <a:pt x="160" y="620"/>
                  </a:cubicBezTo>
                  <a:cubicBezTo>
                    <a:pt x="179" y="488"/>
                    <a:pt x="196" y="337"/>
                    <a:pt x="249" y="205"/>
                  </a:cubicBezTo>
                  <a:cubicBezTo>
                    <a:pt x="266" y="160"/>
                    <a:pt x="294" y="107"/>
                    <a:pt x="330" y="5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6405784" y="1278861"/>
              <a:ext cx="55499" cy="76808"/>
            </a:xfrm>
            <a:custGeom>
              <a:rect b="b" l="l" r="r" t="t"/>
              <a:pathLst>
                <a:path extrusionOk="0" h="1795" w="1297">
                  <a:moveTo>
                    <a:pt x="1278" y="1"/>
                  </a:moveTo>
                  <a:cubicBezTo>
                    <a:pt x="1154" y="160"/>
                    <a:pt x="1020" y="328"/>
                    <a:pt x="897" y="488"/>
                  </a:cubicBezTo>
                  <a:cubicBezTo>
                    <a:pt x="790" y="631"/>
                    <a:pt x="684" y="773"/>
                    <a:pt x="516" y="835"/>
                  </a:cubicBezTo>
                  <a:cubicBezTo>
                    <a:pt x="434" y="868"/>
                    <a:pt x="346" y="877"/>
                    <a:pt x="256" y="877"/>
                  </a:cubicBezTo>
                  <a:cubicBezTo>
                    <a:pt x="198" y="877"/>
                    <a:pt x="140" y="873"/>
                    <a:pt x="81" y="869"/>
                  </a:cubicBezTo>
                  <a:cubicBezTo>
                    <a:pt x="73" y="959"/>
                    <a:pt x="45" y="1048"/>
                    <a:pt x="9" y="1118"/>
                  </a:cubicBezTo>
                  <a:cubicBezTo>
                    <a:pt x="0" y="1127"/>
                    <a:pt x="0" y="1127"/>
                    <a:pt x="0" y="1135"/>
                  </a:cubicBezTo>
                  <a:cubicBezTo>
                    <a:pt x="27" y="1144"/>
                    <a:pt x="57" y="1147"/>
                    <a:pt x="88" y="1147"/>
                  </a:cubicBezTo>
                  <a:cubicBezTo>
                    <a:pt x="129" y="1147"/>
                    <a:pt x="170" y="1141"/>
                    <a:pt x="205" y="1135"/>
                  </a:cubicBezTo>
                  <a:cubicBezTo>
                    <a:pt x="303" y="1127"/>
                    <a:pt x="401" y="1110"/>
                    <a:pt x="488" y="1101"/>
                  </a:cubicBezTo>
                  <a:cubicBezTo>
                    <a:pt x="522" y="1098"/>
                    <a:pt x="556" y="1094"/>
                    <a:pt x="589" y="1094"/>
                  </a:cubicBezTo>
                  <a:cubicBezTo>
                    <a:pt x="634" y="1094"/>
                    <a:pt x="678" y="1101"/>
                    <a:pt x="720" y="1127"/>
                  </a:cubicBezTo>
                  <a:cubicBezTo>
                    <a:pt x="790" y="1172"/>
                    <a:pt x="818" y="1252"/>
                    <a:pt x="835" y="1331"/>
                  </a:cubicBezTo>
                  <a:cubicBezTo>
                    <a:pt x="871" y="1482"/>
                    <a:pt x="871" y="1634"/>
                    <a:pt x="835" y="1785"/>
                  </a:cubicBezTo>
                  <a:cubicBezTo>
                    <a:pt x="883" y="1791"/>
                    <a:pt x="931" y="1795"/>
                    <a:pt x="978" y="1795"/>
                  </a:cubicBezTo>
                  <a:cubicBezTo>
                    <a:pt x="1061" y="1795"/>
                    <a:pt x="1143" y="1782"/>
                    <a:pt x="1216" y="1748"/>
                  </a:cubicBezTo>
                  <a:cubicBezTo>
                    <a:pt x="1252" y="1731"/>
                    <a:pt x="1269" y="1687"/>
                    <a:pt x="1269" y="1651"/>
                  </a:cubicBezTo>
                  <a:cubicBezTo>
                    <a:pt x="1278" y="1589"/>
                    <a:pt x="1278" y="1527"/>
                    <a:pt x="1278" y="1474"/>
                  </a:cubicBezTo>
                  <a:cubicBezTo>
                    <a:pt x="1286" y="1340"/>
                    <a:pt x="1278" y="569"/>
                    <a:pt x="1278" y="524"/>
                  </a:cubicBezTo>
                  <a:cubicBezTo>
                    <a:pt x="1278" y="426"/>
                    <a:pt x="1297" y="328"/>
                    <a:pt x="1297" y="231"/>
                  </a:cubicBezTo>
                  <a:cubicBezTo>
                    <a:pt x="1297" y="152"/>
                    <a:pt x="1286" y="71"/>
                    <a:pt x="12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6458973" y="1431024"/>
              <a:ext cx="28455" cy="21652"/>
            </a:xfrm>
            <a:custGeom>
              <a:rect b="b" l="l" r="r" t="t"/>
              <a:pathLst>
                <a:path extrusionOk="0" h="506" w="665">
                  <a:moveTo>
                    <a:pt x="622" y="1"/>
                  </a:moveTo>
                  <a:cubicBezTo>
                    <a:pt x="613" y="1"/>
                    <a:pt x="604" y="4"/>
                    <a:pt x="595" y="11"/>
                  </a:cubicBezTo>
                  <a:lnTo>
                    <a:pt x="71" y="304"/>
                  </a:lnTo>
                  <a:cubicBezTo>
                    <a:pt x="26" y="330"/>
                    <a:pt x="1" y="392"/>
                    <a:pt x="1" y="445"/>
                  </a:cubicBezTo>
                  <a:cubicBezTo>
                    <a:pt x="1" y="485"/>
                    <a:pt x="15" y="505"/>
                    <a:pt x="41" y="505"/>
                  </a:cubicBezTo>
                  <a:cubicBezTo>
                    <a:pt x="49" y="505"/>
                    <a:pt x="60" y="503"/>
                    <a:pt x="71" y="498"/>
                  </a:cubicBezTo>
                  <a:lnTo>
                    <a:pt x="595" y="198"/>
                  </a:lnTo>
                  <a:cubicBezTo>
                    <a:pt x="629" y="170"/>
                    <a:pt x="665" y="117"/>
                    <a:pt x="665" y="64"/>
                  </a:cubicBezTo>
                  <a:cubicBezTo>
                    <a:pt x="665" y="25"/>
                    <a:pt x="645" y="1"/>
                    <a:pt x="622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6454779" y="1392470"/>
              <a:ext cx="12152" cy="62516"/>
            </a:xfrm>
            <a:custGeom>
              <a:rect b="b" l="l" r="r" t="t"/>
              <a:pathLst>
                <a:path extrusionOk="0" h="1461" w="284">
                  <a:moveTo>
                    <a:pt x="142" y="0"/>
                  </a:moveTo>
                  <a:cubicBezTo>
                    <a:pt x="129" y="0"/>
                    <a:pt x="114" y="5"/>
                    <a:pt x="99" y="15"/>
                  </a:cubicBezTo>
                  <a:cubicBezTo>
                    <a:pt x="45" y="43"/>
                    <a:pt x="1" y="15"/>
                    <a:pt x="9" y="88"/>
                  </a:cubicBezTo>
                  <a:lnTo>
                    <a:pt x="88" y="1329"/>
                  </a:lnTo>
                  <a:cubicBezTo>
                    <a:pt x="88" y="1374"/>
                    <a:pt x="107" y="1399"/>
                    <a:pt x="124" y="1408"/>
                  </a:cubicBezTo>
                  <a:lnTo>
                    <a:pt x="214" y="1461"/>
                  </a:lnTo>
                  <a:lnTo>
                    <a:pt x="231" y="1391"/>
                  </a:lnTo>
                  <a:lnTo>
                    <a:pt x="214" y="1382"/>
                  </a:lnTo>
                  <a:cubicBezTo>
                    <a:pt x="258" y="1346"/>
                    <a:pt x="284" y="1267"/>
                    <a:pt x="275" y="1205"/>
                  </a:cubicBezTo>
                  <a:lnTo>
                    <a:pt x="194" y="77"/>
                  </a:lnTo>
                  <a:cubicBezTo>
                    <a:pt x="194" y="28"/>
                    <a:pt x="173" y="0"/>
                    <a:pt x="14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6458545" y="1389774"/>
              <a:ext cx="12238" cy="65511"/>
            </a:xfrm>
            <a:custGeom>
              <a:rect b="b" l="l" r="r" t="t"/>
              <a:pathLst>
                <a:path extrusionOk="0" h="1531" w="286">
                  <a:moveTo>
                    <a:pt x="142" y="1"/>
                  </a:moveTo>
                  <a:cubicBezTo>
                    <a:pt x="129" y="1"/>
                    <a:pt x="114" y="6"/>
                    <a:pt x="98" y="17"/>
                  </a:cubicBezTo>
                  <a:cubicBezTo>
                    <a:pt x="45" y="53"/>
                    <a:pt x="0" y="132"/>
                    <a:pt x="11" y="204"/>
                  </a:cubicBezTo>
                  <a:lnTo>
                    <a:pt x="89" y="1445"/>
                  </a:lnTo>
                  <a:cubicBezTo>
                    <a:pt x="89" y="1501"/>
                    <a:pt x="112" y="1531"/>
                    <a:pt x="144" y="1531"/>
                  </a:cubicBezTo>
                  <a:cubicBezTo>
                    <a:pt x="157" y="1531"/>
                    <a:pt x="172" y="1526"/>
                    <a:pt x="187" y="1515"/>
                  </a:cubicBezTo>
                  <a:cubicBezTo>
                    <a:pt x="241" y="1481"/>
                    <a:pt x="285" y="1392"/>
                    <a:pt x="277" y="1322"/>
                  </a:cubicBezTo>
                  <a:lnTo>
                    <a:pt x="196" y="78"/>
                  </a:lnTo>
                  <a:cubicBezTo>
                    <a:pt x="196" y="29"/>
                    <a:pt x="174" y="1"/>
                    <a:pt x="14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6480197" y="1303294"/>
              <a:ext cx="39153" cy="138041"/>
            </a:xfrm>
            <a:custGeom>
              <a:rect b="b" l="l" r="r" t="t"/>
              <a:pathLst>
                <a:path extrusionOk="0" h="3226" w="915">
                  <a:moveTo>
                    <a:pt x="805" y="0"/>
                  </a:moveTo>
                  <a:cubicBezTo>
                    <a:pt x="774" y="0"/>
                    <a:pt x="750" y="21"/>
                    <a:pt x="737" y="68"/>
                  </a:cubicBezTo>
                  <a:lnTo>
                    <a:pt x="18" y="2959"/>
                  </a:lnTo>
                  <a:cubicBezTo>
                    <a:pt x="1" y="3032"/>
                    <a:pt x="18" y="3130"/>
                    <a:pt x="62" y="3172"/>
                  </a:cubicBezTo>
                  <a:cubicBezTo>
                    <a:pt x="71" y="3172"/>
                    <a:pt x="79" y="3183"/>
                    <a:pt x="90" y="3183"/>
                  </a:cubicBezTo>
                  <a:lnTo>
                    <a:pt x="169" y="3225"/>
                  </a:lnTo>
                  <a:lnTo>
                    <a:pt x="177" y="3208"/>
                  </a:lnTo>
                  <a:lnTo>
                    <a:pt x="152" y="3172"/>
                  </a:lnTo>
                  <a:cubicBezTo>
                    <a:pt x="160" y="3164"/>
                    <a:pt x="177" y="3147"/>
                    <a:pt x="177" y="3119"/>
                  </a:cubicBezTo>
                  <a:lnTo>
                    <a:pt x="897" y="228"/>
                  </a:lnTo>
                  <a:cubicBezTo>
                    <a:pt x="914" y="183"/>
                    <a:pt x="906" y="122"/>
                    <a:pt x="888" y="77"/>
                  </a:cubicBezTo>
                  <a:lnTo>
                    <a:pt x="914" y="60"/>
                  </a:lnTo>
                  <a:lnTo>
                    <a:pt x="835" y="7"/>
                  </a:lnTo>
                  <a:cubicBezTo>
                    <a:pt x="824" y="2"/>
                    <a:pt x="814" y="0"/>
                    <a:pt x="80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6477929" y="1429912"/>
              <a:ext cx="7617" cy="11040"/>
            </a:xfrm>
            <a:custGeom>
              <a:rect b="b" l="l" r="r" t="t"/>
              <a:pathLst>
                <a:path extrusionOk="0" h="258" w="178">
                  <a:moveTo>
                    <a:pt x="71" y="0"/>
                  </a:moveTo>
                  <a:lnTo>
                    <a:pt x="0" y="258"/>
                  </a:lnTo>
                  <a:lnTo>
                    <a:pt x="177" y="1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6483577" y="1305263"/>
              <a:ext cx="39196" cy="136671"/>
            </a:xfrm>
            <a:custGeom>
              <a:rect b="b" l="l" r="r" t="t"/>
              <a:pathLst>
                <a:path extrusionOk="0" h="3194" w="916">
                  <a:moveTo>
                    <a:pt x="807" y="0"/>
                  </a:moveTo>
                  <a:cubicBezTo>
                    <a:pt x="777" y="0"/>
                    <a:pt x="750" y="26"/>
                    <a:pt x="737" y="67"/>
                  </a:cubicBezTo>
                  <a:lnTo>
                    <a:pt x="20" y="2958"/>
                  </a:lnTo>
                  <a:cubicBezTo>
                    <a:pt x="0" y="3030"/>
                    <a:pt x="20" y="3126"/>
                    <a:pt x="64" y="3171"/>
                  </a:cubicBezTo>
                  <a:cubicBezTo>
                    <a:pt x="79" y="3186"/>
                    <a:pt x="94" y="3193"/>
                    <a:pt x="109" y="3193"/>
                  </a:cubicBezTo>
                  <a:cubicBezTo>
                    <a:pt x="139" y="3193"/>
                    <a:pt x="167" y="3166"/>
                    <a:pt x="179" y="3118"/>
                  </a:cubicBezTo>
                  <a:lnTo>
                    <a:pt x="897" y="227"/>
                  </a:lnTo>
                  <a:cubicBezTo>
                    <a:pt x="916" y="156"/>
                    <a:pt x="897" y="67"/>
                    <a:pt x="852" y="22"/>
                  </a:cubicBezTo>
                  <a:cubicBezTo>
                    <a:pt x="838" y="7"/>
                    <a:pt x="822" y="0"/>
                    <a:pt x="80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6463080" y="1433506"/>
              <a:ext cx="28926" cy="21823"/>
            </a:xfrm>
            <a:custGeom>
              <a:rect b="b" l="l" r="r" t="t"/>
              <a:pathLst>
                <a:path extrusionOk="0" h="510" w="676">
                  <a:moveTo>
                    <a:pt x="626" y="1"/>
                  </a:moveTo>
                  <a:cubicBezTo>
                    <a:pt x="619" y="1"/>
                    <a:pt x="612" y="2"/>
                    <a:pt x="605" y="6"/>
                  </a:cubicBezTo>
                  <a:lnTo>
                    <a:pt x="73" y="308"/>
                  </a:lnTo>
                  <a:cubicBezTo>
                    <a:pt x="37" y="334"/>
                    <a:pt x="0" y="395"/>
                    <a:pt x="0" y="449"/>
                  </a:cubicBezTo>
                  <a:cubicBezTo>
                    <a:pt x="0" y="488"/>
                    <a:pt x="21" y="509"/>
                    <a:pt x="46" y="509"/>
                  </a:cubicBezTo>
                  <a:cubicBezTo>
                    <a:pt x="55" y="509"/>
                    <a:pt x="64" y="507"/>
                    <a:pt x="73" y="502"/>
                  </a:cubicBezTo>
                  <a:lnTo>
                    <a:pt x="605" y="202"/>
                  </a:lnTo>
                  <a:cubicBezTo>
                    <a:pt x="639" y="174"/>
                    <a:pt x="675" y="112"/>
                    <a:pt x="675" y="68"/>
                  </a:cubicBezTo>
                  <a:cubicBezTo>
                    <a:pt x="675" y="25"/>
                    <a:pt x="653" y="1"/>
                    <a:pt x="626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6481309" y="1431452"/>
              <a:ext cx="8045" cy="11083"/>
            </a:xfrm>
            <a:custGeom>
              <a:rect b="b" l="l" r="r" t="t"/>
              <a:pathLst>
                <a:path extrusionOk="0" h="259" w="188">
                  <a:moveTo>
                    <a:pt x="73" y="1"/>
                  </a:moveTo>
                  <a:lnTo>
                    <a:pt x="0" y="258"/>
                  </a:lnTo>
                  <a:lnTo>
                    <a:pt x="188" y="17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6509808" y="1317587"/>
              <a:ext cx="50535" cy="44502"/>
            </a:xfrm>
            <a:custGeom>
              <a:rect b="b" l="l" r="r" t="t"/>
              <a:pathLst>
                <a:path extrusionOk="0" h="1040" w="1181">
                  <a:moveTo>
                    <a:pt x="107" y="0"/>
                  </a:moveTo>
                  <a:lnTo>
                    <a:pt x="1" y="409"/>
                  </a:lnTo>
                  <a:lnTo>
                    <a:pt x="1074" y="1039"/>
                  </a:lnTo>
                  <a:lnTo>
                    <a:pt x="1180" y="63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6514386" y="1316859"/>
              <a:ext cx="48224" cy="27728"/>
            </a:xfrm>
            <a:custGeom>
              <a:rect b="b" l="l" r="r" t="t"/>
              <a:pathLst>
                <a:path extrusionOk="0" h="648" w="1127">
                  <a:moveTo>
                    <a:pt x="53" y="0"/>
                  </a:moveTo>
                  <a:lnTo>
                    <a:pt x="0" y="17"/>
                  </a:lnTo>
                  <a:lnTo>
                    <a:pt x="1073" y="648"/>
                  </a:lnTo>
                  <a:lnTo>
                    <a:pt x="1126" y="63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6504887" y="1458710"/>
              <a:ext cx="28840" cy="21823"/>
            </a:xfrm>
            <a:custGeom>
              <a:rect b="b" l="l" r="r" t="t"/>
              <a:pathLst>
                <a:path extrusionOk="0" h="510" w="674">
                  <a:moveTo>
                    <a:pt x="631" y="1"/>
                  </a:moveTo>
                  <a:cubicBezTo>
                    <a:pt x="622" y="1"/>
                    <a:pt x="613" y="4"/>
                    <a:pt x="603" y="11"/>
                  </a:cubicBezTo>
                  <a:lnTo>
                    <a:pt x="79" y="313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9"/>
                    <a:pt x="46" y="509"/>
                  </a:cubicBezTo>
                  <a:cubicBezTo>
                    <a:pt x="56" y="509"/>
                    <a:pt x="67" y="506"/>
                    <a:pt x="79" y="498"/>
                  </a:cubicBezTo>
                  <a:lnTo>
                    <a:pt x="603" y="198"/>
                  </a:lnTo>
                  <a:cubicBezTo>
                    <a:pt x="639" y="179"/>
                    <a:pt x="673" y="117"/>
                    <a:pt x="673" y="64"/>
                  </a:cubicBezTo>
                  <a:cubicBezTo>
                    <a:pt x="673" y="25"/>
                    <a:pt x="655" y="1"/>
                    <a:pt x="631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6501078" y="1415320"/>
              <a:ext cx="12152" cy="67480"/>
            </a:xfrm>
            <a:custGeom>
              <a:rect b="b" l="l" r="r" t="t"/>
              <a:pathLst>
                <a:path extrusionOk="0" h="1577" w="284">
                  <a:moveTo>
                    <a:pt x="134" y="0"/>
                  </a:moveTo>
                  <a:cubicBezTo>
                    <a:pt x="123" y="0"/>
                    <a:pt x="110" y="4"/>
                    <a:pt x="98" y="14"/>
                  </a:cubicBezTo>
                  <a:cubicBezTo>
                    <a:pt x="45" y="50"/>
                    <a:pt x="0" y="139"/>
                    <a:pt x="9" y="209"/>
                  </a:cubicBezTo>
                  <a:lnTo>
                    <a:pt x="90" y="1451"/>
                  </a:lnTo>
                  <a:cubicBezTo>
                    <a:pt x="90" y="1487"/>
                    <a:pt x="107" y="1512"/>
                    <a:pt x="124" y="1523"/>
                  </a:cubicBezTo>
                  <a:lnTo>
                    <a:pt x="213" y="1576"/>
                  </a:lnTo>
                  <a:lnTo>
                    <a:pt x="230" y="1504"/>
                  </a:lnTo>
                  <a:lnTo>
                    <a:pt x="213" y="1504"/>
                  </a:lnTo>
                  <a:cubicBezTo>
                    <a:pt x="249" y="1459"/>
                    <a:pt x="283" y="1389"/>
                    <a:pt x="275" y="1327"/>
                  </a:cubicBezTo>
                  <a:lnTo>
                    <a:pt x="196" y="86"/>
                  </a:lnTo>
                  <a:cubicBezTo>
                    <a:pt x="196" y="3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6504887" y="1417588"/>
              <a:ext cx="12152" cy="65597"/>
            </a:xfrm>
            <a:custGeom>
              <a:rect b="b" l="l" r="r" t="t"/>
              <a:pathLst>
                <a:path extrusionOk="0" h="1533" w="284">
                  <a:moveTo>
                    <a:pt x="129" y="0"/>
                  </a:moveTo>
                  <a:cubicBezTo>
                    <a:pt x="116" y="0"/>
                    <a:pt x="102" y="5"/>
                    <a:pt x="88" y="14"/>
                  </a:cubicBezTo>
                  <a:cubicBezTo>
                    <a:pt x="35" y="50"/>
                    <a:pt x="1" y="139"/>
                    <a:pt x="9" y="210"/>
                  </a:cubicBezTo>
                  <a:lnTo>
                    <a:pt x="88" y="1451"/>
                  </a:lnTo>
                  <a:cubicBezTo>
                    <a:pt x="88" y="1505"/>
                    <a:pt x="113" y="1533"/>
                    <a:pt x="148" y="1533"/>
                  </a:cubicBezTo>
                  <a:cubicBezTo>
                    <a:pt x="160" y="1533"/>
                    <a:pt x="172" y="1530"/>
                    <a:pt x="186" y="1523"/>
                  </a:cubicBezTo>
                  <a:cubicBezTo>
                    <a:pt x="239" y="1487"/>
                    <a:pt x="284" y="1398"/>
                    <a:pt x="275" y="1327"/>
                  </a:cubicBezTo>
                  <a:lnTo>
                    <a:pt x="194" y="86"/>
                  </a:lnTo>
                  <a:cubicBezTo>
                    <a:pt x="194" y="33"/>
                    <a:pt x="166" y="0"/>
                    <a:pt x="12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6494232" y="1365426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0" y="0"/>
                  </a:moveTo>
                  <a:lnTo>
                    <a:pt x="1" y="134"/>
                  </a:lnTo>
                  <a:lnTo>
                    <a:pt x="1154" y="798"/>
                  </a:lnTo>
                  <a:lnTo>
                    <a:pt x="1384" y="66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6543612" y="1393925"/>
              <a:ext cx="9884" cy="9884"/>
            </a:xfrm>
            <a:custGeom>
              <a:rect b="b" l="l" r="r" t="t"/>
              <a:pathLst>
                <a:path extrusionOk="0" h="231" w="231">
                  <a:moveTo>
                    <a:pt x="230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30" y="9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6494232" y="1371160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0"/>
                  </a:moveTo>
                  <a:lnTo>
                    <a:pt x="1" y="88"/>
                  </a:lnTo>
                  <a:lnTo>
                    <a:pt x="1154" y="762"/>
                  </a:lnTo>
                  <a:lnTo>
                    <a:pt x="1154" y="6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6480924" y="1372958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3" y="1"/>
                  </a:moveTo>
                  <a:lnTo>
                    <a:pt x="1" y="135"/>
                  </a:lnTo>
                  <a:lnTo>
                    <a:pt x="1163" y="799"/>
                  </a:lnTo>
                  <a:lnTo>
                    <a:pt x="1385" y="66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6530690" y="1401499"/>
              <a:ext cx="9499" cy="9884"/>
            </a:xfrm>
            <a:custGeom>
              <a:rect b="b" l="l" r="r" t="t"/>
              <a:pathLst>
                <a:path extrusionOk="0" h="231" w="222">
                  <a:moveTo>
                    <a:pt x="222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22" y="9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6481309" y="1378691"/>
              <a:ext cx="49422" cy="32692"/>
            </a:xfrm>
            <a:custGeom>
              <a:rect b="b" l="l" r="r" t="t"/>
              <a:pathLst>
                <a:path extrusionOk="0" h="764" w="1155">
                  <a:moveTo>
                    <a:pt x="0" y="1"/>
                  </a:moveTo>
                  <a:lnTo>
                    <a:pt x="0" y="90"/>
                  </a:lnTo>
                  <a:lnTo>
                    <a:pt x="1154" y="763"/>
                  </a:lnTo>
                  <a:lnTo>
                    <a:pt x="1154" y="6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6468087" y="1380617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22" y="1"/>
                  </a:moveTo>
                  <a:lnTo>
                    <a:pt x="1" y="133"/>
                  </a:lnTo>
                  <a:lnTo>
                    <a:pt x="1152" y="799"/>
                  </a:lnTo>
                  <a:lnTo>
                    <a:pt x="1384" y="665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6517382" y="1409030"/>
              <a:ext cx="9970" cy="9970"/>
            </a:xfrm>
            <a:custGeom>
              <a:rect b="b" l="l" r="r" t="t"/>
              <a:pathLst>
                <a:path extrusionOk="0" h="233" w="233">
                  <a:moveTo>
                    <a:pt x="232" y="1"/>
                  </a:moveTo>
                  <a:lnTo>
                    <a:pt x="0" y="135"/>
                  </a:lnTo>
                  <a:lnTo>
                    <a:pt x="0" y="233"/>
                  </a:lnTo>
                  <a:lnTo>
                    <a:pt x="232" y="9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6468087" y="1386265"/>
              <a:ext cx="49337" cy="32734"/>
            </a:xfrm>
            <a:custGeom>
              <a:rect b="b" l="l" r="r" t="t"/>
              <a:pathLst>
                <a:path extrusionOk="0" h="765" w="1153">
                  <a:moveTo>
                    <a:pt x="1" y="1"/>
                  </a:moveTo>
                  <a:lnTo>
                    <a:pt x="1" y="90"/>
                  </a:lnTo>
                  <a:lnTo>
                    <a:pt x="1152" y="765"/>
                  </a:lnTo>
                  <a:lnTo>
                    <a:pt x="1152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6454779" y="1388191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1" y="0"/>
                  </a:moveTo>
                  <a:lnTo>
                    <a:pt x="1" y="134"/>
                  </a:lnTo>
                  <a:lnTo>
                    <a:pt x="1152" y="799"/>
                  </a:lnTo>
                  <a:lnTo>
                    <a:pt x="1385" y="675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6504074" y="1417075"/>
              <a:ext cx="9970" cy="9499"/>
            </a:xfrm>
            <a:custGeom>
              <a:rect b="b" l="l" r="r" t="t"/>
              <a:pathLst>
                <a:path extrusionOk="0" h="222" w="233">
                  <a:moveTo>
                    <a:pt x="233" y="0"/>
                  </a:moveTo>
                  <a:lnTo>
                    <a:pt x="0" y="124"/>
                  </a:lnTo>
                  <a:lnTo>
                    <a:pt x="0" y="222"/>
                  </a:lnTo>
                  <a:lnTo>
                    <a:pt x="233" y="8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6454779" y="1393925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88"/>
                  </a:lnTo>
                  <a:lnTo>
                    <a:pt x="1152" y="763"/>
                  </a:lnTo>
                  <a:lnTo>
                    <a:pt x="1152" y="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6526496" y="1331194"/>
              <a:ext cx="39110" cy="138297"/>
            </a:xfrm>
            <a:custGeom>
              <a:rect b="b" l="l" r="r" t="t"/>
              <a:pathLst>
                <a:path extrusionOk="0" h="3232" w="914">
                  <a:moveTo>
                    <a:pt x="802" y="0"/>
                  </a:moveTo>
                  <a:cubicBezTo>
                    <a:pt x="773" y="0"/>
                    <a:pt x="749" y="26"/>
                    <a:pt x="737" y="72"/>
                  </a:cubicBezTo>
                  <a:lnTo>
                    <a:pt x="19" y="2965"/>
                  </a:lnTo>
                  <a:cubicBezTo>
                    <a:pt x="0" y="3035"/>
                    <a:pt x="19" y="3125"/>
                    <a:pt x="62" y="3170"/>
                  </a:cubicBezTo>
                  <a:cubicBezTo>
                    <a:pt x="73" y="3178"/>
                    <a:pt x="81" y="3178"/>
                    <a:pt x="90" y="3187"/>
                  </a:cubicBezTo>
                  <a:lnTo>
                    <a:pt x="168" y="3231"/>
                  </a:lnTo>
                  <a:lnTo>
                    <a:pt x="179" y="3212"/>
                  </a:lnTo>
                  <a:lnTo>
                    <a:pt x="151" y="3178"/>
                  </a:lnTo>
                  <a:cubicBezTo>
                    <a:pt x="160" y="3159"/>
                    <a:pt x="168" y="3142"/>
                    <a:pt x="179" y="3116"/>
                  </a:cubicBezTo>
                  <a:lnTo>
                    <a:pt x="896" y="232"/>
                  </a:lnTo>
                  <a:cubicBezTo>
                    <a:pt x="914" y="178"/>
                    <a:pt x="905" y="125"/>
                    <a:pt x="888" y="83"/>
                  </a:cubicBezTo>
                  <a:lnTo>
                    <a:pt x="914" y="55"/>
                  </a:lnTo>
                  <a:lnTo>
                    <a:pt x="835" y="10"/>
                  </a:lnTo>
                  <a:cubicBezTo>
                    <a:pt x="823" y="4"/>
                    <a:pt x="812" y="0"/>
                    <a:pt x="80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6524185" y="1457683"/>
              <a:ext cx="7702" cy="10997"/>
            </a:xfrm>
            <a:custGeom>
              <a:rect b="b" l="l" r="r" t="t"/>
              <a:pathLst>
                <a:path extrusionOk="0" h="257" w="180">
                  <a:moveTo>
                    <a:pt x="73" y="1"/>
                  </a:moveTo>
                  <a:lnTo>
                    <a:pt x="1" y="256"/>
                  </a:lnTo>
                  <a:lnTo>
                    <a:pt x="180" y="18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6529962" y="1332948"/>
              <a:ext cx="39110" cy="136757"/>
            </a:xfrm>
            <a:custGeom>
              <a:rect b="b" l="l" r="r" t="t"/>
              <a:pathLst>
                <a:path extrusionOk="0" h="3196" w="914">
                  <a:moveTo>
                    <a:pt x="802" y="1"/>
                  </a:moveTo>
                  <a:cubicBezTo>
                    <a:pt x="772" y="1"/>
                    <a:pt x="748" y="29"/>
                    <a:pt x="737" y="76"/>
                  </a:cubicBezTo>
                  <a:lnTo>
                    <a:pt x="17" y="2969"/>
                  </a:lnTo>
                  <a:cubicBezTo>
                    <a:pt x="0" y="3039"/>
                    <a:pt x="17" y="3129"/>
                    <a:pt x="62" y="3171"/>
                  </a:cubicBezTo>
                  <a:cubicBezTo>
                    <a:pt x="78" y="3188"/>
                    <a:pt x="96" y="3196"/>
                    <a:pt x="113" y="3196"/>
                  </a:cubicBezTo>
                  <a:cubicBezTo>
                    <a:pt x="141" y="3196"/>
                    <a:pt x="166" y="3173"/>
                    <a:pt x="177" y="3129"/>
                  </a:cubicBezTo>
                  <a:lnTo>
                    <a:pt x="896" y="235"/>
                  </a:lnTo>
                  <a:cubicBezTo>
                    <a:pt x="913" y="165"/>
                    <a:pt x="896" y="67"/>
                    <a:pt x="852" y="22"/>
                  </a:cubicBezTo>
                  <a:cubicBezTo>
                    <a:pt x="834" y="8"/>
                    <a:pt x="817" y="1"/>
                    <a:pt x="80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6509465" y="1461363"/>
              <a:ext cx="28455" cy="21866"/>
            </a:xfrm>
            <a:custGeom>
              <a:rect b="b" l="l" r="r" t="t"/>
              <a:pathLst>
                <a:path extrusionOk="0" h="511" w="665">
                  <a:moveTo>
                    <a:pt x="626" y="0"/>
                  </a:moveTo>
                  <a:cubicBezTo>
                    <a:pt x="617" y="0"/>
                    <a:pt x="606" y="4"/>
                    <a:pt x="594" y="10"/>
                  </a:cubicBezTo>
                  <a:lnTo>
                    <a:pt x="70" y="313"/>
                  </a:lnTo>
                  <a:cubicBezTo>
                    <a:pt x="34" y="330"/>
                    <a:pt x="0" y="394"/>
                    <a:pt x="0" y="447"/>
                  </a:cubicBezTo>
                  <a:cubicBezTo>
                    <a:pt x="0" y="486"/>
                    <a:pt x="18" y="510"/>
                    <a:pt x="43" y="510"/>
                  </a:cubicBezTo>
                  <a:cubicBezTo>
                    <a:pt x="51" y="510"/>
                    <a:pt x="61" y="507"/>
                    <a:pt x="70" y="500"/>
                  </a:cubicBezTo>
                  <a:lnTo>
                    <a:pt x="594" y="198"/>
                  </a:lnTo>
                  <a:cubicBezTo>
                    <a:pt x="639" y="181"/>
                    <a:pt x="664" y="117"/>
                    <a:pt x="664" y="64"/>
                  </a:cubicBezTo>
                  <a:cubicBezTo>
                    <a:pt x="664" y="25"/>
                    <a:pt x="651" y="0"/>
                    <a:pt x="6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6527651" y="1459138"/>
              <a:ext cx="7617" cy="11083"/>
            </a:xfrm>
            <a:custGeom>
              <a:rect b="b" l="l" r="r" t="t"/>
              <a:pathLst>
                <a:path extrusionOk="0" h="259" w="178">
                  <a:moveTo>
                    <a:pt x="71" y="1"/>
                  </a:moveTo>
                  <a:lnTo>
                    <a:pt x="1" y="258"/>
                  </a:lnTo>
                  <a:lnTo>
                    <a:pt x="178" y="188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6464279" y="1371160"/>
              <a:ext cx="35302" cy="89731"/>
            </a:xfrm>
            <a:custGeom>
              <a:rect b="b" l="l" r="r" t="t"/>
              <a:pathLst>
                <a:path extrusionOk="0" h="2097" w="825">
                  <a:moveTo>
                    <a:pt x="531" y="0"/>
                  </a:moveTo>
                  <a:cubicBezTo>
                    <a:pt x="471" y="0"/>
                    <a:pt x="413" y="18"/>
                    <a:pt x="381" y="62"/>
                  </a:cubicBezTo>
                  <a:cubicBezTo>
                    <a:pt x="373" y="70"/>
                    <a:pt x="373" y="79"/>
                    <a:pt x="364" y="88"/>
                  </a:cubicBezTo>
                  <a:cubicBezTo>
                    <a:pt x="356" y="107"/>
                    <a:pt x="345" y="132"/>
                    <a:pt x="337" y="160"/>
                  </a:cubicBezTo>
                  <a:cubicBezTo>
                    <a:pt x="311" y="202"/>
                    <a:pt x="283" y="256"/>
                    <a:pt x="258" y="309"/>
                  </a:cubicBezTo>
                  <a:cubicBezTo>
                    <a:pt x="249" y="337"/>
                    <a:pt x="230" y="362"/>
                    <a:pt x="222" y="390"/>
                  </a:cubicBezTo>
                  <a:cubicBezTo>
                    <a:pt x="160" y="513"/>
                    <a:pt x="107" y="628"/>
                    <a:pt x="70" y="754"/>
                  </a:cubicBezTo>
                  <a:cubicBezTo>
                    <a:pt x="70" y="771"/>
                    <a:pt x="62" y="788"/>
                    <a:pt x="62" y="807"/>
                  </a:cubicBezTo>
                  <a:cubicBezTo>
                    <a:pt x="36" y="886"/>
                    <a:pt x="26" y="975"/>
                    <a:pt x="17" y="1054"/>
                  </a:cubicBezTo>
                  <a:cubicBezTo>
                    <a:pt x="0" y="1143"/>
                    <a:pt x="0" y="1233"/>
                    <a:pt x="9" y="1312"/>
                  </a:cubicBezTo>
                  <a:cubicBezTo>
                    <a:pt x="9" y="1320"/>
                    <a:pt x="9" y="1331"/>
                    <a:pt x="17" y="1339"/>
                  </a:cubicBezTo>
                  <a:cubicBezTo>
                    <a:pt x="17" y="1373"/>
                    <a:pt x="26" y="1418"/>
                    <a:pt x="36" y="1454"/>
                  </a:cubicBezTo>
                  <a:cubicBezTo>
                    <a:pt x="53" y="1597"/>
                    <a:pt x="98" y="1729"/>
                    <a:pt x="115" y="1872"/>
                  </a:cubicBezTo>
                  <a:cubicBezTo>
                    <a:pt x="124" y="1933"/>
                    <a:pt x="132" y="1995"/>
                    <a:pt x="177" y="2040"/>
                  </a:cubicBezTo>
                  <a:cubicBezTo>
                    <a:pt x="208" y="2077"/>
                    <a:pt x="256" y="2096"/>
                    <a:pt x="304" y="2096"/>
                  </a:cubicBezTo>
                  <a:cubicBezTo>
                    <a:pt x="324" y="2096"/>
                    <a:pt x="345" y="2092"/>
                    <a:pt x="364" y="2084"/>
                  </a:cubicBezTo>
                  <a:cubicBezTo>
                    <a:pt x="373" y="2084"/>
                    <a:pt x="381" y="2084"/>
                    <a:pt x="381" y="2076"/>
                  </a:cubicBezTo>
                  <a:cubicBezTo>
                    <a:pt x="443" y="2048"/>
                    <a:pt x="488" y="2004"/>
                    <a:pt x="515" y="1942"/>
                  </a:cubicBezTo>
                  <a:cubicBezTo>
                    <a:pt x="541" y="1889"/>
                    <a:pt x="541" y="1835"/>
                    <a:pt x="541" y="1782"/>
                  </a:cubicBezTo>
                  <a:cubicBezTo>
                    <a:pt x="541" y="1720"/>
                    <a:pt x="532" y="1650"/>
                    <a:pt x="532" y="1586"/>
                  </a:cubicBezTo>
                  <a:cubicBezTo>
                    <a:pt x="524" y="1490"/>
                    <a:pt x="515" y="1393"/>
                    <a:pt x="496" y="1303"/>
                  </a:cubicBezTo>
                  <a:cubicBezTo>
                    <a:pt x="479" y="1241"/>
                    <a:pt x="471" y="1171"/>
                    <a:pt x="451" y="1107"/>
                  </a:cubicBezTo>
                  <a:cubicBezTo>
                    <a:pt x="603" y="992"/>
                    <a:pt x="745" y="841"/>
                    <a:pt x="799" y="656"/>
                  </a:cubicBezTo>
                  <a:lnTo>
                    <a:pt x="799" y="647"/>
                  </a:lnTo>
                  <a:cubicBezTo>
                    <a:pt x="816" y="586"/>
                    <a:pt x="824" y="505"/>
                    <a:pt x="824" y="435"/>
                  </a:cubicBezTo>
                  <a:cubicBezTo>
                    <a:pt x="824" y="320"/>
                    <a:pt x="807" y="185"/>
                    <a:pt x="728" y="96"/>
                  </a:cubicBezTo>
                  <a:cubicBezTo>
                    <a:pt x="728" y="88"/>
                    <a:pt x="718" y="88"/>
                    <a:pt x="718" y="79"/>
                  </a:cubicBezTo>
                  <a:cubicBezTo>
                    <a:pt x="684" y="43"/>
                    <a:pt x="647" y="26"/>
                    <a:pt x="603" y="9"/>
                  </a:cubicBezTo>
                  <a:cubicBezTo>
                    <a:pt x="580" y="3"/>
                    <a:pt x="555" y="0"/>
                    <a:pt x="531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6473735" y="1371160"/>
              <a:ext cx="22465" cy="18143"/>
            </a:xfrm>
            <a:custGeom>
              <a:rect b="b" l="l" r="r" t="t"/>
              <a:pathLst>
                <a:path extrusionOk="0" h="424" w="525">
                  <a:moveTo>
                    <a:pt x="310" y="0"/>
                  </a:moveTo>
                  <a:cubicBezTo>
                    <a:pt x="250" y="0"/>
                    <a:pt x="192" y="18"/>
                    <a:pt x="160" y="62"/>
                  </a:cubicBezTo>
                  <a:cubicBezTo>
                    <a:pt x="152" y="70"/>
                    <a:pt x="152" y="79"/>
                    <a:pt x="143" y="88"/>
                  </a:cubicBezTo>
                  <a:cubicBezTo>
                    <a:pt x="152" y="107"/>
                    <a:pt x="160" y="124"/>
                    <a:pt x="169" y="141"/>
                  </a:cubicBezTo>
                  <a:cubicBezTo>
                    <a:pt x="177" y="160"/>
                    <a:pt x="177" y="185"/>
                    <a:pt x="160" y="202"/>
                  </a:cubicBezTo>
                  <a:cubicBezTo>
                    <a:pt x="143" y="239"/>
                    <a:pt x="116" y="266"/>
                    <a:pt x="81" y="283"/>
                  </a:cubicBezTo>
                  <a:cubicBezTo>
                    <a:pt x="71" y="292"/>
                    <a:pt x="54" y="300"/>
                    <a:pt x="37" y="309"/>
                  </a:cubicBezTo>
                  <a:cubicBezTo>
                    <a:pt x="28" y="337"/>
                    <a:pt x="9" y="362"/>
                    <a:pt x="1" y="390"/>
                  </a:cubicBezTo>
                  <a:cubicBezTo>
                    <a:pt x="9" y="398"/>
                    <a:pt x="18" y="407"/>
                    <a:pt x="28" y="407"/>
                  </a:cubicBezTo>
                  <a:cubicBezTo>
                    <a:pt x="74" y="418"/>
                    <a:pt x="122" y="423"/>
                    <a:pt x="169" y="423"/>
                  </a:cubicBezTo>
                  <a:cubicBezTo>
                    <a:pt x="240" y="423"/>
                    <a:pt x="309" y="411"/>
                    <a:pt x="373" y="390"/>
                  </a:cubicBezTo>
                  <a:cubicBezTo>
                    <a:pt x="426" y="373"/>
                    <a:pt x="480" y="337"/>
                    <a:pt x="507" y="283"/>
                  </a:cubicBezTo>
                  <a:cubicBezTo>
                    <a:pt x="524" y="256"/>
                    <a:pt x="524" y="230"/>
                    <a:pt x="524" y="202"/>
                  </a:cubicBezTo>
                  <a:cubicBezTo>
                    <a:pt x="524" y="168"/>
                    <a:pt x="516" y="132"/>
                    <a:pt x="507" y="96"/>
                  </a:cubicBezTo>
                  <a:cubicBezTo>
                    <a:pt x="507" y="88"/>
                    <a:pt x="497" y="88"/>
                    <a:pt x="497" y="79"/>
                  </a:cubicBezTo>
                  <a:cubicBezTo>
                    <a:pt x="463" y="43"/>
                    <a:pt x="426" y="26"/>
                    <a:pt x="382" y="9"/>
                  </a:cubicBezTo>
                  <a:cubicBezTo>
                    <a:pt x="359" y="3"/>
                    <a:pt x="334" y="0"/>
                    <a:pt x="31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6464279" y="1396578"/>
              <a:ext cx="34189" cy="63415"/>
            </a:xfrm>
            <a:custGeom>
              <a:rect b="b" l="l" r="r" t="t"/>
              <a:pathLst>
                <a:path extrusionOk="0" h="1482" w="799">
                  <a:moveTo>
                    <a:pt x="525" y="1"/>
                  </a:moveTo>
                  <a:cubicBezTo>
                    <a:pt x="380" y="1"/>
                    <a:pt x="238" y="45"/>
                    <a:pt x="124" y="124"/>
                  </a:cubicBezTo>
                  <a:cubicBezTo>
                    <a:pt x="107" y="141"/>
                    <a:pt x="90" y="151"/>
                    <a:pt x="70" y="160"/>
                  </a:cubicBezTo>
                  <a:cubicBezTo>
                    <a:pt x="70" y="177"/>
                    <a:pt x="62" y="194"/>
                    <a:pt x="62" y="213"/>
                  </a:cubicBezTo>
                  <a:cubicBezTo>
                    <a:pt x="36" y="292"/>
                    <a:pt x="26" y="381"/>
                    <a:pt x="17" y="460"/>
                  </a:cubicBezTo>
                  <a:cubicBezTo>
                    <a:pt x="0" y="549"/>
                    <a:pt x="0" y="639"/>
                    <a:pt x="9" y="718"/>
                  </a:cubicBezTo>
                  <a:cubicBezTo>
                    <a:pt x="9" y="726"/>
                    <a:pt x="9" y="737"/>
                    <a:pt x="17" y="745"/>
                  </a:cubicBezTo>
                  <a:cubicBezTo>
                    <a:pt x="26" y="737"/>
                    <a:pt x="45" y="718"/>
                    <a:pt x="62" y="718"/>
                  </a:cubicBezTo>
                  <a:cubicBezTo>
                    <a:pt x="97" y="700"/>
                    <a:pt x="140" y="689"/>
                    <a:pt x="183" y="689"/>
                  </a:cubicBezTo>
                  <a:cubicBezTo>
                    <a:pt x="225" y="689"/>
                    <a:pt x="267" y="700"/>
                    <a:pt x="302" y="726"/>
                  </a:cubicBezTo>
                  <a:cubicBezTo>
                    <a:pt x="337" y="762"/>
                    <a:pt x="364" y="807"/>
                    <a:pt x="390" y="852"/>
                  </a:cubicBezTo>
                  <a:cubicBezTo>
                    <a:pt x="471" y="1045"/>
                    <a:pt x="471" y="1278"/>
                    <a:pt x="390" y="1471"/>
                  </a:cubicBezTo>
                  <a:lnTo>
                    <a:pt x="381" y="1482"/>
                  </a:lnTo>
                  <a:cubicBezTo>
                    <a:pt x="443" y="1454"/>
                    <a:pt x="488" y="1410"/>
                    <a:pt x="515" y="1348"/>
                  </a:cubicBezTo>
                  <a:cubicBezTo>
                    <a:pt x="541" y="1295"/>
                    <a:pt x="541" y="1241"/>
                    <a:pt x="541" y="1188"/>
                  </a:cubicBezTo>
                  <a:cubicBezTo>
                    <a:pt x="541" y="1126"/>
                    <a:pt x="532" y="1056"/>
                    <a:pt x="532" y="992"/>
                  </a:cubicBezTo>
                  <a:cubicBezTo>
                    <a:pt x="524" y="896"/>
                    <a:pt x="515" y="799"/>
                    <a:pt x="496" y="709"/>
                  </a:cubicBezTo>
                  <a:cubicBezTo>
                    <a:pt x="479" y="647"/>
                    <a:pt x="471" y="577"/>
                    <a:pt x="451" y="513"/>
                  </a:cubicBezTo>
                  <a:cubicBezTo>
                    <a:pt x="603" y="398"/>
                    <a:pt x="745" y="247"/>
                    <a:pt x="799" y="62"/>
                  </a:cubicBezTo>
                  <a:cubicBezTo>
                    <a:pt x="745" y="34"/>
                    <a:pt x="692" y="17"/>
                    <a:pt x="630" y="9"/>
                  </a:cubicBezTo>
                  <a:cubicBezTo>
                    <a:pt x="595" y="3"/>
                    <a:pt x="560" y="1"/>
                    <a:pt x="52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6458973" y="1447413"/>
              <a:ext cx="34232" cy="49380"/>
            </a:xfrm>
            <a:custGeom>
              <a:rect b="b" l="l" r="r" t="t"/>
              <a:pathLst>
                <a:path extrusionOk="0" h="1154" w="800">
                  <a:moveTo>
                    <a:pt x="665" y="0"/>
                  </a:moveTo>
                  <a:cubicBezTo>
                    <a:pt x="656" y="9"/>
                    <a:pt x="656" y="28"/>
                    <a:pt x="648" y="36"/>
                  </a:cubicBezTo>
                  <a:cubicBezTo>
                    <a:pt x="648" y="53"/>
                    <a:pt x="629" y="62"/>
                    <a:pt x="620" y="70"/>
                  </a:cubicBezTo>
                  <a:cubicBezTo>
                    <a:pt x="603" y="98"/>
                    <a:pt x="575" y="115"/>
                    <a:pt x="550" y="134"/>
                  </a:cubicBezTo>
                  <a:cubicBezTo>
                    <a:pt x="505" y="160"/>
                    <a:pt x="443" y="187"/>
                    <a:pt x="382" y="187"/>
                  </a:cubicBezTo>
                  <a:cubicBezTo>
                    <a:pt x="354" y="187"/>
                    <a:pt x="337" y="187"/>
                    <a:pt x="309" y="177"/>
                  </a:cubicBezTo>
                  <a:cubicBezTo>
                    <a:pt x="292" y="168"/>
                    <a:pt x="267" y="151"/>
                    <a:pt x="256" y="134"/>
                  </a:cubicBezTo>
                  <a:cubicBezTo>
                    <a:pt x="248" y="124"/>
                    <a:pt x="239" y="98"/>
                    <a:pt x="222" y="98"/>
                  </a:cubicBezTo>
                  <a:cubicBezTo>
                    <a:pt x="214" y="98"/>
                    <a:pt x="203" y="107"/>
                    <a:pt x="203" y="115"/>
                  </a:cubicBezTo>
                  <a:lnTo>
                    <a:pt x="203" y="143"/>
                  </a:lnTo>
                  <a:lnTo>
                    <a:pt x="203" y="177"/>
                  </a:lnTo>
                  <a:cubicBezTo>
                    <a:pt x="214" y="230"/>
                    <a:pt x="231" y="283"/>
                    <a:pt x="248" y="347"/>
                  </a:cubicBezTo>
                  <a:cubicBezTo>
                    <a:pt x="256" y="373"/>
                    <a:pt x="267" y="409"/>
                    <a:pt x="267" y="443"/>
                  </a:cubicBezTo>
                  <a:cubicBezTo>
                    <a:pt x="275" y="471"/>
                    <a:pt x="284" y="507"/>
                    <a:pt x="275" y="532"/>
                  </a:cubicBezTo>
                  <a:cubicBezTo>
                    <a:pt x="267" y="594"/>
                    <a:pt x="231" y="639"/>
                    <a:pt x="194" y="683"/>
                  </a:cubicBezTo>
                  <a:cubicBezTo>
                    <a:pt x="150" y="737"/>
                    <a:pt x="116" y="790"/>
                    <a:pt x="79" y="835"/>
                  </a:cubicBezTo>
                  <a:cubicBezTo>
                    <a:pt x="43" y="879"/>
                    <a:pt x="18" y="922"/>
                    <a:pt x="9" y="967"/>
                  </a:cubicBezTo>
                  <a:cubicBezTo>
                    <a:pt x="1" y="1020"/>
                    <a:pt x="9" y="1073"/>
                    <a:pt x="43" y="1109"/>
                  </a:cubicBezTo>
                  <a:cubicBezTo>
                    <a:pt x="62" y="1118"/>
                    <a:pt x="79" y="1126"/>
                    <a:pt x="96" y="1135"/>
                  </a:cubicBezTo>
                  <a:cubicBezTo>
                    <a:pt x="141" y="1154"/>
                    <a:pt x="194" y="1154"/>
                    <a:pt x="239" y="1154"/>
                  </a:cubicBezTo>
                  <a:cubicBezTo>
                    <a:pt x="292" y="1145"/>
                    <a:pt x="346" y="1118"/>
                    <a:pt x="382" y="1082"/>
                  </a:cubicBezTo>
                  <a:cubicBezTo>
                    <a:pt x="416" y="1039"/>
                    <a:pt x="443" y="975"/>
                    <a:pt x="480" y="933"/>
                  </a:cubicBezTo>
                  <a:cubicBezTo>
                    <a:pt x="533" y="860"/>
                    <a:pt x="620" y="835"/>
                    <a:pt x="693" y="790"/>
                  </a:cubicBezTo>
                  <a:cubicBezTo>
                    <a:pt x="718" y="773"/>
                    <a:pt x="735" y="762"/>
                    <a:pt x="754" y="737"/>
                  </a:cubicBezTo>
                  <a:cubicBezTo>
                    <a:pt x="788" y="701"/>
                    <a:pt x="799" y="656"/>
                    <a:pt x="788" y="603"/>
                  </a:cubicBezTo>
                  <a:cubicBezTo>
                    <a:pt x="780" y="577"/>
                    <a:pt x="780" y="549"/>
                    <a:pt x="771" y="524"/>
                  </a:cubicBezTo>
                  <a:cubicBezTo>
                    <a:pt x="763" y="507"/>
                    <a:pt x="763" y="488"/>
                    <a:pt x="754" y="462"/>
                  </a:cubicBezTo>
                  <a:cubicBezTo>
                    <a:pt x="746" y="434"/>
                    <a:pt x="746" y="400"/>
                    <a:pt x="735" y="364"/>
                  </a:cubicBezTo>
                  <a:cubicBezTo>
                    <a:pt x="718" y="294"/>
                    <a:pt x="710" y="230"/>
                    <a:pt x="701" y="160"/>
                  </a:cubicBezTo>
                  <a:lnTo>
                    <a:pt x="701" y="70"/>
                  </a:lnTo>
                  <a:cubicBezTo>
                    <a:pt x="701" y="53"/>
                    <a:pt x="701" y="17"/>
                    <a:pt x="682" y="9"/>
                  </a:cubicBezTo>
                  <a:cubicBezTo>
                    <a:pt x="673" y="0"/>
                    <a:pt x="673" y="0"/>
                    <a:pt x="665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6463080" y="1447413"/>
              <a:ext cx="30124" cy="49380"/>
            </a:xfrm>
            <a:custGeom>
              <a:rect b="b" l="l" r="r" t="t"/>
              <a:pathLst>
                <a:path extrusionOk="0" h="1154" w="704">
                  <a:moveTo>
                    <a:pt x="569" y="0"/>
                  </a:moveTo>
                  <a:cubicBezTo>
                    <a:pt x="560" y="9"/>
                    <a:pt x="560" y="28"/>
                    <a:pt x="552" y="36"/>
                  </a:cubicBezTo>
                  <a:cubicBezTo>
                    <a:pt x="552" y="53"/>
                    <a:pt x="533" y="62"/>
                    <a:pt x="524" y="70"/>
                  </a:cubicBezTo>
                  <a:cubicBezTo>
                    <a:pt x="507" y="98"/>
                    <a:pt x="479" y="115"/>
                    <a:pt x="454" y="134"/>
                  </a:cubicBezTo>
                  <a:cubicBezTo>
                    <a:pt x="409" y="160"/>
                    <a:pt x="347" y="187"/>
                    <a:pt x="286" y="187"/>
                  </a:cubicBezTo>
                  <a:cubicBezTo>
                    <a:pt x="258" y="187"/>
                    <a:pt x="241" y="187"/>
                    <a:pt x="213" y="177"/>
                  </a:cubicBezTo>
                  <a:cubicBezTo>
                    <a:pt x="196" y="168"/>
                    <a:pt x="171" y="151"/>
                    <a:pt x="160" y="134"/>
                  </a:cubicBezTo>
                  <a:cubicBezTo>
                    <a:pt x="152" y="124"/>
                    <a:pt x="143" y="98"/>
                    <a:pt x="126" y="98"/>
                  </a:cubicBezTo>
                  <a:cubicBezTo>
                    <a:pt x="118" y="98"/>
                    <a:pt x="107" y="107"/>
                    <a:pt x="107" y="115"/>
                  </a:cubicBezTo>
                  <a:lnTo>
                    <a:pt x="107" y="143"/>
                  </a:lnTo>
                  <a:lnTo>
                    <a:pt x="107" y="177"/>
                  </a:lnTo>
                  <a:cubicBezTo>
                    <a:pt x="152" y="222"/>
                    <a:pt x="224" y="249"/>
                    <a:pt x="286" y="258"/>
                  </a:cubicBezTo>
                  <a:cubicBezTo>
                    <a:pt x="330" y="266"/>
                    <a:pt x="373" y="266"/>
                    <a:pt x="418" y="283"/>
                  </a:cubicBezTo>
                  <a:cubicBezTo>
                    <a:pt x="471" y="302"/>
                    <a:pt x="507" y="347"/>
                    <a:pt x="524" y="400"/>
                  </a:cubicBezTo>
                  <a:cubicBezTo>
                    <a:pt x="543" y="454"/>
                    <a:pt x="543" y="515"/>
                    <a:pt x="516" y="569"/>
                  </a:cubicBezTo>
                  <a:cubicBezTo>
                    <a:pt x="499" y="613"/>
                    <a:pt x="462" y="656"/>
                    <a:pt x="437" y="701"/>
                  </a:cubicBezTo>
                  <a:cubicBezTo>
                    <a:pt x="356" y="807"/>
                    <a:pt x="311" y="941"/>
                    <a:pt x="205" y="1028"/>
                  </a:cubicBezTo>
                  <a:cubicBezTo>
                    <a:pt x="152" y="1082"/>
                    <a:pt x="73" y="1109"/>
                    <a:pt x="0" y="1135"/>
                  </a:cubicBezTo>
                  <a:cubicBezTo>
                    <a:pt x="45" y="1154"/>
                    <a:pt x="98" y="1154"/>
                    <a:pt x="143" y="1154"/>
                  </a:cubicBezTo>
                  <a:cubicBezTo>
                    <a:pt x="196" y="1145"/>
                    <a:pt x="250" y="1118"/>
                    <a:pt x="286" y="1082"/>
                  </a:cubicBezTo>
                  <a:cubicBezTo>
                    <a:pt x="320" y="1039"/>
                    <a:pt x="347" y="975"/>
                    <a:pt x="384" y="933"/>
                  </a:cubicBezTo>
                  <a:cubicBezTo>
                    <a:pt x="437" y="860"/>
                    <a:pt x="524" y="835"/>
                    <a:pt x="597" y="790"/>
                  </a:cubicBezTo>
                  <a:cubicBezTo>
                    <a:pt x="622" y="773"/>
                    <a:pt x="639" y="762"/>
                    <a:pt x="658" y="737"/>
                  </a:cubicBezTo>
                  <a:cubicBezTo>
                    <a:pt x="692" y="701"/>
                    <a:pt x="703" y="656"/>
                    <a:pt x="692" y="603"/>
                  </a:cubicBezTo>
                  <a:cubicBezTo>
                    <a:pt x="684" y="577"/>
                    <a:pt x="684" y="549"/>
                    <a:pt x="675" y="524"/>
                  </a:cubicBezTo>
                  <a:cubicBezTo>
                    <a:pt x="667" y="507"/>
                    <a:pt x="667" y="488"/>
                    <a:pt x="658" y="462"/>
                  </a:cubicBezTo>
                  <a:cubicBezTo>
                    <a:pt x="650" y="434"/>
                    <a:pt x="650" y="400"/>
                    <a:pt x="639" y="364"/>
                  </a:cubicBezTo>
                  <a:cubicBezTo>
                    <a:pt x="622" y="294"/>
                    <a:pt x="614" y="230"/>
                    <a:pt x="605" y="160"/>
                  </a:cubicBezTo>
                  <a:lnTo>
                    <a:pt x="605" y="70"/>
                  </a:lnTo>
                  <a:cubicBezTo>
                    <a:pt x="605" y="53"/>
                    <a:pt x="605" y="17"/>
                    <a:pt x="586" y="9"/>
                  </a:cubicBezTo>
                  <a:cubicBezTo>
                    <a:pt x="577" y="0"/>
                    <a:pt x="577" y="0"/>
                    <a:pt x="56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6446392" y="1381002"/>
              <a:ext cx="90415" cy="59221"/>
            </a:xfrm>
            <a:custGeom>
              <a:rect b="b" l="l" r="r" t="t"/>
              <a:pathLst>
                <a:path extrusionOk="0" h="1384" w="2113">
                  <a:moveTo>
                    <a:pt x="1225" y="0"/>
                  </a:moveTo>
                  <a:cubicBezTo>
                    <a:pt x="1146" y="9"/>
                    <a:pt x="1057" y="9"/>
                    <a:pt x="976" y="17"/>
                  </a:cubicBezTo>
                  <a:cubicBezTo>
                    <a:pt x="861" y="36"/>
                    <a:pt x="746" y="53"/>
                    <a:pt x="631" y="90"/>
                  </a:cubicBezTo>
                  <a:cubicBezTo>
                    <a:pt x="488" y="124"/>
                    <a:pt x="356" y="168"/>
                    <a:pt x="284" y="302"/>
                  </a:cubicBezTo>
                  <a:cubicBezTo>
                    <a:pt x="250" y="356"/>
                    <a:pt x="231" y="417"/>
                    <a:pt x="214" y="479"/>
                  </a:cubicBezTo>
                  <a:cubicBezTo>
                    <a:pt x="144" y="737"/>
                    <a:pt x="71" y="994"/>
                    <a:pt x="1" y="1241"/>
                  </a:cubicBezTo>
                  <a:lnTo>
                    <a:pt x="1" y="1277"/>
                  </a:lnTo>
                  <a:cubicBezTo>
                    <a:pt x="1" y="1314"/>
                    <a:pt x="18" y="1331"/>
                    <a:pt x="46" y="1348"/>
                  </a:cubicBezTo>
                  <a:cubicBezTo>
                    <a:pt x="54" y="1356"/>
                    <a:pt x="71" y="1367"/>
                    <a:pt x="82" y="1375"/>
                  </a:cubicBezTo>
                  <a:cubicBezTo>
                    <a:pt x="99" y="1375"/>
                    <a:pt x="124" y="1384"/>
                    <a:pt x="144" y="1384"/>
                  </a:cubicBezTo>
                  <a:cubicBezTo>
                    <a:pt x="169" y="1384"/>
                    <a:pt x="197" y="1375"/>
                    <a:pt x="222" y="1356"/>
                  </a:cubicBezTo>
                  <a:cubicBezTo>
                    <a:pt x="231" y="1356"/>
                    <a:pt x="241" y="1348"/>
                    <a:pt x="250" y="1339"/>
                  </a:cubicBezTo>
                  <a:cubicBezTo>
                    <a:pt x="348" y="1277"/>
                    <a:pt x="390" y="1171"/>
                    <a:pt x="427" y="1065"/>
                  </a:cubicBezTo>
                  <a:cubicBezTo>
                    <a:pt x="480" y="913"/>
                    <a:pt x="516" y="745"/>
                    <a:pt x="631" y="639"/>
                  </a:cubicBezTo>
                  <a:cubicBezTo>
                    <a:pt x="631" y="630"/>
                    <a:pt x="640" y="622"/>
                    <a:pt x="648" y="622"/>
                  </a:cubicBezTo>
                  <a:cubicBezTo>
                    <a:pt x="667" y="611"/>
                    <a:pt x="676" y="603"/>
                    <a:pt x="693" y="603"/>
                  </a:cubicBezTo>
                  <a:cubicBezTo>
                    <a:pt x="710" y="594"/>
                    <a:pt x="729" y="594"/>
                    <a:pt x="746" y="594"/>
                  </a:cubicBezTo>
                  <a:lnTo>
                    <a:pt x="755" y="603"/>
                  </a:lnTo>
                  <a:lnTo>
                    <a:pt x="791" y="603"/>
                  </a:lnTo>
                  <a:cubicBezTo>
                    <a:pt x="791" y="603"/>
                    <a:pt x="799" y="603"/>
                    <a:pt x="808" y="611"/>
                  </a:cubicBezTo>
                  <a:cubicBezTo>
                    <a:pt x="827" y="611"/>
                    <a:pt x="852" y="622"/>
                    <a:pt x="869" y="622"/>
                  </a:cubicBezTo>
                  <a:cubicBezTo>
                    <a:pt x="914" y="630"/>
                    <a:pt x="959" y="639"/>
                    <a:pt x="1004" y="647"/>
                  </a:cubicBezTo>
                  <a:lnTo>
                    <a:pt x="1021" y="647"/>
                  </a:lnTo>
                  <a:cubicBezTo>
                    <a:pt x="1074" y="656"/>
                    <a:pt x="1127" y="656"/>
                    <a:pt x="1180" y="656"/>
                  </a:cubicBezTo>
                  <a:lnTo>
                    <a:pt x="1199" y="656"/>
                  </a:lnTo>
                  <a:cubicBezTo>
                    <a:pt x="1217" y="664"/>
                    <a:pt x="1225" y="664"/>
                    <a:pt x="1242" y="664"/>
                  </a:cubicBezTo>
                  <a:lnTo>
                    <a:pt x="1261" y="664"/>
                  </a:lnTo>
                  <a:cubicBezTo>
                    <a:pt x="1295" y="656"/>
                    <a:pt x="1331" y="656"/>
                    <a:pt x="1368" y="656"/>
                  </a:cubicBezTo>
                  <a:cubicBezTo>
                    <a:pt x="1402" y="656"/>
                    <a:pt x="1438" y="647"/>
                    <a:pt x="1474" y="647"/>
                  </a:cubicBezTo>
                  <a:cubicBezTo>
                    <a:pt x="1553" y="639"/>
                    <a:pt x="1634" y="622"/>
                    <a:pt x="1713" y="603"/>
                  </a:cubicBezTo>
                  <a:cubicBezTo>
                    <a:pt x="1793" y="586"/>
                    <a:pt x="1864" y="569"/>
                    <a:pt x="1934" y="532"/>
                  </a:cubicBezTo>
                  <a:cubicBezTo>
                    <a:pt x="1998" y="488"/>
                    <a:pt x="2060" y="434"/>
                    <a:pt x="2085" y="364"/>
                  </a:cubicBezTo>
                  <a:cubicBezTo>
                    <a:pt x="2113" y="292"/>
                    <a:pt x="2104" y="205"/>
                    <a:pt x="2051" y="143"/>
                  </a:cubicBezTo>
                  <a:cubicBezTo>
                    <a:pt x="2023" y="115"/>
                    <a:pt x="1979" y="98"/>
                    <a:pt x="1945" y="79"/>
                  </a:cubicBezTo>
                  <a:cubicBezTo>
                    <a:pt x="1864" y="53"/>
                    <a:pt x="1785" y="36"/>
                    <a:pt x="1704" y="26"/>
                  </a:cubicBezTo>
                  <a:cubicBezTo>
                    <a:pt x="1544" y="9"/>
                    <a:pt x="1385" y="0"/>
                    <a:pt x="122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6455892" y="1381002"/>
              <a:ext cx="80916" cy="58066"/>
            </a:xfrm>
            <a:custGeom>
              <a:rect b="b" l="l" r="r" t="t"/>
              <a:pathLst>
                <a:path extrusionOk="0" h="1357" w="1891">
                  <a:moveTo>
                    <a:pt x="1003" y="0"/>
                  </a:moveTo>
                  <a:cubicBezTo>
                    <a:pt x="924" y="9"/>
                    <a:pt x="835" y="9"/>
                    <a:pt x="754" y="17"/>
                  </a:cubicBezTo>
                  <a:lnTo>
                    <a:pt x="754" y="26"/>
                  </a:lnTo>
                  <a:cubicBezTo>
                    <a:pt x="799" y="98"/>
                    <a:pt x="860" y="143"/>
                    <a:pt x="924" y="185"/>
                  </a:cubicBezTo>
                  <a:cubicBezTo>
                    <a:pt x="1003" y="230"/>
                    <a:pt x="1084" y="258"/>
                    <a:pt x="1171" y="302"/>
                  </a:cubicBezTo>
                  <a:cubicBezTo>
                    <a:pt x="1190" y="311"/>
                    <a:pt x="1216" y="328"/>
                    <a:pt x="1216" y="345"/>
                  </a:cubicBezTo>
                  <a:cubicBezTo>
                    <a:pt x="1207" y="373"/>
                    <a:pt x="1190" y="390"/>
                    <a:pt x="1163" y="398"/>
                  </a:cubicBezTo>
                  <a:cubicBezTo>
                    <a:pt x="1098" y="419"/>
                    <a:pt x="1027" y="425"/>
                    <a:pt x="954" y="425"/>
                  </a:cubicBezTo>
                  <a:cubicBezTo>
                    <a:pt x="897" y="425"/>
                    <a:pt x="839" y="421"/>
                    <a:pt x="782" y="417"/>
                  </a:cubicBezTo>
                  <a:cubicBezTo>
                    <a:pt x="748" y="413"/>
                    <a:pt x="715" y="411"/>
                    <a:pt x="681" y="411"/>
                  </a:cubicBezTo>
                  <a:cubicBezTo>
                    <a:pt x="562" y="411"/>
                    <a:pt x="444" y="441"/>
                    <a:pt x="347" y="524"/>
                  </a:cubicBezTo>
                  <a:cubicBezTo>
                    <a:pt x="311" y="558"/>
                    <a:pt x="286" y="586"/>
                    <a:pt x="266" y="622"/>
                  </a:cubicBezTo>
                  <a:cubicBezTo>
                    <a:pt x="160" y="771"/>
                    <a:pt x="107" y="950"/>
                    <a:pt x="62" y="1126"/>
                  </a:cubicBezTo>
                  <a:cubicBezTo>
                    <a:pt x="36" y="1207"/>
                    <a:pt x="19" y="1277"/>
                    <a:pt x="0" y="1356"/>
                  </a:cubicBezTo>
                  <a:cubicBezTo>
                    <a:pt x="9" y="1356"/>
                    <a:pt x="19" y="1348"/>
                    <a:pt x="28" y="1339"/>
                  </a:cubicBezTo>
                  <a:cubicBezTo>
                    <a:pt x="126" y="1277"/>
                    <a:pt x="168" y="1171"/>
                    <a:pt x="205" y="1065"/>
                  </a:cubicBezTo>
                  <a:cubicBezTo>
                    <a:pt x="258" y="913"/>
                    <a:pt x="294" y="745"/>
                    <a:pt x="409" y="639"/>
                  </a:cubicBezTo>
                  <a:cubicBezTo>
                    <a:pt x="409" y="630"/>
                    <a:pt x="418" y="622"/>
                    <a:pt x="426" y="622"/>
                  </a:cubicBezTo>
                  <a:cubicBezTo>
                    <a:pt x="445" y="611"/>
                    <a:pt x="454" y="603"/>
                    <a:pt x="471" y="603"/>
                  </a:cubicBezTo>
                  <a:cubicBezTo>
                    <a:pt x="488" y="594"/>
                    <a:pt x="507" y="594"/>
                    <a:pt x="524" y="594"/>
                  </a:cubicBezTo>
                  <a:lnTo>
                    <a:pt x="533" y="603"/>
                  </a:lnTo>
                  <a:lnTo>
                    <a:pt x="569" y="603"/>
                  </a:lnTo>
                  <a:cubicBezTo>
                    <a:pt x="569" y="603"/>
                    <a:pt x="577" y="603"/>
                    <a:pt x="586" y="611"/>
                  </a:cubicBezTo>
                  <a:cubicBezTo>
                    <a:pt x="605" y="611"/>
                    <a:pt x="630" y="622"/>
                    <a:pt x="647" y="622"/>
                  </a:cubicBezTo>
                  <a:cubicBezTo>
                    <a:pt x="692" y="630"/>
                    <a:pt x="737" y="639"/>
                    <a:pt x="782" y="647"/>
                  </a:cubicBezTo>
                  <a:lnTo>
                    <a:pt x="799" y="647"/>
                  </a:lnTo>
                  <a:cubicBezTo>
                    <a:pt x="852" y="656"/>
                    <a:pt x="905" y="656"/>
                    <a:pt x="958" y="656"/>
                  </a:cubicBezTo>
                  <a:lnTo>
                    <a:pt x="977" y="656"/>
                  </a:lnTo>
                  <a:cubicBezTo>
                    <a:pt x="986" y="656"/>
                    <a:pt x="986" y="664"/>
                    <a:pt x="986" y="664"/>
                  </a:cubicBezTo>
                  <a:lnTo>
                    <a:pt x="1039" y="664"/>
                  </a:lnTo>
                  <a:cubicBezTo>
                    <a:pt x="1073" y="656"/>
                    <a:pt x="1109" y="656"/>
                    <a:pt x="1146" y="656"/>
                  </a:cubicBezTo>
                  <a:cubicBezTo>
                    <a:pt x="1180" y="656"/>
                    <a:pt x="1216" y="647"/>
                    <a:pt x="1252" y="647"/>
                  </a:cubicBezTo>
                  <a:cubicBezTo>
                    <a:pt x="1331" y="639"/>
                    <a:pt x="1412" y="622"/>
                    <a:pt x="1491" y="603"/>
                  </a:cubicBezTo>
                  <a:cubicBezTo>
                    <a:pt x="1571" y="586"/>
                    <a:pt x="1642" y="569"/>
                    <a:pt x="1712" y="532"/>
                  </a:cubicBezTo>
                  <a:cubicBezTo>
                    <a:pt x="1776" y="488"/>
                    <a:pt x="1838" y="434"/>
                    <a:pt x="1863" y="364"/>
                  </a:cubicBezTo>
                  <a:cubicBezTo>
                    <a:pt x="1891" y="292"/>
                    <a:pt x="1882" y="205"/>
                    <a:pt x="1829" y="143"/>
                  </a:cubicBezTo>
                  <a:cubicBezTo>
                    <a:pt x="1801" y="115"/>
                    <a:pt x="1757" y="98"/>
                    <a:pt x="1723" y="79"/>
                  </a:cubicBezTo>
                  <a:cubicBezTo>
                    <a:pt x="1642" y="53"/>
                    <a:pt x="1563" y="36"/>
                    <a:pt x="1482" y="26"/>
                  </a:cubicBezTo>
                  <a:cubicBezTo>
                    <a:pt x="1322" y="9"/>
                    <a:pt x="1163" y="0"/>
                    <a:pt x="100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6420632" y="1424392"/>
              <a:ext cx="44031" cy="42747"/>
            </a:xfrm>
            <a:custGeom>
              <a:rect b="b" l="l" r="r" t="t"/>
              <a:pathLst>
                <a:path extrusionOk="0" h="999" w="1029">
                  <a:moveTo>
                    <a:pt x="657" y="0"/>
                  </a:moveTo>
                  <a:cubicBezTo>
                    <a:pt x="648" y="0"/>
                    <a:pt x="637" y="16"/>
                    <a:pt x="631" y="23"/>
                  </a:cubicBezTo>
                  <a:cubicBezTo>
                    <a:pt x="620" y="42"/>
                    <a:pt x="611" y="59"/>
                    <a:pt x="611" y="76"/>
                  </a:cubicBezTo>
                  <a:cubicBezTo>
                    <a:pt x="603" y="95"/>
                    <a:pt x="594" y="112"/>
                    <a:pt x="594" y="121"/>
                  </a:cubicBezTo>
                  <a:cubicBezTo>
                    <a:pt x="541" y="272"/>
                    <a:pt x="488" y="432"/>
                    <a:pt x="354" y="521"/>
                  </a:cubicBezTo>
                  <a:cubicBezTo>
                    <a:pt x="292" y="574"/>
                    <a:pt x="222" y="619"/>
                    <a:pt x="141" y="653"/>
                  </a:cubicBezTo>
                  <a:cubicBezTo>
                    <a:pt x="88" y="681"/>
                    <a:pt x="34" y="715"/>
                    <a:pt x="17" y="779"/>
                  </a:cubicBezTo>
                  <a:cubicBezTo>
                    <a:pt x="0" y="840"/>
                    <a:pt x="45" y="911"/>
                    <a:pt x="107" y="947"/>
                  </a:cubicBezTo>
                  <a:cubicBezTo>
                    <a:pt x="163" y="981"/>
                    <a:pt x="229" y="999"/>
                    <a:pt x="296" y="999"/>
                  </a:cubicBezTo>
                  <a:cubicBezTo>
                    <a:pt x="366" y="999"/>
                    <a:pt x="437" y="979"/>
                    <a:pt x="496" y="938"/>
                  </a:cubicBezTo>
                  <a:cubicBezTo>
                    <a:pt x="541" y="911"/>
                    <a:pt x="586" y="874"/>
                    <a:pt x="631" y="849"/>
                  </a:cubicBezTo>
                  <a:cubicBezTo>
                    <a:pt x="709" y="813"/>
                    <a:pt x="799" y="821"/>
                    <a:pt x="869" y="768"/>
                  </a:cubicBezTo>
                  <a:cubicBezTo>
                    <a:pt x="905" y="742"/>
                    <a:pt x="939" y="698"/>
                    <a:pt x="950" y="653"/>
                  </a:cubicBezTo>
                  <a:cubicBezTo>
                    <a:pt x="958" y="574"/>
                    <a:pt x="931" y="502"/>
                    <a:pt x="931" y="423"/>
                  </a:cubicBezTo>
                  <a:cubicBezTo>
                    <a:pt x="939" y="334"/>
                    <a:pt x="1003" y="255"/>
                    <a:pt x="1029" y="166"/>
                  </a:cubicBezTo>
                  <a:cubicBezTo>
                    <a:pt x="1029" y="157"/>
                    <a:pt x="1029" y="129"/>
                    <a:pt x="1020" y="121"/>
                  </a:cubicBezTo>
                  <a:lnTo>
                    <a:pt x="1003" y="121"/>
                  </a:lnTo>
                  <a:cubicBezTo>
                    <a:pt x="967" y="129"/>
                    <a:pt x="939" y="149"/>
                    <a:pt x="905" y="157"/>
                  </a:cubicBezTo>
                  <a:cubicBezTo>
                    <a:pt x="886" y="166"/>
                    <a:pt x="860" y="166"/>
                    <a:pt x="843" y="166"/>
                  </a:cubicBezTo>
                  <a:cubicBezTo>
                    <a:pt x="832" y="168"/>
                    <a:pt x="821" y="169"/>
                    <a:pt x="810" y="169"/>
                  </a:cubicBezTo>
                  <a:cubicBezTo>
                    <a:pt x="777" y="169"/>
                    <a:pt x="747" y="159"/>
                    <a:pt x="726" y="140"/>
                  </a:cubicBezTo>
                  <a:cubicBezTo>
                    <a:pt x="709" y="129"/>
                    <a:pt x="701" y="121"/>
                    <a:pt x="692" y="104"/>
                  </a:cubicBezTo>
                  <a:cubicBezTo>
                    <a:pt x="684" y="87"/>
                    <a:pt x="673" y="76"/>
                    <a:pt x="665" y="59"/>
                  </a:cubicBezTo>
                  <a:lnTo>
                    <a:pt x="665" y="6"/>
                  </a:lnTo>
                  <a:cubicBezTo>
                    <a:pt x="663" y="2"/>
                    <a:pt x="660" y="0"/>
                    <a:pt x="65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6425168" y="1424392"/>
              <a:ext cx="39495" cy="42747"/>
            </a:xfrm>
            <a:custGeom>
              <a:rect b="b" l="l" r="r" t="t"/>
              <a:pathLst>
                <a:path extrusionOk="0" h="999" w="923">
                  <a:moveTo>
                    <a:pt x="551" y="0"/>
                  </a:moveTo>
                  <a:cubicBezTo>
                    <a:pt x="542" y="0"/>
                    <a:pt x="531" y="16"/>
                    <a:pt x="525" y="23"/>
                  </a:cubicBezTo>
                  <a:cubicBezTo>
                    <a:pt x="514" y="42"/>
                    <a:pt x="505" y="59"/>
                    <a:pt x="505" y="76"/>
                  </a:cubicBezTo>
                  <a:cubicBezTo>
                    <a:pt x="525" y="140"/>
                    <a:pt x="567" y="183"/>
                    <a:pt x="620" y="219"/>
                  </a:cubicBezTo>
                  <a:cubicBezTo>
                    <a:pt x="640" y="227"/>
                    <a:pt x="648" y="227"/>
                    <a:pt x="657" y="236"/>
                  </a:cubicBezTo>
                  <a:cubicBezTo>
                    <a:pt x="674" y="255"/>
                    <a:pt x="693" y="263"/>
                    <a:pt x="701" y="289"/>
                  </a:cubicBezTo>
                  <a:cubicBezTo>
                    <a:pt x="718" y="317"/>
                    <a:pt x="718" y="342"/>
                    <a:pt x="727" y="378"/>
                  </a:cubicBezTo>
                  <a:cubicBezTo>
                    <a:pt x="727" y="440"/>
                    <a:pt x="710" y="513"/>
                    <a:pt x="674" y="566"/>
                  </a:cubicBezTo>
                  <a:cubicBezTo>
                    <a:pt x="631" y="619"/>
                    <a:pt x="567" y="662"/>
                    <a:pt x="514" y="715"/>
                  </a:cubicBezTo>
                  <a:cubicBezTo>
                    <a:pt x="452" y="768"/>
                    <a:pt x="382" y="849"/>
                    <a:pt x="312" y="885"/>
                  </a:cubicBezTo>
                  <a:cubicBezTo>
                    <a:pt x="222" y="919"/>
                    <a:pt x="133" y="938"/>
                    <a:pt x="46" y="947"/>
                  </a:cubicBezTo>
                  <a:lnTo>
                    <a:pt x="1" y="947"/>
                  </a:lnTo>
                  <a:cubicBezTo>
                    <a:pt x="57" y="981"/>
                    <a:pt x="123" y="999"/>
                    <a:pt x="190" y="999"/>
                  </a:cubicBezTo>
                  <a:cubicBezTo>
                    <a:pt x="260" y="999"/>
                    <a:pt x="331" y="979"/>
                    <a:pt x="390" y="938"/>
                  </a:cubicBezTo>
                  <a:cubicBezTo>
                    <a:pt x="435" y="911"/>
                    <a:pt x="480" y="874"/>
                    <a:pt x="525" y="849"/>
                  </a:cubicBezTo>
                  <a:cubicBezTo>
                    <a:pt x="603" y="813"/>
                    <a:pt x="693" y="821"/>
                    <a:pt x="763" y="768"/>
                  </a:cubicBezTo>
                  <a:cubicBezTo>
                    <a:pt x="799" y="742"/>
                    <a:pt x="833" y="698"/>
                    <a:pt x="844" y="653"/>
                  </a:cubicBezTo>
                  <a:cubicBezTo>
                    <a:pt x="852" y="574"/>
                    <a:pt x="825" y="502"/>
                    <a:pt x="825" y="423"/>
                  </a:cubicBezTo>
                  <a:cubicBezTo>
                    <a:pt x="833" y="334"/>
                    <a:pt x="897" y="255"/>
                    <a:pt x="923" y="166"/>
                  </a:cubicBezTo>
                  <a:cubicBezTo>
                    <a:pt x="923" y="157"/>
                    <a:pt x="923" y="129"/>
                    <a:pt x="914" y="121"/>
                  </a:cubicBezTo>
                  <a:lnTo>
                    <a:pt x="897" y="121"/>
                  </a:lnTo>
                  <a:cubicBezTo>
                    <a:pt x="861" y="129"/>
                    <a:pt x="833" y="149"/>
                    <a:pt x="799" y="157"/>
                  </a:cubicBezTo>
                  <a:cubicBezTo>
                    <a:pt x="780" y="166"/>
                    <a:pt x="754" y="166"/>
                    <a:pt x="737" y="166"/>
                  </a:cubicBezTo>
                  <a:cubicBezTo>
                    <a:pt x="726" y="168"/>
                    <a:pt x="715" y="169"/>
                    <a:pt x="704" y="169"/>
                  </a:cubicBezTo>
                  <a:cubicBezTo>
                    <a:pt x="671" y="169"/>
                    <a:pt x="641" y="159"/>
                    <a:pt x="620" y="140"/>
                  </a:cubicBezTo>
                  <a:cubicBezTo>
                    <a:pt x="603" y="129"/>
                    <a:pt x="595" y="121"/>
                    <a:pt x="586" y="104"/>
                  </a:cubicBezTo>
                  <a:cubicBezTo>
                    <a:pt x="578" y="87"/>
                    <a:pt x="567" y="76"/>
                    <a:pt x="559" y="59"/>
                  </a:cubicBezTo>
                  <a:lnTo>
                    <a:pt x="559" y="6"/>
                  </a:lnTo>
                  <a:cubicBezTo>
                    <a:pt x="557" y="2"/>
                    <a:pt x="554" y="0"/>
                    <a:pt x="55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6480197" y="1302524"/>
              <a:ext cx="60377" cy="91870"/>
            </a:xfrm>
            <a:custGeom>
              <a:rect b="b" l="l" r="r" t="t"/>
              <a:pathLst>
                <a:path extrusionOk="0" h="2147" w="1411">
                  <a:moveTo>
                    <a:pt x="510" y="0"/>
                  </a:moveTo>
                  <a:cubicBezTo>
                    <a:pt x="474" y="0"/>
                    <a:pt x="437" y="3"/>
                    <a:pt x="399" y="8"/>
                  </a:cubicBezTo>
                  <a:cubicBezTo>
                    <a:pt x="376" y="8"/>
                    <a:pt x="355" y="7"/>
                    <a:pt x="333" y="7"/>
                  </a:cubicBezTo>
                  <a:cubicBezTo>
                    <a:pt x="280" y="7"/>
                    <a:pt x="229" y="12"/>
                    <a:pt x="177" y="50"/>
                  </a:cubicBezTo>
                  <a:cubicBezTo>
                    <a:pt x="133" y="86"/>
                    <a:pt x="99" y="140"/>
                    <a:pt x="71" y="193"/>
                  </a:cubicBezTo>
                  <a:cubicBezTo>
                    <a:pt x="18" y="291"/>
                    <a:pt x="18" y="389"/>
                    <a:pt x="9" y="495"/>
                  </a:cubicBezTo>
                  <a:cubicBezTo>
                    <a:pt x="1" y="610"/>
                    <a:pt x="9" y="725"/>
                    <a:pt x="45" y="840"/>
                  </a:cubicBezTo>
                  <a:cubicBezTo>
                    <a:pt x="79" y="974"/>
                    <a:pt x="152" y="1106"/>
                    <a:pt x="143" y="1257"/>
                  </a:cubicBezTo>
                  <a:cubicBezTo>
                    <a:pt x="133" y="1347"/>
                    <a:pt x="90" y="1434"/>
                    <a:pt x="54" y="1515"/>
                  </a:cubicBezTo>
                  <a:cubicBezTo>
                    <a:pt x="37" y="1540"/>
                    <a:pt x="18" y="1577"/>
                    <a:pt x="18" y="1604"/>
                  </a:cubicBezTo>
                  <a:cubicBezTo>
                    <a:pt x="26" y="1638"/>
                    <a:pt x="45" y="1674"/>
                    <a:pt x="71" y="1700"/>
                  </a:cubicBezTo>
                  <a:cubicBezTo>
                    <a:pt x="99" y="1736"/>
                    <a:pt x="133" y="1764"/>
                    <a:pt x="169" y="1798"/>
                  </a:cubicBezTo>
                  <a:cubicBezTo>
                    <a:pt x="197" y="1817"/>
                    <a:pt x="214" y="1843"/>
                    <a:pt x="239" y="1860"/>
                  </a:cubicBezTo>
                  <a:cubicBezTo>
                    <a:pt x="365" y="1949"/>
                    <a:pt x="516" y="2019"/>
                    <a:pt x="665" y="2073"/>
                  </a:cubicBezTo>
                  <a:cubicBezTo>
                    <a:pt x="665" y="2073"/>
                    <a:pt x="676" y="2073"/>
                    <a:pt x="684" y="2083"/>
                  </a:cubicBezTo>
                  <a:cubicBezTo>
                    <a:pt x="805" y="2122"/>
                    <a:pt x="933" y="2146"/>
                    <a:pt x="1060" y="2146"/>
                  </a:cubicBezTo>
                  <a:cubicBezTo>
                    <a:pt x="1137" y="2146"/>
                    <a:pt x="1213" y="2137"/>
                    <a:pt x="1287" y="2117"/>
                  </a:cubicBezTo>
                  <a:cubicBezTo>
                    <a:pt x="1304" y="2109"/>
                    <a:pt x="1323" y="2100"/>
                    <a:pt x="1331" y="2092"/>
                  </a:cubicBezTo>
                  <a:cubicBezTo>
                    <a:pt x="1340" y="2073"/>
                    <a:pt x="1340" y="2056"/>
                    <a:pt x="1348" y="2039"/>
                  </a:cubicBezTo>
                  <a:cubicBezTo>
                    <a:pt x="1367" y="1798"/>
                    <a:pt x="1287" y="1560"/>
                    <a:pt x="1295" y="1319"/>
                  </a:cubicBezTo>
                  <a:cubicBezTo>
                    <a:pt x="1295" y="1257"/>
                    <a:pt x="1295" y="1195"/>
                    <a:pt x="1314" y="1134"/>
                  </a:cubicBezTo>
                  <a:cubicBezTo>
                    <a:pt x="1323" y="1036"/>
                    <a:pt x="1348" y="946"/>
                    <a:pt x="1367" y="859"/>
                  </a:cubicBezTo>
                  <a:cubicBezTo>
                    <a:pt x="1385" y="787"/>
                    <a:pt x="1410" y="716"/>
                    <a:pt x="1402" y="646"/>
                  </a:cubicBezTo>
                  <a:cubicBezTo>
                    <a:pt x="1402" y="512"/>
                    <a:pt x="1314" y="389"/>
                    <a:pt x="1216" y="299"/>
                  </a:cubicBezTo>
                  <a:cubicBezTo>
                    <a:pt x="1189" y="263"/>
                    <a:pt x="1155" y="237"/>
                    <a:pt x="1118" y="210"/>
                  </a:cubicBezTo>
                  <a:cubicBezTo>
                    <a:pt x="984" y="114"/>
                    <a:pt x="825" y="42"/>
                    <a:pt x="656" y="16"/>
                  </a:cubicBezTo>
                  <a:cubicBezTo>
                    <a:pt x="606" y="5"/>
                    <a:pt x="559" y="0"/>
                    <a:pt x="51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6485845" y="1311467"/>
              <a:ext cx="19812" cy="70646"/>
            </a:xfrm>
            <a:custGeom>
              <a:rect b="b" l="l" r="r" t="t"/>
              <a:pathLst>
                <a:path extrusionOk="0" h="1651" w="463">
                  <a:moveTo>
                    <a:pt x="437" y="1"/>
                  </a:moveTo>
                  <a:lnTo>
                    <a:pt x="348" y="37"/>
                  </a:lnTo>
                  <a:cubicBezTo>
                    <a:pt x="365" y="73"/>
                    <a:pt x="356" y="126"/>
                    <a:pt x="339" y="171"/>
                  </a:cubicBezTo>
                  <a:cubicBezTo>
                    <a:pt x="312" y="214"/>
                    <a:pt x="286" y="241"/>
                    <a:pt x="258" y="286"/>
                  </a:cubicBezTo>
                  <a:lnTo>
                    <a:pt x="241" y="303"/>
                  </a:lnTo>
                  <a:cubicBezTo>
                    <a:pt x="126" y="446"/>
                    <a:pt x="1" y="650"/>
                    <a:pt x="28" y="880"/>
                  </a:cubicBezTo>
                  <a:cubicBezTo>
                    <a:pt x="37" y="942"/>
                    <a:pt x="54" y="995"/>
                    <a:pt x="73" y="1048"/>
                  </a:cubicBezTo>
                  <a:cubicBezTo>
                    <a:pt x="82" y="1084"/>
                    <a:pt x="90" y="1129"/>
                    <a:pt x="99" y="1163"/>
                  </a:cubicBezTo>
                  <a:cubicBezTo>
                    <a:pt x="126" y="1278"/>
                    <a:pt x="107" y="1404"/>
                    <a:pt x="65" y="1519"/>
                  </a:cubicBezTo>
                  <a:cubicBezTo>
                    <a:pt x="54" y="1544"/>
                    <a:pt x="45" y="1563"/>
                    <a:pt x="37" y="1589"/>
                  </a:cubicBezTo>
                  <a:cubicBezTo>
                    <a:pt x="65" y="1608"/>
                    <a:pt x="82" y="1634"/>
                    <a:pt x="107" y="1651"/>
                  </a:cubicBezTo>
                  <a:cubicBezTo>
                    <a:pt x="126" y="1617"/>
                    <a:pt x="135" y="1589"/>
                    <a:pt x="152" y="1555"/>
                  </a:cubicBezTo>
                  <a:cubicBezTo>
                    <a:pt x="205" y="1421"/>
                    <a:pt x="214" y="1278"/>
                    <a:pt x="188" y="1146"/>
                  </a:cubicBezTo>
                  <a:cubicBezTo>
                    <a:pt x="188" y="1101"/>
                    <a:pt x="171" y="1057"/>
                    <a:pt x="160" y="1023"/>
                  </a:cubicBezTo>
                  <a:cubicBezTo>
                    <a:pt x="143" y="969"/>
                    <a:pt x="126" y="916"/>
                    <a:pt x="126" y="872"/>
                  </a:cubicBezTo>
                  <a:cubicBezTo>
                    <a:pt x="99" y="676"/>
                    <a:pt x="214" y="490"/>
                    <a:pt x="312" y="365"/>
                  </a:cubicBezTo>
                  <a:lnTo>
                    <a:pt x="331" y="339"/>
                  </a:lnTo>
                  <a:cubicBezTo>
                    <a:pt x="356" y="303"/>
                    <a:pt x="392" y="258"/>
                    <a:pt x="418" y="214"/>
                  </a:cubicBezTo>
                  <a:cubicBezTo>
                    <a:pt x="454" y="143"/>
                    <a:pt x="463" y="65"/>
                    <a:pt x="43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6508610" y="1328883"/>
              <a:ext cx="30124" cy="65511"/>
            </a:xfrm>
            <a:custGeom>
              <a:rect b="b" l="l" r="r" t="t"/>
              <a:pathLst>
                <a:path extrusionOk="0" h="1531" w="704">
                  <a:moveTo>
                    <a:pt x="417" y="1"/>
                  </a:moveTo>
                  <a:cubicBezTo>
                    <a:pt x="298" y="1"/>
                    <a:pt x="172" y="248"/>
                    <a:pt x="135" y="322"/>
                  </a:cubicBezTo>
                  <a:cubicBezTo>
                    <a:pt x="118" y="375"/>
                    <a:pt x="99" y="420"/>
                    <a:pt x="82" y="473"/>
                  </a:cubicBezTo>
                  <a:cubicBezTo>
                    <a:pt x="29" y="658"/>
                    <a:pt x="20" y="854"/>
                    <a:pt x="12" y="1041"/>
                  </a:cubicBezTo>
                  <a:cubicBezTo>
                    <a:pt x="1" y="1182"/>
                    <a:pt x="1" y="1316"/>
                    <a:pt x="1" y="1457"/>
                  </a:cubicBezTo>
                  <a:cubicBezTo>
                    <a:pt x="1" y="1457"/>
                    <a:pt x="12" y="1457"/>
                    <a:pt x="20" y="1467"/>
                  </a:cubicBezTo>
                  <a:cubicBezTo>
                    <a:pt x="141" y="1506"/>
                    <a:pt x="269" y="1530"/>
                    <a:pt x="396" y="1530"/>
                  </a:cubicBezTo>
                  <a:cubicBezTo>
                    <a:pt x="473" y="1530"/>
                    <a:pt x="549" y="1521"/>
                    <a:pt x="623" y="1501"/>
                  </a:cubicBezTo>
                  <a:cubicBezTo>
                    <a:pt x="640" y="1493"/>
                    <a:pt x="659" y="1484"/>
                    <a:pt x="667" y="1476"/>
                  </a:cubicBezTo>
                  <a:cubicBezTo>
                    <a:pt x="676" y="1457"/>
                    <a:pt x="676" y="1440"/>
                    <a:pt x="684" y="1423"/>
                  </a:cubicBezTo>
                  <a:cubicBezTo>
                    <a:pt x="703" y="1182"/>
                    <a:pt x="623" y="944"/>
                    <a:pt x="631" y="703"/>
                  </a:cubicBezTo>
                  <a:cubicBezTo>
                    <a:pt x="631" y="641"/>
                    <a:pt x="631" y="579"/>
                    <a:pt x="650" y="518"/>
                  </a:cubicBezTo>
                  <a:cubicBezTo>
                    <a:pt x="614" y="384"/>
                    <a:pt x="578" y="260"/>
                    <a:pt x="533" y="126"/>
                  </a:cubicBezTo>
                  <a:cubicBezTo>
                    <a:pt x="525" y="92"/>
                    <a:pt x="508" y="64"/>
                    <a:pt x="491" y="39"/>
                  </a:cubicBezTo>
                  <a:cubicBezTo>
                    <a:pt x="467" y="12"/>
                    <a:pt x="442" y="1"/>
                    <a:pt x="417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6495772" y="1301882"/>
              <a:ext cx="41421" cy="18400"/>
            </a:xfrm>
            <a:custGeom>
              <a:rect b="b" l="l" r="r" t="t"/>
              <a:pathLst>
                <a:path extrusionOk="0" h="430" w="968">
                  <a:moveTo>
                    <a:pt x="641" y="0"/>
                  </a:moveTo>
                  <a:cubicBezTo>
                    <a:pt x="602" y="0"/>
                    <a:pt x="562" y="3"/>
                    <a:pt x="524" y="3"/>
                  </a:cubicBezTo>
                  <a:cubicBezTo>
                    <a:pt x="427" y="12"/>
                    <a:pt x="329" y="12"/>
                    <a:pt x="239" y="40"/>
                  </a:cubicBezTo>
                  <a:cubicBezTo>
                    <a:pt x="186" y="48"/>
                    <a:pt x="133" y="76"/>
                    <a:pt x="88" y="118"/>
                  </a:cubicBezTo>
                  <a:cubicBezTo>
                    <a:pt x="45" y="163"/>
                    <a:pt x="1" y="235"/>
                    <a:pt x="35" y="306"/>
                  </a:cubicBezTo>
                  <a:cubicBezTo>
                    <a:pt x="45" y="342"/>
                    <a:pt x="71" y="376"/>
                    <a:pt x="107" y="395"/>
                  </a:cubicBezTo>
                  <a:cubicBezTo>
                    <a:pt x="141" y="412"/>
                    <a:pt x="177" y="421"/>
                    <a:pt x="222" y="429"/>
                  </a:cubicBezTo>
                  <a:lnTo>
                    <a:pt x="337" y="429"/>
                  </a:lnTo>
                  <a:cubicBezTo>
                    <a:pt x="435" y="421"/>
                    <a:pt x="524" y="404"/>
                    <a:pt x="612" y="384"/>
                  </a:cubicBezTo>
                  <a:cubicBezTo>
                    <a:pt x="701" y="376"/>
                    <a:pt x="791" y="367"/>
                    <a:pt x="869" y="331"/>
                  </a:cubicBezTo>
                  <a:cubicBezTo>
                    <a:pt x="897" y="323"/>
                    <a:pt x="914" y="314"/>
                    <a:pt x="931" y="297"/>
                  </a:cubicBezTo>
                  <a:cubicBezTo>
                    <a:pt x="940" y="297"/>
                    <a:pt x="940" y="289"/>
                    <a:pt x="940" y="289"/>
                  </a:cubicBezTo>
                  <a:cubicBezTo>
                    <a:pt x="959" y="269"/>
                    <a:pt x="967" y="244"/>
                    <a:pt x="959" y="216"/>
                  </a:cubicBezTo>
                  <a:cubicBezTo>
                    <a:pt x="959" y="208"/>
                    <a:pt x="959" y="199"/>
                    <a:pt x="950" y="191"/>
                  </a:cubicBezTo>
                  <a:cubicBezTo>
                    <a:pt x="940" y="182"/>
                    <a:pt x="931" y="163"/>
                    <a:pt x="923" y="146"/>
                  </a:cubicBezTo>
                  <a:cubicBezTo>
                    <a:pt x="886" y="101"/>
                    <a:pt x="844" y="48"/>
                    <a:pt x="791" y="31"/>
                  </a:cubicBezTo>
                  <a:cubicBezTo>
                    <a:pt x="745" y="6"/>
                    <a:pt x="693" y="0"/>
                    <a:pt x="6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6509080" y="1303423"/>
              <a:ext cx="26915" cy="16859"/>
            </a:xfrm>
            <a:custGeom>
              <a:rect b="b" l="l" r="r" t="t"/>
              <a:pathLst>
                <a:path extrusionOk="0" h="394" w="629">
                  <a:moveTo>
                    <a:pt x="208" y="1"/>
                  </a:moveTo>
                  <a:cubicBezTo>
                    <a:pt x="157" y="1"/>
                    <a:pt x="112" y="12"/>
                    <a:pt x="71" y="40"/>
                  </a:cubicBezTo>
                  <a:cubicBezTo>
                    <a:pt x="35" y="65"/>
                    <a:pt x="1" y="110"/>
                    <a:pt x="18" y="155"/>
                  </a:cubicBezTo>
                  <a:cubicBezTo>
                    <a:pt x="26" y="172"/>
                    <a:pt x="35" y="180"/>
                    <a:pt x="43" y="189"/>
                  </a:cubicBezTo>
                  <a:cubicBezTo>
                    <a:pt x="62" y="208"/>
                    <a:pt x="71" y="225"/>
                    <a:pt x="71" y="253"/>
                  </a:cubicBezTo>
                  <a:cubicBezTo>
                    <a:pt x="79" y="278"/>
                    <a:pt x="71" y="306"/>
                    <a:pt x="71" y="323"/>
                  </a:cubicBezTo>
                  <a:cubicBezTo>
                    <a:pt x="62" y="348"/>
                    <a:pt x="43" y="376"/>
                    <a:pt x="26" y="393"/>
                  </a:cubicBezTo>
                  <a:cubicBezTo>
                    <a:pt x="124" y="385"/>
                    <a:pt x="213" y="368"/>
                    <a:pt x="301" y="348"/>
                  </a:cubicBezTo>
                  <a:cubicBezTo>
                    <a:pt x="390" y="340"/>
                    <a:pt x="480" y="331"/>
                    <a:pt x="558" y="295"/>
                  </a:cubicBezTo>
                  <a:cubicBezTo>
                    <a:pt x="586" y="287"/>
                    <a:pt x="603" y="278"/>
                    <a:pt x="620" y="261"/>
                  </a:cubicBezTo>
                  <a:cubicBezTo>
                    <a:pt x="629" y="261"/>
                    <a:pt x="629" y="253"/>
                    <a:pt x="629" y="253"/>
                  </a:cubicBezTo>
                  <a:cubicBezTo>
                    <a:pt x="612" y="189"/>
                    <a:pt x="575" y="127"/>
                    <a:pt x="522" y="93"/>
                  </a:cubicBezTo>
                  <a:cubicBezTo>
                    <a:pt x="452" y="29"/>
                    <a:pt x="354" y="4"/>
                    <a:pt x="256" y="4"/>
                  </a:cubicBezTo>
                  <a:cubicBezTo>
                    <a:pt x="240" y="2"/>
                    <a:pt x="224" y="1"/>
                    <a:pt x="208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6493890" y="1302353"/>
              <a:ext cx="22807" cy="10826"/>
            </a:xfrm>
            <a:custGeom>
              <a:rect b="b" l="l" r="r" t="t"/>
              <a:pathLst>
                <a:path extrusionOk="0" h="253" w="533">
                  <a:moveTo>
                    <a:pt x="409" y="1"/>
                  </a:moveTo>
                  <a:cubicBezTo>
                    <a:pt x="373" y="12"/>
                    <a:pt x="336" y="29"/>
                    <a:pt x="302" y="46"/>
                  </a:cubicBezTo>
                  <a:lnTo>
                    <a:pt x="292" y="46"/>
                  </a:lnTo>
                  <a:cubicBezTo>
                    <a:pt x="249" y="65"/>
                    <a:pt x="213" y="73"/>
                    <a:pt x="177" y="82"/>
                  </a:cubicBezTo>
                  <a:cubicBezTo>
                    <a:pt x="143" y="90"/>
                    <a:pt x="115" y="90"/>
                    <a:pt x="79" y="99"/>
                  </a:cubicBezTo>
                  <a:cubicBezTo>
                    <a:pt x="62" y="107"/>
                    <a:pt x="0" y="118"/>
                    <a:pt x="17" y="144"/>
                  </a:cubicBezTo>
                  <a:cubicBezTo>
                    <a:pt x="36" y="152"/>
                    <a:pt x="53" y="161"/>
                    <a:pt x="79" y="161"/>
                  </a:cubicBezTo>
                  <a:lnTo>
                    <a:pt x="98" y="161"/>
                  </a:lnTo>
                  <a:cubicBezTo>
                    <a:pt x="124" y="171"/>
                    <a:pt x="151" y="180"/>
                    <a:pt x="177" y="197"/>
                  </a:cubicBezTo>
                  <a:cubicBezTo>
                    <a:pt x="196" y="214"/>
                    <a:pt x="213" y="233"/>
                    <a:pt x="221" y="241"/>
                  </a:cubicBezTo>
                  <a:cubicBezTo>
                    <a:pt x="230" y="250"/>
                    <a:pt x="239" y="252"/>
                    <a:pt x="249" y="252"/>
                  </a:cubicBezTo>
                  <a:cubicBezTo>
                    <a:pt x="259" y="252"/>
                    <a:pt x="270" y="250"/>
                    <a:pt x="283" y="250"/>
                  </a:cubicBezTo>
                  <a:cubicBezTo>
                    <a:pt x="319" y="250"/>
                    <a:pt x="364" y="241"/>
                    <a:pt x="398" y="224"/>
                  </a:cubicBezTo>
                  <a:cubicBezTo>
                    <a:pt x="409" y="224"/>
                    <a:pt x="409" y="214"/>
                    <a:pt x="417" y="214"/>
                  </a:cubicBezTo>
                  <a:cubicBezTo>
                    <a:pt x="434" y="205"/>
                    <a:pt x="451" y="197"/>
                    <a:pt x="462" y="188"/>
                  </a:cubicBezTo>
                  <a:cubicBezTo>
                    <a:pt x="479" y="171"/>
                    <a:pt x="488" y="152"/>
                    <a:pt x="505" y="144"/>
                  </a:cubicBezTo>
                  <a:cubicBezTo>
                    <a:pt x="532" y="107"/>
                    <a:pt x="532" y="73"/>
                    <a:pt x="515" y="37"/>
                  </a:cubicBezTo>
                  <a:cubicBezTo>
                    <a:pt x="488" y="12"/>
                    <a:pt x="443" y="1"/>
                    <a:pt x="409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506342" y="1302353"/>
              <a:ext cx="10355" cy="9628"/>
            </a:xfrm>
            <a:custGeom>
              <a:rect b="b" l="l" r="r" t="t"/>
              <a:pathLst>
                <a:path extrusionOk="0" h="225" w="242">
                  <a:moveTo>
                    <a:pt x="118" y="1"/>
                  </a:moveTo>
                  <a:cubicBezTo>
                    <a:pt x="82" y="12"/>
                    <a:pt x="45" y="29"/>
                    <a:pt x="11" y="46"/>
                  </a:cubicBezTo>
                  <a:lnTo>
                    <a:pt x="1" y="46"/>
                  </a:lnTo>
                  <a:cubicBezTo>
                    <a:pt x="1" y="65"/>
                    <a:pt x="1" y="73"/>
                    <a:pt x="11" y="73"/>
                  </a:cubicBezTo>
                  <a:cubicBezTo>
                    <a:pt x="28" y="82"/>
                    <a:pt x="45" y="82"/>
                    <a:pt x="65" y="82"/>
                  </a:cubicBezTo>
                  <a:cubicBezTo>
                    <a:pt x="82" y="82"/>
                    <a:pt x="99" y="99"/>
                    <a:pt x="118" y="118"/>
                  </a:cubicBezTo>
                  <a:cubicBezTo>
                    <a:pt x="126" y="144"/>
                    <a:pt x="135" y="171"/>
                    <a:pt x="126" y="197"/>
                  </a:cubicBezTo>
                  <a:cubicBezTo>
                    <a:pt x="118" y="205"/>
                    <a:pt x="118" y="214"/>
                    <a:pt x="107" y="224"/>
                  </a:cubicBezTo>
                  <a:cubicBezTo>
                    <a:pt x="118" y="224"/>
                    <a:pt x="118" y="214"/>
                    <a:pt x="126" y="214"/>
                  </a:cubicBezTo>
                  <a:cubicBezTo>
                    <a:pt x="143" y="205"/>
                    <a:pt x="160" y="197"/>
                    <a:pt x="171" y="188"/>
                  </a:cubicBezTo>
                  <a:cubicBezTo>
                    <a:pt x="188" y="171"/>
                    <a:pt x="197" y="152"/>
                    <a:pt x="214" y="144"/>
                  </a:cubicBezTo>
                  <a:cubicBezTo>
                    <a:pt x="241" y="107"/>
                    <a:pt x="241" y="73"/>
                    <a:pt x="224" y="37"/>
                  </a:cubicBezTo>
                  <a:cubicBezTo>
                    <a:pt x="197" y="12"/>
                    <a:pt x="152" y="1"/>
                    <a:pt x="118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487771" y="1281557"/>
              <a:ext cx="24733" cy="29953"/>
            </a:xfrm>
            <a:custGeom>
              <a:rect b="b" l="l" r="r" t="t"/>
              <a:pathLst>
                <a:path extrusionOk="0" h="700" w="578">
                  <a:moveTo>
                    <a:pt x="226" y="1"/>
                  </a:moveTo>
                  <a:cubicBezTo>
                    <a:pt x="203" y="1"/>
                    <a:pt x="180" y="6"/>
                    <a:pt x="160" y="19"/>
                  </a:cubicBezTo>
                  <a:cubicBezTo>
                    <a:pt x="135" y="27"/>
                    <a:pt x="115" y="44"/>
                    <a:pt x="98" y="61"/>
                  </a:cubicBezTo>
                  <a:cubicBezTo>
                    <a:pt x="62" y="97"/>
                    <a:pt x="45" y="134"/>
                    <a:pt x="45" y="178"/>
                  </a:cubicBezTo>
                  <a:lnTo>
                    <a:pt x="45" y="221"/>
                  </a:lnTo>
                  <a:cubicBezTo>
                    <a:pt x="54" y="240"/>
                    <a:pt x="73" y="265"/>
                    <a:pt x="73" y="285"/>
                  </a:cubicBezTo>
                  <a:cubicBezTo>
                    <a:pt x="73" y="310"/>
                    <a:pt x="62" y="338"/>
                    <a:pt x="45" y="363"/>
                  </a:cubicBezTo>
                  <a:cubicBezTo>
                    <a:pt x="37" y="380"/>
                    <a:pt x="20" y="408"/>
                    <a:pt x="9" y="425"/>
                  </a:cubicBezTo>
                  <a:cubicBezTo>
                    <a:pt x="0" y="444"/>
                    <a:pt x="0" y="453"/>
                    <a:pt x="9" y="461"/>
                  </a:cubicBezTo>
                  <a:cubicBezTo>
                    <a:pt x="20" y="478"/>
                    <a:pt x="37" y="478"/>
                    <a:pt x="45" y="487"/>
                  </a:cubicBezTo>
                  <a:cubicBezTo>
                    <a:pt x="54" y="506"/>
                    <a:pt x="37" y="532"/>
                    <a:pt x="54" y="540"/>
                  </a:cubicBezTo>
                  <a:cubicBezTo>
                    <a:pt x="54" y="551"/>
                    <a:pt x="62" y="551"/>
                    <a:pt x="62" y="559"/>
                  </a:cubicBezTo>
                  <a:lnTo>
                    <a:pt x="62" y="576"/>
                  </a:lnTo>
                  <a:cubicBezTo>
                    <a:pt x="62" y="593"/>
                    <a:pt x="81" y="604"/>
                    <a:pt x="90" y="621"/>
                  </a:cubicBezTo>
                  <a:cubicBezTo>
                    <a:pt x="98" y="638"/>
                    <a:pt x="98" y="657"/>
                    <a:pt x="107" y="674"/>
                  </a:cubicBezTo>
                  <a:cubicBezTo>
                    <a:pt x="126" y="700"/>
                    <a:pt x="160" y="700"/>
                    <a:pt x="188" y="700"/>
                  </a:cubicBezTo>
                  <a:lnTo>
                    <a:pt x="196" y="700"/>
                  </a:lnTo>
                  <a:cubicBezTo>
                    <a:pt x="267" y="700"/>
                    <a:pt x="347" y="691"/>
                    <a:pt x="409" y="657"/>
                  </a:cubicBezTo>
                  <a:cubicBezTo>
                    <a:pt x="435" y="638"/>
                    <a:pt x="462" y="621"/>
                    <a:pt x="488" y="604"/>
                  </a:cubicBezTo>
                  <a:cubicBezTo>
                    <a:pt x="516" y="585"/>
                    <a:pt x="533" y="568"/>
                    <a:pt x="560" y="551"/>
                  </a:cubicBezTo>
                  <a:cubicBezTo>
                    <a:pt x="569" y="540"/>
                    <a:pt x="577" y="532"/>
                    <a:pt x="577" y="532"/>
                  </a:cubicBezTo>
                  <a:lnTo>
                    <a:pt x="577" y="498"/>
                  </a:lnTo>
                  <a:cubicBezTo>
                    <a:pt x="552" y="425"/>
                    <a:pt x="533" y="355"/>
                    <a:pt x="507" y="285"/>
                  </a:cubicBezTo>
                  <a:cubicBezTo>
                    <a:pt x="488" y="240"/>
                    <a:pt x="471" y="187"/>
                    <a:pt x="454" y="151"/>
                  </a:cubicBezTo>
                  <a:cubicBezTo>
                    <a:pt x="435" y="114"/>
                    <a:pt x="418" y="89"/>
                    <a:pt x="401" y="61"/>
                  </a:cubicBezTo>
                  <a:cubicBezTo>
                    <a:pt x="373" y="44"/>
                    <a:pt x="347" y="27"/>
                    <a:pt x="311" y="19"/>
                  </a:cubicBezTo>
                  <a:cubicBezTo>
                    <a:pt x="282" y="8"/>
                    <a:pt x="253" y="1"/>
                    <a:pt x="226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489696" y="1281557"/>
              <a:ext cx="22807" cy="29953"/>
            </a:xfrm>
            <a:custGeom>
              <a:rect b="b" l="l" r="r" t="t"/>
              <a:pathLst>
                <a:path extrusionOk="0" h="700" w="533">
                  <a:moveTo>
                    <a:pt x="181" y="1"/>
                  </a:moveTo>
                  <a:cubicBezTo>
                    <a:pt x="158" y="1"/>
                    <a:pt x="135" y="6"/>
                    <a:pt x="115" y="19"/>
                  </a:cubicBezTo>
                  <a:cubicBezTo>
                    <a:pt x="90" y="27"/>
                    <a:pt x="70" y="44"/>
                    <a:pt x="53" y="61"/>
                  </a:cubicBezTo>
                  <a:cubicBezTo>
                    <a:pt x="17" y="97"/>
                    <a:pt x="0" y="134"/>
                    <a:pt x="0" y="178"/>
                  </a:cubicBezTo>
                  <a:cubicBezTo>
                    <a:pt x="0" y="187"/>
                    <a:pt x="9" y="187"/>
                    <a:pt x="17" y="195"/>
                  </a:cubicBezTo>
                  <a:cubicBezTo>
                    <a:pt x="53" y="231"/>
                    <a:pt x="90" y="265"/>
                    <a:pt x="134" y="293"/>
                  </a:cubicBezTo>
                  <a:cubicBezTo>
                    <a:pt x="160" y="310"/>
                    <a:pt x="205" y="338"/>
                    <a:pt x="230" y="363"/>
                  </a:cubicBezTo>
                  <a:cubicBezTo>
                    <a:pt x="266" y="391"/>
                    <a:pt x="294" y="425"/>
                    <a:pt x="302" y="461"/>
                  </a:cubicBezTo>
                  <a:cubicBezTo>
                    <a:pt x="319" y="532"/>
                    <a:pt x="283" y="593"/>
                    <a:pt x="241" y="647"/>
                  </a:cubicBezTo>
                  <a:cubicBezTo>
                    <a:pt x="205" y="666"/>
                    <a:pt x="177" y="683"/>
                    <a:pt x="143" y="700"/>
                  </a:cubicBezTo>
                  <a:lnTo>
                    <a:pt x="151" y="700"/>
                  </a:lnTo>
                  <a:cubicBezTo>
                    <a:pt x="222" y="700"/>
                    <a:pt x="302" y="691"/>
                    <a:pt x="364" y="657"/>
                  </a:cubicBezTo>
                  <a:cubicBezTo>
                    <a:pt x="390" y="638"/>
                    <a:pt x="417" y="621"/>
                    <a:pt x="443" y="604"/>
                  </a:cubicBezTo>
                  <a:cubicBezTo>
                    <a:pt x="471" y="585"/>
                    <a:pt x="488" y="568"/>
                    <a:pt x="515" y="551"/>
                  </a:cubicBezTo>
                  <a:cubicBezTo>
                    <a:pt x="524" y="540"/>
                    <a:pt x="532" y="532"/>
                    <a:pt x="532" y="532"/>
                  </a:cubicBezTo>
                  <a:lnTo>
                    <a:pt x="532" y="498"/>
                  </a:lnTo>
                  <a:cubicBezTo>
                    <a:pt x="507" y="425"/>
                    <a:pt x="488" y="355"/>
                    <a:pt x="462" y="285"/>
                  </a:cubicBezTo>
                  <a:cubicBezTo>
                    <a:pt x="443" y="240"/>
                    <a:pt x="426" y="187"/>
                    <a:pt x="409" y="151"/>
                  </a:cubicBezTo>
                  <a:cubicBezTo>
                    <a:pt x="390" y="114"/>
                    <a:pt x="373" y="89"/>
                    <a:pt x="356" y="61"/>
                  </a:cubicBezTo>
                  <a:cubicBezTo>
                    <a:pt x="328" y="44"/>
                    <a:pt x="302" y="27"/>
                    <a:pt x="266" y="19"/>
                  </a:cubicBezTo>
                  <a:cubicBezTo>
                    <a:pt x="237" y="8"/>
                    <a:pt x="208" y="1"/>
                    <a:pt x="181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507540" y="1295934"/>
              <a:ext cx="44844" cy="52632"/>
            </a:xfrm>
            <a:custGeom>
              <a:rect b="b" l="l" r="r" t="t"/>
              <a:pathLst>
                <a:path extrusionOk="0" h="1230" w="1048">
                  <a:moveTo>
                    <a:pt x="69" y="0"/>
                  </a:moveTo>
                  <a:cubicBezTo>
                    <a:pt x="58" y="0"/>
                    <a:pt x="47" y="3"/>
                    <a:pt x="37" y="10"/>
                  </a:cubicBezTo>
                  <a:cubicBezTo>
                    <a:pt x="0" y="36"/>
                    <a:pt x="0" y="72"/>
                    <a:pt x="9" y="108"/>
                  </a:cubicBezTo>
                  <a:cubicBezTo>
                    <a:pt x="9" y="151"/>
                    <a:pt x="9" y="179"/>
                    <a:pt x="45" y="196"/>
                  </a:cubicBezTo>
                  <a:cubicBezTo>
                    <a:pt x="62" y="204"/>
                    <a:pt x="79" y="215"/>
                    <a:pt x="98" y="223"/>
                  </a:cubicBezTo>
                  <a:cubicBezTo>
                    <a:pt x="222" y="277"/>
                    <a:pt x="364" y="294"/>
                    <a:pt x="479" y="364"/>
                  </a:cubicBezTo>
                  <a:cubicBezTo>
                    <a:pt x="558" y="428"/>
                    <a:pt x="631" y="506"/>
                    <a:pt x="665" y="596"/>
                  </a:cubicBezTo>
                  <a:cubicBezTo>
                    <a:pt x="709" y="694"/>
                    <a:pt x="728" y="790"/>
                    <a:pt x="746" y="887"/>
                  </a:cubicBezTo>
                  <a:cubicBezTo>
                    <a:pt x="754" y="949"/>
                    <a:pt x="754" y="1022"/>
                    <a:pt x="771" y="1083"/>
                  </a:cubicBezTo>
                  <a:cubicBezTo>
                    <a:pt x="790" y="1128"/>
                    <a:pt x="807" y="1162"/>
                    <a:pt x="843" y="1190"/>
                  </a:cubicBezTo>
                  <a:cubicBezTo>
                    <a:pt x="878" y="1218"/>
                    <a:pt x="922" y="1229"/>
                    <a:pt x="965" y="1229"/>
                  </a:cubicBezTo>
                  <a:cubicBezTo>
                    <a:pt x="978" y="1229"/>
                    <a:pt x="991" y="1228"/>
                    <a:pt x="1003" y="1226"/>
                  </a:cubicBezTo>
                  <a:cubicBezTo>
                    <a:pt x="1020" y="1215"/>
                    <a:pt x="1037" y="1215"/>
                    <a:pt x="1048" y="1207"/>
                  </a:cubicBezTo>
                  <a:cubicBezTo>
                    <a:pt x="1020" y="1207"/>
                    <a:pt x="1003" y="1190"/>
                    <a:pt x="984" y="1173"/>
                  </a:cubicBezTo>
                  <a:cubicBezTo>
                    <a:pt x="967" y="1145"/>
                    <a:pt x="958" y="1120"/>
                    <a:pt x="958" y="1092"/>
                  </a:cubicBezTo>
                  <a:cubicBezTo>
                    <a:pt x="922" y="932"/>
                    <a:pt x="931" y="773"/>
                    <a:pt x="897" y="613"/>
                  </a:cubicBezTo>
                  <a:cubicBezTo>
                    <a:pt x="869" y="462"/>
                    <a:pt x="807" y="302"/>
                    <a:pt x="675" y="215"/>
                  </a:cubicBezTo>
                  <a:cubicBezTo>
                    <a:pt x="586" y="151"/>
                    <a:pt x="479" y="125"/>
                    <a:pt x="373" y="117"/>
                  </a:cubicBezTo>
                  <a:cubicBezTo>
                    <a:pt x="337" y="108"/>
                    <a:pt x="303" y="108"/>
                    <a:pt x="267" y="98"/>
                  </a:cubicBezTo>
                  <a:cubicBezTo>
                    <a:pt x="249" y="98"/>
                    <a:pt x="230" y="98"/>
                    <a:pt x="213" y="89"/>
                  </a:cubicBezTo>
                  <a:cubicBezTo>
                    <a:pt x="196" y="81"/>
                    <a:pt x="177" y="64"/>
                    <a:pt x="160" y="44"/>
                  </a:cubicBezTo>
                  <a:cubicBezTo>
                    <a:pt x="133" y="25"/>
                    <a:pt x="101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507540" y="1295934"/>
              <a:ext cx="42961" cy="52632"/>
            </a:xfrm>
            <a:custGeom>
              <a:rect b="b" l="l" r="r" t="t"/>
              <a:pathLst>
                <a:path extrusionOk="0" h="1230" w="1004">
                  <a:moveTo>
                    <a:pt x="69" y="0"/>
                  </a:moveTo>
                  <a:cubicBezTo>
                    <a:pt x="58" y="0"/>
                    <a:pt x="47" y="3"/>
                    <a:pt x="37" y="10"/>
                  </a:cubicBezTo>
                  <a:cubicBezTo>
                    <a:pt x="0" y="36"/>
                    <a:pt x="0" y="72"/>
                    <a:pt x="9" y="108"/>
                  </a:cubicBezTo>
                  <a:cubicBezTo>
                    <a:pt x="9" y="151"/>
                    <a:pt x="9" y="179"/>
                    <a:pt x="45" y="196"/>
                  </a:cubicBezTo>
                  <a:cubicBezTo>
                    <a:pt x="62" y="204"/>
                    <a:pt x="79" y="215"/>
                    <a:pt x="98" y="223"/>
                  </a:cubicBezTo>
                  <a:cubicBezTo>
                    <a:pt x="222" y="277"/>
                    <a:pt x="364" y="294"/>
                    <a:pt x="479" y="364"/>
                  </a:cubicBezTo>
                  <a:cubicBezTo>
                    <a:pt x="558" y="428"/>
                    <a:pt x="631" y="506"/>
                    <a:pt x="665" y="596"/>
                  </a:cubicBezTo>
                  <a:cubicBezTo>
                    <a:pt x="709" y="694"/>
                    <a:pt x="728" y="790"/>
                    <a:pt x="746" y="887"/>
                  </a:cubicBezTo>
                  <a:cubicBezTo>
                    <a:pt x="754" y="949"/>
                    <a:pt x="754" y="1022"/>
                    <a:pt x="771" y="1083"/>
                  </a:cubicBezTo>
                  <a:cubicBezTo>
                    <a:pt x="790" y="1128"/>
                    <a:pt x="807" y="1162"/>
                    <a:pt x="843" y="1190"/>
                  </a:cubicBezTo>
                  <a:cubicBezTo>
                    <a:pt x="878" y="1218"/>
                    <a:pt x="922" y="1229"/>
                    <a:pt x="965" y="1229"/>
                  </a:cubicBezTo>
                  <a:cubicBezTo>
                    <a:pt x="978" y="1229"/>
                    <a:pt x="991" y="1228"/>
                    <a:pt x="1003" y="1226"/>
                  </a:cubicBezTo>
                  <a:cubicBezTo>
                    <a:pt x="950" y="1207"/>
                    <a:pt x="905" y="1181"/>
                    <a:pt x="869" y="1137"/>
                  </a:cubicBezTo>
                  <a:cubicBezTo>
                    <a:pt x="824" y="1066"/>
                    <a:pt x="824" y="977"/>
                    <a:pt x="824" y="887"/>
                  </a:cubicBezTo>
                  <a:cubicBezTo>
                    <a:pt x="816" y="736"/>
                    <a:pt x="799" y="577"/>
                    <a:pt x="692" y="462"/>
                  </a:cubicBezTo>
                  <a:cubicBezTo>
                    <a:pt x="622" y="383"/>
                    <a:pt x="524" y="330"/>
                    <a:pt x="426" y="277"/>
                  </a:cubicBezTo>
                  <a:cubicBezTo>
                    <a:pt x="399" y="257"/>
                    <a:pt x="364" y="240"/>
                    <a:pt x="364" y="215"/>
                  </a:cubicBezTo>
                  <a:lnTo>
                    <a:pt x="364" y="204"/>
                  </a:lnTo>
                  <a:cubicBezTo>
                    <a:pt x="356" y="187"/>
                    <a:pt x="364" y="179"/>
                    <a:pt x="364" y="162"/>
                  </a:cubicBezTo>
                  <a:cubicBezTo>
                    <a:pt x="373" y="142"/>
                    <a:pt x="373" y="125"/>
                    <a:pt x="373" y="117"/>
                  </a:cubicBezTo>
                  <a:cubicBezTo>
                    <a:pt x="337" y="108"/>
                    <a:pt x="303" y="108"/>
                    <a:pt x="267" y="98"/>
                  </a:cubicBezTo>
                  <a:cubicBezTo>
                    <a:pt x="249" y="98"/>
                    <a:pt x="230" y="98"/>
                    <a:pt x="213" y="89"/>
                  </a:cubicBezTo>
                  <a:cubicBezTo>
                    <a:pt x="196" y="81"/>
                    <a:pt x="177" y="64"/>
                    <a:pt x="160" y="44"/>
                  </a:cubicBezTo>
                  <a:cubicBezTo>
                    <a:pt x="133" y="25"/>
                    <a:pt x="101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6495430" y="1264954"/>
              <a:ext cx="32264" cy="32178"/>
            </a:xfrm>
            <a:custGeom>
              <a:rect b="b" l="l" r="r" t="t"/>
              <a:pathLst>
                <a:path extrusionOk="0" h="752" w="754">
                  <a:moveTo>
                    <a:pt x="585" y="1"/>
                  </a:moveTo>
                  <a:cubicBezTo>
                    <a:pt x="533" y="1"/>
                    <a:pt x="476" y="21"/>
                    <a:pt x="435" y="42"/>
                  </a:cubicBezTo>
                  <a:cubicBezTo>
                    <a:pt x="390" y="60"/>
                    <a:pt x="345" y="77"/>
                    <a:pt x="309" y="104"/>
                  </a:cubicBezTo>
                  <a:cubicBezTo>
                    <a:pt x="239" y="140"/>
                    <a:pt x="168" y="174"/>
                    <a:pt x="96" y="211"/>
                  </a:cubicBezTo>
                  <a:cubicBezTo>
                    <a:pt x="71" y="228"/>
                    <a:pt x="34" y="236"/>
                    <a:pt x="17" y="264"/>
                  </a:cubicBezTo>
                  <a:cubicBezTo>
                    <a:pt x="0" y="289"/>
                    <a:pt x="9" y="326"/>
                    <a:pt x="17" y="353"/>
                  </a:cubicBezTo>
                  <a:cubicBezTo>
                    <a:pt x="26" y="387"/>
                    <a:pt x="62" y="424"/>
                    <a:pt x="88" y="449"/>
                  </a:cubicBezTo>
                  <a:cubicBezTo>
                    <a:pt x="132" y="477"/>
                    <a:pt x="185" y="502"/>
                    <a:pt x="230" y="530"/>
                  </a:cubicBezTo>
                  <a:cubicBezTo>
                    <a:pt x="275" y="547"/>
                    <a:pt x="309" y="566"/>
                    <a:pt x="345" y="583"/>
                  </a:cubicBezTo>
                  <a:cubicBezTo>
                    <a:pt x="443" y="636"/>
                    <a:pt x="532" y="690"/>
                    <a:pt x="620" y="751"/>
                  </a:cubicBezTo>
                  <a:cubicBezTo>
                    <a:pt x="620" y="743"/>
                    <a:pt x="673" y="619"/>
                    <a:pt x="682" y="609"/>
                  </a:cubicBezTo>
                  <a:cubicBezTo>
                    <a:pt x="701" y="556"/>
                    <a:pt x="718" y="513"/>
                    <a:pt x="726" y="460"/>
                  </a:cubicBezTo>
                  <a:cubicBezTo>
                    <a:pt x="735" y="415"/>
                    <a:pt x="745" y="362"/>
                    <a:pt x="754" y="309"/>
                  </a:cubicBezTo>
                  <a:cubicBezTo>
                    <a:pt x="754" y="264"/>
                    <a:pt x="754" y="211"/>
                    <a:pt x="745" y="157"/>
                  </a:cubicBezTo>
                  <a:cubicBezTo>
                    <a:pt x="735" y="113"/>
                    <a:pt x="726" y="68"/>
                    <a:pt x="692" y="42"/>
                  </a:cubicBezTo>
                  <a:cubicBezTo>
                    <a:pt x="673" y="23"/>
                    <a:pt x="656" y="15"/>
                    <a:pt x="628" y="6"/>
                  </a:cubicBezTo>
                  <a:cubicBezTo>
                    <a:pt x="614" y="2"/>
                    <a:pt x="600" y="1"/>
                    <a:pt x="58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6501078" y="1265211"/>
              <a:ext cx="26615" cy="31921"/>
            </a:xfrm>
            <a:custGeom>
              <a:rect b="b" l="l" r="r" t="t"/>
              <a:pathLst>
                <a:path extrusionOk="0" h="746" w="622">
                  <a:moveTo>
                    <a:pt x="496" y="0"/>
                  </a:moveTo>
                  <a:lnTo>
                    <a:pt x="496" y="0"/>
                  </a:lnTo>
                  <a:cubicBezTo>
                    <a:pt x="515" y="17"/>
                    <a:pt x="524" y="36"/>
                    <a:pt x="532" y="62"/>
                  </a:cubicBezTo>
                  <a:cubicBezTo>
                    <a:pt x="550" y="98"/>
                    <a:pt x="541" y="151"/>
                    <a:pt x="524" y="188"/>
                  </a:cubicBezTo>
                  <a:cubicBezTo>
                    <a:pt x="488" y="249"/>
                    <a:pt x="426" y="294"/>
                    <a:pt x="364" y="320"/>
                  </a:cubicBezTo>
                  <a:cubicBezTo>
                    <a:pt x="275" y="354"/>
                    <a:pt x="179" y="367"/>
                    <a:pt x="83" y="367"/>
                  </a:cubicBezTo>
                  <a:cubicBezTo>
                    <a:pt x="55" y="367"/>
                    <a:pt x="28" y="366"/>
                    <a:pt x="0" y="364"/>
                  </a:cubicBezTo>
                  <a:lnTo>
                    <a:pt x="0" y="364"/>
                  </a:lnTo>
                  <a:cubicBezTo>
                    <a:pt x="36" y="418"/>
                    <a:pt x="62" y="471"/>
                    <a:pt x="98" y="524"/>
                  </a:cubicBezTo>
                  <a:cubicBezTo>
                    <a:pt x="143" y="541"/>
                    <a:pt x="177" y="560"/>
                    <a:pt x="213" y="577"/>
                  </a:cubicBezTo>
                  <a:cubicBezTo>
                    <a:pt x="311" y="630"/>
                    <a:pt x="400" y="684"/>
                    <a:pt x="488" y="745"/>
                  </a:cubicBezTo>
                  <a:cubicBezTo>
                    <a:pt x="488" y="737"/>
                    <a:pt x="541" y="613"/>
                    <a:pt x="550" y="603"/>
                  </a:cubicBezTo>
                  <a:cubicBezTo>
                    <a:pt x="569" y="550"/>
                    <a:pt x="586" y="507"/>
                    <a:pt x="594" y="454"/>
                  </a:cubicBezTo>
                  <a:cubicBezTo>
                    <a:pt x="603" y="409"/>
                    <a:pt x="613" y="356"/>
                    <a:pt x="622" y="303"/>
                  </a:cubicBezTo>
                  <a:cubicBezTo>
                    <a:pt x="622" y="258"/>
                    <a:pt x="622" y="205"/>
                    <a:pt x="613" y="151"/>
                  </a:cubicBezTo>
                  <a:cubicBezTo>
                    <a:pt x="603" y="107"/>
                    <a:pt x="594" y="62"/>
                    <a:pt x="560" y="36"/>
                  </a:cubicBezTo>
                  <a:cubicBezTo>
                    <a:pt x="541" y="17"/>
                    <a:pt x="524" y="9"/>
                    <a:pt x="49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6488584" y="1275438"/>
              <a:ext cx="35302" cy="30081"/>
            </a:xfrm>
            <a:custGeom>
              <a:rect b="b" l="l" r="r" t="t"/>
              <a:pathLst>
                <a:path extrusionOk="0" h="703" w="825">
                  <a:moveTo>
                    <a:pt x="204" y="1"/>
                  </a:moveTo>
                  <a:cubicBezTo>
                    <a:pt x="183" y="1"/>
                    <a:pt x="165" y="11"/>
                    <a:pt x="141" y="27"/>
                  </a:cubicBezTo>
                  <a:cubicBezTo>
                    <a:pt x="96" y="64"/>
                    <a:pt x="62" y="117"/>
                    <a:pt x="26" y="170"/>
                  </a:cubicBezTo>
                  <a:cubicBezTo>
                    <a:pt x="9" y="196"/>
                    <a:pt x="1" y="232"/>
                    <a:pt x="9" y="257"/>
                  </a:cubicBezTo>
                  <a:cubicBezTo>
                    <a:pt x="26" y="268"/>
                    <a:pt x="35" y="277"/>
                    <a:pt x="54" y="285"/>
                  </a:cubicBezTo>
                  <a:cubicBezTo>
                    <a:pt x="79" y="302"/>
                    <a:pt x="96" y="321"/>
                    <a:pt x="124" y="338"/>
                  </a:cubicBezTo>
                  <a:cubicBezTo>
                    <a:pt x="169" y="374"/>
                    <a:pt x="213" y="400"/>
                    <a:pt x="267" y="436"/>
                  </a:cubicBezTo>
                  <a:cubicBezTo>
                    <a:pt x="292" y="453"/>
                    <a:pt x="328" y="481"/>
                    <a:pt x="362" y="498"/>
                  </a:cubicBezTo>
                  <a:cubicBezTo>
                    <a:pt x="443" y="560"/>
                    <a:pt x="522" y="613"/>
                    <a:pt x="612" y="666"/>
                  </a:cubicBezTo>
                  <a:cubicBezTo>
                    <a:pt x="629" y="683"/>
                    <a:pt x="648" y="702"/>
                    <a:pt x="673" y="702"/>
                  </a:cubicBezTo>
                  <a:cubicBezTo>
                    <a:pt x="710" y="702"/>
                    <a:pt x="735" y="683"/>
                    <a:pt x="754" y="658"/>
                  </a:cubicBezTo>
                  <a:cubicBezTo>
                    <a:pt x="763" y="630"/>
                    <a:pt x="763" y="604"/>
                    <a:pt x="763" y="568"/>
                  </a:cubicBezTo>
                  <a:cubicBezTo>
                    <a:pt x="780" y="523"/>
                    <a:pt x="824" y="498"/>
                    <a:pt x="799" y="445"/>
                  </a:cubicBezTo>
                  <a:cubicBezTo>
                    <a:pt x="799" y="428"/>
                    <a:pt x="780" y="408"/>
                    <a:pt x="763" y="400"/>
                  </a:cubicBezTo>
                  <a:cubicBezTo>
                    <a:pt x="746" y="383"/>
                    <a:pt x="727" y="364"/>
                    <a:pt x="701" y="347"/>
                  </a:cubicBezTo>
                  <a:cubicBezTo>
                    <a:pt x="639" y="294"/>
                    <a:pt x="575" y="249"/>
                    <a:pt x="505" y="196"/>
                  </a:cubicBezTo>
                  <a:cubicBezTo>
                    <a:pt x="488" y="179"/>
                    <a:pt x="469" y="170"/>
                    <a:pt x="452" y="151"/>
                  </a:cubicBezTo>
                  <a:cubicBezTo>
                    <a:pt x="390" y="108"/>
                    <a:pt x="328" y="55"/>
                    <a:pt x="256" y="19"/>
                  </a:cubicBezTo>
                  <a:cubicBezTo>
                    <a:pt x="248" y="10"/>
                    <a:pt x="248" y="10"/>
                    <a:pt x="239" y="10"/>
                  </a:cubicBezTo>
                  <a:cubicBezTo>
                    <a:pt x="226" y="4"/>
                    <a:pt x="215" y="1"/>
                    <a:pt x="20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6504074" y="1283782"/>
              <a:ext cx="19812" cy="21737"/>
            </a:xfrm>
            <a:custGeom>
              <a:rect b="b" l="l" r="r" t="t"/>
              <a:pathLst>
                <a:path extrusionOk="0" h="508" w="463">
                  <a:moveTo>
                    <a:pt x="143" y="1"/>
                  </a:moveTo>
                  <a:lnTo>
                    <a:pt x="143" y="1"/>
                  </a:lnTo>
                  <a:cubicBezTo>
                    <a:pt x="152" y="20"/>
                    <a:pt x="152" y="28"/>
                    <a:pt x="152" y="45"/>
                  </a:cubicBezTo>
                  <a:cubicBezTo>
                    <a:pt x="160" y="82"/>
                    <a:pt x="152" y="126"/>
                    <a:pt x="135" y="160"/>
                  </a:cubicBezTo>
                  <a:cubicBezTo>
                    <a:pt x="107" y="222"/>
                    <a:pt x="54" y="267"/>
                    <a:pt x="0" y="303"/>
                  </a:cubicBezTo>
                  <a:cubicBezTo>
                    <a:pt x="81" y="365"/>
                    <a:pt x="160" y="418"/>
                    <a:pt x="250" y="471"/>
                  </a:cubicBezTo>
                  <a:cubicBezTo>
                    <a:pt x="267" y="488"/>
                    <a:pt x="286" y="507"/>
                    <a:pt x="311" y="507"/>
                  </a:cubicBezTo>
                  <a:cubicBezTo>
                    <a:pt x="348" y="507"/>
                    <a:pt x="373" y="488"/>
                    <a:pt x="392" y="463"/>
                  </a:cubicBezTo>
                  <a:cubicBezTo>
                    <a:pt x="401" y="435"/>
                    <a:pt x="401" y="409"/>
                    <a:pt x="401" y="373"/>
                  </a:cubicBezTo>
                  <a:cubicBezTo>
                    <a:pt x="418" y="328"/>
                    <a:pt x="462" y="303"/>
                    <a:pt x="437" y="250"/>
                  </a:cubicBezTo>
                  <a:cubicBezTo>
                    <a:pt x="437" y="233"/>
                    <a:pt x="418" y="213"/>
                    <a:pt x="401" y="205"/>
                  </a:cubicBezTo>
                  <a:cubicBezTo>
                    <a:pt x="384" y="188"/>
                    <a:pt x="365" y="169"/>
                    <a:pt x="339" y="152"/>
                  </a:cubicBezTo>
                  <a:cubicBezTo>
                    <a:pt x="277" y="99"/>
                    <a:pt x="213" y="54"/>
                    <a:pt x="1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6346947" y="1299015"/>
              <a:ext cx="14163" cy="7959"/>
            </a:xfrm>
            <a:custGeom>
              <a:rect b="b" l="l" r="r" t="t"/>
              <a:pathLst>
                <a:path extrusionOk="0" h="186" w="331">
                  <a:moveTo>
                    <a:pt x="160" y="0"/>
                  </a:moveTo>
                  <a:lnTo>
                    <a:pt x="0" y="90"/>
                  </a:lnTo>
                  <a:lnTo>
                    <a:pt x="160" y="185"/>
                  </a:lnTo>
                  <a:lnTo>
                    <a:pt x="330" y="9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6353751" y="1302824"/>
              <a:ext cx="7360" cy="104365"/>
            </a:xfrm>
            <a:custGeom>
              <a:rect b="b" l="l" r="r" t="t"/>
              <a:pathLst>
                <a:path extrusionOk="0" h="2439" w="172">
                  <a:moveTo>
                    <a:pt x="171" y="1"/>
                  </a:moveTo>
                  <a:lnTo>
                    <a:pt x="1" y="96"/>
                  </a:lnTo>
                  <a:lnTo>
                    <a:pt x="1" y="2438"/>
                  </a:lnTo>
                  <a:lnTo>
                    <a:pt x="171" y="235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6346947" y="1302824"/>
              <a:ext cx="6846" cy="104365"/>
            </a:xfrm>
            <a:custGeom>
              <a:rect b="b" l="l" r="r" t="t"/>
              <a:pathLst>
                <a:path extrusionOk="0" h="2439" w="160">
                  <a:moveTo>
                    <a:pt x="0" y="1"/>
                  </a:moveTo>
                  <a:lnTo>
                    <a:pt x="0" y="2342"/>
                  </a:lnTo>
                  <a:lnTo>
                    <a:pt x="160" y="2438"/>
                  </a:lnTo>
                  <a:lnTo>
                    <a:pt x="16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250925" y="1435988"/>
              <a:ext cx="7232" cy="12195"/>
            </a:xfrm>
            <a:custGeom>
              <a:rect b="b" l="l" r="r" t="t"/>
              <a:pathLst>
                <a:path extrusionOk="0" h="285" w="169">
                  <a:moveTo>
                    <a:pt x="0" y="1"/>
                  </a:moveTo>
                  <a:lnTo>
                    <a:pt x="0" y="188"/>
                  </a:lnTo>
                  <a:lnTo>
                    <a:pt x="168" y="284"/>
                  </a:lnTo>
                  <a:lnTo>
                    <a:pt x="168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258114" y="1384811"/>
              <a:ext cx="95678" cy="63372"/>
            </a:xfrm>
            <a:custGeom>
              <a:rect b="b" l="l" r="r" t="t"/>
              <a:pathLst>
                <a:path extrusionOk="0" h="1481" w="2236">
                  <a:moveTo>
                    <a:pt x="2236" y="1"/>
                  </a:moveTo>
                  <a:lnTo>
                    <a:pt x="0" y="1295"/>
                  </a:lnTo>
                  <a:lnTo>
                    <a:pt x="0" y="1480"/>
                  </a:lnTo>
                  <a:lnTo>
                    <a:pt x="2236" y="18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250925" y="1380617"/>
              <a:ext cx="102867" cy="59606"/>
            </a:xfrm>
            <a:custGeom>
              <a:rect b="b" l="l" r="r" t="t"/>
              <a:pathLst>
                <a:path extrusionOk="0" h="1393" w="2404">
                  <a:moveTo>
                    <a:pt x="2244" y="1"/>
                  </a:moveTo>
                  <a:lnTo>
                    <a:pt x="0" y="1295"/>
                  </a:lnTo>
                  <a:lnTo>
                    <a:pt x="168" y="1393"/>
                  </a:lnTo>
                  <a:lnTo>
                    <a:pt x="2404" y="99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244078" y="1357852"/>
              <a:ext cx="14078" cy="8344"/>
            </a:xfrm>
            <a:custGeom>
              <a:rect b="b" l="l" r="r" t="t"/>
              <a:pathLst>
                <a:path extrusionOk="0" h="195" w="329">
                  <a:moveTo>
                    <a:pt x="160" y="0"/>
                  </a:moveTo>
                  <a:lnTo>
                    <a:pt x="1" y="98"/>
                  </a:lnTo>
                  <a:lnTo>
                    <a:pt x="169" y="194"/>
                  </a:lnTo>
                  <a:lnTo>
                    <a:pt x="328" y="98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6251267" y="1362046"/>
              <a:ext cx="6889" cy="104322"/>
            </a:xfrm>
            <a:custGeom>
              <a:rect b="b" l="l" r="r" t="t"/>
              <a:pathLst>
                <a:path extrusionOk="0" h="2438" w="161">
                  <a:moveTo>
                    <a:pt x="160" y="0"/>
                  </a:moveTo>
                  <a:lnTo>
                    <a:pt x="1" y="96"/>
                  </a:lnTo>
                  <a:lnTo>
                    <a:pt x="1" y="2438"/>
                  </a:lnTo>
                  <a:lnTo>
                    <a:pt x="160" y="234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6244078" y="1362046"/>
              <a:ext cx="7232" cy="104322"/>
            </a:xfrm>
            <a:custGeom>
              <a:rect b="b" l="l" r="r" t="t"/>
              <a:pathLst>
                <a:path extrusionOk="0" h="2438" w="169">
                  <a:moveTo>
                    <a:pt x="1" y="0"/>
                  </a:moveTo>
                  <a:lnTo>
                    <a:pt x="1" y="2342"/>
                  </a:lnTo>
                  <a:lnTo>
                    <a:pt x="169" y="2438"/>
                  </a:lnTo>
                  <a:lnTo>
                    <a:pt x="169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6515456" y="1397305"/>
              <a:ext cx="14549" cy="8430"/>
            </a:xfrm>
            <a:custGeom>
              <a:rect b="b" l="l" r="r" t="t"/>
              <a:pathLst>
                <a:path extrusionOk="0" h="197" w="340">
                  <a:moveTo>
                    <a:pt x="171" y="0"/>
                  </a:moveTo>
                  <a:lnTo>
                    <a:pt x="1" y="98"/>
                  </a:lnTo>
                  <a:lnTo>
                    <a:pt x="171" y="196"/>
                  </a:lnTo>
                  <a:lnTo>
                    <a:pt x="339" y="9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6522730" y="1401499"/>
              <a:ext cx="7274" cy="104408"/>
            </a:xfrm>
            <a:custGeom>
              <a:rect b="b" l="l" r="r" t="t"/>
              <a:pathLst>
                <a:path extrusionOk="0" h="2440" w="170">
                  <a:moveTo>
                    <a:pt x="169" y="0"/>
                  </a:moveTo>
                  <a:lnTo>
                    <a:pt x="1" y="98"/>
                  </a:lnTo>
                  <a:lnTo>
                    <a:pt x="1" y="2440"/>
                  </a:lnTo>
                  <a:lnTo>
                    <a:pt x="169" y="234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6515456" y="1401499"/>
              <a:ext cx="7317" cy="104408"/>
            </a:xfrm>
            <a:custGeom>
              <a:rect b="b" l="l" r="r" t="t"/>
              <a:pathLst>
                <a:path extrusionOk="0" h="2440" w="171">
                  <a:moveTo>
                    <a:pt x="1" y="0"/>
                  </a:moveTo>
                  <a:lnTo>
                    <a:pt x="1" y="2342"/>
                  </a:lnTo>
                  <a:lnTo>
                    <a:pt x="171" y="2440"/>
                  </a:lnTo>
                  <a:lnTo>
                    <a:pt x="17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6419819" y="1534321"/>
              <a:ext cx="7317" cy="12580"/>
            </a:xfrm>
            <a:custGeom>
              <a:rect b="b" l="l" r="r" t="t"/>
              <a:pathLst>
                <a:path extrusionOk="0" h="294" w="171">
                  <a:moveTo>
                    <a:pt x="0" y="0"/>
                  </a:moveTo>
                  <a:lnTo>
                    <a:pt x="0" y="196"/>
                  </a:lnTo>
                  <a:lnTo>
                    <a:pt x="171" y="294"/>
                  </a:lnTo>
                  <a:lnTo>
                    <a:pt x="171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6427094" y="1483101"/>
              <a:ext cx="95678" cy="63800"/>
            </a:xfrm>
            <a:custGeom>
              <a:rect b="b" l="l" r="r" t="t"/>
              <a:pathLst>
                <a:path extrusionOk="0" h="1491" w="2236">
                  <a:moveTo>
                    <a:pt x="2236" y="1"/>
                  </a:moveTo>
                  <a:lnTo>
                    <a:pt x="1" y="1295"/>
                  </a:lnTo>
                  <a:lnTo>
                    <a:pt x="1" y="1491"/>
                  </a:lnTo>
                  <a:lnTo>
                    <a:pt x="2236" y="194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6419819" y="1478907"/>
              <a:ext cx="102953" cy="59606"/>
            </a:xfrm>
            <a:custGeom>
              <a:rect b="b" l="l" r="r" t="t"/>
              <a:pathLst>
                <a:path extrusionOk="0" h="1393" w="2406">
                  <a:moveTo>
                    <a:pt x="2236" y="1"/>
                  </a:moveTo>
                  <a:lnTo>
                    <a:pt x="0" y="1295"/>
                  </a:lnTo>
                  <a:lnTo>
                    <a:pt x="171" y="1393"/>
                  </a:lnTo>
                  <a:lnTo>
                    <a:pt x="2406" y="9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6412630" y="1456485"/>
              <a:ext cx="14506" cy="8087"/>
            </a:xfrm>
            <a:custGeom>
              <a:rect b="b" l="l" r="r" t="t"/>
              <a:pathLst>
                <a:path extrusionOk="0" h="189" w="339">
                  <a:moveTo>
                    <a:pt x="168" y="1"/>
                  </a:moveTo>
                  <a:lnTo>
                    <a:pt x="0" y="90"/>
                  </a:lnTo>
                  <a:lnTo>
                    <a:pt x="168" y="188"/>
                  </a:lnTo>
                  <a:lnTo>
                    <a:pt x="339" y="9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6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6419819" y="1460336"/>
              <a:ext cx="7317" cy="104450"/>
            </a:xfrm>
            <a:custGeom>
              <a:rect b="b" l="l" r="r" t="t"/>
              <a:pathLst>
                <a:path extrusionOk="0" h="2441" w="171">
                  <a:moveTo>
                    <a:pt x="171" y="0"/>
                  </a:moveTo>
                  <a:lnTo>
                    <a:pt x="0" y="98"/>
                  </a:lnTo>
                  <a:lnTo>
                    <a:pt x="0" y="2440"/>
                  </a:lnTo>
                  <a:lnTo>
                    <a:pt x="171" y="235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6412630" y="1460336"/>
              <a:ext cx="7232" cy="104450"/>
            </a:xfrm>
            <a:custGeom>
              <a:rect b="b" l="l" r="r" t="t"/>
              <a:pathLst>
                <a:path extrusionOk="0" h="2441" w="169">
                  <a:moveTo>
                    <a:pt x="0" y="0"/>
                  </a:moveTo>
                  <a:lnTo>
                    <a:pt x="0" y="2342"/>
                  </a:lnTo>
                  <a:lnTo>
                    <a:pt x="168" y="2440"/>
                  </a:lnTo>
                  <a:lnTo>
                    <a:pt x="168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243009" y="1290628"/>
              <a:ext cx="294909" cy="170090"/>
            </a:xfrm>
            <a:custGeom>
              <a:rect b="b" l="l" r="r" t="t"/>
              <a:pathLst>
                <a:path extrusionOk="0" h="3975" w="6892">
                  <a:moveTo>
                    <a:pt x="2759" y="0"/>
                  </a:moveTo>
                  <a:lnTo>
                    <a:pt x="577" y="339"/>
                  </a:lnTo>
                  <a:lnTo>
                    <a:pt x="0" y="1597"/>
                  </a:lnTo>
                  <a:lnTo>
                    <a:pt x="4132" y="3975"/>
                  </a:lnTo>
                  <a:lnTo>
                    <a:pt x="6314" y="3647"/>
                  </a:lnTo>
                  <a:lnTo>
                    <a:pt x="6891" y="2387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6250197" y="1297090"/>
              <a:ext cx="280146" cy="157553"/>
            </a:xfrm>
            <a:custGeom>
              <a:rect b="b" l="l" r="r" t="t"/>
              <a:pathLst>
                <a:path extrusionOk="0" h="3682" w="6547">
                  <a:moveTo>
                    <a:pt x="2563" y="0"/>
                  </a:moveTo>
                  <a:lnTo>
                    <a:pt x="496" y="311"/>
                  </a:lnTo>
                  <a:lnTo>
                    <a:pt x="0" y="1393"/>
                  </a:lnTo>
                  <a:lnTo>
                    <a:pt x="3992" y="3681"/>
                  </a:lnTo>
                  <a:lnTo>
                    <a:pt x="6051" y="3370"/>
                  </a:lnTo>
                  <a:lnTo>
                    <a:pt x="6547" y="2289"/>
                  </a:lnTo>
                  <a:lnTo>
                    <a:pt x="25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6513188" y="1392727"/>
              <a:ext cx="24733" cy="63072"/>
            </a:xfrm>
            <a:custGeom>
              <a:rect b="b" l="l" r="r" t="t"/>
              <a:pathLst>
                <a:path extrusionOk="0" h="1474" w="578">
                  <a:moveTo>
                    <a:pt x="577" y="1"/>
                  </a:moveTo>
                  <a:lnTo>
                    <a:pt x="0" y="1261"/>
                  </a:lnTo>
                  <a:lnTo>
                    <a:pt x="0" y="1474"/>
                  </a:lnTo>
                  <a:lnTo>
                    <a:pt x="577" y="214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419819" y="1446686"/>
              <a:ext cx="93411" cy="23534"/>
            </a:xfrm>
            <a:custGeom>
              <a:rect b="b" l="l" r="r" t="t"/>
              <a:pathLst>
                <a:path extrusionOk="0" h="550" w="2183">
                  <a:moveTo>
                    <a:pt x="2182" y="0"/>
                  </a:moveTo>
                  <a:lnTo>
                    <a:pt x="0" y="328"/>
                  </a:lnTo>
                  <a:lnTo>
                    <a:pt x="0" y="549"/>
                  </a:lnTo>
                  <a:lnTo>
                    <a:pt x="2182" y="213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6243009" y="1358922"/>
              <a:ext cx="176851" cy="111297"/>
            </a:xfrm>
            <a:custGeom>
              <a:rect b="b" l="l" r="r" t="t"/>
              <a:pathLst>
                <a:path extrusionOk="0" h="2601" w="4133">
                  <a:moveTo>
                    <a:pt x="0" y="1"/>
                  </a:moveTo>
                  <a:lnTo>
                    <a:pt x="0" y="214"/>
                  </a:lnTo>
                  <a:lnTo>
                    <a:pt x="4132" y="2600"/>
                  </a:lnTo>
                  <a:lnTo>
                    <a:pt x="4132" y="2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6249812" y="1353659"/>
              <a:ext cx="55798" cy="24348"/>
            </a:xfrm>
            <a:custGeom>
              <a:rect b="b" l="l" r="r" t="t"/>
              <a:pathLst>
                <a:path extrusionOk="0" h="569" w="1304">
                  <a:moveTo>
                    <a:pt x="1144" y="0"/>
                  </a:moveTo>
                  <a:cubicBezTo>
                    <a:pt x="1110" y="0"/>
                    <a:pt x="1074" y="17"/>
                    <a:pt x="1037" y="26"/>
                  </a:cubicBezTo>
                  <a:cubicBezTo>
                    <a:pt x="993" y="37"/>
                    <a:pt x="940" y="54"/>
                    <a:pt x="886" y="62"/>
                  </a:cubicBezTo>
                  <a:cubicBezTo>
                    <a:pt x="737" y="107"/>
                    <a:pt x="586" y="115"/>
                    <a:pt x="435" y="152"/>
                  </a:cubicBezTo>
                  <a:cubicBezTo>
                    <a:pt x="284" y="186"/>
                    <a:pt x="133" y="239"/>
                    <a:pt x="9" y="337"/>
                  </a:cubicBezTo>
                  <a:cubicBezTo>
                    <a:pt x="9" y="337"/>
                    <a:pt x="1" y="345"/>
                    <a:pt x="1" y="356"/>
                  </a:cubicBezTo>
                  <a:lnTo>
                    <a:pt x="1" y="373"/>
                  </a:lnTo>
                  <a:cubicBezTo>
                    <a:pt x="26" y="443"/>
                    <a:pt x="71" y="505"/>
                    <a:pt x="71" y="569"/>
                  </a:cubicBezTo>
                  <a:cubicBezTo>
                    <a:pt x="373" y="443"/>
                    <a:pt x="701" y="390"/>
                    <a:pt x="1029" y="337"/>
                  </a:cubicBezTo>
                  <a:cubicBezTo>
                    <a:pt x="1091" y="328"/>
                    <a:pt x="1163" y="320"/>
                    <a:pt x="1216" y="284"/>
                  </a:cubicBezTo>
                  <a:cubicBezTo>
                    <a:pt x="1270" y="250"/>
                    <a:pt x="1304" y="186"/>
                    <a:pt x="1287" y="124"/>
                  </a:cubicBezTo>
                  <a:cubicBezTo>
                    <a:pt x="1287" y="115"/>
                    <a:pt x="1287" y="98"/>
                    <a:pt x="1278" y="90"/>
                  </a:cubicBezTo>
                  <a:cubicBezTo>
                    <a:pt x="1270" y="71"/>
                    <a:pt x="1259" y="62"/>
                    <a:pt x="1250" y="45"/>
                  </a:cubicBezTo>
                  <a:cubicBezTo>
                    <a:pt x="1225" y="26"/>
                    <a:pt x="1180" y="9"/>
                    <a:pt x="1144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6287340" y="1356825"/>
              <a:ext cx="53445" cy="40864"/>
            </a:xfrm>
            <a:custGeom>
              <a:rect b="b" l="l" r="r" t="t"/>
              <a:pathLst>
                <a:path extrusionOk="0" h="955" w="1249">
                  <a:moveTo>
                    <a:pt x="1024" y="1"/>
                  </a:moveTo>
                  <a:cubicBezTo>
                    <a:pt x="1003" y="1"/>
                    <a:pt x="980" y="3"/>
                    <a:pt x="959" y="5"/>
                  </a:cubicBezTo>
                  <a:cubicBezTo>
                    <a:pt x="835" y="24"/>
                    <a:pt x="701" y="86"/>
                    <a:pt x="605" y="176"/>
                  </a:cubicBezTo>
                  <a:cubicBezTo>
                    <a:pt x="516" y="263"/>
                    <a:pt x="454" y="369"/>
                    <a:pt x="365" y="459"/>
                  </a:cubicBezTo>
                  <a:cubicBezTo>
                    <a:pt x="267" y="548"/>
                    <a:pt x="135" y="601"/>
                    <a:pt x="1" y="655"/>
                  </a:cubicBezTo>
                  <a:lnTo>
                    <a:pt x="525" y="955"/>
                  </a:lnTo>
                  <a:cubicBezTo>
                    <a:pt x="676" y="770"/>
                    <a:pt x="852" y="610"/>
                    <a:pt x="1031" y="450"/>
                  </a:cubicBezTo>
                  <a:cubicBezTo>
                    <a:pt x="1084" y="405"/>
                    <a:pt x="1127" y="361"/>
                    <a:pt x="1172" y="308"/>
                  </a:cubicBezTo>
                  <a:cubicBezTo>
                    <a:pt x="1199" y="271"/>
                    <a:pt x="1216" y="237"/>
                    <a:pt x="1225" y="193"/>
                  </a:cubicBezTo>
                  <a:cubicBezTo>
                    <a:pt x="1248" y="44"/>
                    <a:pt x="1139" y="1"/>
                    <a:pt x="10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6368984" y="1420070"/>
              <a:ext cx="17886" cy="21267"/>
            </a:xfrm>
            <a:custGeom>
              <a:rect b="b" l="l" r="r" t="t"/>
              <a:pathLst>
                <a:path extrusionOk="0" h="497" w="418">
                  <a:moveTo>
                    <a:pt x="115" y="0"/>
                  </a:moveTo>
                  <a:lnTo>
                    <a:pt x="62" y="9"/>
                  </a:lnTo>
                  <a:cubicBezTo>
                    <a:pt x="59" y="7"/>
                    <a:pt x="56" y="7"/>
                    <a:pt x="52" y="7"/>
                  </a:cubicBezTo>
                  <a:cubicBezTo>
                    <a:pt x="36" y="7"/>
                    <a:pt x="16" y="22"/>
                    <a:pt x="9" y="45"/>
                  </a:cubicBezTo>
                  <a:cubicBezTo>
                    <a:pt x="0" y="62"/>
                    <a:pt x="0" y="90"/>
                    <a:pt x="0" y="115"/>
                  </a:cubicBezTo>
                  <a:cubicBezTo>
                    <a:pt x="9" y="177"/>
                    <a:pt x="17" y="230"/>
                    <a:pt x="37" y="294"/>
                  </a:cubicBezTo>
                  <a:lnTo>
                    <a:pt x="409" y="496"/>
                  </a:lnTo>
                  <a:lnTo>
                    <a:pt x="409" y="488"/>
                  </a:lnTo>
                  <a:cubicBezTo>
                    <a:pt x="418" y="409"/>
                    <a:pt x="390" y="320"/>
                    <a:pt x="364" y="250"/>
                  </a:cubicBezTo>
                  <a:cubicBezTo>
                    <a:pt x="347" y="188"/>
                    <a:pt x="320" y="135"/>
                    <a:pt x="275" y="81"/>
                  </a:cubicBezTo>
                  <a:cubicBezTo>
                    <a:pt x="241" y="37"/>
                    <a:pt x="177" y="0"/>
                    <a:pt x="115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6369412" y="1322122"/>
              <a:ext cx="60377" cy="13907"/>
            </a:xfrm>
            <a:custGeom>
              <a:rect b="b" l="l" r="r" t="t"/>
              <a:pathLst>
                <a:path extrusionOk="0" h="325" w="1411">
                  <a:moveTo>
                    <a:pt x="1072" y="1"/>
                  </a:moveTo>
                  <a:cubicBezTo>
                    <a:pt x="948" y="29"/>
                    <a:pt x="833" y="63"/>
                    <a:pt x="710" y="90"/>
                  </a:cubicBezTo>
                  <a:cubicBezTo>
                    <a:pt x="612" y="107"/>
                    <a:pt x="515" y="116"/>
                    <a:pt x="417" y="116"/>
                  </a:cubicBezTo>
                  <a:cubicBezTo>
                    <a:pt x="364" y="116"/>
                    <a:pt x="310" y="113"/>
                    <a:pt x="256" y="107"/>
                  </a:cubicBezTo>
                  <a:cubicBezTo>
                    <a:pt x="238" y="105"/>
                    <a:pt x="208" y="102"/>
                    <a:pt x="175" y="102"/>
                  </a:cubicBezTo>
                  <a:cubicBezTo>
                    <a:pt x="96" y="102"/>
                    <a:pt x="1" y="120"/>
                    <a:pt x="27" y="214"/>
                  </a:cubicBezTo>
                  <a:cubicBezTo>
                    <a:pt x="35" y="241"/>
                    <a:pt x="52" y="267"/>
                    <a:pt x="80" y="275"/>
                  </a:cubicBezTo>
                  <a:cubicBezTo>
                    <a:pt x="138" y="312"/>
                    <a:pt x="199" y="324"/>
                    <a:pt x="262" y="324"/>
                  </a:cubicBezTo>
                  <a:cubicBezTo>
                    <a:pt x="304" y="324"/>
                    <a:pt x="347" y="319"/>
                    <a:pt x="391" y="312"/>
                  </a:cubicBezTo>
                  <a:cubicBezTo>
                    <a:pt x="682" y="275"/>
                    <a:pt x="976" y="250"/>
                    <a:pt x="1276" y="214"/>
                  </a:cubicBezTo>
                  <a:cubicBezTo>
                    <a:pt x="1321" y="205"/>
                    <a:pt x="1366" y="205"/>
                    <a:pt x="1410" y="197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6396284" y="1335430"/>
              <a:ext cx="69577" cy="16217"/>
            </a:xfrm>
            <a:custGeom>
              <a:rect b="b" l="l" r="r" t="t"/>
              <a:pathLst>
                <a:path extrusionOk="0" h="379" w="1626">
                  <a:moveTo>
                    <a:pt x="976" y="1"/>
                  </a:moveTo>
                  <a:cubicBezTo>
                    <a:pt x="914" y="1"/>
                    <a:pt x="853" y="9"/>
                    <a:pt x="782" y="18"/>
                  </a:cubicBezTo>
                  <a:cubicBezTo>
                    <a:pt x="667" y="45"/>
                    <a:pt x="550" y="71"/>
                    <a:pt x="427" y="79"/>
                  </a:cubicBezTo>
                  <a:cubicBezTo>
                    <a:pt x="402" y="82"/>
                    <a:pt x="377" y="83"/>
                    <a:pt x="351" y="83"/>
                  </a:cubicBezTo>
                  <a:cubicBezTo>
                    <a:pt x="330" y="83"/>
                    <a:pt x="309" y="83"/>
                    <a:pt x="288" y="83"/>
                  </a:cubicBezTo>
                  <a:cubicBezTo>
                    <a:pt x="241" y="83"/>
                    <a:pt x="193" y="85"/>
                    <a:pt x="144" y="99"/>
                  </a:cubicBezTo>
                  <a:cubicBezTo>
                    <a:pt x="99" y="107"/>
                    <a:pt x="1" y="169"/>
                    <a:pt x="18" y="231"/>
                  </a:cubicBezTo>
                  <a:cubicBezTo>
                    <a:pt x="18" y="250"/>
                    <a:pt x="29" y="258"/>
                    <a:pt x="37" y="275"/>
                  </a:cubicBezTo>
                  <a:cubicBezTo>
                    <a:pt x="82" y="329"/>
                    <a:pt x="169" y="365"/>
                    <a:pt x="242" y="365"/>
                  </a:cubicBezTo>
                  <a:cubicBezTo>
                    <a:pt x="256" y="366"/>
                    <a:pt x="271" y="367"/>
                    <a:pt x="286" y="367"/>
                  </a:cubicBezTo>
                  <a:cubicBezTo>
                    <a:pt x="351" y="367"/>
                    <a:pt x="416" y="354"/>
                    <a:pt x="480" y="346"/>
                  </a:cubicBezTo>
                  <a:cubicBezTo>
                    <a:pt x="537" y="339"/>
                    <a:pt x="594" y="337"/>
                    <a:pt x="652" y="337"/>
                  </a:cubicBezTo>
                  <a:cubicBezTo>
                    <a:pt x="829" y="337"/>
                    <a:pt x="1009" y="360"/>
                    <a:pt x="1189" y="373"/>
                  </a:cubicBezTo>
                  <a:cubicBezTo>
                    <a:pt x="1248" y="377"/>
                    <a:pt x="1309" y="379"/>
                    <a:pt x="1369" y="379"/>
                  </a:cubicBezTo>
                  <a:cubicBezTo>
                    <a:pt x="1455" y="379"/>
                    <a:pt x="1542" y="375"/>
                    <a:pt x="1625" y="365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228973" y="1404494"/>
              <a:ext cx="72101" cy="54129"/>
            </a:xfrm>
            <a:custGeom>
              <a:rect b="b" l="l" r="r" t="t"/>
              <a:pathLst>
                <a:path extrusionOk="0" h="1265" w="1685">
                  <a:moveTo>
                    <a:pt x="1339" y="0"/>
                  </a:moveTo>
                  <a:cubicBezTo>
                    <a:pt x="1205" y="0"/>
                    <a:pt x="1073" y="20"/>
                    <a:pt x="939" y="45"/>
                  </a:cubicBezTo>
                  <a:cubicBezTo>
                    <a:pt x="771" y="81"/>
                    <a:pt x="611" y="135"/>
                    <a:pt x="451" y="205"/>
                  </a:cubicBezTo>
                  <a:cubicBezTo>
                    <a:pt x="362" y="249"/>
                    <a:pt x="266" y="303"/>
                    <a:pt x="185" y="364"/>
                  </a:cubicBezTo>
                  <a:cubicBezTo>
                    <a:pt x="124" y="418"/>
                    <a:pt x="70" y="488"/>
                    <a:pt x="34" y="560"/>
                  </a:cubicBezTo>
                  <a:cubicBezTo>
                    <a:pt x="0" y="631"/>
                    <a:pt x="0" y="720"/>
                    <a:pt x="26" y="799"/>
                  </a:cubicBezTo>
                  <a:cubicBezTo>
                    <a:pt x="53" y="852"/>
                    <a:pt x="96" y="924"/>
                    <a:pt x="149" y="950"/>
                  </a:cubicBezTo>
                  <a:cubicBezTo>
                    <a:pt x="174" y="962"/>
                    <a:pt x="203" y="967"/>
                    <a:pt x="233" y="967"/>
                  </a:cubicBezTo>
                  <a:cubicBezTo>
                    <a:pt x="290" y="967"/>
                    <a:pt x="349" y="950"/>
                    <a:pt x="390" y="933"/>
                  </a:cubicBezTo>
                  <a:cubicBezTo>
                    <a:pt x="469" y="905"/>
                    <a:pt x="549" y="860"/>
                    <a:pt x="620" y="807"/>
                  </a:cubicBezTo>
                  <a:cubicBezTo>
                    <a:pt x="664" y="782"/>
                    <a:pt x="718" y="746"/>
                    <a:pt x="771" y="720"/>
                  </a:cubicBezTo>
                  <a:cubicBezTo>
                    <a:pt x="816" y="692"/>
                    <a:pt x="877" y="675"/>
                    <a:pt x="922" y="658"/>
                  </a:cubicBezTo>
                  <a:lnTo>
                    <a:pt x="1082" y="577"/>
                  </a:lnTo>
                  <a:cubicBezTo>
                    <a:pt x="1099" y="569"/>
                    <a:pt x="1233" y="516"/>
                    <a:pt x="1233" y="507"/>
                  </a:cubicBezTo>
                  <a:cubicBezTo>
                    <a:pt x="1241" y="569"/>
                    <a:pt x="1250" y="631"/>
                    <a:pt x="1258" y="692"/>
                  </a:cubicBezTo>
                  <a:cubicBezTo>
                    <a:pt x="1267" y="746"/>
                    <a:pt x="1278" y="807"/>
                    <a:pt x="1278" y="871"/>
                  </a:cubicBezTo>
                  <a:cubicBezTo>
                    <a:pt x="1278" y="924"/>
                    <a:pt x="1295" y="995"/>
                    <a:pt x="1303" y="1056"/>
                  </a:cubicBezTo>
                  <a:cubicBezTo>
                    <a:pt x="1320" y="1110"/>
                    <a:pt x="1348" y="1171"/>
                    <a:pt x="1392" y="1216"/>
                  </a:cubicBezTo>
                  <a:cubicBezTo>
                    <a:pt x="1410" y="1244"/>
                    <a:pt x="1427" y="1252"/>
                    <a:pt x="1454" y="1261"/>
                  </a:cubicBezTo>
                  <a:cubicBezTo>
                    <a:pt x="1465" y="1263"/>
                    <a:pt x="1475" y="1264"/>
                    <a:pt x="1486" y="1264"/>
                  </a:cubicBezTo>
                  <a:cubicBezTo>
                    <a:pt x="1511" y="1264"/>
                    <a:pt x="1535" y="1258"/>
                    <a:pt x="1561" y="1252"/>
                  </a:cubicBezTo>
                  <a:cubicBezTo>
                    <a:pt x="1614" y="1225"/>
                    <a:pt x="1659" y="1180"/>
                    <a:pt x="1676" y="1118"/>
                  </a:cubicBezTo>
                  <a:cubicBezTo>
                    <a:pt x="1684" y="1084"/>
                    <a:pt x="1684" y="1048"/>
                    <a:pt x="1684" y="1012"/>
                  </a:cubicBezTo>
                  <a:cubicBezTo>
                    <a:pt x="1684" y="941"/>
                    <a:pt x="1684" y="871"/>
                    <a:pt x="1676" y="799"/>
                  </a:cubicBezTo>
                  <a:lnTo>
                    <a:pt x="1676" y="773"/>
                  </a:lnTo>
                  <a:cubicBezTo>
                    <a:pt x="1659" y="692"/>
                    <a:pt x="1639" y="622"/>
                    <a:pt x="1639" y="541"/>
                  </a:cubicBezTo>
                  <a:lnTo>
                    <a:pt x="1639" y="507"/>
                  </a:lnTo>
                  <a:cubicBezTo>
                    <a:pt x="1631" y="471"/>
                    <a:pt x="1631" y="435"/>
                    <a:pt x="1631" y="392"/>
                  </a:cubicBezTo>
                  <a:cubicBezTo>
                    <a:pt x="1622" y="311"/>
                    <a:pt x="1622" y="232"/>
                    <a:pt x="1586" y="160"/>
                  </a:cubicBezTo>
                  <a:cubicBezTo>
                    <a:pt x="1552" y="98"/>
                    <a:pt x="1524" y="37"/>
                    <a:pt x="1454" y="9"/>
                  </a:cubicBezTo>
                  <a:cubicBezTo>
                    <a:pt x="1418" y="0"/>
                    <a:pt x="1373" y="0"/>
                    <a:pt x="1339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269154" y="1404494"/>
              <a:ext cx="29996" cy="24134"/>
            </a:xfrm>
            <a:custGeom>
              <a:rect b="b" l="l" r="r" t="t"/>
              <a:pathLst>
                <a:path extrusionOk="0" h="564" w="701">
                  <a:moveTo>
                    <a:pt x="400" y="0"/>
                  </a:moveTo>
                  <a:cubicBezTo>
                    <a:pt x="266" y="0"/>
                    <a:pt x="134" y="20"/>
                    <a:pt x="0" y="45"/>
                  </a:cubicBezTo>
                  <a:cubicBezTo>
                    <a:pt x="0" y="90"/>
                    <a:pt x="36" y="135"/>
                    <a:pt x="81" y="152"/>
                  </a:cubicBezTo>
                  <a:cubicBezTo>
                    <a:pt x="106" y="160"/>
                    <a:pt x="134" y="160"/>
                    <a:pt x="160" y="160"/>
                  </a:cubicBezTo>
                  <a:cubicBezTo>
                    <a:pt x="182" y="156"/>
                    <a:pt x="202" y="154"/>
                    <a:pt x="222" y="154"/>
                  </a:cubicBezTo>
                  <a:cubicBezTo>
                    <a:pt x="243" y="154"/>
                    <a:pt x="263" y="156"/>
                    <a:pt x="285" y="160"/>
                  </a:cubicBezTo>
                  <a:cubicBezTo>
                    <a:pt x="347" y="179"/>
                    <a:pt x="400" y="222"/>
                    <a:pt x="417" y="286"/>
                  </a:cubicBezTo>
                  <a:cubicBezTo>
                    <a:pt x="434" y="339"/>
                    <a:pt x="426" y="392"/>
                    <a:pt x="426" y="445"/>
                  </a:cubicBezTo>
                  <a:cubicBezTo>
                    <a:pt x="426" y="471"/>
                    <a:pt x="434" y="507"/>
                    <a:pt x="453" y="524"/>
                  </a:cubicBezTo>
                  <a:cubicBezTo>
                    <a:pt x="471" y="552"/>
                    <a:pt x="498" y="560"/>
                    <a:pt x="524" y="560"/>
                  </a:cubicBezTo>
                  <a:cubicBezTo>
                    <a:pt x="540" y="563"/>
                    <a:pt x="556" y="564"/>
                    <a:pt x="572" y="564"/>
                  </a:cubicBezTo>
                  <a:cubicBezTo>
                    <a:pt x="617" y="564"/>
                    <a:pt x="661" y="555"/>
                    <a:pt x="700" y="541"/>
                  </a:cubicBezTo>
                  <a:lnTo>
                    <a:pt x="700" y="507"/>
                  </a:lnTo>
                  <a:cubicBezTo>
                    <a:pt x="692" y="471"/>
                    <a:pt x="692" y="435"/>
                    <a:pt x="692" y="392"/>
                  </a:cubicBezTo>
                  <a:cubicBezTo>
                    <a:pt x="683" y="311"/>
                    <a:pt x="683" y="232"/>
                    <a:pt x="647" y="160"/>
                  </a:cubicBezTo>
                  <a:cubicBezTo>
                    <a:pt x="613" y="98"/>
                    <a:pt x="585" y="37"/>
                    <a:pt x="515" y="9"/>
                  </a:cubicBezTo>
                  <a:cubicBezTo>
                    <a:pt x="479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6282804" y="1447242"/>
              <a:ext cx="36115" cy="33248"/>
            </a:xfrm>
            <a:custGeom>
              <a:rect b="b" l="l" r="r" t="t"/>
              <a:pathLst>
                <a:path extrusionOk="0" h="777" w="844">
                  <a:moveTo>
                    <a:pt x="411" y="1"/>
                  </a:moveTo>
                  <a:cubicBezTo>
                    <a:pt x="396" y="1"/>
                    <a:pt x="379" y="9"/>
                    <a:pt x="373" y="21"/>
                  </a:cubicBezTo>
                  <a:cubicBezTo>
                    <a:pt x="364" y="40"/>
                    <a:pt x="356" y="49"/>
                    <a:pt x="339" y="57"/>
                  </a:cubicBezTo>
                  <a:cubicBezTo>
                    <a:pt x="294" y="74"/>
                    <a:pt x="249" y="94"/>
                    <a:pt x="205" y="94"/>
                  </a:cubicBezTo>
                  <a:lnTo>
                    <a:pt x="126" y="94"/>
                  </a:lnTo>
                  <a:cubicBezTo>
                    <a:pt x="98" y="94"/>
                    <a:pt x="81" y="85"/>
                    <a:pt x="62" y="85"/>
                  </a:cubicBezTo>
                  <a:lnTo>
                    <a:pt x="28" y="85"/>
                  </a:lnTo>
                  <a:cubicBezTo>
                    <a:pt x="20" y="94"/>
                    <a:pt x="9" y="111"/>
                    <a:pt x="9" y="128"/>
                  </a:cubicBezTo>
                  <a:cubicBezTo>
                    <a:pt x="9" y="138"/>
                    <a:pt x="20" y="155"/>
                    <a:pt x="20" y="164"/>
                  </a:cubicBezTo>
                  <a:cubicBezTo>
                    <a:pt x="28" y="200"/>
                    <a:pt x="37" y="226"/>
                    <a:pt x="37" y="262"/>
                  </a:cubicBezTo>
                  <a:cubicBezTo>
                    <a:pt x="54" y="377"/>
                    <a:pt x="37" y="500"/>
                    <a:pt x="20" y="617"/>
                  </a:cubicBezTo>
                  <a:cubicBezTo>
                    <a:pt x="9" y="651"/>
                    <a:pt x="0" y="696"/>
                    <a:pt x="28" y="732"/>
                  </a:cubicBezTo>
                  <a:cubicBezTo>
                    <a:pt x="45" y="766"/>
                    <a:pt x="90" y="777"/>
                    <a:pt x="126" y="777"/>
                  </a:cubicBezTo>
                  <a:cubicBezTo>
                    <a:pt x="143" y="777"/>
                    <a:pt x="169" y="777"/>
                    <a:pt x="196" y="766"/>
                  </a:cubicBezTo>
                  <a:cubicBezTo>
                    <a:pt x="222" y="766"/>
                    <a:pt x="249" y="758"/>
                    <a:pt x="275" y="741"/>
                  </a:cubicBezTo>
                  <a:cubicBezTo>
                    <a:pt x="311" y="724"/>
                    <a:pt x="347" y="696"/>
                    <a:pt x="381" y="687"/>
                  </a:cubicBezTo>
                  <a:cubicBezTo>
                    <a:pt x="462" y="651"/>
                    <a:pt x="552" y="670"/>
                    <a:pt x="639" y="660"/>
                  </a:cubicBezTo>
                  <a:cubicBezTo>
                    <a:pt x="692" y="651"/>
                    <a:pt x="745" y="634"/>
                    <a:pt x="790" y="598"/>
                  </a:cubicBezTo>
                  <a:cubicBezTo>
                    <a:pt x="826" y="553"/>
                    <a:pt x="843" y="492"/>
                    <a:pt x="818" y="447"/>
                  </a:cubicBezTo>
                  <a:cubicBezTo>
                    <a:pt x="790" y="413"/>
                    <a:pt x="745" y="394"/>
                    <a:pt x="711" y="377"/>
                  </a:cubicBezTo>
                  <a:cubicBezTo>
                    <a:pt x="667" y="360"/>
                    <a:pt x="622" y="340"/>
                    <a:pt x="577" y="315"/>
                  </a:cubicBezTo>
                  <a:cubicBezTo>
                    <a:pt x="541" y="287"/>
                    <a:pt x="507" y="245"/>
                    <a:pt x="488" y="200"/>
                  </a:cubicBezTo>
                  <a:cubicBezTo>
                    <a:pt x="462" y="147"/>
                    <a:pt x="471" y="85"/>
                    <a:pt x="445" y="32"/>
                  </a:cubicBezTo>
                  <a:cubicBezTo>
                    <a:pt x="445" y="13"/>
                    <a:pt x="435" y="4"/>
                    <a:pt x="426" y="4"/>
                  </a:cubicBezTo>
                  <a:cubicBezTo>
                    <a:pt x="422" y="2"/>
                    <a:pt x="416" y="1"/>
                    <a:pt x="411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6283146" y="1447242"/>
              <a:ext cx="35772" cy="32820"/>
            </a:xfrm>
            <a:custGeom>
              <a:rect b="b" l="l" r="r" t="t"/>
              <a:pathLst>
                <a:path extrusionOk="0" h="767" w="836">
                  <a:moveTo>
                    <a:pt x="403" y="1"/>
                  </a:moveTo>
                  <a:cubicBezTo>
                    <a:pt x="388" y="1"/>
                    <a:pt x="371" y="9"/>
                    <a:pt x="365" y="21"/>
                  </a:cubicBezTo>
                  <a:cubicBezTo>
                    <a:pt x="356" y="40"/>
                    <a:pt x="348" y="49"/>
                    <a:pt x="331" y="57"/>
                  </a:cubicBezTo>
                  <a:cubicBezTo>
                    <a:pt x="286" y="74"/>
                    <a:pt x="241" y="94"/>
                    <a:pt x="197" y="94"/>
                  </a:cubicBezTo>
                  <a:lnTo>
                    <a:pt x="118" y="94"/>
                  </a:lnTo>
                  <a:cubicBezTo>
                    <a:pt x="90" y="94"/>
                    <a:pt x="73" y="85"/>
                    <a:pt x="54" y="85"/>
                  </a:cubicBezTo>
                  <a:lnTo>
                    <a:pt x="20" y="85"/>
                  </a:lnTo>
                  <a:cubicBezTo>
                    <a:pt x="12" y="94"/>
                    <a:pt x="1" y="111"/>
                    <a:pt x="1" y="128"/>
                  </a:cubicBezTo>
                  <a:cubicBezTo>
                    <a:pt x="1" y="138"/>
                    <a:pt x="12" y="155"/>
                    <a:pt x="12" y="164"/>
                  </a:cubicBezTo>
                  <a:cubicBezTo>
                    <a:pt x="20" y="200"/>
                    <a:pt x="29" y="226"/>
                    <a:pt x="29" y="262"/>
                  </a:cubicBezTo>
                  <a:cubicBezTo>
                    <a:pt x="90" y="279"/>
                    <a:pt x="152" y="279"/>
                    <a:pt x="197" y="323"/>
                  </a:cubicBezTo>
                  <a:cubicBezTo>
                    <a:pt x="233" y="360"/>
                    <a:pt x="250" y="404"/>
                    <a:pt x="258" y="458"/>
                  </a:cubicBezTo>
                  <a:cubicBezTo>
                    <a:pt x="267" y="564"/>
                    <a:pt x="241" y="679"/>
                    <a:pt x="188" y="766"/>
                  </a:cubicBezTo>
                  <a:cubicBezTo>
                    <a:pt x="214" y="766"/>
                    <a:pt x="241" y="758"/>
                    <a:pt x="267" y="741"/>
                  </a:cubicBezTo>
                  <a:cubicBezTo>
                    <a:pt x="303" y="724"/>
                    <a:pt x="339" y="696"/>
                    <a:pt x="373" y="687"/>
                  </a:cubicBezTo>
                  <a:cubicBezTo>
                    <a:pt x="454" y="651"/>
                    <a:pt x="544" y="670"/>
                    <a:pt x="631" y="660"/>
                  </a:cubicBezTo>
                  <a:cubicBezTo>
                    <a:pt x="684" y="651"/>
                    <a:pt x="737" y="634"/>
                    <a:pt x="782" y="598"/>
                  </a:cubicBezTo>
                  <a:cubicBezTo>
                    <a:pt x="818" y="553"/>
                    <a:pt x="835" y="492"/>
                    <a:pt x="810" y="447"/>
                  </a:cubicBezTo>
                  <a:cubicBezTo>
                    <a:pt x="782" y="413"/>
                    <a:pt x="737" y="394"/>
                    <a:pt x="703" y="377"/>
                  </a:cubicBezTo>
                  <a:cubicBezTo>
                    <a:pt x="659" y="360"/>
                    <a:pt x="614" y="340"/>
                    <a:pt x="569" y="315"/>
                  </a:cubicBezTo>
                  <a:cubicBezTo>
                    <a:pt x="533" y="287"/>
                    <a:pt x="499" y="245"/>
                    <a:pt x="480" y="200"/>
                  </a:cubicBezTo>
                  <a:cubicBezTo>
                    <a:pt x="454" y="147"/>
                    <a:pt x="463" y="85"/>
                    <a:pt x="437" y="32"/>
                  </a:cubicBezTo>
                  <a:cubicBezTo>
                    <a:pt x="437" y="13"/>
                    <a:pt x="427" y="4"/>
                    <a:pt x="418" y="4"/>
                  </a:cubicBezTo>
                  <a:cubicBezTo>
                    <a:pt x="414" y="2"/>
                    <a:pt x="408" y="1"/>
                    <a:pt x="403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6223967" y="1415919"/>
              <a:ext cx="14891" cy="66068"/>
            </a:xfrm>
            <a:custGeom>
              <a:rect b="b" l="l" r="r" t="t"/>
              <a:pathLst>
                <a:path extrusionOk="0" h="1544" w="348">
                  <a:moveTo>
                    <a:pt x="282" y="1"/>
                  </a:moveTo>
                  <a:cubicBezTo>
                    <a:pt x="272" y="1"/>
                    <a:pt x="261" y="3"/>
                    <a:pt x="249" y="8"/>
                  </a:cubicBezTo>
                  <a:cubicBezTo>
                    <a:pt x="196" y="36"/>
                    <a:pt x="143" y="114"/>
                    <a:pt x="134" y="187"/>
                  </a:cubicBezTo>
                  <a:lnTo>
                    <a:pt x="0" y="1456"/>
                  </a:lnTo>
                  <a:cubicBezTo>
                    <a:pt x="0" y="1510"/>
                    <a:pt x="22" y="1544"/>
                    <a:pt x="60" y="1544"/>
                  </a:cubicBezTo>
                  <a:cubicBezTo>
                    <a:pt x="71" y="1544"/>
                    <a:pt x="84" y="1541"/>
                    <a:pt x="98" y="1534"/>
                  </a:cubicBezTo>
                  <a:cubicBezTo>
                    <a:pt x="151" y="1509"/>
                    <a:pt x="204" y="1428"/>
                    <a:pt x="213" y="1358"/>
                  </a:cubicBezTo>
                  <a:lnTo>
                    <a:pt x="347" y="97"/>
                  </a:lnTo>
                  <a:cubicBezTo>
                    <a:pt x="347" y="41"/>
                    <a:pt x="324" y="1"/>
                    <a:pt x="282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6203470" y="1472531"/>
              <a:ext cx="28541" cy="21908"/>
            </a:xfrm>
            <a:custGeom>
              <a:rect b="b" l="l" r="r" t="t"/>
              <a:pathLst>
                <a:path extrusionOk="0" h="512" w="667">
                  <a:moveTo>
                    <a:pt x="625" y="1"/>
                  </a:moveTo>
                  <a:cubicBezTo>
                    <a:pt x="616" y="1"/>
                    <a:pt x="607" y="3"/>
                    <a:pt x="596" y="7"/>
                  </a:cubicBezTo>
                  <a:lnTo>
                    <a:pt x="81" y="309"/>
                  </a:lnTo>
                  <a:cubicBezTo>
                    <a:pt x="36" y="335"/>
                    <a:pt x="0" y="399"/>
                    <a:pt x="0" y="452"/>
                  </a:cubicBezTo>
                  <a:cubicBezTo>
                    <a:pt x="0" y="492"/>
                    <a:pt x="21" y="512"/>
                    <a:pt x="50" y="512"/>
                  </a:cubicBezTo>
                  <a:cubicBezTo>
                    <a:pt x="59" y="512"/>
                    <a:pt x="70" y="509"/>
                    <a:pt x="81" y="505"/>
                  </a:cubicBezTo>
                  <a:lnTo>
                    <a:pt x="596" y="203"/>
                  </a:lnTo>
                  <a:cubicBezTo>
                    <a:pt x="639" y="175"/>
                    <a:pt x="666" y="114"/>
                    <a:pt x="666" y="60"/>
                  </a:cubicBezTo>
                  <a:cubicBezTo>
                    <a:pt x="666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6171548" y="1358195"/>
              <a:ext cx="39581" cy="138597"/>
            </a:xfrm>
            <a:custGeom>
              <a:rect b="b" l="l" r="r" t="t"/>
              <a:pathLst>
                <a:path extrusionOk="0" h="3239" w="925">
                  <a:moveTo>
                    <a:pt x="120" y="0"/>
                  </a:moveTo>
                  <a:cubicBezTo>
                    <a:pt x="106" y="0"/>
                    <a:pt x="89" y="7"/>
                    <a:pt x="73" y="18"/>
                  </a:cubicBezTo>
                  <a:cubicBezTo>
                    <a:pt x="29" y="63"/>
                    <a:pt x="1" y="161"/>
                    <a:pt x="20" y="231"/>
                  </a:cubicBezTo>
                  <a:lnTo>
                    <a:pt x="738" y="3124"/>
                  </a:lnTo>
                  <a:cubicBezTo>
                    <a:pt x="746" y="3150"/>
                    <a:pt x="765" y="3177"/>
                    <a:pt x="782" y="3186"/>
                  </a:cubicBezTo>
                  <a:lnTo>
                    <a:pt x="872" y="3239"/>
                  </a:lnTo>
                  <a:lnTo>
                    <a:pt x="872" y="3239"/>
                  </a:lnTo>
                  <a:lnTo>
                    <a:pt x="844" y="3177"/>
                  </a:lnTo>
                  <a:lnTo>
                    <a:pt x="853" y="3167"/>
                  </a:lnTo>
                  <a:cubicBezTo>
                    <a:pt x="897" y="3124"/>
                    <a:pt x="925" y="3035"/>
                    <a:pt x="906" y="2964"/>
                  </a:cubicBezTo>
                  <a:lnTo>
                    <a:pt x="188" y="80"/>
                  </a:lnTo>
                  <a:lnTo>
                    <a:pt x="233" y="63"/>
                  </a:lnTo>
                  <a:lnTo>
                    <a:pt x="144" y="9"/>
                  </a:lnTo>
                  <a:cubicBezTo>
                    <a:pt x="137" y="3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175400" y="1360505"/>
              <a:ext cx="39495" cy="136543"/>
            </a:xfrm>
            <a:custGeom>
              <a:rect b="b" l="l" r="r" t="t"/>
              <a:pathLst>
                <a:path extrusionOk="0" h="3191" w="923">
                  <a:moveTo>
                    <a:pt x="116" y="0"/>
                  </a:moveTo>
                  <a:cubicBezTo>
                    <a:pt x="101" y="0"/>
                    <a:pt x="85" y="6"/>
                    <a:pt x="71" y="17"/>
                  </a:cubicBezTo>
                  <a:cubicBezTo>
                    <a:pt x="28" y="62"/>
                    <a:pt x="0" y="160"/>
                    <a:pt x="17" y="230"/>
                  </a:cubicBezTo>
                  <a:lnTo>
                    <a:pt x="745" y="3123"/>
                  </a:lnTo>
                  <a:cubicBezTo>
                    <a:pt x="756" y="3167"/>
                    <a:pt x="778" y="3191"/>
                    <a:pt x="804" y="3191"/>
                  </a:cubicBezTo>
                  <a:cubicBezTo>
                    <a:pt x="819" y="3191"/>
                    <a:pt x="835" y="3182"/>
                    <a:pt x="852" y="3166"/>
                  </a:cubicBezTo>
                  <a:cubicBezTo>
                    <a:pt x="897" y="3123"/>
                    <a:pt x="922" y="3034"/>
                    <a:pt x="905" y="2964"/>
                  </a:cubicBezTo>
                  <a:lnTo>
                    <a:pt x="188" y="70"/>
                  </a:lnTo>
                  <a:cubicBezTo>
                    <a:pt x="175" y="23"/>
                    <a:pt x="147" y="0"/>
                    <a:pt x="11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274117" y="1445102"/>
              <a:ext cx="15105" cy="65939"/>
            </a:xfrm>
            <a:custGeom>
              <a:rect b="b" l="l" r="r" t="t"/>
              <a:pathLst>
                <a:path extrusionOk="0" h="1541" w="353">
                  <a:moveTo>
                    <a:pt x="290" y="1"/>
                  </a:moveTo>
                  <a:cubicBezTo>
                    <a:pt x="280" y="1"/>
                    <a:pt x="268" y="4"/>
                    <a:pt x="257" y="9"/>
                  </a:cubicBezTo>
                  <a:cubicBezTo>
                    <a:pt x="203" y="37"/>
                    <a:pt x="150" y="116"/>
                    <a:pt x="142" y="188"/>
                  </a:cubicBezTo>
                  <a:lnTo>
                    <a:pt x="10" y="1446"/>
                  </a:lnTo>
                  <a:cubicBezTo>
                    <a:pt x="1" y="1506"/>
                    <a:pt x="30" y="1540"/>
                    <a:pt x="71" y="1540"/>
                  </a:cubicBezTo>
                  <a:cubicBezTo>
                    <a:pt x="79" y="1540"/>
                    <a:pt x="88" y="1539"/>
                    <a:pt x="97" y="1536"/>
                  </a:cubicBezTo>
                  <a:cubicBezTo>
                    <a:pt x="159" y="1508"/>
                    <a:pt x="212" y="1429"/>
                    <a:pt x="212" y="1348"/>
                  </a:cubicBezTo>
                  <a:lnTo>
                    <a:pt x="346" y="90"/>
                  </a:lnTo>
                  <a:cubicBezTo>
                    <a:pt x="353" y="34"/>
                    <a:pt x="327" y="1"/>
                    <a:pt x="290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6254006" y="1501629"/>
              <a:ext cx="28455" cy="21780"/>
            </a:xfrm>
            <a:custGeom>
              <a:rect b="b" l="l" r="r" t="t"/>
              <a:pathLst>
                <a:path extrusionOk="0" h="509" w="665">
                  <a:moveTo>
                    <a:pt x="622" y="0"/>
                  </a:moveTo>
                  <a:cubicBezTo>
                    <a:pt x="613" y="0"/>
                    <a:pt x="604" y="4"/>
                    <a:pt x="595" y="10"/>
                  </a:cubicBezTo>
                  <a:lnTo>
                    <a:pt x="71" y="313"/>
                  </a:lnTo>
                  <a:cubicBezTo>
                    <a:pt x="35" y="330"/>
                    <a:pt x="1" y="392"/>
                    <a:pt x="1" y="445"/>
                  </a:cubicBezTo>
                  <a:cubicBezTo>
                    <a:pt x="1" y="484"/>
                    <a:pt x="19" y="509"/>
                    <a:pt x="43" y="509"/>
                  </a:cubicBezTo>
                  <a:cubicBezTo>
                    <a:pt x="52" y="509"/>
                    <a:pt x="61" y="505"/>
                    <a:pt x="71" y="498"/>
                  </a:cubicBezTo>
                  <a:lnTo>
                    <a:pt x="595" y="198"/>
                  </a:lnTo>
                  <a:cubicBezTo>
                    <a:pt x="629" y="179"/>
                    <a:pt x="665" y="117"/>
                    <a:pt x="665" y="64"/>
                  </a:cubicBezTo>
                  <a:cubicBezTo>
                    <a:pt x="665" y="25"/>
                    <a:pt x="645" y="0"/>
                    <a:pt x="6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228503" y="1418572"/>
              <a:ext cx="14891" cy="66068"/>
            </a:xfrm>
            <a:custGeom>
              <a:rect b="b" l="l" r="r" t="t"/>
              <a:pathLst>
                <a:path extrusionOk="0" h="1544" w="348">
                  <a:moveTo>
                    <a:pt x="287" y="1"/>
                  </a:moveTo>
                  <a:cubicBezTo>
                    <a:pt x="276" y="1"/>
                    <a:pt x="263" y="4"/>
                    <a:pt x="250" y="10"/>
                  </a:cubicBezTo>
                  <a:cubicBezTo>
                    <a:pt x="196" y="35"/>
                    <a:pt x="143" y="116"/>
                    <a:pt x="135" y="187"/>
                  </a:cubicBezTo>
                  <a:lnTo>
                    <a:pt x="1" y="1455"/>
                  </a:lnTo>
                  <a:cubicBezTo>
                    <a:pt x="1" y="1510"/>
                    <a:pt x="22" y="1544"/>
                    <a:pt x="60" y="1544"/>
                  </a:cubicBezTo>
                  <a:cubicBezTo>
                    <a:pt x="72" y="1544"/>
                    <a:pt x="84" y="1541"/>
                    <a:pt x="98" y="1534"/>
                  </a:cubicBezTo>
                  <a:cubicBezTo>
                    <a:pt x="152" y="1509"/>
                    <a:pt x="205" y="1428"/>
                    <a:pt x="213" y="1357"/>
                  </a:cubicBezTo>
                  <a:lnTo>
                    <a:pt x="348" y="97"/>
                  </a:lnTo>
                  <a:cubicBezTo>
                    <a:pt x="348" y="36"/>
                    <a:pt x="326" y="1"/>
                    <a:pt x="287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6208006" y="1475184"/>
              <a:ext cx="28541" cy="21908"/>
            </a:xfrm>
            <a:custGeom>
              <a:rect b="b" l="l" r="r" t="t"/>
              <a:pathLst>
                <a:path extrusionOk="0" h="512" w="667">
                  <a:moveTo>
                    <a:pt x="622" y="0"/>
                  </a:moveTo>
                  <a:cubicBezTo>
                    <a:pt x="614" y="0"/>
                    <a:pt x="605" y="3"/>
                    <a:pt x="597" y="7"/>
                  </a:cubicBezTo>
                  <a:lnTo>
                    <a:pt x="73" y="309"/>
                  </a:lnTo>
                  <a:cubicBezTo>
                    <a:pt x="37" y="337"/>
                    <a:pt x="1" y="399"/>
                    <a:pt x="1" y="452"/>
                  </a:cubicBezTo>
                  <a:cubicBezTo>
                    <a:pt x="1" y="492"/>
                    <a:pt x="21" y="511"/>
                    <a:pt x="47" y="511"/>
                  </a:cubicBezTo>
                  <a:cubicBezTo>
                    <a:pt x="55" y="511"/>
                    <a:pt x="64" y="509"/>
                    <a:pt x="73" y="505"/>
                  </a:cubicBezTo>
                  <a:lnTo>
                    <a:pt x="597" y="203"/>
                  </a:lnTo>
                  <a:cubicBezTo>
                    <a:pt x="631" y="177"/>
                    <a:pt x="667" y="113"/>
                    <a:pt x="667" y="60"/>
                  </a:cubicBezTo>
                  <a:cubicBezTo>
                    <a:pt x="667" y="20"/>
                    <a:pt x="646" y="0"/>
                    <a:pt x="622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6234964" y="1416690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3" y="1"/>
                  </a:moveTo>
                  <a:lnTo>
                    <a:pt x="1" y="133"/>
                  </a:lnTo>
                  <a:lnTo>
                    <a:pt x="1163" y="799"/>
                  </a:lnTo>
                  <a:lnTo>
                    <a:pt x="1384" y="665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6284729" y="1445102"/>
              <a:ext cx="9499" cy="9884"/>
            </a:xfrm>
            <a:custGeom>
              <a:rect b="b" l="l" r="r" t="t"/>
              <a:pathLst>
                <a:path extrusionOk="0" h="231" w="222">
                  <a:moveTo>
                    <a:pt x="221" y="1"/>
                  </a:moveTo>
                  <a:lnTo>
                    <a:pt x="0" y="135"/>
                  </a:lnTo>
                  <a:lnTo>
                    <a:pt x="0" y="231"/>
                  </a:lnTo>
                  <a:lnTo>
                    <a:pt x="221" y="9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6234964" y="1422338"/>
              <a:ext cx="49808" cy="32649"/>
            </a:xfrm>
            <a:custGeom>
              <a:rect b="b" l="l" r="r" t="t"/>
              <a:pathLst>
                <a:path extrusionOk="0" h="763" w="1164">
                  <a:moveTo>
                    <a:pt x="1" y="1"/>
                  </a:moveTo>
                  <a:lnTo>
                    <a:pt x="1" y="90"/>
                  </a:lnTo>
                  <a:lnTo>
                    <a:pt x="1163" y="763"/>
                  </a:lnTo>
                  <a:lnTo>
                    <a:pt x="116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6222127" y="1424263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22" y="0"/>
                  </a:moveTo>
                  <a:lnTo>
                    <a:pt x="0" y="132"/>
                  </a:lnTo>
                  <a:lnTo>
                    <a:pt x="1152" y="799"/>
                  </a:lnTo>
                  <a:lnTo>
                    <a:pt x="1384" y="66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6271422" y="1452676"/>
              <a:ext cx="9970" cy="9970"/>
            </a:xfrm>
            <a:custGeom>
              <a:rect b="b" l="l" r="r" t="t"/>
              <a:pathLst>
                <a:path extrusionOk="0" h="233" w="233">
                  <a:moveTo>
                    <a:pt x="232" y="1"/>
                  </a:moveTo>
                  <a:lnTo>
                    <a:pt x="0" y="135"/>
                  </a:lnTo>
                  <a:lnTo>
                    <a:pt x="0" y="233"/>
                  </a:lnTo>
                  <a:lnTo>
                    <a:pt x="232" y="9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222127" y="1429912"/>
              <a:ext cx="49337" cy="32734"/>
            </a:xfrm>
            <a:custGeom>
              <a:rect b="b" l="l" r="r" t="t"/>
              <a:pathLst>
                <a:path extrusionOk="0" h="765" w="1153">
                  <a:moveTo>
                    <a:pt x="0" y="0"/>
                  </a:moveTo>
                  <a:lnTo>
                    <a:pt x="0" y="90"/>
                  </a:lnTo>
                  <a:lnTo>
                    <a:pt x="1152" y="765"/>
                  </a:lnTo>
                  <a:lnTo>
                    <a:pt x="1152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208819" y="1431837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1" y="0"/>
                  </a:moveTo>
                  <a:lnTo>
                    <a:pt x="1" y="134"/>
                  </a:lnTo>
                  <a:lnTo>
                    <a:pt x="1152" y="798"/>
                  </a:lnTo>
                  <a:lnTo>
                    <a:pt x="1384" y="66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6258114" y="1460336"/>
              <a:ext cx="9970" cy="9884"/>
            </a:xfrm>
            <a:custGeom>
              <a:rect b="b" l="l" r="r" t="t"/>
              <a:pathLst>
                <a:path extrusionOk="0" h="231" w="233">
                  <a:moveTo>
                    <a:pt x="232" y="0"/>
                  </a:moveTo>
                  <a:lnTo>
                    <a:pt x="0" y="132"/>
                  </a:lnTo>
                  <a:lnTo>
                    <a:pt x="0" y="230"/>
                  </a:lnTo>
                  <a:lnTo>
                    <a:pt x="232" y="98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6208819" y="1437571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0"/>
                  </a:moveTo>
                  <a:lnTo>
                    <a:pt x="1" y="87"/>
                  </a:lnTo>
                  <a:lnTo>
                    <a:pt x="1152" y="762"/>
                  </a:lnTo>
                  <a:lnTo>
                    <a:pt x="1152" y="6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6195511" y="1439454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1" y="1"/>
                  </a:moveTo>
                  <a:lnTo>
                    <a:pt x="1" y="133"/>
                  </a:lnTo>
                  <a:lnTo>
                    <a:pt x="1163" y="799"/>
                  </a:lnTo>
                  <a:lnTo>
                    <a:pt x="1385" y="67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6245277" y="1468252"/>
              <a:ext cx="9499" cy="9542"/>
            </a:xfrm>
            <a:custGeom>
              <a:rect b="b" l="l" r="r" t="t"/>
              <a:pathLst>
                <a:path extrusionOk="0" h="223" w="222">
                  <a:moveTo>
                    <a:pt x="222" y="1"/>
                  </a:moveTo>
                  <a:lnTo>
                    <a:pt x="0" y="126"/>
                  </a:lnTo>
                  <a:lnTo>
                    <a:pt x="0" y="222"/>
                  </a:lnTo>
                  <a:lnTo>
                    <a:pt x="222" y="90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6195511" y="1445102"/>
              <a:ext cx="49808" cy="32692"/>
            </a:xfrm>
            <a:custGeom>
              <a:rect b="b" l="l" r="r" t="t"/>
              <a:pathLst>
                <a:path extrusionOk="0" h="764" w="1164">
                  <a:moveTo>
                    <a:pt x="1" y="1"/>
                  </a:moveTo>
                  <a:lnTo>
                    <a:pt x="1" y="90"/>
                  </a:lnTo>
                  <a:lnTo>
                    <a:pt x="1163" y="763"/>
                  </a:lnTo>
                  <a:lnTo>
                    <a:pt x="116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6279081" y="1350279"/>
              <a:ext cx="25802" cy="10911"/>
            </a:xfrm>
            <a:custGeom>
              <a:rect b="b" l="l" r="r" t="t"/>
              <a:pathLst>
                <a:path extrusionOk="0" h="255" w="603">
                  <a:moveTo>
                    <a:pt x="396" y="1"/>
                  </a:moveTo>
                  <a:cubicBezTo>
                    <a:pt x="371" y="1"/>
                    <a:pt x="349" y="12"/>
                    <a:pt x="319" y="18"/>
                  </a:cubicBezTo>
                  <a:cubicBezTo>
                    <a:pt x="239" y="35"/>
                    <a:pt x="160" y="43"/>
                    <a:pt x="70" y="52"/>
                  </a:cubicBezTo>
                  <a:lnTo>
                    <a:pt x="34" y="52"/>
                  </a:lnTo>
                  <a:cubicBezTo>
                    <a:pt x="34" y="52"/>
                    <a:pt x="26" y="52"/>
                    <a:pt x="26" y="62"/>
                  </a:cubicBezTo>
                  <a:cubicBezTo>
                    <a:pt x="34" y="96"/>
                    <a:pt x="0" y="150"/>
                    <a:pt x="34" y="169"/>
                  </a:cubicBezTo>
                  <a:cubicBezTo>
                    <a:pt x="43" y="177"/>
                    <a:pt x="62" y="186"/>
                    <a:pt x="70" y="186"/>
                  </a:cubicBezTo>
                  <a:cubicBezTo>
                    <a:pt x="107" y="194"/>
                    <a:pt x="149" y="211"/>
                    <a:pt x="185" y="222"/>
                  </a:cubicBezTo>
                  <a:cubicBezTo>
                    <a:pt x="200" y="225"/>
                    <a:pt x="214" y="226"/>
                    <a:pt x="228" y="226"/>
                  </a:cubicBezTo>
                  <a:cubicBezTo>
                    <a:pt x="255" y="226"/>
                    <a:pt x="280" y="222"/>
                    <a:pt x="309" y="222"/>
                  </a:cubicBezTo>
                  <a:cubicBezTo>
                    <a:pt x="319" y="219"/>
                    <a:pt x="329" y="218"/>
                    <a:pt x="339" y="218"/>
                  </a:cubicBezTo>
                  <a:cubicBezTo>
                    <a:pt x="365" y="218"/>
                    <a:pt x="391" y="227"/>
                    <a:pt x="415" y="239"/>
                  </a:cubicBezTo>
                  <a:cubicBezTo>
                    <a:pt x="434" y="239"/>
                    <a:pt x="451" y="248"/>
                    <a:pt x="468" y="248"/>
                  </a:cubicBezTo>
                  <a:cubicBezTo>
                    <a:pt x="479" y="248"/>
                    <a:pt x="479" y="248"/>
                    <a:pt x="488" y="239"/>
                  </a:cubicBezTo>
                  <a:cubicBezTo>
                    <a:pt x="496" y="239"/>
                    <a:pt x="505" y="222"/>
                    <a:pt x="505" y="211"/>
                  </a:cubicBezTo>
                  <a:cubicBezTo>
                    <a:pt x="496" y="194"/>
                    <a:pt x="479" y="186"/>
                    <a:pt x="451" y="186"/>
                  </a:cubicBezTo>
                  <a:cubicBezTo>
                    <a:pt x="426" y="177"/>
                    <a:pt x="398" y="177"/>
                    <a:pt x="373" y="169"/>
                  </a:cubicBezTo>
                  <a:cubicBezTo>
                    <a:pt x="353" y="169"/>
                    <a:pt x="336" y="158"/>
                    <a:pt x="336" y="141"/>
                  </a:cubicBezTo>
                  <a:cubicBezTo>
                    <a:pt x="336" y="133"/>
                    <a:pt x="345" y="124"/>
                    <a:pt x="353" y="116"/>
                  </a:cubicBezTo>
                  <a:cubicBezTo>
                    <a:pt x="360" y="112"/>
                    <a:pt x="366" y="111"/>
                    <a:pt x="372" y="111"/>
                  </a:cubicBezTo>
                  <a:cubicBezTo>
                    <a:pt x="383" y="111"/>
                    <a:pt x="392" y="116"/>
                    <a:pt x="398" y="116"/>
                  </a:cubicBezTo>
                  <a:cubicBezTo>
                    <a:pt x="415" y="124"/>
                    <a:pt x="434" y="133"/>
                    <a:pt x="443" y="141"/>
                  </a:cubicBezTo>
                  <a:cubicBezTo>
                    <a:pt x="479" y="169"/>
                    <a:pt x="505" y="194"/>
                    <a:pt x="532" y="231"/>
                  </a:cubicBezTo>
                  <a:cubicBezTo>
                    <a:pt x="538" y="243"/>
                    <a:pt x="553" y="255"/>
                    <a:pt x="568" y="255"/>
                  </a:cubicBezTo>
                  <a:cubicBezTo>
                    <a:pt x="574" y="255"/>
                    <a:pt x="580" y="253"/>
                    <a:pt x="586" y="248"/>
                  </a:cubicBezTo>
                  <a:cubicBezTo>
                    <a:pt x="603" y="231"/>
                    <a:pt x="603" y="211"/>
                    <a:pt x="603" y="186"/>
                  </a:cubicBezTo>
                  <a:cubicBezTo>
                    <a:pt x="603" y="133"/>
                    <a:pt x="566" y="88"/>
                    <a:pt x="522" y="52"/>
                  </a:cubicBezTo>
                  <a:cubicBezTo>
                    <a:pt x="496" y="26"/>
                    <a:pt x="468" y="9"/>
                    <a:pt x="434" y="9"/>
                  </a:cubicBezTo>
                  <a:cubicBezTo>
                    <a:pt x="420" y="3"/>
                    <a:pt x="408" y="1"/>
                    <a:pt x="39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6279081" y="1352461"/>
              <a:ext cx="20882" cy="8430"/>
            </a:xfrm>
            <a:custGeom>
              <a:rect b="b" l="l" r="r" t="t"/>
              <a:pathLst>
                <a:path extrusionOk="0" h="197" w="488">
                  <a:moveTo>
                    <a:pt x="34" y="1"/>
                  </a:moveTo>
                  <a:cubicBezTo>
                    <a:pt x="34" y="1"/>
                    <a:pt x="26" y="1"/>
                    <a:pt x="26" y="11"/>
                  </a:cubicBezTo>
                  <a:cubicBezTo>
                    <a:pt x="34" y="45"/>
                    <a:pt x="0" y="99"/>
                    <a:pt x="34" y="118"/>
                  </a:cubicBezTo>
                  <a:cubicBezTo>
                    <a:pt x="43" y="126"/>
                    <a:pt x="62" y="135"/>
                    <a:pt x="70" y="135"/>
                  </a:cubicBezTo>
                  <a:cubicBezTo>
                    <a:pt x="107" y="143"/>
                    <a:pt x="149" y="160"/>
                    <a:pt x="185" y="171"/>
                  </a:cubicBezTo>
                  <a:cubicBezTo>
                    <a:pt x="200" y="174"/>
                    <a:pt x="214" y="175"/>
                    <a:pt x="228" y="175"/>
                  </a:cubicBezTo>
                  <a:cubicBezTo>
                    <a:pt x="255" y="175"/>
                    <a:pt x="280" y="171"/>
                    <a:pt x="309" y="171"/>
                  </a:cubicBezTo>
                  <a:cubicBezTo>
                    <a:pt x="319" y="168"/>
                    <a:pt x="329" y="167"/>
                    <a:pt x="339" y="167"/>
                  </a:cubicBezTo>
                  <a:cubicBezTo>
                    <a:pt x="365" y="167"/>
                    <a:pt x="391" y="176"/>
                    <a:pt x="415" y="188"/>
                  </a:cubicBezTo>
                  <a:cubicBezTo>
                    <a:pt x="434" y="188"/>
                    <a:pt x="451" y="197"/>
                    <a:pt x="468" y="197"/>
                  </a:cubicBezTo>
                  <a:cubicBezTo>
                    <a:pt x="479" y="197"/>
                    <a:pt x="479" y="197"/>
                    <a:pt x="488" y="188"/>
                  </a:cubicBezTo>
                  <a:cubicBezTo>
                    <a:pt x="468" y="188"/>
                    <a:pt x="460" y="188"/>
                    <a:pt x="443" y="180"/>
                  </a:cubicBezTo>
                  <a:cubicBezTo>
                    <a:pt x="398" y="171"/>
                    <a:pt x="362" y="152"/>
                    <a:pt x="328" y="135"/>
                  </a:cubicBezTo>
                  <a:cubicBezTo>
                    <a:pt x="292" y="135"/>
                    <a:pt x="266" y="126"/>
                    <a:pt x="239" y="126"/>
                  </a:cubicBezTo>
                  <a:cubicBezTo>
                    <a:pt x="213" y="118"/>
                    <a:pt x="194" y="118"/>
                    <a:pt x="168" y="107"/>
                  </a:cubicBezTo>
                  <a:cubicBezTo>
                    <a:pt x="149" y="99"/>
                    <a:pt x="132" y="90"/>
                    <a:pt x="124" y="73"/>
                  </a:cubicBezTo>
                  <a:cubicBezTo>
                    <a:pt x="115" y="54"/>
                    <a:pt x="107" y="37"/>
                    <a:pt x="107" y="28"/>
                  </a:cubicBezTo>
                  <a:cubicBezTo>
                    <a:pt x="96" y="11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246004" y="1351006"/>
              <a:ext cx="36842" cy="17416"/>
            </a:xfrm>
            <a:custGeom>
              <a:rect b="b" l="l" r="r" t="t"/>
              <a:pathLst>
                <a:path extrusionOk="0" h="407" w="861">
                  <a:moveTo>
                    <a:pt x="356" y="1"/>
                  </a:moveTo>
                  <a:cubicBezTo>
                    <a:pt x="258" y="9"/>
                    <a:pt x="160" y="9"/>
                    <a:pt x="62" y="45"/>
                  </a:cubicBezTo>
                  <a:cubicBezTo>
                    <a:pt x="45" y="54"/>
                    <a:pt x="28" y="62"/>
                    <a:pt x="17" y="71"/>
                  </a:cubicBezTo>
                  <a:cubicBezTo>
                    <a:pt x="0" y="88"/>
                    <a:pt x="0" y="116"/>
                    <a:pt x="9" y="124"/>
                  </a:cubicBezTo>
                  <a:cubicBezTo>
                    <a:pt x="17" y="133"/>
                    <a:pt x="28" y="141"/>
                    <a:pt x="36" y="152"/>
                  </a:cubicBezTo>
                  <a:cubicBezTo>
                    <a:pt x="36" y="160"/>
                    <a:pt x="36" y="169"/>
                    <a:pt x="45" y="177"/>
                  </a:cubicBezTo>
                  <a:cubicBezTo>
                    <a:pt x="62" y="194"/>
                    <a:pt x="81" y="222"/>
                    <a:pt x="98" y="239"/>
                  </a:cubicBezTo>
                  <a:cubicBezTo>
                    <a:pt x="124" y="284"/>
                    <a:pt x="160" y="329"/>
                    <a:pt x="205" y="373"/>
                  </a:cubicBezTo>
                  <a:cubicBezTo>
                    <a:pt x="213" y="382"/>
                    <a:pt x="222" y="390"/>
                    <a:pt x="230" y="399"/>
                  </a:cubicBezTo>
                  <a:cubicBezTo>
                    <a:pt x="241" y="405"/>
                    <a:pt x="252" y="407"/>
                    <a:pt x="262" y="407"/>
                  </a:cubicBezTo>
                  <a:cubicBezTo>
                    <a:pt x="288" y="407"/>
                    <a:pt x="313" y="394"/>
                    <a:pt x="337" y="382"/>
                  </a:cubicBezTo>
                  <a:cubicBezTo>
                    <a:pt x="454" y="320"/>
                    <a:pt x="790" y="239"/>
                    <a:pt x="826" y="222"/>
                  </a:cubicBezTo>
                  <a:cubicBezTo>
                    <a:pt x="835" y="214"/>
                    <a:pt x="852" y="205"/>
                    <a:pt x="860" y="186"/>
                  </a:cubicBezTo>
                  <a:lnTo>
                    <a:pt x="860" y="152"/>
                  </a:lnTo>
                  <a:lnTo>
                    <a:pt x="860" y="133"/>
                  </a:lnTo>
                  <a:cubicBezTo>
                    <a:pt x="860" y="116"/>
                    <a:pt x="852" y="88"/>
                    <a:pt x="843" y="71"/>
                  </a:cubicBezTo>
                  <a:cubicBezTo>
                    <a:pt x="835" y="54"/>
                    <a:pt x="826" y="26"/>
                    <a:pt x="807" y="18"/>
                  </a:cubicBezTo>
                  <a:cubicBezTo>
                    <a:pt x="790" y="9"/>
                    <a:pt x="762" y="9"/>
                    <a:pt x="737" y="1"/>
                  </a:cubicBezTo>
                  <a:cubicBezTo>
                    <a:pt x="718" y="1"/>
                    <a:pt x="599" y="5"/>
                    <a:pt x="502" y="5"/>
                  </a:cubicBezTo>
                  <a:cubicBezTo>
                    <a:pt x="454" y="5"/>
                    <a:pt x="411" y="4"/>
                    <a:pt x="39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6246004" y="1351006"/>
              <a:ext cx="36842" cy="17416"/>
            </a:xfrm>
            <a:custGeom>
              <a:rect b="b" l="l" r="r" t="t"/>
              <a:pathLst>
                <a:path extrusionOk="0" h="407" w="861">
                  <a:moveTo>
                    <a:pt x="356" y="1"/>
                  </a:moveTo>
                  <a:lnTo>
                    <a:pt x="356" y="1"/>
                  </a:lnTo>
                  <a:cubicBezTo>
                    <a:pt x="258" y="9"/>
                    <a:pt x="160" y="9"/>
                    <a:pt x="62" y="45"/>
                  </a:cubicBezTo>
                  <a:cubicBezTo>
                    <a:pt x="45" y="54"/>
                    <a:pt x="28" y="62"/>
                    <a:pt x="17" y="71"/>
                  </a:cubicBezTo>
                  <a:cubicBezTo>
                    <a:pt x="0" y="88"/>
                    <a:pt x="0" y="116"/>
                    <a:pt x="9" y="124"/>
                  </a:cubicBezTo>
                  <a:cubicBezTo>
                    <a:pt x="17" y="133"/>
                    <a:pt x="28" y="141"/>
                    <a:pt x="36" y="152"/>
                  </a:cubicBezTo>
                  <a:cubicBezTo>
                    <a:pt x="36" y="160"/>
                    <a:pt x="36" y="169"/>
                    <a:pt x="45" y="177"/>
                  </a:cubicBezTo>
                  <a:cubicBezTo>
                    <a:pt x="62" y="194"/>
                    <a:pt x="81" y="222"/>
                    <a:pt x="98" y="239"/>
                  </a:cubicBezTo>
                  <a:cubicBezTo>
                    <a:pt x="124" y="284"/>
                    <a:pt x="160" y="329"/>
                    <a:pt x="205" y="373"/>
                  </a:cubicBezTo>
                  <a:cubicBezTo>
                    <a:pt x="213" y="382"/>
                    <a:pt x="222" y="390"/>
                    <a:pt x="230" y="399"/>
                  </a:cubicBezTo>
                  <a:cubicBezTo>
                    <a:pt x="241" y="405"/>
                    <a:pt x="252" y="407"/>
                    <a:pt x="262" y="407"/>
                  </a:cubicBezTo>
                  <a:cubicBezTo>
                    <a:pt x="288" y="407"/>
                    <a:pt x="313" y="394"/>
                    <a:pt x="337" y="382"/>
                  </a:cubicBezTo>
                  <a:cubicBezTo>
                    <a:pt x="454" y="320"/>
                    <a:pt x="790" y="239"/>
                    <a:pt x="826" y="222"/>
                  </a:cubicBezTo>
                  <a:cubicBezTo>
                    <a:pt x="835" y="214"/>
                    <a:pt x="852" y="205"/>
                    <a:pt x="860" y="186"/>
                  </a:cubicBezTo>
                  <a:lnTo>
                    <a:pt x="860" y="152"/>
                  </a:lnTo>
                  <a:cubicBezTo>
                    <a:pt x="807" y="169"/>
                    <a:pt x="754" y="186"/>
                    <a:pt x="701" y="194"/>
                  </a:cubicBezTo>
                  <a:cubicBezTo>
                    <a:pt x="643" y="213"/>
                    <a:pt x="582" y="226"/>
                    <a:pt x="521" y="226"/>
                  </a:cubicBezTo>
                  <a:cubicBezTo>
                    <a:pt x="489" y="226"/>
                    <a:pt x="457" y="222"/>
                    <a:pt x="426" y="214"/>
                  </a:cubicBezTo>
                  <a:cubicBezTo>
                    <a:pt x="390" y="205"/>
                    <a:pt x="356" y="186"/>
                    <a:pt x="337" y="152"/>
                  </a:cubicBezTo>
                  <a:cubicBezTo>
                    <a:pt x="328" y="133"/>
                    <a:pt x="320" y="99"/>
                    <a:pt x="328" y="71"/>
                  </a:cubicBezTo>
                  <a:cubicBezTo>
                    <a:pt x="337" y="45"/>
                    <a:pt x="347" y="26"/>
                    <a:pt x="356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6238815" y="1415149"/>
              <a:ext cx="79718" cy="52974"/>
            </a:xfrm>
            <a:custGeom>
              <a:rect b="b" l="l" r="r" t="t"/>
              <a:pathLst>
                <a:path extrusionOk="0" h="1238" w="1863">
                  <a:moveTo>
                    <a:pt x="1463" y="0"/>
                  </a:moveTo>
                  <a:cubicBezTo>
                    <a:pt x="1420" y="0"/>
                    <a:pt x="1384" y="9"/>
                    <a:pt x="1339" y="18"/>
                  </a:cubicBezTo>
                  <a:cubicBezTo>
                    <a:pt x="1339" y="18"/>
                    <a:pt x="1331" y="26"/>
                    <a:pt x="1322" y="26"/>
                  </a:cubicBezTo>
                  <a:cubicBezTo>
                    <a:pt x="1269" y="37"/>
                    <a:pt x="1224" y="54"/>
                    <a:pt x="1188" y="71"/>
                  </a:cubicBezTo>
                  <a:cubicBezTo>
                    <a:pt x="1082" y="107"/>
                    <a:pt x="975" y="152"/>
                    <a:pt x="869" y="196"/>
                  </a:cubicBezTo>
                  <a:cubicBezTo>
                    <a:pt x="835" y="205"/>
                    <a:pt x="807" y="222"/>
                    <a:pt x="771" y="239"/>
                  </a:cubicBezTo>
                  <a:cubicBezTo>
                    <a:pt x="737" y="250"/>
                    <a:pt x="709" y="267"/>
                    <a:pt x="683" y="275"/>
                  </a:cubicBezTo>
                  <a:cubicBezTo>
                    <a:pt x="611" y="311"/>
                    <a:pt x="541" y="345"/>
                    <a:pt x="471" y="373"/>
                  </a:cubicBezTo>
                  <a:cubicBezTo>
                    <a:pt x="319" y="452"/>
                    <a:pt x="177" y="533"/>
                    <a:pt x="53" y="639"/>
                  </a:cubicBezTo>
                  <a:cubicBezTo>
                    <a:pt x="26" y="648"/>
                    <a:pt x="9" y="665"/>
                    <a:pt x="0" y="692"/>
                  </a:cubicBezTo>
                  <a:cubicBezTo>
                    <a:pt x="0" y="718"/>
                    <a:pt x="9" y="746"/>
                    <a:pt x="17" y="771"/>
                  </a:cubicBezTo>
                  <a:cubicBezTo>
                    <a:pt x="79" y="897"/>
                    <a:pt x="221" y="958"/>
                    <a:pt x="364" y="984"/>
                  </a:cubicBezTo>
                  <a:cubicBezTo>
                    <a:pt x="412" y="992"/>
                    <a:pt x="460" y="996"/>
                    <a:pt x="509" y="996"/>
                  </a:cubicBezTo>
                  <a:cubicBezTo>
                    <a:pt x="670" y="996"/>
                    <a:pt x="833" y="953"/>
                    <a:pt x="975" y="878"/>
                  </a:cubicBezTo>
                  <a:cubicBezTo>
                    <a:pt x="1028" y="844"/>
                    <a:pt x="1082" y="807"/>
                    <a:pt x="1135" y="771"/>
                  </a:cubicBezTo>
                  <a:cubicBezTo>
                    <a:pt x="1207" y="718"/>
                    <a:pt x="1277" y="675"/>
                    <a:pt x="1356" y="622"/>
                  </a:cubicBezTo>
                  <a:lnTo>
                    <a:pt x="1356" y="692"/>
                  </a:lnTo>
                  <a:cubicBezTo>
                    <a:pt x="1375" y="844"/>
                    <a:pt x="1401" y="984"/>
                    <a:pt x="1463" y="1118"/>
                  </a:cubicBezTo>
                  <a:cubicBezTo>
                    <a:pt x="1482" y="1154"/>
                    <a:pt x="1507" y="1197"/>
                    <a:pt x="1544" y="1225"/>
                  </a:cubicBezTo>
                  <a:cubicBezTo>
                    <a:pt x="1562" y="1233"/>
                    <a:pt x="1583" y="1237"/>
                    <a:pt x="1604" y="1237"/>
                  </a:cubicBezTo>
                  <a:cubicBezTo>
                    <a:pt x="1645" y="1237"/>
                    <a:pt x="1689" y="1224"/>
                    <a:pt x="1729" y="1208"/>
                  </a:cubicBezTo>
                  <a:cubicBezTo>
                    <a:pt x="1729" y="1197"/>
                    <a:pt x="1739" y="1197"/>
                    <a:pt x="1739" y="1197"/>
                  </a:cubicBezTo>
                  <a:cubicBezTo>
                    <a:pt x="1782" y="1171"/>
                    <a:pt x="1818" y="1135"/>
                    <a:pt x="1846" y="1090"/>
                  </a:cubicBezTo>
                  <a:cubicBezTo>
                    <a:pt x="1854" y="1082"/>
                    <a:pt x="1854" y="1065"/>
                    <a:pt x="1863" y="1056"/>
                  </a:cubicBezTo>
                  <a:cubicBezTo>
                    <a:pt x="1863" y="1037"/>
                    <a:pt x="1863" y="1029"/>
                    <a:pt x="1854" y="1012"/>
                  </a:cubicBezTo>
                  <a:cubicBezTo>
                    <a:pt x="1818" y="763"/>
                    <a:pt x="1782" y="524"/>
                    <a:pt x="1756" y="275"/>
                  </a:cubicBezTo>
                  <a:cubicBezTo>
                    <a:pt x="1748" y="230"/>
                    <a:pt x="1739" y="196"/>
                    <a:pt x="1729" y="152"/>
                  </a:cubicBezTo>
                  <a:cubicBezTo>
                    <a:pt x="1720" y="143"/>
                    <a:pt x="1720" y="132"/>
                    <a:pt x="1720" y="124"/>
                  </a:cubicBezTo>
                  <a:cubicBezTo>
                    <a:pt x="1712" y="115"/>
                    <a:pt x="1712" y="107"/>
                    <a:pt x="1703" y="107"/>
                  </a:cubicBezTo>
                  <a:cubicBezTo>
                    <a:pt x="1703" y="90"/>
                    <a:pt x="1695" y="79"/>
                    <a:pt x="1686" y="71"/>
                  </a:cubicBezTo>
                  <a:lnTo>
                    <a:pt x="1676" y="62"/>
                  </a:lnTo>
                  <a:lnTo>
                    <a:pt x="1667" y="54"/>
                  </a:lnTo>
                  <a:lnTo>
                    <a:pt x="1659" y="45"/>
                  </a:lnTo>
                  <a:cubicBezTo>
                    <a:pt x="1650" y="37"/>
                    <a:pt x="1633" y="26"/>
                    <a:pt x="1614" y="18"/>
                  </a:cubicBezTo>
                  <a:cubicBezTo>
                    <a:pt x="1569" y="0"/>
                    <a:pt x="1516" y="0"/>
                    <a:pt x="146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6257386" y="1415149"/>
              <a:ext cx="61147" cy="51220"/>
            </a:xfrm>
            <a:custGeom>
              <a:rect b="b" l="l" r="r" t="t"/>
              <a:pathLst>
                <a:path extrusionOk="0" h="1197" w="1429">
                  <a:moveTo>
                    <a:pt x="1029" y="0"/>
                  </a:moveTo>
                  <a:cubicBezTo>
                    <a:pt x="986" y="0"/>
                    <a:pt x="950" y="9"/>
                    <a:pt x="905" y="18"/>
                  </a:cubicBezTo>
                  <a:cubicBezTo>
                    <a:pt x="905" y="18"/>
                    <a:pt x="897" y="26"/>
                    <a:pt x="888" y="26"/>
                  </a:cubicBezTo>
                  <a:cubicBezTo>
                    <a:pt x="835" y="37"/>
                    <a:pt x="790" y="54"/>
                    <a:pt x="754" y="71"/>
                  </a:cubicBezTo>
                  <a:cubicBezTo>
                    <a:pt x="648" y="107"/>
                    <a:pt x="541" y="152"/>
                    <a:pt x="435" y="196"/>
                  </a:cubicBezTo>
                  <a:cubicBezTo>
                    <a:pt x="409" y="213"/>
                    <a:pt x="364" y="222"/>
                    <a:pt x="337" y="239"/>
                  </a:cubicBezTo>
                  <a:cubicBezTo>
                    <a:pt x="303" y="250"/>
                    <a:pt x="275" y="267"/>
                    <a:pt x="249" y="275"/>
                  </a:cubicBezTo>
                  <a:cubicBezTo>
                    <a:pt x="177" y="311"/>
                    <a:pt x="107" y="345"/>
                    <a:pt x="37" y="373"/>
                  </a:cubicBezTo>
                  <a:cubicBezTo>
                    <a:pt x="17" y="426"/>
                    <a:pt x="9" y="479"/>
                    <a:pt x="9" y="524"/>
                  </a:cubicBezTo>
                  <a:cubicBezTo>
                    <a:pt x="0" y="622"/>
                    <a:pt x="9" y="709"/>
                    <a:pt x="115" y="709"/>
                  </a:cubicBezTo>
                  <a:cubicBezTo>
                    <a:pt x="188" y="709"/>
                    <a:pt x="258" y="692"/>
                    <a:pt x="328" y="665"/>
                  </a:cubicBezTo>
                  <a:cubicBezTo>
                    <a:pt x="541" y="586"/>
                    <a:pt x="746" y="488"/>
                    <a:pt x="941" y="373"/>
                  </a:cubicBezTo>
                  <a:cubicBezTo>
                    <a:pt x="986" y="345"/>
                    <a:pt x="1020" y="328"/>
                    <a:pt x="1065" y="328"/>
                  </a:cubicBezTo>
                  <a:cubicBezTo>
                    <a:pt x="1146" y="328"/>
                    <a:pt x="1171" y="373"/>
                    <a:pt x="1199" y="443"/>
                  </a:cubicBezTo>
                  <a:cubicBezTo>
                    <a:pt x="1225" y="516"/>
                    <a:pt x="1233" y="594"/>
                    <a:pt x="1242" y="665"/>
                  </a:cubicBezTo>
                  <a:cubicBezTo>
                    <a:pt x="1269" y="807"/>
                    <a:pt x="1278" y="941"/>
                    <a:pt x="1295" y="1082"/>
                  </a:cubicBezTo>
                  <a:cubicBezTo>
                    <a:pt x="1295" y="1118"/>
                    <a:pt x="1295" y="1154"/>
                    <a:pt x="1305" y="1197"/>
                  </a:cubicBezTo>
                  <a:cubicBezTo>
                    <a:pt x="1348" y="1171"/>
                    <a:pt x="1384" y="1135"/>
                    <a:pt x="1412" y="1090"/>
                  </a:cubicBezTo>
                  <a:cubicBezTo>
                    <a:pt x="1420" y="1082"/>
                    <a:pt x="1420" y="1065"/>
                    <a:pt x="1429" y="1056"/>
                  </a:cubicBezTo>
                  <a:cubicBezTo>
                    <a:pt x="1429" y="1037"/>
                    <a:pt x="1429" y="1029"/>
                    <a:pt x="1420" y="1012"/>
                  </a:cubicBezTo>
                  <a:cubicBezTo>
                    <a:pt x="1384" y="763"/>
                    <a:pt x="1348" y="524"/>
                    <a:pt x="1322" y="275"/>
                  </a:cubicBezTo>
                  <a:cubicBezTo>
                    <a:pt x="1314" y="230"/>
                    <a:pt x="1305" y="196"/>
                    <a:pt x="1295" y="152"/>
                  </a:cubicBezTo>
                  <a:cubicBezTo>
                    <a:pt x="1286" y="143"/>
                    <a:pt x="1286" y="132"/>
                    <a:pt x="1286" y="124"/>
                  </a:cubicBezTo>
                  <a:cubicBezTo>
                    <a:pt x="1278" y="115"/>
                    <a:pt x="1278" y="107"/>
                    <a:pt x="1269" y="107"/>
                  </a:cubicBezTo>
                  <a:cubicBezTo>
                    <a:pt x="1269" y="90"/>
                    <a:pt x="1261" y="79"/>
                    <a:pt x="1252" y="71"/>
                  </a:cubicBezTo>
                  <a:lnTo>
                    <a:pt x="1242" y="62"/>
                  </a:lnTo>
                  <a:lnTo>
                    <a:pt x="1233" y="54"/>
                  </a:lnTo>
                  <a:lnTo>
                    <a:pt x="1225" y="45"/>
                  </a:lnTo>
                  <a:cubicBezTo>
                    <a:pt x="1207" y="37"/>
                    <a:pt x="1199" y="26"/>
                    <a:pt x="1180" y="18"/>
                  </a:cubicBezTo>
                  <a:cubicBezTo>
                    <a:pt x="1135" y="0"/>
                    <a:pt x="1082" y="0"/>
                    <a:pt x="102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6299107" y="1455201"/>
              <a:ext cx="32734" cy="35644"/>
            </a:xfrm>
            <a:custGeom>
              <a:rect b="b" l="l" r="r" t="t"/>
              <a:pathLst>
                <a:path extrusionOk="0" h="833" w="765">
                  <a:moveTo>
                    <a:pt x="446" y="1"/>
                  </a:moveTo>
                  <a:cubicBezTo>
                    <a:pt x="441" y="1"/>
                    <a:pt x="437" y="8"/>
                    <a:pt x="437" y="14"/>
                  </a:cubicBezTo>
                  <a:cubicBezTo>
                    <a:pt x="401" y="84"/>
                    <a:pt x="330" y="137"/>
                    <a:pt x="250" y="154"/>
                  </a:cubicBezTo>
                  <a:cubicBezTo>
                    <a:pt x="237" y="158"/>
                    <a:pt x="225" y="159"/>
                    <a:pt x="211" y="159"/>
                  </a:cubicBezTo>
                  <a:cubicBezTo>
                    <a:pt x="185" y="159"/>
                    <a:pt x="156" y="154"/>
                    <a:pt x="126" y="154"/>
                  </a:cubicBezTo>
                  <a:cubicBezTo>
                    <a:pt x="73" y="146"/>
                    <a:pt x="37" y="120"/>
                    <a:pt x="20" y="84"/>
                  </a:cubicBezTo>
                  <a:lnTo>
                    <a:pt x="11" y="76"/>
                  </a:lnTo>
                  <a:lnTo>
                    <a:pt x="11" y="112"/>
                  </a:lnTo>
                  <a:cubicBezTo>
                    <a:pt x="20" y="137"/>
                    <a:pt x="28" y="174"/>
                    <a:pt x="28" y="199"/>
                  </a:cubicBezTo>
                  <a:cubicBezTo>
                    <a:pt x="37" y="208"/>
                    <a:pt x="37" y="227"/>
                    <a:pt x="37" y="235"/>
                  </a:cubicBezTo>
                  <a:cubicBezTo>
                    <a:pt x="54" y="280"/>
                    <a:pt x="64" y="325"/>
                    <a:pt x="54" y="367"/>
                  </a:cubicBezTo>
                  <a:cubicBezTo>
                    <a:pt x="54" y="412"/>
                    <a:pt x="37" y="457"/>
                    <a:pt x="20" y="493"/>
                  </a:cubicBezTo>
                  <a:cubicBezTo>
                    <a:pt x="11" y="555"/>
                    <a:pt x="0" y="616"/>
                    <a:pt x="11" y="678"/>
                  </a:cubicBezTo>
                  <a:cubicBezTo>
                    <a:pt x="11" y="714"/>
                    <a:pt x="20" y="751"/>
                    <a:pt x="45" y="776"/>
                  </a:cubicBezTo>
                  <a:cubicBezTo>
                    <a:pt x="45" y="785"/>
                    <a:pt x="54" y="793"/>
                    <a:pt x="54" y="793"/>
                  </a:cubicBezTo>
                  <a:cubicBezTo>
                    <a:pt x="88" y="821"/>
                    <a:pt x="127" y="832"/>
                    <a:pt x="168" y="832"/>
                  </a:cubicBezTo>
                  <a:cubicBezTo>
                    <a:pt x="180" y="832"/>
                    <a:pt x="192" y="831"/>
                    <a:pt x="205" y="829"/>
                  </a:cubicBezTo>
                  <a:cubicBezTo>
                    <a:pt x="258" y="812"/>
                    <a:pt x="303" y="785"/>
                    <a:pt x="356" y="751"/>
                  </a:cubicBezTo>
                  <a:cubicBezTo>
                    <a:pt x="401" y="714"/>
                    <a:pt x="445" y="678"/>
                    <a:pt x="499" y="661"/>
                  </a:cubicBezTo>
                  <a:cubicBezTo>
                    <a:pt x="552" y="653"/>
                    <a:pt x="597" y="644"/>
                    <a:pt x="639" y="625"/>
                  </a:cubicBezTo>
                  <a:cubicBezTo>
                    <a:pt x="692" y="591"/>
                    <a:pt x="729" y="538"/>
                    <a:pt x="746" y="474"/>
                  </a:cubicBezTo>
                  <a:cubicBezTo>
                    <a:pt x="756" y="431"/>
                    <a:pt x="765" y="387"/>
                    <a:pt x="737" y="342"/>
                  </a:cubicBezTo>
                  <a:cubicBezTo>
                    <a:pt x="720" y="314"/>
                    <a:pt x="684" y="297"/>
                    <a:pt x="650" y="297"/>
                  </a:cubicBezTo>
                  <a:cubicBezTo>
                    <a:pt x="639" y="295"/>
                    <a:pt x="629" y="294"/>
                    <a:pt x="618" y="294"/>
                  </a:cubicBezTo>
                  <a:cubicBezTo>
                    <a:pt x="593" y="294"/>
                    <a:pt x="567" y="300"/>
                    <a:pt x="543" y="306"/>
                  </a:cubicBezTo>
                  <a:cubicBezTo>
                    <a:pt x="535" y="309"/>
                    <a:pt x="528" y="311"/>
                    <a:pt x="520" y="311"/>
                  </a:cubicBezTo>
                  <a:cubicBezTo>
                    <a:pt x="510" y="311"/>
                    <a:pt x="500" y="307"/>
                    <a:pt x="490" y="297"/>
                  </a:cubicBezTo>
                  <a:cubicBezTo>
                    <a:pt x="471" y="272"/>
                    <a:pt x="471" y="244"/>
                    <a:pt x="471" y="218"/>
                  </a:cubicBezTo>
                  <a:cubicBezTo>
                    <a:pt x="462" y="154"/>
                    <a:pt x="471" y="93"/>
                    <a:pt x="462" y="31"/>
                  </a:cubicBezTo>
                  <a:lnTo>
                    <a:pt x="462" y="22"/>
                  </a:lnTo>
                  <a:cubicBezTo>
                    <a:pt x="462" y="22"/>
                    <a:pt x="462" y="14"/>
                    <a:pt x="454" y="5"/>
                  </a:cubicBezTo>
                  <a:cubicBezTo>
                    <a:pt x="451" y="2"/>
                    <a:pt x="449" y="1"/>
                    <a:pt x="446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6299578" y="1455201"/>
              <a:ext cx="32264" cy="35644"/>
            </a:xfrm>
            <a:custGeom>
              <a:rect b="b" l="l" r="r" t="t"/>
              <a:pathLst>
                <a:path extrusionOk="0" h="833" w="754">
                  <a:moveTo>
                    <a:pt x="435" y="1"/>
                  </a:moveTo>
                  <a:cubicBezTo>
                    <a:pt x="430" y="1"/>
                    <a:pt x="426" y="8"/>
                    <a:pt x="426" y="14"/>
                  </a:cubicBezTo>
                  <a:cubicBezTo>
                    <a:pt x="390" y="84"/>
                    <a:pt x="319" y="137"/>
                    <a:pt x="239" y="154"/>
                  </a:cubicBezTo>
                  <a:cubicBezTo>
                    <a:pt x="226" y="158"/>
                    <a:pt x="214" y="159"/>
                    <a:pt x="200" y="159"/>
                  </a:cubicBezTo>
                  <a:cubicBezTo>
                    <a:pt x="174" y="159"/>
                    <a:pt x="145" y="154"/>
                    <a:pt x="115" y="154"/>
                  </a:cubicBezTo>
                  <a:cubicBezTo>
                    <a:pt x="62" y="146"/>
                    <a:pt x="26" y="120"/>
                    <a:pt x="9" y="84"/>
                  </a:cubicBezTo>
                  <a:lnTo>
                    <a:pt x="0" y="76"/>
                  </a:lnTo>
                  <a:lnTo>
                    <a:pt x="0" y="112"/>
                  </a:lnTo>
                  <a:cubicBezTo>
                    <a:pt x="9" y="137"/>
                    <a:pt x="17" y="174"/>
                    <a:pt x="17" y="199"/>
                  </a:cubicBezTo>
                  <a:cubicBezTo>
                    <a:pt x="52" y="210"/>
                    <a:pt x="91" y="215"/>
                    <a:pt x="127" y="215"/>
                  </a:cubicBezTo>
                  <a:cubicBezTo>
                    <a:pt x="154" y="215"/>
                    <a:pt x="180" y="212"/>
                    <a:pt x="202" y="208"/>
                  </a:cubicBezTo>
                  <a:cubicBezTo>
                    <a:pt x="223" y="202"/>
                    <a:pt x="248" y="198"/>
                    <a:pt x="273" y="198"/>
                  </a:cubicBezTo>
                  <a:cubicBezTo>
                    <a:pt x="325" y="198"/>
                    <a:pt x="380" y="214"/>
                    <a:pt x="415" y="261"/>
                  </a:cubicBezTo>
                  <a:cubicBezTo>
                    <a:pt x="443" y="297"/>
                    <a:pt x="451" y="342"/>
                    <a:pt x="451" y="387"/>
                  </a:cubicBezTo>
                  <a:cubicBezTo>
                    <a:pt x="451" y="412"/>
                    <a:pt x="443" y="440"/>
                    <a:pt x="434" y="457"/>
                  </a:cubicBezTo>
                  <a:cubicBezTo>
                    <a:pt x="426" y="493"/>
                    <a:pt x="390" y="510"/>
                    <a:pt x="362" y="538"/>
                  </a:cubicBezTo>
                  <a:cubicBezTo>
                    <a:pt x="328" y="580"/>
                    <a:pt x="292" y="633"/>
                    <a:pt x="247" y="678"/>
                  </a:cubicBezTo>
                  <a:cubicBezTo>
                    <a:pt x="194" y="731"/>
                    <a:pt x="132" y="768"/>
                    <a:pt x="70" y="785"/>
                  </a:cubicBezTo>
                  <a:cubicBezTo>
                    <a:pt x="62" y="793"/>
                    <a:pt x="53" y="793"/>
                    <a:pt x="43" y="793"/>
                  </a:cubicBezTo>
                  <a:cubicBezTo>
                    <a:pt x="77" y="821"/>
                    <a:pt x="116" y="832"/>
                    <a:pt x="157" y="832"/>
                  </a:cubicBezTo>
                  <a:cubicBezTo>
                    <a:pt x="169" y="832"/>
                    <a:pt x="181" y="831"/>
                    <a:pt x="194" y="829"/>
                  </a:cubicBezTo>
                  <a:cubicBezTo>
                    <a:pt x="247" y="812"/>
                    <a:pt x="292" y="785"/>
                    <a:pt x="345" y="751"/>
                  </a:cubicBezTo>
                  <a:cubicBezTo>
                    <a:pt x="390" y="714"/>
                    <a:pt x="434" y="678"/>
                    <a:pt x="488" y="661"/>
                  </a:cubicBezTo>
                  <a:cubicBezTo>
                    <a:pt x="541" y="653"/>
                    <a:pt x="586" y="644"/>
                    <a:pt x="628" y="625"/>
                  </a:cubicBezTo>
                  <a:cubicBezTo>
                    <a:pt x="681" y="591"/>
                    <a:pt x="718" y="538"/>
                    <a:pt x="735" y="474"/>
                  </a:cubicBezTo>
                  <a:cubicBezTo>
                    <a:pt x="745" y="431"/>
                    <a:pt x="754" y="387"/>
                    <a:pt x="726" y="342"/>
                  </a:cubicBezTo>
                  <a:cubicBezTo>
                    <a:pt x="709" y="314"/>
                    <a:pt x="673" y="297"/>
                    <a:pt x="639" y="297"/>
                  </a:cubicBezTo>
                  <a:cubicBezTo>
                    <a:pt x="628" y="295"/>
                    <a:pt x="618" y="294"/>
                    <a:pt x="607" y="294"/>
                  </a:cubicBezTo>
                  <a:cubicBezTo>
                    <a:pt x="582" y="294"/>
                    <a:pt x="556" y="300"/>
                    <a:pt x="532" y="306"/>
                  </a:cubicBezTo>
                  <a:cubicBezTo>
                    <a:pt x="524" y="309"/>
                    <a:pt x="517" y="311"/>
                    <a:pt x="509" y="311"/>
                  </a:cubicBezTo>
                  <a:cubicBezTo>
                    <a:pt x="499" y="311"/>
                    <a:pt x="489" y="307"/>
                    <a:pt x="479" y="297"/>
                  </a:cubicBezTo>
                  <a:cubicBezTo>
                    <a:pt x="460" y="272"/>
                    <a:pt x="460" y="244"/>
                    <a:pt x="460" y="218"/>
                  </a:cubicBezTo>
                  <a:cubicBezTo>
                    <a:pt x="451" y="154"/>
                    <a:pt x="460" y="93"/>
                    <a:pt x="451" y="31"/>
                  </a:cubicBezTo>
                  <a:lnTo>
                    <a:pt x="451" y="22"/>
                  </a:lnTo>
                  <a:cubicBezTo>
                    <a:pt x="451" y="22"/>
                    <a:pt x="451" y="14"/>
                    <a:pt x="443" y="5"/>
                  </a:cubicBezTo>
                  <a:cubicBezTo>
                    <a:pt x="440" y="2"/>
                    <a:pt x="438" y="1"/>
                    <a:pt x="43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6220586" y="1354001"/>
              <a:ext cx="56953" cy="93496"/>
            </a:xfrm>
            <a:custGeom>
              <a:rect b="b" l="l" r="r" t="t"/>
              <a:pathLst>
                <a:path extrusionOk="0" h="2185" w="1331">
                  <a:moveTo>
                    <a:pt x="249" y="1"/>
                  </a:moveTo>
                  <a:cubicBezTo>
                    <a:pt x="213" y="9"/>
                    <a:pt x="177" y="9"/>
                    <a:pt x="143" y="29"/>
                  </a:cubicBezTo>
                  <a:cubicBezTo>
                    <a:pt x="124" y="37"/>
                    <a:pt x="107" y="54"/>
                    <a:pt x="90" y="71"/>
                  </a:cubicBezTo>
                  <a:cubicBezTo>
                    <a:pt x="45" y="124"/>
                    <a:pt x="17" y="188"/>
                    <a:pt x="9" y="259"/>
                  </a:cubicBezTo>
                  <a:cubicBezTo>
                    <a:pt x="0" y="295"/>
                    <a:pt x="9" y="337"/>
                    <a:pt x="9" y="382"/>
                  </a:cubicBezTo>
                  <a:cubicBezTo>
                    <a:pt x="17" y="489"/>
                    <a:pt x="45" y="603"/>
                    <a:pt x="71" y="710"/>
                  </a:cubicBezTo>
                  <a:cubicBezTo>
                    <a:pt x="98" y="827"/>
                    <a:pt x="143" y="933"/>
                    <a:pt x="151" y="1057"/>
                  </a:cubicBezTo>
                  <a:cubicBezTo>
                    <a:pt x="177" y="1253"/>
                    <a:pt x="168" y="1455"/>
                    <a:pt x="168" y="1659"/>
                  </a:cubicBezTo>
                  <a:cubicBezTo>
                    <a:pt x="177" y="1774"/>
                    <a:pt x="168" y="1900"/>
                    <a:pt x="258" y="1987"/>
                  </a:cubicBezTo>
                  <a:cubicBezTo>
                    <a:pt x="283" y="2023"/>
                    <a:pt x="303" y="2051"/>
                    <a:pt x="337" y="2068"/>
                  </a:cubicBezTo>
                  <a:cubicBezTo>
                    <a:pt x="418" y="2138"/>
                    <a:pt x="533" y="2175"/>
                    <a:pt x="639" y="2183"/>
                  </a:cubicBezTo>
                  <a:cubicBezTo>
                    <a:pt x="653" y="2184"/>
                    <a:pt x="667" y="2185"/>
                    <a:pt x="681" y="2185"/>
                  </a:cubicBezTo>
                  <a:cubicBezTo>
                    <a:pt x="773" y="2185"/>
                    <a:pt x="865" y="2161"/>
                    <a:pt x="950" y="2130"/>
                  </a:cubicBezTo>
                  <a:lnTo>
                    <a:pt x="967" y="2130"/>
                  </a:lnTo>
                  <a:cubicBezTo>
                    <a:pt x="1037" y="2104"/>
                    <a:pt x="1109" y="2060"/>
                    <a:pt x="1171" y="2015"/>
                  </a:cubicBezTo>
                  <a:cubicBezTo>
                    <a:pt x="1216" y="1979"/>
                    <a:pt x="1250" y="1945"/>
                    <a:pt x="1278" y="1900"/>
                  </a:cubicBezTo>
                  <a:cubicBezTo>
                    <a:pt x="1314" y="1847"/>
                    <a:pt x="1314" y="1802"/>
                    <a:pt x="1314" y="1749"/>
                  </a:cubicBezTo>
                  <a:cubicBezTo>
                    <a:pt x="1314" y="1581"/>
                    <a:pt x="1269" y="1412"/>
                    <a:pt x="1269" y="1253"/>
                  </a:cubicBezTo>
                  <a:cubicBezTo>
                    <a:pt x="1269" y="1127"/>
                    <a:pt x="1295" y="1004"/>
                    <a:pt x="1314" y="889"/>
                  </a:cubicBezTo>
                  <a:cubicBezTo>
                    <a:pt x="1322" y="827"/>
                    <a:pt x="1331" y="755"/>
                    <a:pt x="1331" y="693"/>
                  </a:cubicBezTo>
                  <a:cubicBezTo>
                    <a:pt x="1331" y="657"/>
                    <a:pt x="1331" y="631"/>
                    <a:pt x="1322" y="595"/>
                  </a:cubicBezTo>
                  <a:cubicBezTo>
                    <a:pt x="1314" y="516"/>
                    <a:pt x="1278" y="444"/>
                    <a:pt x="1216" y="382"/>
                  </a:cubicBezTo>
                  <a:cubicBezTo>
                    <a:pt x="1126" y="295"/>
                    <a:pt x="1003" y="250"/>
                    <a:pt x="888" y="205"/>
                  </a:cubicBezTo>
                  <a:cubicBezTo>
                    <a:pt x="754" y="161"/>
                    <a:pt x="639" y="82"/>
                    <a:pt x="505" y="37"/>
                  </a:cubicBezTo>
                  <a:cubicBezTo>
                    <a:pt x="426" y="9"/>
                    <a:pt x="337" y="1"/>
                    <a:pt x="249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6256274" y="1380446"/>
              <a:ext cx="21267" cy="64698"/>
            </a:xfrm>
            <a:custGeom>
              <a:rect b="b" l="l" r="r" t="t"/>
              <a:pathLst>
                <a:path extrusionOk="0" h="1512" w="497">
                  <a:moveTo>
                    <a:pt x="303" y="1"/>
                  </a:moveTo>
                  <a:cubicBezTo>
                    <a:pt x="238" y="1"/>
                    <a:pt x="171" y="17"/>
                    <a:pt x="116" y="39"/>
                  </a:cubicBezTo>
                  <a:cubicBezTo>
                    <a:pt x="18" y="83"/>
                    <a:pt x="18" y="218"/>
                    <a:pt x="9" y="315"/>
                  </a:cubicBezTo>
                  <a:cubicBezTo>
                    <a:pt x="1" y="394"/>
                    <a:pt x="1" y="475"/>
                    <a:pt x="9" y="554"/>
                  </a:cubicBezTo>
                  <a:cubicBezTo>
                    <a:pt x="18" y="865"/>
                    <a:pt x="54" y="1176"/>
                    <a:pt x="107" y="1476"/>
                  </a:cubicBezTo>
                  <a:cubicBezTo>
                    <a:pt x="107" y="1495"/>
                    <a:pt x="107" y="1503"/>
                    <a:pt x="116" y="1512"/>
                  </a:cubicBezTo>
                  <a:lnTo>
                    <a:pt x="133" y="1512"/>
                  </a:lnTo>
                  <a:cubicBezTo>
                    <a:pt x="203" y="1486"/>
                    <a:pt x="275" y="1442"/>
                    <a:pt x="337" y="1397"/>
                  </a:cubicBezTo>
                  <a:cubicBezTo>
                    <a:pt x="382" y="1361"/>
                    <a:pt x="416" y="1327"/>
                    <a:pt x="444" y="1282"/>
                  </a:cubicBezTo>
                  <a:cubicBezTo>
                    <a:pt x="480" y="1229"/>
                    <a:pt x="480" y="1184"/>
                    <a:pt x="480" y="1131"/>
                  </a:cubicBezTo>
                  <a:cubicBezTo>
                    <a:pt x="480" y="963"/>
                    <a:pt x="435" y="794"/>
                    <a:pt x="435" y="635"/>
                  </a:cubicBezTo>
                  <a:cubicBezTo>
                    <a:pt x="435" y="509"/>
                    <a:pt x="461" y="386"/>
                    <a:pt x="480" y="271"/>
                  </a:cubicBezTo>
                  <a:cubicBezTo>
                    <a:pt x="488" y="209"/>
                    <a:pt x="497" y="137"/>
                    <a:pt x="497" y="75"/>
                  </a:cubicBezTo>
                  <a:cubicBezTo>
                    <a:pt x="488" y="66"/>
                    <a:pt x="480" y="58"/>
                    <a:pt x="469" y="49"/>
                  </a:cubicBezTo>
                  <a:cubicBezTo>
                    <a:pt x="423" y="14"/>
                    <a:pt x="364" y="1"/>
                    <a:pt x="303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6217591" y="1351006"/>
              <a:ext cx="42833" cy="39238"/>
            </a:xfrm>
            <a:custGeom>
              <a:rect b="b" l="l" r="r" t="t"/>
              <a:pathLst>
                <a:path extrusionOk="0" h="917" w="1001">
                  <a:moveTo>
                    <a:pt x="292" y="1"/>
                  </a:moveTo>
                  <a:cubicBezTo>
                    <a:pt x="275" y="1"/>
                    <a:pt x="247" y="18"/>
                    <a:pt x="230" y="26"/>
                  </a:cubicBezTo>
                  <a:cubicBezTo>
                    <a:pt x="160" y="71"/>
                    <a:pt x="124" y="152"/>
                    <a:pt x="79" y="222"/>
                  </a:cubicBezTo>
                  <a:cubicBezTo>
                    <a:pt x="53" y="267"/>
                    <a:pt x="26" y="320"/>
                    <a:pt x="17" y="373"/>
                  </a:cubicBezTo>
                  <a:cubicBezTo>
                    <a:pt x="9" y="435"/>
                    <a:pt x="0" y="497"/>
                    <a:pt x="9" y="559"/>
                  </a:cubicBezTo>
                  <a:cubicBezTo>
                    <a:pt x="9" y="603"/>
                    <a:pt x="9" y="648"/>
                    <a:pt x="26" y="693"/>
                  </a:cubicBezTo>
                  <a:cubicBezTo>
                    <a:pt x="34" y="746"/>
                    <a:pt x="62" y="791"/>
                    <a:pt x="106" y="825"/>
                  </a:cubicBezTo>
                  <a:lnTo>
                    <a:pt x="106" y="833"/>
                  </a:lnTo>
                  <a:cubicBezTo>
                    <a:pt x="141" y="878"/>
                    <a:pt x="177" y="906"/>
                    <a:pt x="230" y="914"/>
                  </a:cubicBezTo>
                  <a:lnTo>
                    <a:pt x="247" y="914"/>
                  </a:lnTo>
                  <a:cubicBezTo>
                    <a:pt x="260" y="916"/>
                    <a:pt x="272" y="916"/>
                    <a:pt x="285" y="916"/>
                  </a:cubicBezTo>
                  <a:cubicBezTo>
                    <a:pt x="344" y="916"/>
                    <a:pt x="402" y="901"/>
                    <a:pt x="460" y="878"/>
                  </a:cubicBezTo>
                  <a:cubicBezTo>
                    <a:pt x="522" y="852"/>
                    <a:pt x="585" y="816"/>
                    <a:pt x="639" y="771"/>
                  </a:cubicBezTo>
                  <a:cubicBezTo>
                    <a:pt x="647" y="771"/>
                    <a:pt x="647" y="771"/>
                    <a:pt x="647" y="763"/>
                  </a:cubicBezTo>
                  <a:cubicBezTo>
                    <a:pt x="709" y="718"/>
                    <a:pt x="771" y="673"/>
                    <a:pt x="824" y="620"/>
                  </a:cubicBezTo>
                  <a:cubicBezTo>
                    <a:pt x="860" y="578"/>
                    <a:pt x="905" y="541"/>
                    <a:pt x="930" y="488"/>
                  </a:cubicBezTo>
                  <a:cubicBezTo>
                    <a:pt x="975" y="418"/>
                    <a:pt x="1001" y="329"/>
                    <a:pt x="975" y="248"/>
                  </a:cubicBezTo>
                  <a:lnTo>
                    <a:pt x="967" y="239"/>
                  </a:lnTo>
                  <a:cubicBezTo>
                    <a:pt x="947" y="205"/>
                    <a:pt x="922" y="160"/>
                    <a:pt x="886" y="141"/>
                  </a:cubicBezTo>
                  <a:cubicBezTo>
                    <a:pt x="860" y="124"/>
                    <a:pt x="824" y="116"/>
                    <a:pt x="798" y="107"/>
                  </a:cubicBezTo>
                  <a:cubicBezTo>
                    <a:pt x="771" y="99"/>
                    <a:pt x="745" y="79"/>
                    <a:pt x="717" y="71"/>
                  </a:cubicBezTo>
                  <a:lnTo>
                    <a:pt x="692" y="71"/>
                  </a:lnTo>
                  <a:cubicBezTo>
                    <a:pt x="647" y="54"/>
                    <a:pt x="594" y="35"/>
                    <a:pt x="541" y="26"/>
                  </a:cubicBezTo>
                  <a:cubicBezTo>
                    <a:pt x="460" y="9"/>
                    <a:pt x="373" y="1"/>
                    <a:pt x="292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6243009" y="1354001"/>
              <a:ext cx="17416" cy="30039"/>
            </a:xfrm>
            <a:custGeom>
              <a:rect b="b" l="l" r="r" t="t"/>
              <a:pathLst>
                <a:path extrusionOk="0" h="702" w="407">
                  <a:moveTo>
                    <a:pt x="98" y="1"/>
                  </a:moveTo>
                  <a:cubicBezTo>
                    <a:pt x="87" y="9"/>
                    <a:pt x="70" y="18"/>
                    <a:pt x="53" y="29"/>
                  </a:cubicBezTo>
                  <a:cubicBezTo>
                    <a:pt x="17" y="63"/>
                    <a:pt x="0" y="135"/>
                    <a:pt x="45" y="178"/>
                  </a:cubicBezTo>
                  <a:cubicBezTo>
                    <a:pt x="53" y="197"/>
                    <a:pt x="79" y="205"/>
                    <a:pt x="98" y="214"/>
                  </a:cubicBezTo>
                  <a:cubicBezTo>
                    <a:pt x="123" y="231"/>
                    <a:pt x="141" y="267"/>
                    <a:pt x="160" y="295"/>
                  </a:cubicBezTo>
                  <a:cubicBezTo>
                    <a:pt x="194" y="382"/>
                    <a:pt x="185" y="480"/>
                    <a:pt x="141" y="569"/>
                  </a:cubicBezTo>
                  <a:cubicBezTo>
                    <a:pt x="115" y="623"/>
                    <a:pt x="79" y="667"/>
                    <a:pt x="45" y="701"/>
                  </a:cubicBezTo>
                  <a:cubicBezTo>
                    <a:pt x="53" y="701"/>
                    <a:pt x="53" y="701"/>
                    <a:pt x="53" y="693"/>
                  </a:cubicBezTo>
                  <a:cubicBezTo>
                    <a:pt x="115" y="648"/>
                    <a:pt x="177" y="603"/>
                    <a:pt x="230" y="550"/>
                  </a:cubicBezTo>
                  <a:cubicBezTo>
                    <a:pt x="266" y="508"/>
                    <a:pt x="311" y="471"/>
                    <a:pt x="336" y="418"/>
                  </a:cubicBezTo>
                  <a:cubicBezTo>
                    <a:pt x="381" y="348"/>
                    <a:pt x="407" y="259"/>
                    <a:pt x="381" y="178"/>
                  </a:cubicBezTo>
                  <a:lnTo>
                    <a:pt x="373" y="169"/>
                  </a:lnTo>
                  <a:cubicBezTo>
                    <a:pt x="353" y="135"/>
                    <a:pt x="328" y="90"/>
                    <a:pt x="292" y="71"/>
                  </a:cubicBezTo>
                  <a:cubicBezTo>
                    <a:pt x="266" y="54"/>
                    <a:pt x="230" y="46"/>
                    <a:pt x="204" y="37"/>
                  </a:cubicBezTo>
                  <a:cubicBezTo>
                    <a:pt x="168" y="18"/>
                    <a:pt x="132" y="9"/>
                    <a:pt x="9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6223239" y="1350963"/>
              <a:ext cx="29611" cy="18186"/>
            </a:xfrm>
            <a:custGeom>
              <a:rect b="b" l="l" r="r" t="t"/>
              <a:pathLst>
                <a:path extrusionOk="0" h="425" w="692">
                  <a:moveTo>
                    <a:pt x="211" y="0"/>
                  </a:moveTo>
                  <a:cubicBezTo>
                    <a:pt x="179" y="0"/>
                    <a:pt x="143" y="30"/>
                    <a:pt x="124" y="55"/>
                  </a:cubicBezTo>
                  <a:cubicBezTo>
                    <a:pt x="89" y="89"/>
                    <a:pt x="62" y="125"/>
                    <a:pt x="45" y="170"/>
                  </a:cubicBezTo>
                  <a:cubicBezTo>
                    <a:pt x="28" y="206"/>
                    <a:pt x="17" y="249"/>
                    <a:pt x="9" y="293"/>
                  </a:cubicBezTo>
                  <a:cubicBezTo>
                    <a:pt x="9" y="313"/>
                    <a:pt x="0" y="321"/>
                    <a:pt x="9" y="338"/>
                  </a:cubicBezTo>
                  <a:cubicBezTo>
                    <a:pt x="9" y="355"/>
                    <a:pt x="28" y="366"/>
                    <a:pt x="36" y="383"/>
                  </a:cubicBezTo>
                  <a:cubicBezTo>
                    <a:pt x="45" y="391"/>
                    <a:pt x="53" y="408"/>
                    <a:pt x="70" y="408"/>
                  </a:cubicBezTo>
                  <a:cubicBezTo>
                    <a:pt x="87" y="420"/>
                    <a:pt x="103" y="424"/>
                    <a:pt x="119" y="424"/>
                  </a:cubicBezTo>
                  <a:cubicBezTo>
                    <a:pt x="129" y="424"/>
                    <a:pt x="140" y="422"/>
                    <a:pt x="151" y="419"/>
                  </a:cubicBezTo>
                  <a:cubicBezTo>
                    <a:pt x="283" y="400"/>
                    <a:pt x="400" y="347"/>
                    <a:pt x="515" y="293"/>
                  </a:cubicBezTo>
                  <a:cubicBezTo>
                    <a:pt x="568" y="268"/>
                    <a:pt x="613" y="249"/>
                    <a:pt x="656" y="215"/>
                  </a:cubicBezTo>
                  <a:cubicBezTo>
                    <a:pt x="666" y="206"/>
                    <a:pt x="683" y="195"/>
                    <a:pt x="692" y="187"/>
                  </a:cubicBezTo>
                  <a:lnTo>
                    <a:pt x="692" y="170"/>
                  </a:lnTo>
                  <a:cubicBezTo>
                    <a:pt x="692" y="142"/>
                    <a:pt x="683" y="125"/>
                    <a:pt x="656" y="108"/>
                  </a:cubicBezTo>
                  <a:cubicBezTo>
                    <a:pt x="639" y="100"/>
                    <a:pt x="622" y="89"/>
                    <a:pt x="603" y="89"/>
                  </a:cubicBezTo>
                  <a:cubicBezTo>
                    <a:pt x="568" y="89"/>
                    <a:pt x="532" y="100"/>
                    <a:pt x="507" y="100"/>
                  </a:cubicBezTo>
                  <a:cubicBezTo>
                    <a:pt x="471" y="108"/>
                    <a:pt x="434" y="108"/>
                    <a:pt x="400" y="108"/>
                  </a:cubicBezTo>
                  <a:cubicBezTo>
                    <a:pt x="381" y="108"/>
                    <a:pt x="356" y="108"/>
                    <a:pt x="336" y="100"/>
                  </a:cubicBezTo>
                  <a:cubicBezTo>
                    <a:pt x="311" y="100"/>
                    <a:pt x="283" y="80"/>
                    <a:pt x="275" y="55"/>
                  </a:cubicBezTo>
                  <a:cubicBezTo>
                    <a:pt x="266" y="46"/>
                    <a:pt x="258" y="27"/>
                    <a:pt x="249" y="19"/>
                  </a:cubicBezTo>
                  <a:cubicBezTo>
                    <a:pt x="238" y="5"/>
                    <a:pt x="225" y="0"/>
                    <a:pt x="21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6237232" y="1332948"/>
              <a:ext cx="25118" cy="28327"/>
            </a:xfrm>
            <a:custGeom>
              <a:rect b="b" l="l" r="r" t="t"/>
              <a:pathLst>
                <a:path extrusionOk="0" h="662" w="587">
                  <a:moveTo>
                    <a:pt x="443" y="1"/>
                  </a:moveTo>
                  <a:cubicBezTo>
                    <a:pt x="406" y="1"/>
                    <a:pt x="368" y="8"/>
                    <a:pt x="339" y="31"/>
                  </a:cubicBezTo>
                  <a:cubicBezTo>
                    <a:pt x="320" y="50"/>
                    <a:pt x="303" y="76"/>
                    <a:pt x="286" y="103"/>
                  </a:cubicBezTo>
                  <a:cubicBezTo>
                    <a:pt x="276" y="129"/>
                    <a:pt x="267" y="157"/>
                    <a:pt x="258" y="182"/>
                  </a:cubicBezTo>
                  <a:cubicBezTo>
                    <a:pt x="241" y="235"/>
                    <a:pt x="222" y="289"/>
                    <a:pt x="197" y="333"/>
                  </a:cubicBezTo>
                  <a:cubicBezTo>
                    <a:pt x="197" y="350"/>
                    <a:pt x="188" y="361"/>
                    <a:pt x="180" y="378"/>
                  </a:cubicBezTo>
                  <a:cubicBezTo>
                    <a:pt x="169" y="395"/>
                    <a:pt x="152" y="423"/>
                    <a:pt x="144" y="440"/>
                  </a:cubicBezTo>
                  <a:cubicBezTo>
                    <a:pt x="135" y="448"/>
                    <a:pt x="107" y="448"/>
                    <a:pt x="90" y="448"/>
                  </a:cubicBezTo>
                  <a:cubicBezTo>
                    <a:pt x="73" y="448"/>
                    <a:pt x="63" y="440"/>
                    <a:pt x="46" y="440"/>
                  </a:cubicBezTo>
                  <a:cubicBezTo>
                    <a:pt x="29" y="440"/>
                    <a:pt x="20" y="457"/>
                    <a:pt x="9" y="467"/>
                  </a:cubicBezTo>
                  <a:lnTo>
                    <a:pt x="9" y="501"/>
                  </a:lnTo>
                  <a:lnTo>
                    <a:pt x="9" y="538"/>
                  </a:lnTo>
                  <a:cubicBezTo>
                    <a:pt x="1" y="555"/>
                    <a:pt x="1" y="574"/>
                    <a:pt x="1" y="582"/>
                  </a:cubicBezTo>
                  <a:cubicBezTo>
                    <a:pt x="1" y="599"/>
                    <a:pt x="20" y="616"/>
                    <a:pt x="37" y="627"/>
                  </a:cubicBezTo>
                  <a:cubicBezTo>
                    <a:pt x="67" y="651"/>
                    <a:pt x="109" y="662"/>
                    <a:pt x="152" y="662"/>
                  </a:cubicBezTo>
                  <a:cubicBezTo>
                    <a:pt x="185" y="662"/>
                    <a:pt x="219" y="655"/>
                    <a:pt x="250" y="644"/>
                  </a:cubicBezTo>
                  <a:cubicBezTo>
                    <a:pt x="258" y="644"/>
                    <a:pt x="258" y="644"/>
                    <a:pt x="267" y="636"/>
                  </a:cubicBezTo>
                  <a:cubicBezTo>
                    <a:pt x="286" y="636"/>
                    <a:pt x="295" y="627"/>
                    <a:pt x="312" y="608"/>
                  </a:cubicBezTo>
                  <a:cubicBezTo>
                    <a:pt x="320" y="599"/>
                    <a:pt x="329" y="582"/>
                    <a:pt x="329" y="574"/>
                  </a:cubicBezTo>
                  <a:cubicBezTo>
                    <a:pt x="339" y="555"/>
                    <a:pt x="348" y="538"/>
                    <a:pt x="365" y="529"/>
                  </a:cubicBezTo>
                  <a:cubicBezTo>
                    <a:pt x="373" y="510"/>
                    <a:pt x="393" y="501"/>
                    <a:pt x="410" y="493"/>
                  </a:cubicBezTo>
                  <a:cubicBezTo>
                    <a:pt x="435" y="476"/>
                    <a:pt x="480" y="467"/>
                    <a:pt x="516" y="448"/>
                  </a:cubicBezTo>
                  <a:cubicBezTo>
                    <a:pt x="533" y="431"/>
                    <a:pt x="542" y="414"/>
                    <a:pt x="552" y="387"/>
                  </a:cubicBezTo>
                  <a:cubicBezTo>
                    <a:pt x="578" y="316"/>
                    <a:pt x="586" y="235"/>
                    <a:pt x="586" y="157"/>
                  </a:cubicBezTo>
                  <a:lnTo>
                    <a:pt x="586" y="112"/>
                  </a:lnTo>
                  <a:cubicBezTo>
                    <a:pt x="578" y="84"/>
                    <a:pt x="569" y="67"/>
                    <a:pt x="561" y="42"/>
                  </a:cubicBezTo>
                  <a:cubicBezTo>
                    <a:pt x="552" y="31"/>
                    <a:pt x="542" y="22"/>
                    <a:pt x="533" y="14"/>
                  </a:cubicBezTo>
                  <a:cubicBezTo>
                    <a:pt x="525" y="5"/>
                    <a:pt x="508" y="5"/>
                    <a:pt x="499" y="5"/>
                  </a:cubicBezTo>
                  <a:cubicBezTo>
                    <a:pt x="481" y="3"/>
                    <a:pt x="462" y="1"/>
                    <a:pt x="443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6245619" y="1333505"/>
              <a:ext cx="16731" cy="26658"/>
            </a:xfrm>
            <a:custGeom>
              <a:rect b="b" l="l" r="r" t="t"/>
              <a:pathLst>
                <a:path extrusionOk="0" h="623" w="391">
                  <a:moveTo>
                    <a:pt x="337" y="1"/>
                  </a:moveTo>
                  <a:cubicBezTo>
                    <a:pt x="320" y="1"/>
                    <a:pt x="303" y="9"/>
                    <a:pt x="284" y="9"/>
                  </a:cubicBezTo>
                  <a:cubicBezTo>
                    <a:pt x="231" y="29"/>
                    <a:pt x="186" y="54"/>
                    <a:pt x="143" y="90"/>
                  </a:cubicBezTo>
                  <a:cubicBezTo>
                    <a:pt x="116" y="116"/>
                    <a:pt x="80" y="144"/>
                    <a:pt x="62" y="169"/>
                  </a:cubicBezTo>
                  <a:cubicBezTo>
                    <a:pt x="37" y="197"/>
                    <a:pt x="26" y="222"/>
                    <a:pt x="18" y="250"/>
                  </a:cubicBezTo>
                  <a:cubicBezTo>
                    <a:pt x="9" y="276"/>
                    <a:pt x="1" y="295"/>
                    <a:pt x="1" y="320"/>
                  </a:cubicBezTo>
                  <a:lnTo>
                    <a:pt x="1" y="337"/>
                  </a:lnTo>
                  <a:cubicBezTo>
                    <a:pt x="1" y="365"/>
                    <a:pt x="1" y="391"/>
                    <a:pt x="9" y="418"/>
                  </a:cubicBezTo>
                  <a:cubicBezTo>
                    <a:pt x="18" y="454"/>
                    <a:pt x="37" y="480"/>
                    <a:pt x="62" y="508"/>
                  </a:cubicBezTo>
                  <a:cubicBezTo>
                    <a:pt x="80" y="533"/>
                    <a:pt x="99" y="561"/>
                    <a:pt x="90" y="586"/>
                  </a:cubicBezTo>
                  <a:cubicBezTo>
                    <a:pt x="80" y="603"/>
                    <a:pt x="80" y="614"/>
                    <a:pt x="71" y="623"/>
                  </a:cubicBezTo>
                  <a:cubicBezTo>
                    <a:pt x="90" y="623"/>
                    <a:pt x="99" y="614"/>
                    <a:pt x="116" y="595"/>
                  </a:cubicBezTo>
                  <a:cubicBezTo>
                    <a:pt x="124" y="586"/>
                    <a:pt x="133" y="569"/>
                    <a:pt x="133" y="561"/>
                  </a:cubicBezTo>
                  <a:cubicBezTo>
                    <a:pt x="143" y="542"/>
                    <a:pt x="152" y="525"/>
                    <a:pt x="169" y="516"/>
                  </a:cubicBezTo>
                  <a:cubicBezTo>
                    <a:pt x="177" y="497"/>
                    <a:pt x="197" y="488"/>
                    <a:pt x="214" y="480"/>
                  </a:cubicBezTo>
                  <a:cubicBezTo>
                    <a:pt x="239" y="463"/>
                    <a:pt x="284" y="454"/>
                    <a:pt x="320" y="435"/>
                  </a:cubicBezTo>
                  <a:cubicBezTo>
                    <a:pt x="337" y="418"/>
                    <a:pt x="346" y="401"/>
                    <a:pt x="356" y="374"/>
                  </a:cubicBezTo>
                  <a:cubicBezTo>
                    <a:pt x="382" y="303"/>
                    <a:pt x="390" y="222"/>
                    <a:pt x="390" y="144"/>
                  </a:cubicBezTo>
                  <a:lnTo>
                    <a:pt x="390" y="99"/>
                  </a:lnTo>
                  <a:cubicBezTo>
                    <a:pt x="382" y="71"/>
                    <a:pt x="373" y="54"/>
                    <a:pt x="365" y="29"/>
                  </a:cubicBezTo>
                  <a:cubicBezTo>
                    <a:pt x="356" y="18"/>
                    <a:pt x="346" y="9"/>
                    <a:pt x="337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6222127" y="1350664"/>
              <a:ext cx="26187" cy="39495"/>
            </a:xfrm>
            <a:custGeom>
              <a:rect b="b" l="l" r="r" t="t"/>
              <a:pathLst>
                <a:path extrusionOk="0" h="923" w="612">
                  <a:moveTo>
                    <a:pt x="541" y="0"/>
                  </a:moveTo>
                  <a:cubicBezTo>
                    <a:pt x="514" y="0"/>
                    <a:pt x="488" y="9"/>
                    <a:pt x="469" y="17"/>
                  </a:cubicBezTo>
                  <a:cubicBezTo>
                    <a:pt x="452" y="26"/>
                    <a:pt x="443" y="26"/>
                    <a:pt x="435" y="34"/>
                  </a:cubicBezTo>
                  <a:cubicBezTo>
                    <a:pt x="301" y="87"/>
                    <a:pt x="177" y="168"/>
                    <a:pt x="107" y="292"/>
                  </a:cubicBezTo>
                  <a:cubicBezTo>
                    <a:pt x="62" y="362"/>
                    <a:pt x="43" y="443"/>
                    <a:pt x="26" y="532"/>
                  </a:cubicBezTo>
                  <a:cubicBezTo>
                    <a:pt x="18" y="620"/>
                    <a:pt x="18" y="709"/>
                    <a:pt x="0" y="807"/>
                  </a:cubicBezTo>
                  <a:lnTo>
                    <a:pt x="0" y="833"/>
                  </a:lnTo>
                  <a:lnTo>
                    <a:pt x="0" y="841"/>
                  </a:lnTo>
                  <a:cubicBezTo>
                    <a:pt x="35" y="886"/>
                    <a:pt x="71" y="914"/>
                    <a:pt x="124" y="922"/>
                  </a:cubicBezTo>
                  <a:lnTo>
                    <a:pt x="124" y="894"/>
                  </a:lnTo>
                  <a:cubicBezTo>
                    <a:pt x="150" y="841"/>
                    <a:pt x="150" y="788"/>
                    <a:pt x="160" y="726"/>
                  </a:cubicBezTo>
                  <a:cubicBezTo>
                    <a:pt x="169" y="673"/>
                    <a:pt x="177" y="611"/>
                    <a:pt x="186" y="558"/>
                  </a:cubicBezTo>
                  <a:cubicBezTo>
                    <a:pt x="194" y="505"/>
                    <a:pt x="213" y="460"/>
                    <a:pt x="230" y="415"/>
                  </a:cubicBezTo>
                  <a:cubicBezTo>
                    <a:pt x="275" y="328"/>
                    <a:pt x="354" y="256"/>
                    <a:pt x="435" y="202"/>
                  </a:cubicBezTo>
                  <a:cubicBezTo>
                    <a:pt x="479" y="185"/>
                    <a:pt x="533" y="168"/>
                    <a:pt x="575" y="141"/>
                  </a:cubicBezTo>
                  <a:cubicBezTo>
                    <a:pt x="594" y="132"/>
                    <a:pt x="603" y="107"/>
                    <a:pt x="611" y="79"/>
                  </a:cubicBezTo>
                  <a:lnTo>
                    <a:pt x="611" y="34"/>
                  </a:lnTo>
                  <a:cubicBezTo>
                    <a:pt x="603" y="17"/>
                    <a:pt x="567" y="0"/>
                    <a:pt x="54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6208006" y="1340565"/>
              <a:ext cx="52888" cy="52674"/>
            </a:xfrm>
            <a:custGeom>
              <a:rect b="b" l="l" r="r" t="t"/>
              <a:pathLst>
                <a:path extrusionOk="0" h="1231" w="1236">
                  <a:moveTo>
                    <a:pt x="1081" y="1"/>
                  </a:moveTo>
                  <a:cubicBezTo>
                    <a:pt x="1020" y="1"/>
                    <a:pt x="960" y="42"/>
                    <a:pt x="905" y="49"/>
                  </a:cubicBezTo>
                  <a:cubicBezTo>
                    <a:pt x="889" y="51"/>
                    <a:pt x="873" y="52"/>
                    <a:pt x="856" y="52"/>
                  </a:cubicBezTo>
                  <a:cubicBezTo>
                    <a:pt x="803" y="52"/>
                    <a:pt x="752" y="40"/>
                    <a:pt x="712" y="13"/>
                  </a:cubicBezTo>
                  <a:cubicBezTo>
                    <a:pt x="706" y="13"/>
                    <a:pt x="699" y="9"/>
                    <a:pt x="695" y="9"/>
                  </a:cubicBezTo>
                  <a:cubicBezTo>
                    <a:pt x="694" y="9"/>
                    <a:pt x="692" y="10"/>
                    <a:pt x="692" y="13"/>
                  </a:cubicBezTo>
                  <a:cubicBezTo>
                    <a:pt x="684" y="13"/>
                    <a:pt x="675" y="13"/>
                    <a:pt x="667" y="23"/>
                  </a:cubicBezTo>
                  <a:cubicBezTo>
                    <a:pt x="631" y="66"/>
                    <a:pt x="597" y="130"/>
                    <a:pt x="533" y="155"/>
                  </a:cubicBezTo>
                  <a:cubicBezTo>
                    <a:pt x="516" y="155"/>
                    <a:pt x="507" y="164"/>
                    <a:pt x="499" y="172"/>
                  </a:cubicBezTo>
                  <a:cubicBezTo>
                    <a:pt x="454" y="192"/>
                    <a:pt x="418" y="226"/>
                    <a:pt x="384" y="262"/>
                  </a:cubicBezTo>
                  <a:cubicBezTo>
                    <a:pt x="303" y="343"/>
                    <a:pt x="241" y="458"/>
                    <a:pt x="224" y="573"/>
                  </a:cubicBezTo>
                  <a:cubicBezTo>
                    <a:pt x="205" y="671"/>
                    <a:pt x="224" y="777"/>
                    <a:pt x="224" y="875"/>
                  </a:cubicBezTo>
                  <a:cubicBezTo>
                    <a:pt x="224" y="928"/>
                    <a:pt x="224" y="990"/>
                    <a:pt x="205" y="1043"/>
                  </a:cubicBezTo>
                  <a:cubicBezTo>
                    <a:pt x="188" y="1069"/>
                    <a:pt x="171" y="1096"/>
                    <a:pt x="135" y="1113"/>
                  </a:cubicBezTo>
                  <a:cubicBezTo>
                    <a:pt x="124" y="1116"/>
                    <a:pt x="112" y="1117"/>
                    <a:pt x="99" y="1117"/>
                  </a:cubicBezTo>
                  <a:cubicBezTo>
                    <a:pt x="68" y="1117"/>
                    <a:pt x="32" y="1111"/>
                    <a:pt x="1" y="1105"/>
                  </a:cubicBezTo>
                  <a:lnTo>
                    <a:pt x="1" y="1105"/>
                  </a:lnTo>
                  <a:cubicBezTo>
                    <a:pt x="1" y="1113"/>
                    <a:pt x="11" y="1122"/>
                    <a:pt x="11" y="1130"/>
                  </a:cubicBezTo>
                  <a:cubicBezTo>
                    <a:pt x="20" y="1130"/>
                    <a:pt x="20" y="1141"/>
                    <a:pt x="28" y="1150"/>
                  </a:cubicBezTo>
                  <a:cubicBezTo>
                    <a:pt x="45" y="1167"/>
                    <a:pt x="73" y="1184"/>
                    <a:pt x="98" y="1203"/>
                  </a:cubicBezTo>
                  <a:cubicBezTo>
                    <a:pt x="125" y="1223"/>
                    <a:pt x="160" y="1231"/>
                    <a:pt x="195" y="1231"/>
                  </a:cubicBezTo>
                  <a:cubicBezTo>
                    <a:pt x="220" y="1231"/>
                    <a:pt x="245" y="1227"/>
                    <a:pt x="267" y="1220"/>
                  </a:cubicBezTo>
                  <a:cubicBezTo>
                    <a:pt x="330" y="1203"/>
                    <a:pt x="373" y="1158"/>
                    <a:pt x="401" y="1105"/>
                  </a:cubicBezTo>
                  <a:cubicBezTo>
                    <a:pt x="418" y="1077"/>
                    <a:pt x="426" y="1043"/>
                    <a:pt x="437" y="1015"/>
                  </a:cubicBezTo>
                  <a:cubicBezTo>
                    <a:pt x="437" y="981"/>
                    <a:pt x="445" y="945"/>
                    <a:pt x="454" y="917"/>
                  </a:cubicBezTo>
                  <a:cubicBezTo>
                    <a:pt x="454" y="875"/>
                    <a:pt x="462" y="839"/>
                    <a:pt x="471" y="794"/>
                  </a:cubicBezTo>
                  <a:cubicBezTo>
                    <a:pt x="490" y="696"/>
                    <a:pt x="524" y="598"/>
                    <a:pt x="597" y="528"/>
                  </a:cubicBezTo>
                  <a:cubicBezTo>
                    <a:pt x="658" y="466"/>
                    <a:pt x="756" y="413"/>
                    <a:pt x="844" y="396"/>
                  </a:cubicBezTo>
                  <a:cubicBezTo>
                    <a:pt x="933" y="385"/>
                    <a:pt x="1031" y="343"/>
                    <a:pt x="1101" y="270"/>
                  </a:cubicBezTo>
                  <a:cubicBezTo>
                    <a:pt x="1154" y="217"/>
                    <a:pt x="1235" y="32"/>
                    <a:pt x="1110" y="4"/>
                  </a:cubicBezTo>
                  <a:cubicBezTo>
                    <a:pt x="1100" y="2"/>
                    <a:pt x="1091" y="1"/>
                    <a:pt x="1081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6208477" y="1340565"/>
              <a:ext cx="52418" cy="52674"/>
            </a:xfrm>
            <a:custGeom>
              <a:rect b="b" l="l" r="r" t="t"/>
              <a:pathLst>
                <a:path extrusionOk="0" h="1231" w="1225">
                  <a:moveTo>
                    <a:pt x="0" y="1130"/>
                  </a:moveTo>
                  <a:cubicBezTo>
                    <a:pt x="2" y="1131"/>
                    <a:pt x="4" y="1132"/>
                    <a:pt x="6" y="1133"/>
                  </a:cubicBezTo>
                  <a:lnTo>
                    <a:pt x="6" y="1133"/>
                  </a:lnTo>
                  <a:cubicBezTo>
                    <a:pt x="5" y="1131"/>
                    <a:pt x="3" y="1130"/>
                    <a:pt x="0" y="1130"/>
                  </a:cubicBezTo>
                  <a:close/>
                  <a:moveTo>
                    <a:pt x="1070" y="1"/>
                  </a:moveTo>
                  <a:cubicBezTo>
                    <a:pt x="1009" y="1"/>
                    <a:pt x="949" y="42"/>
                    <a:pt x="894" y="49"/>
                  </a:cubicBezTo>
                  <a:cubicBezTo>
                    <a:pt x="878" y="51"/>
                    <a:pt x="862" y="52"/>
                    <a:pt x="845" y="52"/>
                  </a:cubicBezTo>
                  <a:cubicBezTo>
                    <a:pt x="792" y="52"/>
                    <a:pt x="741" y="40"/>
                    <a:pt x="701" y="13"/>
                  </a:cubicBezTo>
                  <a:cubicBezTo>
                    <a:pt x="695" y="13"/>
                    <a:pt x="688" y="9"/>
                    <a:pt x="684" y="9"/>
                  </a:cubicBezTo>
                  <a:cubicBezTo>
                    <a:pt x="683" y="9"/>
                    <a:pt x="681" y="10"/>
                    <a:pt x="681" y="13"/>
                  </a:cubicBezTo>
                  <a:cubicBezTo>
                    <a:pt x="673" y="13"/>
                    <a:pt x="664" y="13"/>
                    <a:pt x="656" y="23"/>
                  </a:cubicBezTo>
                  <a:cubicBezTo>
                    <a:pt x="620" y="66"/>
                    <a:pt x="586" y="130"/>
                    <a:pt x="522" y="155"/>
                  </a:cubicBezTo>
                  <a:cubicBezTo>
                    <a:pt x="505" y="155"/>
                    <a:pt x="496" y="164"/>
                    <a:pt x="488" y="172"/>
                  </a:cubicBezTo>
                  <a:cubicBezTo>
                    <a:pt x="479" y="217"/>
                    <a:pt x="496" y="262"/>
                    <a:pt x="496" y="306"/>
                  </a:cubicBezTo>
                  <a:cubicBezTo>
                    <a:pt x="496" y="377"/>
                    <a:pt x="451" y="449"/>
                    <a:pt x="426" y="519"/>
                  </a:cubicBezTo>
                  <a:cubicBezTo>
                    <a:pt x="381" y="643"/>
                    <a:pt x="381" y="777"/>
                    <a:pt x="354" y="900"/>
                  </a:cubicBezTo>
                  <a:cubicBezTo>
                    <a:pt x="337" y="998"/>
                    <a:pt x="292" y="1105"/>
                    <a:pt x="194" y="1150"/>
                  </a:cubicBezTo>
                  <a:cubicBezTo>
                    <a:pt x="173" y="1158"/>
                    <a:pt x="150" y="1162"/>
                    <a:pt x="128" y="1162"/>
                  </a:cubicBezTo>
                  <a:cubicBezTo>
                    <a:pt x="87" y="1162"/>
                    <a:pt x="45" y="1150"/>
                    <a:pt x="6" y="1133"/>
                  </a:cubicBezTo>
                  <a:lnTo>
                    <a:pt x="6" y="1133"/>
                  </a:lnTo>
                  <a:cubicBezTo>
                    <a:pt x="9" y="1137"/>
                    <a:pt x="11" y="1144"/>
                    <a:pt x="17" y="1150"/>
                  </a:cubicBezTo>
                  <a:cubicBezTo>
                    <a:pt x="34" y="1167"/>
                    <a:pt x="62" y="1184"/>
                    <a:pt x="87" y="1203"/>
                  </a:cubicBezTo>
                  <a:cubicBezTo>
                    <a:pt x="114" y="1223"/>
                    <a:pt x="149" y="1231"/>
                    <a:pt x="184" y="1231"/>
                  </a:cubicBezTo>
                  <a:cubicBezTo>
                    <a:pt x="209" y="1231"/>
                    <a:pt x="234" y="1227"/>
                    <a:pt x="256" y="1220"/>
                  </a:cubicBezTo>
                  <a:cubicBezTo>
                    <a:pt x="319" y="1203"/>
                    <a:pt x="362" y="1158"/>
                    <a:pt x="390" y="1105"/>
                  </a:cubicBezTo>
                  <a:cubicBezTo>
                    <a:pt x="407" y="1077"/>
                    <a:pt x="415" y="1043"/>
                    <a:pt x="426" y="1015"/>
                  </a:cubicBezTo>
                  <a:cubicBezTo>
                    <a:pt x="426" y="981"/>
                    <a:pt x="434" y="945"/>
                    <a:pt x="443" y="917"/>
                  </a:cubicBezTo>
                  <a:cubicBezTo>
                    <a:pt x="443" y="875"/>
                    <a:pt x="451" y="839"/>
                    <a:pt x="460" y="794"/>
                  </a:cubicBezTo>
                  <a:cubicBezTo>
                    <a:pt x="479" y="696"/>
                    <a:pt x="513" y="598"/>
                    <a:pt x="586" y="528"/>
                  </a:cubicBezTo>
                  <a:cubicBezTo>
                    <a:pt x="647" y="466"/>
                    <a:pt x="745" y="413"/>
                    <a:pt x="833" y="396"/>
                  </a:cubicBezTo>
                  <a:cubicBezTo>
                    <a:pt x="922" y="385"/>
                    <a:pt x="1020" y="343"/>
                    <a:pt x="1090" y="270"/>
                  </a:cubicBezTo>
                  <a:cubicBezTo>
                    <a:pt x="1143" y="217"/>
                    <a:pt x="1224" y="32"/>
                    <a:pt x="1099" y="4"/>
                  </a:cubicBezTo>
                  <a:cubicBezTo>
                    <a:pt x="1089" y="2"/>
                    <a:pt x="1080" y="1"/>
                    <a:pt x="1070" y="1"/>
                  </a:cubicBezTo>
                  <a:close/>
                </a:path>
              </a:pathLst>
            </a:custGeom>
            <a:solidFill>
              <a:srgbClr val="240F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6224395" y="1319512"/>
              <a:ext cx="31493" cy="31622"/>
            </a:xfrm>
            <a:custGeom>
              <a:rect b="b" l="l" r="r" t="t"/>
              <a:pathLst>
                <a:path extrusionOk="0" h="739" w="736">
                  <a:moveTo>
                    <a:pt x="203" y="0"/>
                  </a:moveTo>
                  <a:cubicBezTo>
                    <a:pt x="107" y="9"/>
                    <a:pt x="1" y="90"/>
                    <a:pt x="18" y="205"/>
                  </a:cubicBezTo>
                  <a:cubicBezTo>
                    <a:pt x="26" y="275"/>
                    <a:pt x="54" y="356"/>
                    <a:pt x="79" y="434"/>
                  </a:cubicBezTo>
                  <a:cubicBezTo>
                    <a:pt x="97" y="479"/>
                    <a:pt x="116" y="532"/>
                    <a:pt x="133" y="577"/>
                  </a:cubicBezTo>
                  <a:cubicBezTo>
                    <a:pt x="141" y="594"/>
                    <a:pt x="150" y="622"/>
                    <a:pt x="169" y="639"/>
                  </a:cubicBezTo>
                  <a:cubicBezTo>
                    <a:pt x="177" y="656"/>
                    <a:pt x="194" y="664"/>
                    <a:pt x="203" y="684"/>
                  </a:cubicBezTo>
                  <a:lnTo>
                    <a:pt x="214" y="692"/>
                  </a:lnTo>
                  <a:cubicBezTo>
                    <a:pt x="239" y="709"/>
                    <a:pt x="256" y="728"/>
                    <a:pt x="284" y="728"/>
                  </a:cubicBezTo>
                  <a:lnTo>
                    <a:pt x="292" y="737"/>
                  </a:lnTo>
                  <a:cubicBezTo>
                    <a:pt x="300" y="738"/>
                    <a:pt x="308" y="739"/>
                    <a:pt x="317" y="739"/>
                  </a:cubicBezTo>
                  <a:cubicBezTo>
                    <a:pt x="355" y="739"/>
                    <a:pt x="397" y="723"/>
                    <a:pt x="426" y="701"/>
                  </a:cubicBezTo>
                  <a:cubicBezTo>
                    <a:pt x="461" y="675"/>
                    <a:pt x="497" y="656"/>
                    <a:pt x="533" y="630"/>
                  </a:cubicBezTo>
                  <a:cubicBezTo>
                    <a:pt x="620" y="541"/>
                    <a:pt x="693" y="434"/>
                    <a:pt x="727" y="311"/>
                  </a:cubicBezTo>
                  <a:cubicBezTo>
                    <a:pt x="735" y="275"/>
                    <a:pt x="735" y="249"/>
                    <a:pt x="735" y="213"/>
                  </a:cubicBezTo>
                  <a:cubicBezTo>
                    <a:pt x="727" y="168"/>
                    <a:pt x="718" y="124"/>
                    <a:pt x="682" y="90"/>
                  </a:cubicBezTo>
                  <a:cubicBezTo>
                    <a:pt x="656" y="62"/>
                    <a:pt x="612" y="45"/>
                    <a:pt x="576" y="36"/>
                  </a:cubicBezTo>
                  <a:cubicBezTo>
                    <a:pt x="533" y="26"/>
                    <a:pt x="497" y="17"/>
                    <a:pt x="452" y="17"/>
                  </a:cubicBezTo>
                  <a:cubicBezTo>
                    <a:pt x="426" y="17"/>
                    <a:pt x="399" y="9"/>
                    <a:pt x="373" y="9"/>
                  </a:cubicBezTo>
                  <a:cubicBezTo>
                    <a:pt x="337" y="9"/>
                    <a:pt x="309" y="0"/>
                    <a:pt x="27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6233509" y="1319512"/>
              <a:ext cx="22379" cy="31536"/>
            </a:xfrm>
            <a:custGeom>
              <a:rect b="b" l="l" r="r" t="t"/>
              <a:pathLst>
                <a:path extrusionOk="0" h="737" w="523">
                  <a:moveTo>
                    <a:pt x="62" y="0"/>
                  </a:moveTo>
                  <a:cubicBezTo>
                    <a:pt x="79" y="9"/>
                    <a:pt x="88" y="17"/>
                    <a:pt x="96" y="26"/>
                  </a:cubicBezTo>
                  <a:cubicBezTo>
                    <a:pt x="116" y="36"/>
                    <a:pt x="133" y="53"/>
                    <a:pt x="150" y="79"/>
                  </a:cubicBezTo>
                  <a:cubicBezTo>
                    <a:pt x="177" y="115"/>
                    <a:pt x="186" y="160"/>
                    <a:pt x="194" y="205"/>
                  </a:cubicBezTo>
                  <a:cubicBezTo>
                    <a:pt x="213" y="302"/>
                    <a:pt x="203" y="409"/>
                    <a:pt x="160" y="505"/>
                  </a:cubicBezTo>
                  <a:cubicBezTo>
                    <a:pt x="124" y="577"/>
                    <a:pt x="71" y="647"/>
                    <a:pt x="1" y="692"/>
                  </a:cubicBezTo>
                  <a:cubicBezTo>
                    <a:pt x="26" y="709"/>
                    <a:pt x="43" y="728"/>
                    <a:pt x="71" y="728"/>
                  </a:cubicBezTo>
                  <a:lnTo>
                    <a:pt x="79" y="737"/>
                  </a:lnTo>
                  <a:cubicBezTo>
                    <a:pt x="96" y="728"/>
                    <a:pt x="116" y="728"/>
                    <a:pt x="124" y="728"/>
                  </a:cubicBezTo>
                  <a:cubicBezTo>
                    <a:pt x="186" y="709"/>
                    <a:pt x="239" y="684"/>
                    <a:pt x="284" y="647"/>
                  </a:cubicBezTo>
                  <a:cubicBezTo>
                    <a:pt x="292" y="639"/>
                    <a:pt x="309" y="630"/>
                    <a:pt x="320" y="630"/>
                  </a:cubicBezTo>
                  <a:cubicBezTo>
                    <a:pt x="407" y="541"/>
                    <a:pt x="480" y="434"/>
                    <a:pt x="514" y="311"/>
                  </a:cubicBezTo>
                  <a:cubicBezTo>
                    <a:pt x="522" y="275"/>
                    <a:pt x="522" y="249"/>
                    <a:pt x="522" y="213"/>
                  </a:cubicBezTo>
                  <a:cubicBezTo>
                    <a:pt x="514" y="168"/>
                    <a:pt x="505" y="124"/>
                    <a:pt x="469" y="90"/>
                  </a:cubicBezTo>
                  <a:cubicBezTo>
                    <a:pt x="443" y="62"/>
                    <a:pt x="399" y="45"/>
                    <a:pt x="363" y="36"/>
                  </a:cubicBezTo>
                  <a:cubicBezTo>
                    <a:pt x="320" y="26"/>
                    <a:pt x="284" y="17"/>
                    <a:pt x="239" y="17"/>
                  </a:cubicBezTo>
                  <a:cubicBezTo>
                    <a:pt x="213" y="17"/>
                    <a:pt x="186" y="9"/>
                    <a:pt x="160" y="9"/>
                  </a:cubicBezTo>
                  <a:cubicBezTo>
                    <a:pt x="124" y="9"/>
                    <a:pt x="96" y="0"/>
                    <a:pt x="62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6230428" y="1320839"/>
              <a:ext cx="31536" cy="36243"/>
            </a:xfrm>
            <a:custGeom>
              <a:rect b="b" l="l" r="r" t="t"/>
              <a:pathLst>
                <a:path extrusionOk="0" h="847" w="737">
                  <a:moveTo>
                    <a:pt x="436" y="1"/>
                  </a:moveTo>
                  <a:cubicBezTo>
                    <a:pt x="433" y="1"/>
                    <a:pt x="432" y="2"/>
                    <a:pt x="435" y="5"/>
                  </a:cubicBezTo>
                  <a:cubicBezTo>
                    <a:pt x="488" y="67"/>
                    <a:pt x="515" y="146"/>
                    <a:pt x="507" y="227"/>
                  </a:cubicBezTo>
                  <a:cubicBezTo>
                    <a:pt x="507" y="235"/>
                    <a:pt x="507" y="252"/>
                    <a:pt x="498" y="261"/>
                  </a:cubicBezTo>
                  <a:cubicBezTo>
                    <a:pt x="498" y="297"/>
                    <a:pt x="479" y="325"/>
                    <a:pt x="471" y="359"/>
                  </a:cubicBezTo>
                  <a:cubicBezTo>
                    <a:pt x="454" y="403"/>
                    <a:pt x="426" y="440"/>
                    <a:pt x="392" y="474"/>
                  </a:cubicBezTo>
                  <a:cubicBezTo>
                    <a:pt x="328" y="546"/>
                    <a:pt x="249" y="591"/>
                    <a:pt x="160" y="599"/>
                  </a:cubicBezTo>
                  <a:cubicBezTo>
                    <a:pt x="141" y="602"/>
                    <a:pt x="122" y="604"/>
                    <a:pt x="103" y="604"/>
                  </a:cubicBezTo>
                  <a:cubicBezTo>
                    <a:pt x="69" y="604"/>
                    <a:pt x="34" y="598"/>
                    <a:pt x="0" y="580"/>
                  </a:cubicBezTo>
                  <a:lnTo>
                    <a:pt x="0" y="580"/>
                  </a:lnTo>
                  <a:cubicBezTo>
                    <a:pt x="19" y="625"/>
                    <a:pt x="28" y="678"/>
                    <a:pt x="45" y="723"/>
                  </a:cubicBezTo>
                  <a:cubicBezTo>
                    <a:pt x="62" y="767"/>
                    <a:pt x="90" y="821"/>
                    <a:pt x="143" y="829"/>
                  </a:cubicBezTo>
                  <a:cubicBezTo>
                    <a:pt x="166" y="841"/>
                    <a:pt x="192" y="846"/>
                    <a:pt x="218" y="846"/>
                  </a:cubicBezTo>
                  <a:cubicBezTo>
                    <a:pt x="251" y="846"/>
                    <a:pt x="285" y="839"/>
                    <a:pt x="320" y="829"/>
                  </a:cubicBezTo>
                  <a:cubicBezTo>
                    <a:pt x="339" y="829"/>
                    <a:pt x="364" y="821"/>
                    <a:pt x="381" y="812"/>
                  </a:cubicBezTo>
                  <a:cubicBezTo>
                    <a:pt x="417" y="793"/>
                    <a:pt x="454" y="776"/>
                    <a:pt x="488" y="759"/>
                  </a:cubicBezTo>
                  <a:cubicBezTo>
                    <a:pt x="605" y="687"/>
                    <a:pt x="667" y="563"/>
                    <a:pt x="711" y="440"/>
                  </a:cubicBezTo>
                  <a:cubicBezTo>
                    <a:pt x="728" y="367"/>
                    <a:pt x="737" y="297"/>
                    <a:pt x="728" y="227"/>
                  </a:cubicBezTo>
                  <a:cubicBezTo>
                    <a:pt x="728" y="227"/>
                    <a:pt x="728" y="218"/>
                    <a:pt x="720" y="208"/>
                  </a:cubicBezTo>
                  <a:cubicBezTo>
                    <a:pt x="711" y="165"/>
                    <a:pt x="684" y="129"/>
                    <a:pt x="647" y="93"/>
                  </a:cubicBezTo>
                  <a:cubicBezTo>
                    <a:pt x="622" y="67"/>
                    <a:pt x="594" y="48"/>
                    <a:pt x="560" y="31"/>
                  </a:cubicBezTo>
                  <a:cubicBezTo>
                    <a:pt x="524" y="14"/>
                    <a:pt x="498" y="5"/>
                    <a:pt x="462" y="5"/>
                  </a:cubicBezTo>
                  <a:cubicBezTo>
                    <a:pt x="457" y="5"/>
                    <a:pt x="442" y="1"/>
                    <a:pt x="43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6246731" y="1320839"/>
              <a:ext cx="15233" cy="34788"/>
            </a:xfrm>
            <a:custGeom>
              <a:rect b="b" l="l" r="r" t="t"/>
              <a:pathLst>
                <a:path extrusionOk="0" h="813" w="356">
                  <a:moveTo>
                    <a:pt x="55" y="1"/>
                  </a:moveTo>
                  <a:cubicBezTo>
                    <a:pt x="52" y="1"/>
                    <a:pt x="51" y="2"/>
                    <a:pt x="54" y="5"/>
                  </a:cubicBezTo>
                  <a:cubicBezTo>
                    <a:pt x="107" y="67"/>
                    <a:pt x="134" y="146"/>
                    <a:pt x="126" y="227"/>
                  </a:cubicBezTo>
                  <a:cubicBezTo>
                    <a:pt x="126" y="235"/>
                    <a:pt x="126" y="252"/>
                    <a:pt x="117" y="261"/>
                  </a:cubicBezTo>
                  <a:cubicBezTo>
                    <a:pt x="117" y="297"/>
                    <a:pt x="98" y="325"/>
                    <a:pt x="90" y="359"/>
                  </a:cubicBezTo>
                  <a:cubicBezTo>
                    <a:pt x="107" y="367"/>
                    <a:pt x="126" y="386"/>
                    <a:pt x="134" y="412"/>
                  </a:cubicBezTo>
                  <a:cubicBezTo>
                    <a:pt x="160" y="457"/>
                    <a:pt x="160" y="518"/>
                    <a:pt x="151" y="572"/>
                  </a:cubicBezTo>
                  <a:cubicBezTo>
                    <a:pt x="134" y="644"/>
                    <a:pt x="98" y="714"/>
                    <a:pt x="45" y="767"/>
                  </a:cubicBezTo>
                  <a:lnTo>
                    <a:pt x="0" y="812"/>
                  </a:lnTo>
                  <a:cubicBezTo>
                    <a:pt x="36" y="793"/>
                    <a:pt x="73" y="776"/>
                    <a:pt x="107" y="759"/>
                  </a:cubicBezTo>
                  <a:cubicBezTo>
                    <a:pt x="224" y="687"/>
                    <a:pt x="286" y="563"/>
                    <a:pt x="330" y="440"/>
                  </a:cubicBezTo>
                  <a:cubicBezTo>
                    <a:pt x="347" y="367"/>
                    <a:pt x="356" y="297"/>
                    <a:pt x="347" y="227"/>
                  </a:cubicBezTo>
                  <a:cubicBezTo>
                    <a:pt x="347" y="227"/>
                    <a:pt x="347" y="218"/>
                    <a:pt x="339" y="208"/>
                  </a:cubicBezTo>
                  <a:cubicBezTo>
                    <a:pt x="330" y="165"/>
                    <a:pt x="303" y="129"/>
                    <a:pt x="266" y="93"/>
                  </a:cubicBezTo>
                  <a:cubicBezTo>
                    <a:pt x="241" y="67"/>
                    <a:pt x="213" y="48"/>
                    <a:pt x="179" y="31"/>
                  </a:cubicBezTo>
                  <a:cubicBezTo>
                    <a:pt x="143" y="14"/>
                    <a:pt x="117" y="5"/>
                    <a:pt x="81" y="5"/>
                  </a:cubicBezTo>
                  <a:cubicBezTo>
                    <a:pt x="76" y="5"/>
                    <a:pt x="61" y="1"/>
                    <a:pt x="55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6318876" y="1321780"/>
              <a:ext cx="13350" cy="28113"/>
            </a:xfrm>
            <a:custGeom>
              <a:rect b="b" l="l" r="r" t="t"/>
              <a:pathLst>
                <a:path extrusionOk="0" h="657" w="312">
                  <a:moveTo>
                    <a:pt x="0" y="0"/>
                  </a:moveTo>
                  <a:lnTo>
                    <a:pt x="0" y="569"/>
                  </a:lnTo>
                  <a:cubicBezTo>
                    <a:pt x="0" y="586"/>
                    <a:pt x="17" y="611"/>
                    <a:pt x="45" y="631"/>
                  </a:cubicBezTo>
                  <a:cubicBezTo>
                    <a:pt x="76" y="648"/>
                    <a:pt x="116" y="656"/>
                    <a:pt x="156" y="656"/>
                  </a:cubicBezTo>
                  <a:cubicBezTo>
                    <a:pt x="196" y="656"/>
                    <a:pt x="236" y="648"/>
                    <a:pt x="267" y="631"/>
                  </a:cubicBezTo>
                  <a:cubicBezTo>
                    <a:pt x="294" y="611"/>
                    <a:pt x="311" y="586"/>
                    <a:pt x="311" y="569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6318876" y="1321780"/>
              <a:ext cx="13350" cy="4964"/>
            </a:xfrm>
            <a:custGeom>
              <a:rect b="b" l="l" r="r" t="t"/>
              <a:pathLst>
                <a:path extrusionOk="0" h="116" w="312">
                  <a:moveTo>
                    <a:pt x="0" y="0"/>
                  </a:moveTo>
                  <a:lnTo>
                    <a:pt x="0" y="54"/>
                  </a:lnTo>
                  <a:cubicBezTo>
                    <a:pt x="9" y="62"/>
                    <a:pt x="17" y="79"/>
                    <a:pt x="45" y="90"/>
                  </a:cubicBezTo>
                  <a:cubicBezTo>
                    <a:pt x="76" y="107"/>
                    <a:pt x="116" y="115"/>
                    <a:pt x="156" y="115"/>
                  </a:cubicBezTo>
                  <a:cubicBezTo>
                    <a:pt x="196" y="115"/>
                    <a:pt x="236" y="107"/>
                    <a:pt x="267" y="90"/>
                  </a:cubicBezTo>
                  <a:cubicBezTo>
                    <a:pt x="284" y="79"/>
                    <a:pt x="303" y="62"/>
                    <a:pt x="311" y="54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6318149" y="1317972"/>
              <a:ext cx="14805" cy="8002"/>
            </a:xfrm>
            <a:custGeom>
              <a:rect b="b" l="l" r="r" t="t"/>
              <a:pathLst>
                <a:path extrusionOk="0" h="187" w="346">
                  <a:moveTo>
                    <a:pt x="173" y="0"/>
                  </a:moveTo>
                  <a:cubicBezTo>
                    <a:pt x="133" y="0"/>
                    <a:pt x="93" y="10"/>
                    <a:pt x="62" y="28"/>
                  </a:cubicBezTo>
                  <a:cubicBezTo>
                    <a:pt x="0" y="62"/>
                    <a:pt x="0" y="126"/>
                    <a:pt x="62" y="160"/>
                  </a:cubicBezTo>
                  <a:cubicBezTo>
                    <a:pt x="93" y="178"/>
                    <a:pt x="133" y="187"/>
                    <a:pt x="173" y="187"/>
                  </a:cubicBezTo>
                  <a:cubicBezTo>
                    <a:pt x="213" y="187"/>
                    <a:pt x="253" y="178"/>
                    <a:pt x="284" y="160"/>
                  </a:cubicBezTo>
                  <a:cubicBezTo>
                    <a:pt x="345" y="126"/>
                    <a:pt x="345" y="62"/>
                    <a:pt x="284" y="28"/>
                  </a:cubicBezTo>
                  <a:cubicBezTo>
                    <a:pt x="253" y="10"/>
                    <a:pt x="213" y="0"/>
                    <a:pt x="17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6318491" y="1321395"/>
              <a:ext cx="14078" cy="4579"/>
            </a:xfrm>
            <a:custGeom>
              <a:rect b="b" l="l" r="r" t="t"/>
              <a:pathLst>
                <a:path extrusionOk="0" h="107" w="329">
                  <a:moveTo>
                    <a:pt x="1" y="1"/>
                  </a:moveTo>
                  <a:lnTo>
                    <a:pt x="1" y="18"/>
                  </a:lnTo>
                  <a:cubicBezTo>
                    <a:pt x="1" y="46"/>
                    <a:pt x="18" y="63"/>
                    <a:pt x="54" y="80"/>
                  </a:cubicBezTo>
                  <a:cubicBezTo>
                    <a:pt x="85" y="98"/>
                    <a:pt x="125" y="107"/>
                    <a:pt x="165" y="107"/>
                  </a:cubicBezTo>
                  <a:cubicBezTo>
                    <a:pt x="205" y="107"/>
                    <a:pt x="245" y="98"/>
                    <a:pt x="276" y="80"/>
                  </a:cubicBezTo>
                  <a:cubicBezTo>
                    <a:pt x="312" y="63"/>
                    <a:pt x="329" y="46"/>
                    <a:pt x="329" y="18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6317764" y="1317201"/>
              <a:ext cx="15190" cy="8045"/>
            </a:xfrm>
            <a:custGeom>
              <a:rect b="b" l="l" r="r" t="t"/>
              <a:pathLst>
                <a:path extrusionOk="0" h="188" w="355">
                  <a:moveTo>
                    <a:pt x="181" y="1"/>
                  </a:moveTo>
                  <a:cubicBezTo>
                    <a:pt x="140" y="1"/>
                    <a:pt x="98" y="9"/>
                    <a:pt x="63" y="26"/>
                  </a:cubicBezTo>
                  <a:cubicBezTo>
                    <a:pt x="1" y="71"/>
                    <a:pt x="1" y="124"/>
                    <a:pt x="71" y="161"/>
                  </a:cubicBezTo>
                  <a:cubicBezTo>
                    <a:pt x="102" y="179"/>
                    <a:pt x="142" y="188"/>
                    <a:pt x="182" y="188"/>
                  </a:cubicBezTo>
                  <a:cubicBezTo>
                    <a:pt x="222" y="188"/>
                    <a:pt x="262" y="179"/>
                    <a:pt x="293" y="161"/>
                  </a:cubicBezTo>
                  <a:cubicBezTo>
                    <a:pt x="354" y="124"/>
                    <a:pt x="354" y="71"/>
                    <a:pt x="293" y="26"/>
                  </a:cubicBezTo>
                  <a:cubicBezTo>
                    <a:pt x="262" y="9"/>
                    <a:pt x="222" y="1"/>
                    <a:pt x="181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6318876" y="1314591"/>
              <a:ext cx="13350" cy="10227"/>
            </a:xfrm>
            <a:custGeom>
              <a:rect b="b" l="l" r="r" t="t"/>
              <a:pathLst>
                <a:path extrusionOk="0" h="239" w="312">
                  <a:moveTo>
                    <a:pt x="152" y="0"/>
                  </a:moveTo>
                  <a:cubicBezTo>
                    <a:pt x="152" y="0"/>
                    <a:pt x="135" y="0"/>
                    <a:pt x="115" y="9"/>
                  </a:cubicBezTo>
                  <a:cubicBezTo>
                    <a:pt x="107" y="9"/>
                    <a:pt x="98" y="9"/>
                    <a:pt x="90" y="17"/>
                  </a:cubicBezTo>
                  <a:cubicBezTo>
                    <a:pt x="54" y="26"/>
                    <a:pt x="17" y="53"/>
                    <a:pt x="9" y="107"/>
                  </a:cubicBezTo>
                  <a:lnTo>
                    <a:pt x="9" y="115"/>
                  </a:lnTo>
                  <a:cubicBezTo>
                    <a:pt x="0" y="124"/>
                    <a:pt x="0" y="124"/>
                    <a:pt x="0" y="132"/>
                  </a:cubicBezTo>
                  <a:lnTo>
                    <a:pt x="0" y="160"/>
                  </a:lnTo>
                  <a:lnTo>
                    <a:pt x="0" y="168"/>
                  </a:lnTo>
                  <a:lnTo>
                    <a:pt x="9" y="177"/>
                  </a:lnTo>
                  <a:cubicBezTo>
                    <a:pt x="17" y="194"/>
                    <a:pt x="28" y="205"/>
                    <a:pt x="45" y="213"/>
                  </a:cubicBezTo>
                  <a:cubicBezTo>
                    <a:pt x="71" y="230"/>
                    <a:pt x="98" y="230"/>
                    <a:pt x="124" y="239"/>
                  </a:cubicBezTo>
                  <a:cubicBezTo>
                    <a:pt x="177" y="239"/>
                    <a:pt x="230" y="230"/>
                    <a:pt x="267" y="213"/>
                  </a:cubicBezTo>
                  <a:cubicBezTo>
                    <a:pt x="275" y="205"/>
                    <a:pt x="294" y="194"/>
                    <a:pt x="303" y="177"/>
                  </a:cubicBezTo>
                  <a:cubicBezTo>
                    <a:pt x="303" y="177"/>
                    <a:pt x="311" y="168"/>
                    <a:pt x="311" y="160"/>
                  </a:cubicBezTo>
                  <a:lnTo>
                    <a:pt x="311" y="151"/>
                  </a:lnTo>
                  <a:cubicBezTo>
                    <a:pt x="311" y="132"/>
                    <a:pt x="303" y="124"/>
                    <a:pt x="303" y="115"/>
                  </a:cubicBezTo>
                  <a:lnTo>
                    <a:pt x="303" y="107"/>
                  </a:lnTo>
                  <a:cubicBezTo>
                    <a:pt x="284" y="34"/>
                    <a:pt x="222" y="17"/>
                    <a:pt x="188" y="9"/>
                  </a:cubicBezTo>
                  <a:cubicBezTo>
                    <a:pt x="177" y="9"/>
                    <a:pt x="169" y="0"/>
                    <a:pt x="16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6318876" y="1314933"/>
              <a:ext cx="5306" cy="6889"/>
            </a:xfrm>
            <a:custGeom>
              <a:rect b="b" l="l" r="r" t="t"/>
              <a:pathLst>
                <a:path extrusionOk="0" h="161" w="124">
                  <a:moveTo>
                    <a:pt x="115" y="1"/>
                  </a:moveTo>
                  <a:cubicBezTo>
                    <a:pt x="107" y="1"/>
                    <a:pt x="98" y="1"/>
                    <a:pt x="90" y="9"/>
                  </a:cubicBezTo>
                  <a:cubicBezTo>
                    <a:pt x="54" y="18"/>
                    <a:pt x="17" y="45"/>
                    <a:pt x="9" y="99"/>
                  </a:cubicBezTo>
                  <a:lnTo>
                    <a:pt x="9" y="107"/>
                  </a:lnTo>
                  <a:cubicBezTo>
                    <a:pt x="0" y="116"/>
                    <a:pt x="0" y="116"/>
                    <a:pt x="0" y="124"/>
                  </a:cubicBezTo>
                  <a:lnTo>
                    <a:pt x="0" y="152"/>
                  </a:lnTo>
                  <a:lnTo>
                    <a:pt x="0" y="160"/>
                  </a:lnTo>
                  <a:cubicBezTo>
                    <a:pt x="28" y="152"/>
                    <a:pt x="45" y="143"/>
                    <a:pt x="62" y="124"/>
                  </a:cubicBezTo>
                  <a:cubicBezTo>
                    <a:pt x="90" y="116"/>
                    <a:pt x="107" y="90"/>
                    <a:pt x="115" y="62"/>
                  </a:cubicBezTo>
                  <a:cubicBezTo>
                    <a:pt x="124" y="45"/>
                    <a:pt x="124" y="18"/>
                    <a:pt x="11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6324140" y="1314591"/>
              <a:ext cx="8087" cy="10227"/>
            </a:xfrm>
            <a:custGeom>
              <a:rect b="b" l="l" r="r" t="t"/>
              <a:pathLst>
                <a:path extrusionOk="0" h="239" w="189">
                  <a:moveTo>
                    <a:pt x="46" y="0"/>
                  </a:moveTo>
                  <a:cubicBezTo>
                    <a:pt x="46" y="9"/>
                    <a:pt x="54" y="9"/>
                    <a:pt x="65" y="17"/>
                  </a:cubicBezTo>
                  <a:cubicBezTo>
                    <a:pt x="82" y="45"/>
                    <a:pt x="90" y="79"/>
                    <a:pt x="82" y="107"/>
                  </a:cubicBezTo>
                  <a:cubicBezTo>
                    <a:pt x="82" y="141"/>
                    <a:pt x="54" y="177"/>
                    <a:pt x="29" y="213"/>
                  </a:cubicBezTo>
                  <a:cubicBezTo>
                    <a:pt x="29" y="222"/>
                    <a:pt x="12" y="230"/>
                    <a:pt x="1" y="239"/>
                  </a:cubicBezTo>
                  <a:cubicBezTo>
                    <a:pt x="54" y="239"/>
                    <a:pt x="107" y="230"/>
                    <a:pt x="144" y="213"/>
                  </a:cubicBezTo>
                  <a:cubicBezTo>
                    <a:pt x="152" y="205"/>
                    <a:pt x="171" y="194"/>
                    <a:pt x="180" y="177"/>
                  </a:cubicBezTo>
                  <a:cubicBezTo>
                    <a:pt x="180" y="177"/>
                    <a:pt x="188" y="168"/>
                    <a:pt x="188" y="160"/>
                  </a:cubicBezTo>
                  <a:lnTo>
                    <a:pt x="188" y="151"/>
                  </a:lnTo>
                  <a:cubicBezTo>
                    <a:pt x="188" y="132"/>
                    <a:pt x="180" y="124"/>
                    <a:pt x="180" y="115"/>
                  </a:cubicBezTo>
                  <a:lnTo>
                    <a:pt x="180" y="107"/>
                  </a:lnTo>
                  <a:cubicBezTo>
                    <a:pt x="161" y="34"/>
                    <a:pt x="99" y="17"/>
                    <a:pt x="65" y="9"/>
                  </a:cubicBezTo>
                  <a:cubicBezTo>
                    <a:pt x="54" y="9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6321529" y="1314762"/>
              <a:ext cx="8045" cy="4193"/>
            </a:xfrm>
            <a:custGeom>
              <a:rect b="b" l="l" r="r" t="t"/>
              <a:pathLst>
                <a:path extrusionOk="0" h="98" w="188">
                  <a:moveTo>
                    <a:pt x="89" y="0"/>
                  </a:moveTo>
                  <a:cubicBezTo>
                    <a:pt x="67" y="0"/>
                    <a:pt x="45" y="5"/>
                    <a:pt x="28" y="13"/>
                  </a:cubicBezTo>
                  <a:cubicBezTo>
                    <a:pt x="0" y="30"/>
                    <a:pt x="0" y="66"/>
                    <a:pt x="28" y="83"/>
                  </a:cubicBezTo>
                  <a:cubicBezTo>
                    <a:pt x="45" y="93"/>
                    <a:pt x="69" y="98"/>
                    <a:pt x="93" y="98"/>
                  </a:cubicBezTo>
                  <a:cubicBezTo>
                    <a:pt x="116" y="98"/>
                    <a:pt x="139" y="93"/>
                    <a:pt x="151" y="83"/>
                  </a:cubicBezTo>
                  <a:cubicBezTo>
                    <a:pt x="187" y="66"/>
                    <a:pt x="187" y="30"/>
                    <a:pt x="151" y="13"/>
                  </a:cubicBezTo>
                  <a:cubicBezTo>
                    <a:pt x="133" y="5"/>
                    <a:pt x="111" y="0"/>
                    <a:pt x="89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6318149" y="1329568"/>
              <a:ext cx="19726" cy="27514"/>
            </a:xfrm>
            <a:custGeom>
              <a:rect b="b" l="l" r="r" t="t"/>
              <a:pathLst>
                <a:path extrusionOk="0" h="643" w="461">
                  <a:moveTo>
                    <a:pt x="322" y="0"/>
                  </a:moveTo>
                  <a:cubicBezTo>
                    <a:pt x="309" y="0"/>
                    <a:pt x="296" y="7"/>
                    <a:pt x="284" y="14"/>
                  </a:cubicBezTo>
                  <a:cubicBezTo>
                    <a:pt x="258" y="31"/>
                    <a:pt x="266" y="57"/>
                    <a:pt x="266" y="76"/>
                  </a:cubicBezTo>
                  <a:cubicBezTo>
                    <a:pt x="258" y="121"/>
                    <a:pt x="230" y="163"/>
                    <a:pt x="186" y="174"/>
                  </a:cubicBezTo>
                  <a:cubicBezTo>
                    <a:pt x="176" y="176"/>
                    <a:pt x="167" y="177"/>
                    <a:pt x="158" y="177"/>
                  </a:cubicBezTo>
                  <a:cubicBezTo>
                    <a:pt x="136" y="177"/>
                    <a:pt x="117" y="171"/>
                    <a:pt x="98" y="163"/>
                  </a:cubicBezTo>
                  <a:cubicBezTo>
                    <a:pt x="79" y="146"/>
                    <a:pt x="62" y="121"/>
                    <a:pt x="45" y="110"/>
                  </a:cubicBezTo>
                  <a:cubicBezTo>
                    <a:pt x="34" y="101"/>
                    <a:pt x="26" y="101"/>
                    <a:pt x="17" y="93"/>
                  </a:cubicBezTo>
                  <a:cubicBezTo>
                    <a:pt x="9" y="93"/>
                    <a:pt x="0" y="93"/>
                    <a:pt x="0" y="101"/>
                  </a:cubicBezTo>
                  <a:lnTo>
                    <a:pt x="0" y="121"/>
                  </a:lnTo>
                  <a:cubicBezTo>
                    <a:pt x="0" y="163"/>
                    <a:pt x="17" y="199"/>
                    <a:pt x="45" y="236"/>
                  </a:cubicBezTo>
                  <a:cubicBezTo>
                    <a:pt x="54" y="261"/>
                    <a:pt x="71" y="289"/>
                    <a:pt x="79" y="314"/>
                  </a:cubicBezTo>
                  <a:cubicBezTo>
                    <a:pt x="79" y="342"/>
                    <a:pt x="79" y="368"/>
                    <a:pt x="71" y="395"/>
                  </a:cubicBezTo>
                  <a:cubicBezTo>
                    <a:pt x="71" y="395"/>
                    <a:pt x="71" y="404"/>
                    <a:pt x="62" y="421"/>
                  </a:cubicBezTo>
                  <a:cubicBezTo>
                    <a:pt x="54" y="449"/>
                    <a:pt x="45" y="474"/>
                    <a:pt x="45" y="474"/>
                  </a:cubicBezTo>
                  <a:cubicBezTo>
                    <a:pt x="62" y="502"/>
                    <a:pt x="79" y="527"/>
                    <a:pt x="98" y="555"/>
                  </a:cubicBezTo>
                  <a:cubicBezTo>
                    <a:pt x="98" y="572"/>
                    <a:pt x="107" y="589"/>
                    <a:pt x="115" y="608"/>
                  </a:cubicBezTo>
                  <a:cubicBezTo>
                    <a:pt x="124" y="625"/>
                    <a:pt x="141" y="642"/>
                    <a:pt x="160" y="642"/>
                  </a:cubicBezTo>
                  <a:cubicBezTo>
                    <a:pt x="169" y="642"/>
                    <a:pt x="186" y="642"/>
                    <a:pt x="194" y="634"/>
                  </a:cubicBezTo>
                  <a:cubicBezTo>
                    <a:pt x="205" y="625"/>
                    <a:pt x="205" y="617"/>
                    <a:pt x="205" y="608"/>
                  </a:cubicBezTo>
                  <a:cubicBezTo>
                    <a:pt x="205" y="580"/>
                    <a:pt x="222" y="555"/>
                    <a:pt x="230" y="527"/>
                  </a:cubicBezTo>
                  <a:cubicBezTo>
                    <a:pt x="239" y="510"/>
                    <a:pt x="247" y="493"/>
                    <a:pt x="266" y="483"/>
                  </a:cubicBezTo>
                  <a:cubicBezTo>
                    <a:pt x="284" y="457"/>
                    <a:pt x="311" y="449"/>
                    <a:pt x="328" y="429"/>
                  </a:cubicBezTo>
                  <a:cubicBezTo>
                    <a:pt x="354" y="412"/>
                    <a:pt x="381" y="395"/>
                    <a:pt x="398" y="368"/>
                  </a:cubicBezTo>
                  <a:cubicBezTo>
                    <a:pt x="418" y="342"/>
                    <a:pt x="426" y="314"/>
                    <a:pt x="435" y="280"/>
                  </a:cubicBezTo>
                  <a:cubicBezTo>
                    <a:pt x="460" y="191"/>
                    <a:pt x="452" y="76"/>
                    <a:pt x="373" y="14"/>
                  </a:cubicBezTo>
                  <a:cubicBezTo>
                    <a:pt x="364" y="4"/>
                    <a:pt x="345" y="4"/>
                    <a:pt x="337" y="4"/>
                  </a:cubicBezTo>
                  <a:cubicBezTo>
                    <a:pt x="332" y="1"/>
                    <a:pt x="327" y="0"/>
                    <a:pt x="322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6320074" y="1329696"/>
              <a:ext cx="17801" cy="27386"/>
            </a:xfrm>
            <a:custGeom>
              <a:rect b="b" l="l" r="r" t="t"/>
              <a:pathLst>
                <a:path extrusionOk="0" h="640" w="416">
                  <a:moveTo>
                    <a:pt x="292" y="1"/>
                  </a:moveTo>
                  <a:cubicBezTo>
                    <a:pt x="328" y="73"/>
                    <a:pt x="345" y="152"/>
                    <a:pt x="336" y="233"/>
                  </a:cubicBezTo>
                  <a:cubicBezTo>
                    <a:pt x="319" y="331"/>
                    <a:pt x="247" y="418"/>
                    <a:pt x="149" y="446"/>
                  </a:cubicBezTo>
                  <a:cubicBezTo>
                    <a:pt x="138" y="446"/>
                    <a:pt x="130" y="449"/>
                    <a:pt x="121" y="449"/>
                  </a:cubicBezTo>
                  <a:cubicBezTo>
                    <a:pt x="117" y="449"/>
                    <a:pt x="112" y="448"/>
                    <a:pt x="107" y="446"/>
                  </a:cubicBezTo>
                  <a:cubicBezTo>
                    <a:pt x="87" y="446"/>
                    <a:pt x="70" y="426"/>
                    <a:pt x="53" y="426"/>
                  </a:cubicBezTo>
                  <a:cubicBezTo>
                    <a:pt x="43" y="418"/>
                    <a:pt x="26" y="418"/>
                    <a:pt x="17" y="418"/>
                  </a:cubicBezTo>
                  <a:cubicBezTo>
                    <a:pt x="9" y="446"/>
                    <a:pt x="0" y="471"/>
                    <a:pt x="0" y="471"/>
                  </a:cubicBezTo>
                  <a:cubicBezTo>
                    <a:pt x="17" y="499"/>
                    <a:pt x="34" y="524"/>
                    <a:pt x="53" y="552"/>
                  </a:cubicBezTo>
                  <a:cubicBezTo>
                    <a:pt x="53" y="569"/>
                    <a:pt x="62" y="586"/>
                    <a:pt x="70" y="605"/>
                  </a:cubicBezTo>
                  <a:cubicBezTo>
                    <a:pt x="79" y="622"/>
                    <a:pt x="96" y="639"/>
                    <a:pt x="115" y="639"/>
                  </a:cubicBezTo>
                  <a:cubicBezTo>
                    <a:pt x="124" y="639"/>
                    <a:pt x="141" y="639"/>
                    <a:pt x="149" y="631"/>
                  </a:cubicBezTo>
                  <a:cubicBezTo>
                    <a:pt x="160" y="622"/>
                    <a:pt x="160" y="614"/>
                    <a:pt x="160" y="605"/>
                  </a:cubicBezTo>
                  <a:cubicBezTo>
                    <a:pt x="160" y="577"/>
                    <a:pt x="177" y="552"/>
                    <a:pt x="185" y="524"/>
                  </a:cubicBezTo>
                  <a:cubicBezTo>
                    <a:pt x="194" y="507"/>
                    <a:pt x="202" y="490"/>
                    <a:pt x="221" y="480"/>
                  </a:cubicBezTo>
                  <a:cubicBezTo>
                    <a:pt x="239" y="454"/>
                    <a:pt x="266" y="446"/>
                    <a:pt x="283" y="426"/>
                  </a:cubicBezTo>
                  <a:cubicBezTo>
                    <a:pt x="309" y="409"/>
                    <a:pt x="336" y="392"/>
                    <a:pt x="353" y="365"/>
                  </a:cubicBezTo>
                  <a:cubicBezTo>
                    <a:pt x="373" y="339"/>
                    <a:pt x="381" y="311"/>
                    <a:pt x="390" y="277"/>
                  </a:cubicBezTo>
                  <a:cubicBezTo>
                    <a:pt x="415" y="188"/>
                    <a:pt x="407" y="73"/>
                    <a:pt x="328" y="11"/>
                  </a:cubicBezTo>
                  <a:cubicBezTo>
                    <a:pt x="319" y="1"/>
                    <a:pt x="300" y="1"/>
                    <a:pt x="292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6258584" y="1349209"/>
              <a:ext cx="68721" cy="46598"/>
            </a:xfrm>
            <a:custGeom>
              <a:rect b="b" l="l" r="r" t="t"/>
              <a:pathLst>
                <a:path extrusionOk="0" h="1089" w="1606">
                  <a:moveTo>
                    <a:pt x="1429" y="0"/>
                  </a:moveTo>
                  <a:cubicBezTo>
                    <a:pt x="1421" y="0"/>
                    <a:pt x="1414" y="2"/>
                    <a:pt x="1409" y="7"/>
                  </a:cubicBezTo>
                  <a:cubicBezTo>
                    <a:pt x="1401" y="15"/>
                    <a:pt x="1401" y="24"/>
                    <a:pt x="1392" y="34"/>
                  </a:cubicBezTo>
                  <a:cubicBezTo>
                    <a:pt x="1384" y="43"/>
                    <a:pt x="1365" y="51"/>
                    <a:pt x="1348" y="60"/>
                  </a:cubicBezTo>
                  <a:cubicBezTo>
                    <a:pt x="1311" y="68"/>
                    <a:pt x="1286" y="96"/>
                    <a:pt x="1267" y="121"/>
                  </a:cubicBezTo>
                  <a:cubicBezTo>
                    <a:pt x="1197" y="202"/>
                    <a:pt x="1143" y="290"/>
                    <a:pt x="1082" y="362"/>
                  </a:cubicBezTo>
                  <a:cubicBezTo>
                    <a:pt x="1054" y="407"/>
                    <a:pt x="1020" y="441"/>
                    <a:pt x="984" y="469"/>
                  </a:cubicBezTo>
                  <a:cubicBezTo>
                    <a:pt x="958" y="494"/>
                    <a:pt x="905" y="503"/>
                    <a:pt x="869" y="513"/>
                  </a:cubicBezTo>
                  <a:cubicBezTo>
                    <a:pt x="815" y="513"/>
                    <a:pt x="771" y="522"/>
                    <a:pt x="718" y="530"/>
                  </a:cubicBezTo>
                  <a:cubicBezTo>
                    <a:pt x="670" y="538"/>
                    <a:pt x="622" y="542"/>
                    <a:pt x="574" y="542"/>
                  </a:cubicBezTo>
                  <a:cubicBezTo>
                    <a:pt x="515" y="542"/>
                    <a:pt x="457" y="536"/>
                    <a:pt x="398" y="522"/>
                  </a:cubicBezTo>
                  <a:cubicBezTo>
                    <a:pt x="373" y="522"/>
                    <a:pt x="353" y="513"/>
                    <a:pt x="336" y="494"/>
                  </a:cubicBezTo>
                  <a:cubicBezTo>
                    <a:pt x="300" y="477"/>
                    <a:pt x="275" y="424"/>
                    <a:pt x="230" y="424"/>
                  </a:cubicBezTo>
                  <a:cubicBezTo>
                    <a:pt x="185" y="424"/>
                    <a:pt x="141" y="449"/>
                    <a:pt x="107" y="477"/>
                  </a:cubicBezTo>
                  <a:cubicBezTo>
                    <a:pt x="79" y="503"/>
                    <a:pt x="62" y="547"/>
                    <a:pt x="43" y="583"/>
                  </a:cubicBezTo>
                  <a:cubicBezTo>
                    <a:pt x="17" y="662"/>
                    <a:pt x="0" y="743"/>
                    <a:pt x="0" y="822"/>
                  </a:cubicBezTo>
                  <a:cubicBezTo>
                    <a:pt x="0" y="867"/>
                    <a:pt x="9" y="920"/>
                    <a:pt x="17" y="965"/>
                  </a:cubicBezTo>
                  <a:cubicBezTo>
                    <a:pt x="26" y="992"/>
                    <a:pt x="34" y="1026"/>
                    <a:pt x="53" y="1045"/>
                  </a:cubicBezTo>
                  <a:cubicBezTo>
                    <a:pt x="79" y="1080"/>
                    <a:pt x="124" y="1088"/>
                    <a:pt x="160" y="1088"/>
                  </a:cubicBezTo>
                  <a:cubicBezTo>
                    <a:pt x="202" y="1088"/>
                    <a:pt x="238" y="1080"/>
                    <a:pt x="275" y="1071"/>
                  </a:cubicBezTo>
                  <a:cubicBezTo>
                    <a:pt x="362" y="1045"/>
                    <a:pt x="451" y="1018"/>
                    <a:pt x="532" y="1001"/>
                  </a:cubicBezTo>
                  <a:cubicBezTo>
                    <a:pt x="692" y="956"/>
                    <a:pt x="841" y="911"/>
                    <a:pt x="992" y="875"/>
                  </a:cubicBezTo>
                  <a:cubicBezTo>
                    <a:pt x="1073" y="858"/>
                    <a:pt x="1152" y="841"/>
                    <a:pt x="1214" y="788"/>
                  </a:cubicBezTo>
                  <a:cubicBezTo>
                    <a:pt x="1241" y="769"/>
                    <a:pt x="1267" y="735"/>
                    <a:pt x="1286" y="707"/>
                  </a:cubicBezTo>
                  <a:cubicBezTo>
                    <a:pt x="1356" y="628"/>
                    <a:pt x="1544" y="334"/>
                    <a:pt x="1569" y="281"/>
                  </a:cubicBezTo>
                  <a:cubicBezTo>
                    <a:pt x="1578" y="247"/>
                    <a:pt x="1586" y="211"/>
                    <a:pt x="1597" y="175"/>
                  </a:cubicBezTo>
                  <a:cubicBezTo>
                    <a:pt x="1605" y="158"/>
                    <a:pt x="1605" y="149"/>
                    <a:pt x="1605" y="141"/>
                  </a:cubicBezTo>
                  <a:cubicBezTo>
                    <a:pt x="1605" y="121"/>
                    <a:pt x="1597" y="96"/>
                    <a:pt x="1578" y="87"/>
                  </a:cubicBezTo>
                  <a:cubicBezTo>
                    <a:pt x="1578" y="77"/>
                    <a:pt x="1569" y="68"/>
                    <a:pt x="1561" y="68"/>
                  </a:cubicBezTo>
                  <a:cubicBezTo>
                    <a:pt x="1533" y="34"/>
                    <a:pt x="1499" y="15"/>
                    <a:pt x="1454" y="7"/>
                  </a:cubicBezTo>
                  <a:cubicBezTo>
                    <a:pt x="1446" y="2"/>
                    <a:pt x="1437" y="0"/>
                    <a:pt x="142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6258584" y="1352932"/>
              <a:ext cx="68721" cy="42876"/>
            </a:xfrm>
            <a:custGeom>
              <a:rect b="b" l="l" r="r" t="t"/>
              <a:pathLst>
                <a:path extrusionOk="0" h="1002" w="1606">
                  <a:moveTo>
                    <a:pt x="1578" y="0"/>
                  </a:moveTo>
                  <a:cubicBezTo>
                    <a:pt x="1544" y="160"/>
                    <a:pt x="1454" y="301"/>
                    <a:pt x="1339" y="426"/>
                  </a:cubicBezTo>
                  <a:cubicBezTo>
                    <a:pt x="1303" y="460"/>
                    <a:pt x="1258" y="496"/>
                    <a:pt x="1205" y="505"/>
                  </a:cubicBezTo>
                  <a:cubicBezTo>
                    <a:pt x="1197" y="506"/>
                    <a:pt x="1189" y="507"/>
                    <a:pt x="1181" y="507"/>
                  </a:cubicBezTo>
                  <a:cubicBezTo>
                    <a:pt x="1142" y="507"/>
                    <a:pt x="1100" y="492"/>
                    <a:pt x="1065" y="469"/>
                  </a:cubicBezTo>
                  <a:cubicBezTo>
                    <a:pt x="1054" y="460"/>
                    <a:pt x="1037" y="452"/>
                    <a:pt x="1020" y="443"/>
                  </a:cubicBezTo>
                  <a:cubicBezTo>
                    <a:pt x="1001" y="435"/>
                    <a:pt x="984" y="435"/>
                    <a:pt x="967" y="435"/>
                  </a:cubicBezTo>
                  <a:cubicBezTo>
                    <a:pt x="975" y="443"/>
                    <a:pt x="975" y="452"/>
                    <a:pt x="984" y="460"/>
                  </a:cubicBezTo>
                  <a:cubicBezTo>
                    <a:pt x="1011" y="479"/>
                    <a:pt x="1045" y="496"/>
                    <a:pt x="1065" y="522"/>
                  </a:cubicBezTo>
                  <a:cubicBezTo>
                    <a:pt x="1082" y="550"/>
                    <a:pt x="1099" y="586"/>
                    <a:pt x="1090" y="611"/>
                  </a:cubicBezTo>
                  <a:cubicBezTo>
                    <a:pt x="1082" y="639"/>
                    <a:pt x="1037" y="656"/>
                    <a:pt x="1020" y="665"/>
                  </a:cubicBezTo>
                  <a:cubicBezTo>
                    <a:pt x="860" y="701"/>
                    <a:pt x="700" y="746"/>
                    <a:pt x="541" y="780"/>
                  </a:cubicBezTo>
                  <a:cubicBezTo>
                    <a:pt x="449" y="796"/>
                    <a:pt x="357" y="812"/>
                    <a:pt x="268" y="812"/>
                  </a:cubicBezTo>
                  <a:cubicBezTo>
                    <a:pt x="209" y="812"/>
                    <a:pt x="152" y="806"/>
                    <a:pt x="96" y="788"/>
                  </a:cubicBezTo>
                  <a:cubicBezTo>
                    <a:pt x="62" y="780"/>
                    <a:pt x="26" y="763"/>
                    <a:pt x="0" y="735"/>
                  </a:cubicBezTo>
                  <a:lnTo>
                    <a:pt x="0" y="735"/>
                  </a:lnTo>
                  <a:cubicBezTo>
                    <a:pt x="0" y="780"/>
                    <a:pt x="9" y="833"/>
                    <a:pt x="17" y="878"/>
                  </a:cubicBezTo>
                  <a:cubicBezTo>
                    <a:pt x="26" y="905"/>
                    <a:pt x="34" y="939"/>
                    <a:pt x="53" y="958"/>
                  </a:cubicBezTo>
                  <a:cubicBezTo>
                    <a:pt x="79" y="993"/>
                    <a:pt x="124" y="1001"/>
                    <a:pt x="160" y="1001"/>
                  </a:cubicBezTo>
                  <a:cubicBezTo>
                    <a:pt x="202" y="1001"/>
                    <a:pt x="238" y="993"/>
                    <a:pt x="275" y="984"/>
                  </a:cubicBezTo>
                  <a:cubicBezTo>
                    <a:pt x="362" y="958"/>
                    <a:pt x="451" y="931"/>
                    <a:pt x="532" y="914"/>
                  </a:cubicBezTo>
                  <a:cubicBezTo>
                    <a:pt x="692" y="869"/>
                    <a:pt x="841" y="824"/>
                    <a:pt x="992" y="788"/>
                  </a:cubicBezTo>
                  <a:cubicBezTo>
                    <a:pt x="1073" y="771"/>
                    <a:pt x="1152" y="754"/>
                    <a:pt x="1214" y="701"/>
                  </a:cubicBezTo>
                  <a:cubicBezTo>
                    <a:pt x="1241" y="682"/>
                    <a:pt x="1267" y="648"/>
                    <a:pt x="1286" y="620"/>
                  </a:cubicBezTo>
                  <a:cubicBezTo>
                    <a:pt x="1356" y="541"/>
                    <a:pt x="1544" y="247"/>
                    <a:pt x="1569" y="194"/>
                  </a:cubicBezTo>
                  <a:cubicBezTo>
                    <a:pt x="1578" y="160"/>
                    <a:pt x="1586" y="124"/>
                    <a:pt x="1597" y="88"/>
                  </a:cubicBezTo>
                  <a:cubicBezTo>
                    <a:pt x="1605" y="71"/>
                    <a:pt x="1605" y="62"/>
                    <a:pt x="1605" y="54"/>
                  </a:cubicBezTo>
                  <a:cubicBezTo>
                    <a:pt x="1605" y="34"/>
                    <a:pt x="1597" y="9"/>
                    <a:pt x="1578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6179935" y="1374883"/>
              <a:ext cx="52803" cy="48224"/>
            </a:xfrm>
            <a:custGeom>
              <a:rect b="b" l="l" r="r" t="t"/>
              <a:pathLst>
                <a:path extrusionOk="0" h="1127" w="1234">
                  <a:moveTo>
                    <a:pt x="1" y="1"/>
                  </a:moveTo>
                  <a:lnTo>
                    <a:pt x="135" y="488"/>
                  </a:lnTo>
                  <a:lnTo>
                    <a:pt x="1233" y="1127"/>
                  </a:lnTo>
                  <a:lnTo>
                    <a:pt x="1101" y="6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6179935" y="1372958"/>
              <a:ext cx="50150" cy="28926"/>
            </a:xfrm>
            <a:custGeom>
              <a:rect b="b" l="l" r="r" t="t"/>
              <a:pathLst>
                <a:path extrusionOk="0" h="676" w="1172">
                  <a:moveTo>
                    <a:pt x="71" y="1"/>
                  </a:moveTo>
                  <a:lnTo>
                    <a:pt x="1" y="46"/>
                  </a:lnTo>
                  <a:lnTo>
                    <a:pt x="1101" y="676"/>
                  </a:lnTo>
                  <a:lnTo>
                    <a:pt x="1172" y="63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6222127" y="1387250"/>
              <a:ext cx="39110" cy="138340"/>
            </a:xfrm>
            <a:custGeom>
              <a:rect b="b" l="l" r="r" t="t"/>
              <a:pathLst>
                <a:path extrusionOk="0" h="3233" w="914">
                  <a:moveTo>
                    <a:pt x="116" y="0"/>
                  </a:moveTo>
                  <a:cubicBezTo>
                    <a:pt x="99" y="0"/>
                    <a:pt x="78" y="6"/>
                    <a:pt x="62" y="22"/>
                  </a:cubicBezTo>
                  <a:cubicBezTo>
                    <a:pt x="18" y="67"/>
                    <a:pt x="0" y="156"/>
                    <a:pt x="18" y="227"/>
                  </a:cubicBezTo>
                  <a:lnTo>
                    <a:pt x="735" y="3118"/>
                  </a:lnTo>
                  <a:cubicBezTo>
                    <a:pt x="746" y="3154"/>
                    <a:pt x="763" y="3171"/>
                    <a:pt x="780" y="3179"/>
                  </a:cubicBezTo>
                  <a:lnTo>
                    <a:pt x="869" y="3233"/>
                  </a:lnTo>
                  <a:lnTo>
                    <a:pt x="869" y="3233"/>
                  </a:lnTo>
                  <a:lnTo>
                    <a:pt x="841" y="3171"/>
                  </a:lnTo>
                  <a:lnTo>
                    <a:pt x="852" y="3162"/>
                  </a:lnTo>
                  <a:cubicBezTo>
                    <a:pt x="895" y="3118"/>
                    <a:pt x="914" y="3030"/>
                    <a:pt x="895" y="2958"/>
                  </a:cubicBezTo>
                  <a:lnTo>
                    <a:pt x="177" y="76"/>
                  </a:lnTo>
                  <a:lnTo>
                    <a:pt x="230" y="59"/>
                  </a:lnTo>
                  <a:lnTo>
                    <a:pt x="141" y="5"/>
                  </a:lnTo>
                  <a:cubicBezTo>
                    <a:pt x="135" y="2"/>
                    <a:pt x="126" y="0"/>
                    <a:pt x="116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6225850" y="1389432"/>
              <a:ext cx="39581" cy="136500"/>
            </a:xfrm>
            <a:custGeom>
              <a:rect b="b" l="l" r="r" t="t"/>
              <a:pathLst>
                <a:path extrusionOk="0" h="3190" w="925">
                  <a:moveTo>
                    <a:pt x="119" y="0"/>
                  </a:moveTo>
                  <a:cubicBezTo>
                    <a:pt x="104" y="0"/>
                    <a:pt x="89" y="8"/>
                    <a:pt x="73" y="25"/>
                  </a:cubicBezTo>
                  <a:cubicBezTo>
                    <a:pt x="28" y="69"/>
                    <a:pt x="1" y="159"/>
                    <a:pt x="20" y="229"/>
                  </a:cubicBezTo>
                  <a:lnTo>
                    <a:pt x="737" y="3120"/>
                  </a:lnTo>
                  <a:cubicBezTo>
                    <a:pt x="748" y="3166"/>
                    <a:pt x="773" y="3189"/>
                    <a:pt x="802" y="3189"/>
                  </a:cubicBezTo>
                  <a:cubicBezTo>
                    <a:pt x="818" y="3189"/>
                    <a:pt x="836" y="3181"/>
                    <a:pt x="852" y="3165"/>
                  </a:cubicBezTo>
                  <a:cubicBezTo>
                    <a:pt x="897" y="3120"/>
                    <a:pt x="925" y="3033"/>
                    <a:pt x="906" y="2960"/>
                  </a:cubicBezTo>
                  <a:lnTo>
                    <a:pt x="180" y="69"/>
                  </a:lnTo>
                  <a:cubicBezTo>
                    <a:pt x="167" y="25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6278696" y="1447584"/>
              <a:ext cx="15105" cy="65897"/>
            </a:xfrm>
            <a:custGeom>
              <a:rect b="b" l="l" r="r" t="t"/>
              <a:pathLst>
                <a:path extrusionOk="0" h="1540" w="353">
                  <a:moveTo>
                    <a:pt x="281" y="0"/>
                  </a:moveTo>
                  <a:cubicBezTo>
                    <a:pt x="273" y="0"/>
                    <a:pt x="265" y="2"/>
                    <a:pt x="256" y="5"/>
                  </a:cubicBezTo>
                  <a:cubicBezTo>
                    <a:pt x="194" y="32"/>
                    <a:pt x="150" y="111"/>
                    <a:pt x="141" y="192"/>
                  </a:cubicBezTo>
                  <a:lnTo>
                    <a:pt x="9" y="1450"/>
                  </a:lnTo>
                  <a:cubicBezTo>
                    <a:pt x="1" y="1506"/>
                    <a:pt x="26" y="1539"/>
                    <a:pt x="63" y="1539"/>
                  </a:cubicBezTo>
                  <a:cubicBezTo>
                    <a:pt x="73" y="1539"/>
                    <a:pt x="84" y="1537"/>
                    <a:pt x="96" y="1531"/>
                  </a:cubicBezTo>
                  <a:cubicBezTo>
                    <a:pt x="158" y="1503"/>
                    <a:pt x="203" y="1425"/>
                    <a:pt x="211" y="1354"/>
                  </a:cubicBezTo>
                  <a:lnTo>
                    <a:pt x="345" y="94"/>
                  </a:lnTo>
                  <a:cubicBezTo>
                    <a:pt x="353" y="35"/>
                    <a:pt x="323" y="0"/>
                    <a:pt x="281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6258584" y="1504111"/>
              <a:ext cx="28455" cy="21951"/>
            </a:xfrm>
            <a:custGeom>
              <a:rect b="b" l="l" r="r" t="t"/>
              <a:pathLst>
                <a:path extrusionOk="0" h="513" w="665">
                  <a:moveTo>
                    <a:pt x="616" y="0"/>
                  </a:moveTo>
                  <a:cubicBezTo>
                    <a:pt x="609" y="0"/>
                    <a:pt x="601" y="2"/>
                    <a:pt x="594" y="6"/>
                  </a:cubicBezTo>
                  <a:lnTo>
                    <a:pt x="70" y="316"/>
                  </a:lnTo>
                  <a:cubicBezTo>
                    <a:pt x="34" y="334"/>
                    <a:pt x="0" y="395"/>
                    <a:pt x="0" y="448"/>
                  </a:cubicBezTo>
                  <a:cubicBezTo>
                    <a:pt x="0" y="487"/>
                    <a:pt x="18" y="513"/>
                    <a:pt x="42" y="513"/>
                  </a:cubicBezTo>
                  <a:cubicBezTo>
                    <a:pt x="51" y="513"/>
                    <a:pt x="61" y="509"/>
                    <a:pt x="70" y="502"/>
                  </a:cubicBezTo>
                  <a:lnTo>
                    <a:pt x="594" y="202"/>
                  </a:lnTo>
                  <a:cubicBezTo>
                    <a:pt x="628" y="174"/>
                    <a:pt x="664" y="112"/>
                    <a:pt x="664" y="59"/>
                  </a:cubicBezTo>
                  <a:cubicBezTo>
                    <a:pt x="664" y="24"/>
                    <a:pt x="642" y="0"/>
                    <a:pt x="61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6335179" y="1390031"/>
              <a:ext cx="76765" cy="35345"/>
            </a:xfrm>
            <a:custGeom>
              <a:rect b="b" l="l" r="r" t="t"/>
              <a:pathLst>
                <a:path extrusionOk="0" h="826" w="1794">
                  <a:moveTo>
                    <a:pt x="1209" y="0"/>
                  </a:moveTo>
                  <a:cubicBezTo>
                    <a:pt x="1145" y="0"/>
                    <a:pt x="1081" y="7"/>
                    <a:pt x="1020" y="19"/>
                  </a:cubicBezTo>
                  <a:cubicBezTo>
                    <a:pt x="880" y="47"/>
                    <a:pt x="737" y="108"/>
                    <a:pt x="594" y="170"/>
                  </a:cubicBezTo>
                  <a:cubicBezTo>
                    <a:pt x="392" y="268"/>
                    <a:pt x="188" y="383"/>
                    <a:pt x="0" y="517"/>
                  </a:cubicBezTo>
                  <a:lnTo>
                    <a:pt x="533" y="826"/>
                  </a:lnTo>
                  <a:cubicBezTo>
                    <a:pt x="720" y="685"/>
                    <a:pt x="905" y="551"/>
                    <a:pt x="1127" y="490"/>
                  </a:cubicBezTo>
                  <a:cubicBezTo>
                    <a:pt x="1225" y="464"/>
                    <a:pt x="1323" y="445"/>
                    <a:pt x="1420" y="436"/>
                  </a:cubicBezTo>
                  <a:cubicBezTo>
                    <a:pt x="1499" y="428"/>
                    <a:pt x="1580" y="419"/>
                    <a:pt x="1642" y="375"/>
                  </a:cubicBezTo>
                  <a:cubicBezTo>
                    <a:pt x="1793" y="260"/>
                    <a:pt x="1642" y="145"/>
                    <a:pt x="1535" y="72"/>
                  </a:cubicBezTo>
                  <a:cubicBezTo>
                    <a:pt x="1438" y="22"/>
                    <a:pt x="1324" y="0"/>
                    <a:pt x="120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6309847" y="1463716"/>
              <a:ext cx="15105" cy="66111"/>
            </a:xfrm>
            <a:custGeom>
              <a:rect b="b" l="l" r="r" t="t"/>
              <a:pathLst>
                <a:path extrusionOk="0" h="1545" w="353">
                  <a:moveTo>
                    <a:pt x="285" y="1"/>
                  </a:moveTo>
                  <a:cubicBezTo>
                    <a:pt x="273" y="1"/>
                    <a:pt x="261" y="3"/>
                    <a:pt x="248" y="9"/>
                  </a:cubicBezTo>
                  <a:cubicBezTo>
                    <a:pt x="194" y="36"/>
                    <a:pt x="141" y="115"/>
                    <a:pt x="133" y="188"/>
                  </a:cubicBezTo>
                  <a:lnTo>
                    <a:pt x="7" y="1456"/>
                  </a:lnTo>
                  <a:cubicBezTo>
                    <a:pt x="0" y="1511"/>
                    <a:pt x="20" y="1544"/>
                    <a:pt x="58" y="1544"/>
                  </a:cubicBezTo>
                  <a:cubicBezTo>
                    <a:pt x="70" y="1544"/>
                    <a:pt x="82" y="1541"/>
                    <a:pt x="96" y="1535"/>
                  </a:cubicBezTo>
                  <a:cubicBezTo>
                    <a:pt x="150" y="1510"/>
                    <a:pt x="203" y="1429"/>
                    <a:pt x="211" y="1358"/>
                  </a:cubicBezTo>
                  <a:lnTo>
                    <a:pt x="346" y="98"/>
                  </a:lnTo>
                  <a:cubicBezTo>
                    <a:pt x="352" y="36"/>
                    <a:pt x="326" y="1"/>
                    <a:pt x="285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6289650" y="1520200"/>
              <a:ext cx="28156" cy="21994"/>
            </a:xfrm>
            <a:custGeom>
              <a:rect b="b" l="l" r="r" t="t"/>
              <a:pathLst>
                <a:path extrusionOk="0" h="514" w="658">
                  <a:moveTo>
                    <a:pt x="617" y="1"/>
                  </a:moveTo>
                  <a:cubicBezTo>
                    <a:pt x="608" y="1"/>
                    <a:pt x="597" y="4"/>
                    <a:pt x="585" y="11"/>
                  </a:cubicBezTo>
                  <a:lnTo>
                    <a:pt x="72" y="313"/>
                  </a:lnTo>
                  <a:cubicBezTo>
                    <a:pt x="28" y="339"/>
                    <a:pt x="0" y="402"/>
                    <a:pt x="0" y="456"/>
                  </a:cubicBezTo>
                  <a:cubicBezTo>
                    <a:pt x="0" y="490"/>
                    <a:pt x="18" y="514"/>
                    <a:pt x="47" y="514"/>
                  </a:cubicBezTo>
                  <a:cubicBezTo>
                    <a:pt x="55" y="514"/>
                    <a:pt x="63" y="512"/>
                    <a:pt x="72" y="509"/>
                  </a:cubicBezTo>
                  <a:lnTo>
                    <a:pt x="585" y="198"/>
                  </a:lnTo>
                  <a:cubicBezTo>
                    <a:pt x="630" y="179"/>
                    <a:pt x="658" y="117"/>
                    <a:pt x="658" y="64"/>
                  </a:cubicBezTo>
                  <a:cubicBezTo>
                    <a:pt x="658" y="25"/>
                    <a:pt x="643" y="1"/>
                    <a:pt x="617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6354221" y="1505865"/>
              <a:ext cx="29996" cy="15533"/>
            </a:xfrm>
            <a:custGeom>
              <a:rect b="b" l="l" r="r" t="t"/>
              <a:pathLst>
                <a:path extrusionOk="0" h="363" w="701">
                  <a:moveTo>
                    <a:pt x="575" y="1"/>
                  </a:moveTo>
                  <a:cubicBezTo>
                    <a:pt x="505" y="1"/>
                    <a:pt x="435" y="18"/>
                    <a:pt x="373" y="35"/>
                  </a:cubicBezTo>
                  <a:cubicBezTo>
                    <a:pt x="337" y="46"/>
                    <a:pt x="301" y="46"/>
                    <a:pt x="267" y="46"/>
                  </a:cubicBezTo>
                  <a:lnTo>
                    <a:pt x="222" y="46"/>
                  </a:lnTo>
                  <a:cubicBezTo>
                    <a:pt x="203" y="46"/>
                    <a:pt x="186" y="46"/>
                    <a:pt x="169" y="54"/>
                  </a:cubicBezTo>
                  <a:lnTo>
                    <a:pt x="149" y="54"/>
                  </a:lnTo>
                  <a:cubicBezTo>
                    <a:pt x="71" y="80"/>
                    <a:pt x="9" y="161"/>
                    <a:pt x="9" y="248"/>
                  </a:cubicBezTo>
                  <a:cubicBezTo>
                    <a:pt x="0" y="275"/>
                    <a:pt x="9" y="301"/>
                    <a:pt x="26" y="320"/>
                  </a:cubicBezTo>
                  <a:cubicBezTo>
                    <a:pt x="34" y="346"/>
                    <a:pt x="62" y="354"/>
                    <a:pt x="88" y="354"/>
                  </a:cubicBezTo>
                  <a:cubicBezTo>
                    <a:pt x="102" y="360"/>
                    <a:pt x="113" y="362"/>
                    <a:pt x="124" y="362"/>
                  </a:cubicBezTo>
                  <a:cubicBezTo>
                    <a:pt x="135" y="362"/>
                    <a:pt x="146" y="360"/>
                    <a:pt x="160" y="354"/>
                  </a:cubicBezTo>
                  <a:cubicBezTo>
                    <a:pt x="186" y="354"/>
                    <a:pt x="222" y="329"/>
                    <a:pt x="247" y="312"/>
                  </a:cubicBezTo>
                  <a:lnTo>
                    <a:pt x="256" y="301"/>
                  </a:lnTo>
                  <a:cubicBezTo>
                    <a:pt x="309" y="267"/>
                    <a:pt x="362" y="239"/>
                    <a:pt x="426" y="239"/>
                  </a:cubicBezTo>
                  <a:cubicBezTo>
                    <a:pt x="443" y="235"/>
                    <a:pt x="461" y="235"/>
                    <a:pt x="480" y="235"/>
                  </a:cubicBezTo>
                  <a:cubicBezTo>
                    <a:pt x="499" y="235"/>
                    <a:pt x="519" y="235"/>
                    <a:pt x="541" y="231"/>
                  </a:cubicBezTo>
                  <a:cubicBezTo>
                    <a:pt x="567" y="222"/>
                    <a:pt x="586" y="222"/>
                    <a:pt x="611" y="205"/>
                  </a:cubicBezTo>
                  <a:cubicBezTo>
                    <a:pt x="628" y="205"/>
                    <a:pt x="648" y="186"/>
                    <a:pt x="665" y="178"/>
                  </a:cubicBezTo>
                  <a:cubicBezTo>
                    <a:pt x="682" y="161"/>
                    <a:pt x="701" y="124"/>
                    <a:pt x="701" y="88"/>
                  </a:cubicBezTo>
                  <a:cubicBezTo>
                    <a:pt x="701" y="54"/>
                    <a:pt x="673" y="26"/>
                    <a:pt x="648" y="9"/>
                  </a:cubicBezTo>
                  <a:cubicBezTo>
                    <a:pt x="628" y="1"/>
                    <a:pt x="603" y="1"/>
                    <a:pt x="586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6362523" y="1505865"/>
              <a:ext cx="21695" cy="13350"/>
            </a:xfrm>
            <a:custGeom>
              <a:rect b="b" l="l" r="r" t="t"/>
              <a:pathLst>
                <a:path extrusionOk="0" h="312" w="507">
                  <a:moveTo>
                    <a:pt x="381" y="1"/>
                  </a:moveTo>
                  <a:cubicBezTo>
                    <a:pt x="311" y="1"/>
                    <a:pt x="241" y="18"/>
                    <a:pt x="179" y="35"/>
                  </a:cubicBezTo>
                  <a:cubicBezTo>
                    <a:pt x="143" y="46"/>
                    <a:pt x="107" y="46"/>
                    <a:pt x="73" y="46"/>
                  </a:cubicBezTo>
                  <a:lnTo>
                    <a:pt x="28" y="46"/>
                  </a:lnTo>
                  <a:cubicBezTo>
                    <a:pt x="19" y="63"/>
                    <a:pt x="9" y="71"/>
                    <a:pt x="9" y="80"/>
                  </a:cubicBezTo>
                  <a:cubicBezTo>
                    <a:pt x="0" y="116"/>
                    <a:pt x="9" y="161"/>
                    <a:pt x="36" y="169"/>
                  </a:cubicBezTo>
                  <a:cubicBezTo>
                    <a:pt x="73" y="178"/>
                    <a:pt x="90" y="214"/>
                    <a:pt x="81" y="248"/>
                  </a:cubicBezTo>
                  <a:cubicBezTo>
                    <a:pt x="81" y="263"/>
                    <a:pt x="75" y="283"/>
                    <a:pt x="63" y="300"/>
                  </a:cubicBezTo>
                  <a:lnTo>
                    <a:pt x="63" y="300"/>
                  </a:lnTo>
                  <a:cubicBezTo>
                    <a:pt x="116" y="267"/>
                    <a:pt x="169" y="239"/>
                    <a:pt x="232" y="239"/>
                  </a:cubicBezTo>
                  <a:cubicBezTo>
                    <a:pt x="249" y="235"/>
                    <a:pt x="267" y="235"/>
                    <a:pt x="286" y="235"/>
                  </a:cubicBezTo>
                  <a:cubicBezTo>
                    <a:pt x="305" y="235"/>
                    <a:pt x="325" y="235"/>
                    <a:pt x="347" y="231"/>
                  </a:cubicBezTo>
                  <a:cubicBezTo>
                    <a:pt x="373" y="222"/>
                    <a:pt x="392" y="222"/>
                    <a:pt x="417" y="205"/>
                  </a:cubicBezTo>
                  <a:cubicBezTo>
                    <a:pt x="434" y="205"/>
                    <a:pt x="454" y="186"/>
                    <a:pt x="471" y="178"/>
                  </a:cubicBezTo>
                  <a:cubicBezTo>
                    <a:pt x="488" y="161"/>
                    <a:pt x="507" y="124"/>
                    <a:pt x="507" y="88"/>
                  </a:cubicBezTo>
                  <a:cubicBezTo>
                    <a:pt x="507" y="54"/>
                    <a:pt x="479" y="26"/>
                    <a:pt x="454" y="9"/>
                  </a:cubicBezTo>
                  <a:cubicBezTo>
                    <a:pt x="434" y="1"/>
                    <a:pt x="409" y="1"/>
                    <a:pt x="392" y="1"/>
                  </a:cubicBezTo>
                  <a:close/>
                  <a:moveTo>
                    <a:pt x="63" y="300"/>
                  </a:moveTo>
                  <a:lnTo>
                    <a:pt x="63" y="300"/>
                  </a:lnTo>
                  <a:cubicBezTo>
                    <a:pt x="63" y="301"/>
                    <a:pt x="62" y="301"/>
                    <a:pt x="62" y="301"/>
                  </a:cubicBezTo>
                  <a:lnTo>
                    <a:pt x="53" y="312"/>
                  </a:lnTo>
                  <a:cubicBezTo>
                    <a:pt x="57" y="308"/>
                    <a:pt x="60" y="304"/>
                    <a:pt x="63" y="30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6354564" y="1485026"/>
              <a:ext cx="15618" cy="29653"/>
            </a:xfrm>
            <a:custGeom>
              <a:rect b="b" l="l" r="r" t="t"/>
              <a:pathLst>
                <a:path extrusionOk="0" h="693" w="365">
                  <a:moveTo>
                    <a:pt x="346" y="0"/>
                  </a:moveTo>
                  <a:lnTo>
                    <a:pt x="320" y="34"/>
                  </a:lnTo>
                  <a:cubicBezTo>
                    <a:pt x="312" y="43"/>
                    <a:pt x="301" y="43"/>
                    <a:pt x="284" y="43"/>
                  </a:cubicBezTo>
                  <a:cubicBezTo>
                    <a:pt x="259" y="54"/>
                    <a:pt x="222" y="62"/>
                    <a:pt x="186" y="88"/>
                  </a:cubicBezTo>
                  <a:cubicBezTo>
                    <a:pt x="169" y="107"/>
                    <a:pt x="141" y="124"/>
                    <a:pt x="116" y="124"/>
                  </a:cubicBezTo>
                  <a:lnTo>
                    <a:pt x="46" y="124"/>
                  </a:lnTo>
                  <a:cubicBezTo>
                    <a:pt x="35" y="132"/>
                    <a:pt x="26" y="132"/>
                    <a:pt x="26" y="141"/>
                  </a:cubicBezTo>
                  <a:cubicBezTo>
                    <a:pt x="9" y="186"/>
                    <a:pt x="1" y="230"/>
                    <a:pt x="1" y="275"/>
                  </a:cubicBezTo>
                  <a:lnTo>
                    <a:pt x="1" y="320"/>
                  </a:lnTo>
                  <a:lnTo>
                    <a:pt x="1" y="452"/>
                  </a:lnTo>
                  <a:lnTo>
                    <a:pt x="1" y="479"/>
                  </a:lnTo>
                  <a:cubicBezTo>
                    <a:pt x="1" y="522"/>
                    <a:pt x="1" y="575"/>
                    <a:pt x="9" y="620"/>
                  </a:cubicBezTo>
                  <a:cubicBezTo>
                    <a:pt x="9" y="628"/>
                    <a:pt x="9" y="648"/>
                    <a:pt x="18" y="648"/>
                  </a:cubicBezTo>
                  <a:cubicBezTo>
                    <a:pt x="35" y="682"/>
                    <a:pt x="88" y="692"/>
                    <a:pt x="124" y="692"/>
                  </a:cubicBezTo>
                  <a:cubicBezTo>
                    <a:pt x="152" y="692"/>
                    <a:pt x="178" y="692"/>
                    <a:pt x="195" y="682"/>
                  </a:cubicBezTo>
                  <a:cubicBezTo>
                    <a:pt x="214" y="682"/>
                    <a:pt x="231" y="673"/>
                    <a:pt x="248" y="673"/>
                  </a:cubicBezTo>
                  <a:cubicBezTo>
                    <a:pt x="259" y="665"/>
                    <a:pt x="267" y="665"/>
                    <a:pt x="276" y="656"/>
                  </a:cubicBezTo>
                  <a:cubicBezTo>
                    <a:pt x="293" y="648"/>
                    <a:pt x="301" y="639"/>
                    <a:pt x="320" y="628"/>
                  </a:cubicBezTo>
                  <a:cubicBezTo>
                    <a:pt x="329" y="620"/>
                    <a:pt x="346" y="611"/>
                    <a:pt x="354" y="603"/>
                  </a:cubicBezTo>
                  <a:lnTo>
                    <a:pt x="354" y="550"/>
                  </a:lnTo>
                  <a:lnTo>
                    <a:pt x="354" y="328"/>
                  </a:lnTo>
                  <a:lnTo>
                    <a:pt x="354" y="292"/>
                  </a:lnTo>
                  <a:cubicBezTo>
                    <a:pt x="365" y="222"/>
                    <a:pt x="365" y="149"/>
                    <a:pt x="354" y="88"/>
                  </a:cubicBezTo>
                  <a:lnTo>
                    <a:pt x="354" y="79"/>
                  </a:lnTo>
                  <a:cubicBezTo>
                    <a:pt x="354" y="54"/>
                    <a:pt x="354" y="26"/>
                    <a:pt x="3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6354564" y="1495595"/>
              <a:ext cx="15190" cy="18271"/>
            </a:xfrm>
            <a:custGeom>
              <a:rect b="b" l="l" r="r" t="t"/>
              <a:pathLst>
                <a:path extrusionOk="0" h="427" w="355">
                  <a:moveTo>
                    <a:pt x="187" y="0"/>
                  </a:moveTo>
                  <a:cubicBezTo>
                    <a:pt x="160" y="0"/>
                    <a:pt x="133" y="3"/>
                    <a:pt x="107" y="9"/>
                  </a:cubicBezTo>
                  <a:cubicBezTo>
                    <a:pt x="71" y="19"/>
                    <a:pt x="26" y="45"/>
                    <a:pt x="1" y="73"/>
                  </a:cubicBezTo>
                  <a:lnTo>
                    <a:pt x="1" y="205"/>
                  </a:lnTo>
                  <a:lnTo>
                    <a:pt x="1" y="232"/>
                  </a:lnTo>
                  <a:cubicBezTo>
                    <a:pt x="18" y="232"/>
                    <a:pt x="46" y="232"/>
                    <a:pt x="63" y="222"/>
                  </a:cubicBezTo>
                  <a:cubicBezTo>
                    <a:pt x="99" y="213"/>
                    <a:pt x="124" y="205"/>
                    <a:pt x="161" y="205"/>
                  </a:cubicBezTo>
                  <a:cubicBezTo>
                    <a:pt x="178" y="205"/>
                    <a:pt x="214" y="213"/>
                    <a:pt x="231" y="241"/>
                  </a:cubicBezTo>
                  <a:cubicBezTo>
                    <a:pt x="231" y="249"/>
                    <a:pt x="231" y="266"/>
                    <a:pt x="239" y="275"/>
                  </a:cubicBezTo>
                  <a:lnTo>
                    <a:pt x="239" y="328"/>
                  </a:lnTo>
                  <a:cubicBezTo>
                    <a:pt x="248" y="364"/>
                    <a:pt x="248" y="392"/>
                    <a:pt x="248" y="426"/>
                  </a:cubicBezTo>
                  <a:cubicBezTo>
                    <a:pt x="259" y="418"/>
                    <a:pt x="267" y="418"/>
                    <a:pt x="276" y="409"/>
                  </a:cubicBezTo>
                  <a:cubicBezTo>
                    <a:pt x="293" y="401"/>
                    <a:pt x="301" y="392"/>
                    <a:pt x="320" y="381"/>
                  </a:cubicBezTo>
                  <a:cubicBezTo>
                    <a:pt x="329" y="373"/>
                    <a:pt x="346" y="364"/>
                    <a:pt x="354" y="356"/>
                  </a:cubicBezTo>
                  <a:lnTo>
                    <a:pt x="354" y="303"/>
                  </a:lnTo>
                  <a:lnTo>
                    <a:pt x="354" y="81"/>
                  </a:lnTo>
                  <a:lnTo>
                    <a:pt x="354" y="45"/>
                  </a:lnTo>
                  <a:cubicBezTo>
                    <a:pt x="354" y="36"/>
                    <a:pt x="346" y="36"/>
                    <a:pt x="346" y="36"/>
                  </a:cubicBezTo>
                  <a:cubicBezTo>
                    <a:pt x="299" y="12"/>
                    <a:pt x="243" y="0"/>
                    <a:pt x="18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6257386" y="1405906"/>
              <a:ext cx="39495" cy="138725"/>
            </a:xfrm>
            <a:custGeom>
              <a:rect b="b" l="l" r="r" t="t"/>
              <a:pathLst>
                <a:path extrusionOk="0" h="3242" w="923">
                  <a:moveTo>
                    <a:pt x="115" y="0"/>
                  </a:moveTo>
                  <a:cubicBezTo>
                    <a:pt x="100" y="0"/>
                    <a:pt x="86" y="7"/>
                    <a:pt x="71" y="21"/>
                  </a:cubicBezTo>
                  <a:cubicBezTo>
                    <a:pt x="28" y="65"/>
                    <a:pt x="0" y="163"/>
                    <a:pt x="17" y="225"/>
                  </a:cubicBezTo>
                  <a:lnTo>
                    <a:pt x="737" y="3116"/>
                  </a:lnTo>
                  <a:cubicBezTo>
                    <a:pt x="746" y="3152"/>
                    <a:pt x="763" y="3180"/>
                    <a:pt x="782" y="3188"/>
                  </a:cubicBezTo>
                  <a:lnTo>
                    <a:pt x="869" y="3242"/>
                  </a:lnTo>
                  <a:lnTo>
                    <a:pt x="869" y="3242"/>
                  </a:lnTo>
                  <a:lnTo>
                    <a:pt x="843" y="3169"/>
                  </a:lnTo>
                  <a:lnTo>
                    <a:pt x="852" y="3169"/>
                  </a:lnTo>
                  <a:cubicBezTo>
                    <a:pt x="897" y="3127"/>
                    <a:pt x="922" y="3029"/>
                    <a:pt x="905" y="2967"/>
                  </a:cubicBezTo>
                  <a:lnTo>
                    <a:pt x="188" y="82"/>
                  </a:lnTo>
                  <a:lnTo>
                    <a:pt x="230" y="57"/>
                  </a:lnTo>
                  <a:lnTo>
                    <a:pt x="152" y="12"/>
                  </a:lnTo>
                  <a:cubicBezTo>
                    <a:pt x="139" y="4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6261195" y="1408131"/>
              <a:ext cx="39495" cy="136628"/>
            </a:xfrm>
            <a:custGeom>
              <a:rect b="b" l="l" r="r" t="t"/>
              <a:pathLst>
                <a:path extrusionOk="0" h="3193" w="923">
                  <a:moveTo>
                    <a:pt x="117" y="0"/>
                  </a:moveTo>
                  <a:cubicBezTo>
                    <a:pt x="102" y="0"/>
                    <a:pt x="86" y="7"/>
                    <a:pt x="71" y="22"/>
                  </a:cubicBezTo>
                  <a:cubicBezTo>
                    <a:pt x="26" y="67"/>
                    <a:pt x="1" y="164"/>
                    <a:pt x="18" y="226"/>
                  </a:cubicBezTo>
                  <a:lnTo>
                    <a:pt x="746" y="3117"/>
                  </a:lnTo>
                  <a:cubicBezTo>
                    <a:pt x="757" y="3165"/>
                    <a:pt x="781" y="3193"/>
                    <a:pt x="808" y="3193"/>
                  </a:cubicBezTo>
                  <a:cubicBezTo>
                    <a:pt x="822" y="3193"/>
                    <a:pt x="837" y="3186"/>
                    <a:pt x="852" y="3170"/>
                  </a:cubicBezTo>
                  <a:cubicBezTo>
                    <a:pt x="906" y="3128"/>
                    <a:pt x="923" y="3030"/>
                    <a:pt x="906" y="2968"/>
                  </a:cubicBezTo>
                  <a:lnTo>
                    <a:pt x="186" y="75"/>
                  </a:lnTo>
                  <a:cubicBezTo>
                    <a:pt x="175" y="28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6359955" y="1492643"/>
              <a:ext cx="15105" cy="66025"/>
            </a:xfrm>
            <a:custGeom>
              <a:rect b="b" l="l" r="r" t="t"/>
              <a:pathLst>
                <a:path extrusionOk="0" h="1543" w="353">
                  <a:moveTo>
                    <a:pt x="290" y="0"/>
                  </a:moveTo>
                  <a:cubicBezTo>
                    <a:pt x="280" y="0"/>
                    <a:pt x="268" y="2"/>
                    <a:pt x="256" y="8"/>
                  </a:cubicBezTo>
                  <a:cubicBezTo>
                    <a:pt x="203" y="35"/>
                    <a:pt x="150" y="114"/>
                    <a:pt x="141" y="195"/>
                  </a:cubicBezTo>
                  <a:lnTo>
                    <a:pt x="7" y="1453"/>
                  </a:lnTo>
                  <a:cubicBezTo>
                    <a:pt x="0" y="1509"/>
                    <a:pt x="26" y="1542"/>
                    <a:pt x="62" y="1542"/>
                  </a:cubicBezTo>
                  <a:cubicBezTo>
                    <a:pt x="73" y="1542"/>
                    <a:pt x="84" y="1540"/>
                    <a:pt x="96" y="1534"/>
                  </a:cubicBezTo>
                  <a:cubicBezTo>
                    <a:pt x="158" y="1506"/>
                    <a:pt x="211" y="1428"/>
                    <a:pt x="211" y="1355"/>
                  </a:cubicBezTo>
                  <a:lnTo>
                    <a:pt x="345" y="97"/>
                  </a:lnTo>
                  <a:cubicBezTo>
                    <a:pt x="352" y="39"/>
                    <a:pt x="330" y="0"/>
                    <a:pt x="29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6339715" y="1549255"/>
              <a:ext cx="28584" cy="21994"/>
            </a:xfrm>
            <a:custGeom>
              <a:rect b="b" l="l" r="r" t="t"/>
              <a:pathLst>
                <a:path extrusionOk="0" h="514" w="668">
                  <a:moveTo>
                    <a:pt x="621" y="0"/>
                  </a:moveTo>
                  <a:cubicBezTo>
                    <a:pt x="613" y="0"/>
                    <a:pt x="604" y="2"/>
                    <a:pt x="595" y="7"/>
                  </a:cubicBezTo>
                  <a:lnTo>
                    <a:pt x="73" y="309"/>
                  </a:lnTo>
                  <a:cubicBezTo>
                    <a:pt x="37" y="334"/>
                    <a:pt x="1" y="396"/>
                    <a:pt x="1" y="449"/>
                  </a:cubicBezTo>
                  <a:cubicBezTo>
                    <a:pt x="1" y="488"/>
                    <a:pt x="20" y="514"/>
                    <a:pt x="45" y="514"/>
                  </a:cubicBezTo>
                  <a:cubicBezTo>
                    <a:pt x="54" y="514"/>
                    <a:pt x="64" y="510"/>
                    <a:pt x="73" y="503"/>
                  </a:cubicBezTo>
                  <a:lnTo>
                    <a:pt x="595" y="202"/>
                  </a:lnTo>
                  <a:cubicBezTo>
                    <a:pt x="631" y="175"/>
                    <a:pt x="667" y="113"/>
                    <a:pt x="667" y="60"/>
                  </a:cubicBezTo>
                  <a:cubicBezTo>
                    <a:pt x="667" y="20"/>
                    <a:pt x="647" y="0"/>
                    <a:pt x="62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6314298" y="1466412"/>
              <a:ext cx="14891" cy="66025"/>
            </a:xfrm>
            <a:custGeom>
              <a:rect b="b" l="l" r="r" t="t"/>
              <a:pathLst>
                <a:path extrusionOk="0" h="1543" w="348">
                  <a:moveTo>
                    <a:pt x="288" y="0"/>
                  </a:moveTo>
                  <a:cubicBezTo>
                    <a:pt x="277" y="0"/>
                    <a:pt x="264" y="3"/>
                    <a:pt x="250" y="10"/>
                  </a:cubicBezTo>
                  <a:cubicBezTo>
                    <a:pt x="197" y="35"/>
                    <a:pt x="144" y="116"/>
                    <a:pt x="135" y="186"/>
                  </a:cubicBezTo>
                  <a:lnTo>
                    <a:pt x="1" y="1447"/>
                  </a:lnTo>
                  <a:cubicBezTo>
                    <a:pt x="1" y="1502"/>
                    <a:pt x="24" y="1542"/>
                    <a:pt x="64" y="1542"/>
                  </a:cubicBezTo>
                  <a:cubicBezTo>
                    <a:pt x="75" y="1542"/>
                    <a:pt x="86" y="1540"/>
                    <a:pt x="99" y="1534"/>
                  </a:cubicBezTo>
                  <a:cubicBezTo>
                    <a:pt x="152" y="1508"/>
                    <a:pt x="205" y="1427"/>
                    <a:pt x="214" y="1357"/>
                  </a:cubicBezTo>
                  <a:lnTo>
                    <a:pt x="348" y="88"/>
                  </a:lnTo>
                  <a:cubicBezTo>
                    <a:pt x="348" y="34"/>
                    <a:pt x="326" y="0"/>
                    <a:pt x="288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6293801" y="1522853"/>
              <a:ext cx="28584" cy="21866"/>
            </a:xfrm>
            <a:custGeom>
              <a:rect b="b" l="l" r="r" t="t"/>
              <a:pathLst>
                <a:path extrusionOk="0" h="511" w="668">
                  <a:moveTo>
                    <a:pt x="627" y="0"/>
                  </a:moveTo>
                  <a:cubicBezTo>
                    <a:pt x="618" y="0"/>
                    <a:pt x="607" y="4"/>
                    <a:pt x="595" y="10"/>
                  </a:cubicBezTo>
                  <a:lnTo>
                    <a:pt x="82" y="313"/>
                  </a:lnTo>
                  <a:cubicBezTo>
                    <a:pt x="37" y="340"/>
                    <a:pt x="1" y="394"/>
                    <a:pt x="1" y="447"/>
                  </a:cubicBezTo>
                  <a:cubicBezTo>
                    <a:pt x="1" y="486"/>
                    <a:pt x="20" y="510"/>
                    <a:pt x="48" y="510"/>
                  </a:cubicBezTo>
                  <a:cubicBezTo>
                    <a:pt x="59" y="510"/>
                    <a:pt x="70" y="507"/>
                    <a:pt x="82" y="500"/>
                  </a:cubicBezTo>
                  <a:lnTo>
                    <a:pt x="595" y="198"/>
                  </a:lnTo>
                  <a:cubicBezTo>
                    <a:pt x="640" y="181"/>
                    <a:pt x="667" y="117"/>
                    <a:pt x="667" y="64"/>
                  </a:cubicBezTo>
                  <a:cubicBezTo>
                    <a:pt x="667" y="25"/>
                    <a:pt x="652" y="0"/>
                    <a:pt x="62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6320802" y="1464059"/>
              <a:ext cx="59221" cy="34660"/>
            </a:xfrm>
            <a:custGeom>
              <a:rect b="b" l="l" r="r" t="t"/>
              <a:pathLst>
                <a:path extrusionOk="0" h="810" w="1384">
                  <a:moveTo>
                    <a:pt x="230" y="1"/>
                  </a:moveTo>
                  <a:lnTo>
                    <a:pt x="0" y="135"/>
                  </a:lnTo>
                  <a:lnTo>
                    <a:pt x="1163" y="810"/>
                  </a:lnTo>
                  <a:lnTo>
                    <a:pt x="1384" y="676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6370524" y="1492942"/>
              <a:ext cx="9499" cy="9499"/>
            </a:xfrm>
            <a:custGeom>
              <a:rect b="b" l="l" r="r" t="t"/>
              <a:pathLst>
                <a:path extrusionOk="0" h="222" w="222">
                  <a:moveTo>
                    <a:pt x="222" y="1"/>
                  </a:moveTo>
                  <a:lnTo>
                    <a:pt x="1" y="135"/>
                  </a:lnTo>
                  <a:lnTo>
                    <a:pt x="1" y="222"/>
                  </a:lnTo>
                  <a:lnTo>
                    <a:pt x="222" y="9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6321144" y="1469793"/>
              <a:ext cx="49422" cy="32649"/>
            </a:xfrm>
            <a:custGeom>
              <a:rect b="b" l="l" r="r" t="t"/>
              <a:pathLst>
                <a:path extrusionOk="0" h="763" w="1155">
                  <a:moveTo>
                    <a:pt x="1" y="1"/>
                  </a:moveTo>
                  <a:lnTo>
                    <a:pt x="1" y="99"/>
                  </a:lnTo>
                  <a:lnTo>
                    <a:pt x="1155" y="763"/>
                  </a:lnTo>
                  <a:lnTo>
                    <a:pt x="1155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6307836" y="1471718"/>
              <a:ext cx="59264" cy="34574"/>
            </a:xfrm>
            <a:custGeom>
              <a:rect b="b" l="l" r="r" t="t"/>
              <a:pathLst>
                <a:path extrusionOk="0" h="808" w="1385">
                  <a:moveTo>
                    <a:pt x="222" y="1"/>
                  </a:moveTo>
                  <a:lnTo>
                    <a:pt x="1" y="133"/>
                  </a:lnTo>
                  <a:lnTo>
                    <a:pt x="1155" y="807"/>
                  </a:lnTo>
                  <a:lnTo>
                    <a:pt x="1385" y="6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6357217" y="1500516"/>
              <a:ext cx="9884" cy="9585"/>
            </a:xfrm>
            <a:custGeom>
              <a:rect b="b" l="l" r="r" t="t"/>
              <a:pathLst>
                <a:path extrusionOk="0" h="224" w="231">
                  <a:moveTo>
                    <a:pt x="231" y="0"/>
                  </a:moveTo>
                  <a:lnTo>
                    <a:pt x="1" y="134"/>
                  </a:lnTo>
                  <a:lnTo>
                    <a:pt x="1" y="224"/>
                  </a:lnTo>
                  <a:lnTo>
                    <a:pt x="231" y="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6307836" y="1477367"/>
              <a:ext cx="49422" cy="32734"/>
            </a:xfrm>
            <a:custGeom>
              <a:rect b="b" l="l" r="r" t="t"/>
              <a:pathLst>
                <a:path extrusionOk="0" h="765" w="1155">
                  <a:moveTo>
                    <a:pt x="1" y="1"/>
                  </a:moveTo>
                  <a:lnTo>
                    <a:pt x="1" y="98"/>
                  </a:lnTo>
                  <a:lnTo>
                    <a:pt x="1155" y="765"/>
                  </a:lnTo>
                  <a:lnTo>
                    <a:pt x="1155" y="6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6294528" y="1479634"/>
              <a:ext cx="59264" cy="34232"/>
            </a:xfrm>
            <a:custGeom>
              <a:rect b="b" l="l" r="r" t="t"/>
              <a:pathLst>
                <a:path extrusionOk="0" h="800" w="1385">
                  <a:moveTo>
                    <a:pt x="233" y="1"/>
                  </a:moveTo>
                  <a:lnTo>
                    <a:pt x="1" y="126"/>
                  </a:lnTo>
                  <a:lnTo>
                    <a:pt x="1155" y="799"/>
                  </a:lnTo>
                  <a:lnTo>
                    <a:pt x="1385" y="667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6343909" y="1508176"/>
              <a:ext cx="9884" cy="9842"/>
            </a:xfrm>
            <a:custGeom>
              <a:rect b="b" l="l" r="r" t="t"/>
              <a:pathLst>
                <a:path extrusionOk="0" h="230" w="231">
                  <a:moveTo>
                    <a:pt x="231" y="0"/>
                  </a:moveTo>
                  <a:lnTo>
                    <a:pt x="1" y="132"/>
                  </a:lnTo>
                  <a:lnTo>
                    <a:pt x="1" y="230"/>
                  </a:lnTo>
                  <a:lnTo>
                    <a:pt x="231" y="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6294528" y="1485026"/>
              <a:ext cx="49422" cy="32991"/>
            </a:xfrm>
            <a:custGeom>
              <a:rect b="b" l="l" r="r" t="t"/>
              <a:pathLst>
                <a:path extrusionOk="0" h="771" w="1155">
                  <a:moveTo>
                    <a:pt x="1" y="0"/>
                  </a:moveTo>
                  <a:lnTo>
                    <a:pt x="1" y="96"/>
                  </a:lnTo>
                  <a:lnTo>
                    <a:pt x="1155" y="771"/>
                  </a:lnTo>
                  <a:lnTo>
                    <a:pt x="1155" y="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6281349" y="1487294"/>
              <a:ext cx="59264" cy="34189"/>
            </a:xfrm>
            <a:custGeom>
              <a:rect b="b" l="l" r="r" t="t"/>
              <a:pathLst>
                <a:path extrusionOk="0" h="799" w="1385">
                  <a:moveTo>
                    <a:pt x="230" y="1"/>
                  </a:moveTo>
                  <a:lnTo>
                    <a:pt x="0" y="124"/>
                  </a:lnTo>
                  <a:lnTo>
                    <a:pt x="1161" y="799"/>
                  </a:lnTo>
                  <a:lnTo>
                    <a:pt x="1384" y="665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6330986" y="1515707"/>
              <a:ext cx="9628" cy="9884"/>
            </a:xfrm>
            <a:custGeom>
              <a:rect b="b" l="l" r="r" t="t"/>
              <a:pathLst>
                <a:path extrusionOk="0" h="231" w="225">
                  <a:moveTo>
                    <a:pt x="224" y="1"/>
                  </a:moveTo>
                  <a:lnTo>
                    <a:pt x="1" y="135"/>
                  </a:lnTo>
                  <a:lnTo>
                    <a:pt x="1" y="231"/>
                  </a:lnTo>
                  <a:lnTo>
                    <a:pt x="224" y="99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6281691" y="1492942"/>
              <a:ext cx="49337" cy="32649"/>
            </a:xfrm>
            <a:custGeom>
              <a:rect b="b" l="l" r="r" t="t"/>
              <a:pathLst>
                <a:path extrusionOk="0" h="763" w="1153">
                  <a:moveTo>
                    <a:pt x="1" y="1"/>
                  </a:moveTo>
                  <a:lnTo>
                    <a:pt x="1" y="90"/>
                  </a:lnTo>
                  <a:lnTo>
                    <a:pt x="1153" y="763"/>
                  </a:lnTo>
                  <a:lnTo>
                    <a:pt x="1153" y="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6380366" y="1374755"/>
              <a:ext cx="28113" cy="21053"/>
            </a:xfrm>
            <a:custGeom>
              <a:rect b="b" l="l" r="r" t="t"/>
              <a:pathLst>
                <a:path extrusionOk="0" h="492" w="657">
                  <a:moveTo>
                    <a:pt x="406" y="0"/>
                  </a:moveTo>
                  <a:cubicBezTo>
                    <a:pt x="392" y="0"/>
                    <a:pt x="378" y="1"/>
                    <a:pt x="364" y="4"/>
                  </a:cubicBezTo>
                  <a:cubicBezTo>
                    <a:pt x="311" y="12"/>
                    <a:pt x="267" y="40"/>
                    <a:pt x="222" y="84"/>
                  </a:cubicBezTo>
                  <a:cubicBezTo>
                    <a:pt x="205" y="110"/>
                    <a:pt x="177" y="146"/>
                    <a:pt x="169" y="172"/>
                  </a:cubicBezTo>
                  <a:cubicBezTo>
                    <a:pt x="160" y="199"/>
                    <a:pt x="143" y="208"/>
                    <a:pt x="124" y="225"/>
                  </a:cubicBezTo>
                  <a:cubicBezTo>
                    <a:pt x="115" y="236"/>
                    <a:pt x="107" y="244"/>
                    <a:pt x="90" y="253"/>
                  </a:cubicBezTo>
                  <a:cubicBezTo>
                    <a:pt x="62" y="270"/>
                    <a:pt x="37" y="289"/>
                    <a:pt x="9" y="306"/>
                  </a:cubicBezTo>
                  <a:lnTo>
                    <a:pt x="0" y="314"/>
                  </a:lnTo>
                  <a:lnTo>
                    <a:pt x="0" y="323"/>
                  </a:lnTo>
                  <a:cubicBezTo>
                    <a:pt x="0" y="359"/>
                    <a:pt x="0" y="404"/>
                    <a:pt x="17" y="438"/>
                  </a:cubicBezTo>
                  <a:lnTo>
                    <a:pt x="17" y="457"/>
                  </a:lnTo>
                  <a:cubicBezTo>
                    <a:pt x="28" y="465"/>
                    <a:pt x="28" y="474"/>
                    <a:pt x="37" y="483"/>
                  </a:cubicBezTo>
                  <a:cubicBezTo>
                    <a:pt x="37" y="491"/>
                    <a:pt x="45" y="491"/>
                    <a:pt x="54" y="491"/>
                  </a:cubicBezTo>
                  <a:lnTo>
                    <a:pt x="62" y="491"/>
                  </a:lnTo>
                  <a:cubicBezTo>
                    <a:pt x="107" y="491"/>
                    <a:pt x="152" y="474"/>
                    <a:pt x="196" y="448"/>
                  </a:cubicBezTo>
                  <a:cubicBezTo>
                    <a:pt x="230" y="429"/>
                    <a:pt x="267" y="404"/>
                    <a:pt x="303" y="368"/>
                  </a:cubicBezTo>
                  <a:cubicBezTo>
                    <a:pt x="328" y="351"/>
                    <a:pt x="356" y="323"/>
                    <a:pt x="382" y="306"/>
                  </a:cubicBezTo>
                  <a:cubicBezTo>
                    <a:pt x="418" y="289"/>
                    <a:pt x="454" y="278"/>
                    <a:pt x="479" y="278"/>
                  </a:cubicBezTo>
                  <a:cubicBezTo>
                    <a:pt x="516" y="270"/>
                    <a:pt x="550" y="270"/>
                    <a:pt x="586" y="253"/>
                  </a:cubicBezTo>
                  <a:cubicBezTo>
                    <a:pt x="603" y="244"/>
                    <a:pt x="631" y="225"/>
                    <a:pt x="648" y="208"/>
                  </a:cubicBezTo>
                  <a:cubicBezTo>
                    <a:pt x="656" y="191"/>
                    <a:pt x="656" y="182"/>
                    <a:pt x="656" y="163"/>
                  </a:cubicBezTo>
                  <a:lnTo>
                    <a:pt x="656" y="129"/>
                  </a:lnTo>
                  <a:cubicBezTo>
                    <a:pt x="648" y="110"/>
                    <a:pt x="631" y="93"/>
                    <a:pt x="614" y="76"/>
                  </a:cubicBezTo>
                  <a:cubicBezTo>
                    <a:pt x="594" y="48"/>
                    <a:pt x="560" y="31"/>
                    <a:pt x="524" y="23"/>
                  </a:cubicBezTo>
                  <a:cubicBezTo>
                    <a:pt x="485" y="9"/>
                    <a:pt x="446" y="0"/>
                    <a:pt x="40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6380366" y="1381730"/>
              <a:ext cx="28113" cy="14078"/>
            </a:xfrm>
            <a:custGeom>
              <a:rect b="b" l="l" r="r" t="t"/>
              <a:pathLst>
                <a:path extrusionOk="0" h="329" w="657">
                  <a:moveTo>
                    <a:pt x="656" y="0"/>
                  </a:moveTo>
                  <a:lnTo>
                    <a:pt x="656" y="0"/>
                  </a:lnTo>
                  <a:cubicBezTo>
                    <a:pt x="639" y="19"/>
                    <a:pt x="622" y="36"/>
                    <a:pt x="594" y="45"/>
                  </a:cubicBezTo>
                  <a:cubicBezTo>
                    <a:pt x="560" y="73"/>
                    <a:pt x="507" y="81"/>
                    <a:pt x="462" y="90"/>
                  </a:cubicBezTo>
                  <a:cubicBezTo>
                    <a:pt x="418" y="90"/>
                    <a:pt x="382" y="90"/>
                    <a:pt x="347" y="107"/>
                  </a:cubicBezTo>
                  <a:cubicBezTo>
                    <a:pt x="328" y="115"/>
                    <a:pt x="311" y="126"/>
                    <a:pt x="294" y="143"/>
                  </a:cubicBezTo>
                  <a:cubicBezTo>
                    <a:pt x="275" y="151"/>
                    <a:pt x="258" y="168"/>
                    <a:pt x="241" y="179"/>
                  </a:cubicBezTo>
                  <a:lnTo>
                    <a:pt x="213" y="205"/>
                  </a:lnTo>
                  <a:cubicBezTo>
                    <a:pt x="196" y="205"/>
                    <a:pt x="188" y="205"/>
                    <a:pt x="169" y="196"/>
                  </a:cubicBezTo>
                  <a:cubicBezTo>
                    <a:pt x="152" y="188"/>
                    <a:pt x="152" y="160"/>
                    <a:pt x="152" y="134"/>
                  </a:cubicBezTo>
                  <a:cubicBezTo>
                    <a:pt x="152" y="115"/>
                    <a:pt x="152" y="81"/>
                    <a:pt x="135" y="62"/>
                  </a:cubicBezTo>
                  <a:lnTo>
                    <a:pt x="124" y="62"/>
                  </a:lnTo>
                  <a:cubicBezTo>
                    <a:pt x="115" y="73"/>
                    <a:pt x="107" y="81"/>
                    <a:pt x="90" y="90"/>
                  </a:cubicBezTo>
                  <a:cubicBezTo>
                    <a:pt x="62" y="107"/>
                    <a:pt x="37" y="126"/>
                    <a:pt x="9" y="143"/>
                  </a:cubicBezTo>
                  <a:lnTo>
                    <a:pt x="0" y="151"/>
                  </a:lnTo>
                  <a:lnTo>
                    <a:pt x="0" y="160"/>
                  </a:lnTo>
                  <a:cubicBezTo>
                    <a:pt x="0" y="196"/>
                    <a:pt x="0" y="241"/>
                    <a:pt x="17" y="275"/>
                  </a:cubicBezTo>
                  <a:lnTo>
                    <a:pt x="17" y="294"/>
                  </a:lnTo>
                  <a:cubicBezTo>
                    <a:pt x="28" y="302"/>
                    <a:pt x="37" y="320"/>
                    <a:pt x="54" y="328"/>
                  </a:cubicBezTo>
                  <a:lnTo>
                    <a:pt x="62" y="328"/>
                  </a:lnTo>
                  <a:cubicBezTo>
                    <a:pt x="107" y="328"/>
                    <a:pt x="152" y="311"/>
                    <a:pt x="196" y="285"/>
                  </a:cubicBezTo>
                  <a:cubicBezTo>
                    <a:pt x="230" y="266"/>
                    <a:pt x="267" y="241"/>
                    <a:pt x="303" y="205"/>
                  </a:cubicBezTo>
                  <a:cubicBezTo>
                    <a:pt x="328" y="188"/>
                    <a:pt x="356" y="160"/>
                    <a:pt x="382" y="143"/>
                  </a:cubicBezTo>
                  <a:cubicBezTo>
                    <a:pt x="418" y="126"/>
                    <a:pt x="454" y="115"/>
                    <a:pt x="479" y="115"/>
                  </a:cubicBezTo>
                  <a:cubicBezTo>
                    <a:pt x="516" y="107"/>
                    <a:pt x="550" y="107"/>
                    <a:pt x="586" y="90"/>
                  </a:cubicBezTo>
                  <a:cubicBezTo>
                    <a:pt x="603" y="81"/>
                    <a:pt x="631" y="62"/>
                    <a:pt x="648" y="45"/>
                  </a:cubicBezTo>
                  <a:cubicBezTo>
                    <a:pt x="656" y="28"/>
                    <a:pt x="656" y="19"/>
                    <a:pt x="65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6328718" y="1383955"/>
              <a:ext cx="57809" cy="35045"/>
            </a:xfrm>
            <a:custGeom>
              <a:rect b="b" l="l" r="r" t="t"/>
              <a:pathLst>
                <a:path extrusionOk="0" h="819" w="1351">
                  <a:moveTo>
                    <a:pt x="1269" y="0"/>
                  </a:moveTo>
                  <a:cubicBezTo>
                    <a:pt x="1256" y="0"/>
                    <a:pt x="1240" y="5"/>
                    <a:pt x="1224" y="10"/>
                  </a:cubicBezTo>
                  <a:cubicBezTo>
                    <a:pt x="1154" y="29"/>
                    <a:pt x="745" y="116"/>
                    <a:pt x="613" y="144"/>
                  </a:cubicBezTo>
                  <a:cubicBezTo>
                    <a:pt x="533" y="161"/>
                    <a:pt x="462" y="170"/>
                    <a:pt x="392" y="197"/>
                  </a:cubicBezTo>
                  <a:cubicBezTo>
                    <a:pt x="320" y="223"/>
                    <a:pt x="249" y="250"/>
                    <a:pt x="188" y="295"/>
                  </a:cubicBezTo>
                  <a:cubicBezTo>
                    <a:pt x="143" y="321"/>
                    <a:pt x="98" y="357"/>
                    <a:pt x="73" y="402"/>
                  </a:cubicBezTo>
                  <a:cubicBezTo>
                    <a:pt x="64" y="427"/>
                    <a:pt x="54" y="455"/>
                    <a:pt x="45" y="480"/>
                  </a:cubicBezTo>
                  <a:cubicBezTo>
                    <a:pt x="37" y="489"/>
                    <a:pt x="37" y="500"/>
                    <a:pt x="37" y="508"/>
                  </a:cubicBezTo>
                  <a:cubicBezTo>
                    <a:pt x="19" y="561"/>
                    <a:pt x="11" y="606"/>
                    <a:pt x="0" y="649"/>
                  </a:cubicBezTo>
                  <a:cubicBezTo>
                    <a:pt x="0" y="702"/>
                    <a:pt x="0" y="755"/>
                    <a:pt x="45" y="791"/>
                  </a:cubicBezTo>
                  <a:cubicBezTo>
                    <a:pt x="64" y="808"/>
                    <a:pt x="90" y="819"/>
                    <a:pt x="126" y="819"/>
                  </a:cubicBezTo>
                  <a:lnTo>
                    <a:pt x="151" y="819"/>
                  </a:lnTo>
                  <a:cubicBezTo>
                    <a:pt x="171" y="819"/>
                    <a:pt x="188" y="819"/>
                    <a:pt x="205" y="808"/>
                  </a:cubicBezTo>
                  <a:cubicBezTo>
                    <a:pt x="249" y="800"/>
                    <a:pt x="294" y="791"/>
                    <a:pt x="339" y="774"/>
                  </a:cubicBezTo>
                  <a:cubicBezTo>
                    <a:pt x="462" y="729"/>
                    <a:pt x="958" y="489"/>
                    <a:pt x="1092" y="419"/>
                  </a:cubicBezTo>
                  <a:cubicBezTo>
                    <a:pt x="1146" y="382"/>
                    <a:pt x="1207" y="357"/>
                    <a:pt x="1278" y="329"/>
                  </a:cubicBezTo>
                  <a:cubicBezTo>
                    <a:pt x="1297" y="321"/>
                    <a:pt x="1314" y="312"/>
                    <a:pt x="1331" y="295"/>
                  </a:cubicBezTo>
                  <a:cubicBezTo>
                    <a:pt x="1331" y="276"/>
                    <a:pt x="1342" y="268"/>
                    <a:pt x="1342" y="250"/>
                  </a:cubicBezTo>
                  <a:cubicBezTo>
                    <a:pt x="1350" y="233"/>
                    <a:pt x="1350" y="214"/>
                    <a:pt x="1350" y="189"/>
                  </a:cubicBezTo>
                  <a:cubicBezTo>
                    <a:pt x="1350" y="153"/>
                    <a:pt x="1350" y="108"/>
                    <a:pt x="1331" y="74"/>
                  </a:cubicBezTo>
                  <a:cubicBezTo>
                    <a:pt x="1331" y="55"/>
                    <a:pt x="1314" y="21"/>
                    <a:pt x="1297" y="10"/>
                  </a:cubicBezTo>
                  <a:cubicBezTo>
                    <a:pt x="1289" y="3"/>
                    <a:pt x="1280" y="0"/>
                    <a:pt x="1269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6330259" y="1391999"/>
              <a:ext cx="56269" cy="27000"/>
            </a:xfrm>
            <a:custGeom>
              <a:rect b="b" l="l" r="r" t="t"/>
              <a:pathLst>
                <a:path extrusionOk="0" h="631" w="1315">
                  <a:moveTo>
                    <a:pt x="1314" y="1"/>
                  </a:moveTo>
                  <a:cubicBezTo>
                    <a:pt x="1127" y="71"/>
                    <a:pt x="950" y="160"/>
                    <a:pt x="763" y="239"/>
                  </a:cubicBezTo>
                  <a:cubicBezTo>
                    <a:pt x="711" y="261"/>
                    <a:pt x="626" y="297"/>
                    <a:pt x="553" y="297"/>
                  </a:cubicBezTo>
                  <a:cubicBezTo>
                    <a:pt x="504" y="297"/>
                    <a:pt x="460" y="281"/>
                    <a:pt x="435" y="231"/>
                  </a:cubicBezTo>
                  <a:cubicBezTo>
                    <a:pt x="418" y="205"/>
                    <a:pt x="418" y="169"/>
                    <a:pt x="409" y="133"/>
                  </a:cubicBezTo>
                  <a:cubicBezTo>
                    <a:pt x="409" y="99"/>
                    <a:pt x="382" y="45"/>
                    <a:pt x="356" y="9"/>
                  </a:cubicBezTo>
                  <a:cubicBezTo>
                    <a:pt x="284" y="35"/>
                    <a:pt x="213" y="62"/>
                    <a:pt x="152" y="107"/>
                  </a:cubicBezTo>
                  <a:cubicBezTo>
                    <a:pt x="107" y="133"/>
                    <a:pt x="62" y="169"/>
                    <a:pt x="37" y="214"/>
                  </a:cubicBezTo>
                  <a:cubicBezTo>
                    <a:pt x="28" y="239"/>
                    <a:pt x="18" y="267"/>
                    <a:pt x="9" y="292"/>
                  </a:cubicBezTo>
                  <a:cubicBezTo>
                    <a:pt x="1" y="346"/>
                    <a:pt x="9" y="399"/>
                    <a:pt x="28" y="452"/>
                  </a:cubicBezTo>
                  <a:cubicBezTo>
                    <a:pt x="45" y="524"/>
                    <a:pt x="81" y="578"/>
                    <a:pt x="115" y="631"/>
                  </a:cubicBezTo>
                  <a:cubicBezTo>
                    <a:pt x="135" y="631"/>
                    <a:pt x="152" y="631"/>
                    <a:pt x="169" y="620"/>
                  </a:cubicBezTo>
                  <a:cubicBezTo>
                    <a:pt x="213" y="612"/>
                    <a:pt x="258" y="603"/>
                    <a:pt x="303" y="586"/>
                  </a:cubicBezTo>
                  <a:cubicBezTo>
                    <a:pt x="426" y="541"/>
                    <a:pt x="922" y="301"/>
                    <a:pt x="1056" y="231"/>
                  </a:cubicBezTo>
                  <a:cubicBezTo>
                    <a:pt x="1110" y="194"/>
                    <a:pt x="1171" y="169"/>
                    <a:pt x="1242" y="141"/>
                  </a:cubicBezTo>
                  <a:cubicBezTo>
                    <a:pt x="1261" y="133"/>
                    <a:pt x="1278" y="124"/>
                    <a:pt x="1295" y="107"/>
                  </a:cubicBezTo>
                  <a:cubicBezTo>
                    <a:pt x="1295" y="88"/>
                    <a:pt x="1306" y="80"/>
                    <a:pt x="1306" y="62"/>
                  </a:cubicBezTo>
                  <a:cubicBezTo>
                    <a:pt x="1314" y="45"/>
                    <a:pt x="1314" y="26"/>
                    <a:pt x="1314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6380366" y="1518745"/>
              <a:ext cx="30809" cy="17929"/>
            </a:xfrm>
            <a:custGeom>
              <a:rect b="b" l="l" r="r" t="t"/>
              <a:pathLst>
                <a:path extrusionOk="0" h="419" w="720">
                  <a:moveTo>
                    <a:pt x="614" y="0"/>
                  </a:moveTo>
                  <a:cubicBezTo>
                    <a:pt x="550" y="0"/>
                    <a:pt x="496" y="19"/>
                    <a:pt x="443" y="28"/>
                  </a:cubicBezTo>
                  <a:lnTo>
                    <a:pt x="337" y="28"/>
                  </a:lnTo>
                  <a:cubicBezTo>
                    <a:pt x="320" y="28"/>
                    <a:pt x="303" y="19"/>
                    <a:pt x="275" y="11"/>
                  </a:cubicBezTo>
                  <a:lnTo>
                    <a:pt x="267" y="11"/>
                  </a:lnTo>
                  <a:cubicBezTo>
                    <a:pt x="260" y="9"/>
                    <a:pt x="253" y="9"/>
                    <a:pt x="247" y="9"/>
                  </a:cubicBezTo>
                  <a:cubicBezTo>
                    <a:pt x="199" y="9"/>
                    <a:pt x="147" y="40"/>
                    <a:pt x="115" y="64"/>
                  </a:cubicBezTo>
                  <a:cubicBezTo>
                    <a:pt x="81" y="98"/>
                    <a:pt x="45" y="151"/>
                    <a:pt x="28" y="196"/>
                  </a:cubicBezTo>
                  <a:cubicBezTo>
                    <a:pt x="9" y="232"/>
                    <a:pt x="0" y="277"/>
                    <a:pt x="9" y="311"/>
                  </a:cubicBezTo>
                  <a:cubicBezTo>
                    <a:pt x="17" y="373"/>
                    <a:pt x="62" y="417"/>
                    <a:pt x="124" y="417"/>
                  </a:cubicBezTo>
                  <a:cubicBezTo>
                    <a:pt x="131" y="418"/>
                    <a:pt x="137" y="419"/>
                    <a:pt x="144" y="419"/>
                  </a:cubicBezTo>
                  <a:cubicBezTo>
                    <a:pt x="199" y="419"/>
                    <a:pt x="247" y="389"/>
                    <a:pt x="294" y="364"/>
                  </a:cubicBezTo>
                  <a:cubicBezTo>
                    <a:pt x="347" y="347"/>
                    <a:pt x="401" y="330"/>
                    <a:pt x="462" y="319"/>
                  </a:cubicBezTo>
                  <a:cubicBezTo>
                    <a:pt x="496" y="319"/>
                    <a:pt x="533" y="319"/>
                    <a:pt x="569" y="311"/>
                  </a:cubicBezTo>
                  <a:cubicBezTo>
                    <a:pt x="622" y="294"/>
                    <a:pt x="667" y="258"/>
                    <a:pt x="692" y="213"/>
                  </a:cubicBezTo>
                  <a:cubicBezTo>
                    <a:pt x="709" y="179"/>
                    <a:pt x="720" y="143"/>
                    <a:pt x="709" y="98"/>
                  </a:cubicBezTo>
                  <a:lnTo>
                    <a:pt x="709" y="72"/>
                  </a:lnTo>
                  <a:cubicBezTo>
                    <a:pt x="701" y="36"/>
                    <a:pt x="684" y="11"/>
                    <a:pt x="656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6388753" y="1518745"/>
              <a:ext cx="21994" cy="8772"/>
            </a:xfrm>
            <a:custGeom>
              <a:rect b="b" l="l" r="r" t="t"/>
              <a:pathLst>
                <a:path extrusionOk="0" h="205" w="514">
                  <a:moveTo>
                    <a:pt x="418" y="0"/>
                  </a:moveTo>
                  <a:cubicBezTo>
                    <a:pt x="354" y="0"/>
                    <a:pt x="300" y="19"/>
                    <a:pt x="247" y="28"/>
                  </a:cubicBezTo>
                  <a:lnTo>
                    <a:pt x="141" y="28"/>
                  </a:lnTo>
                  <a:cubicBezTo>
                    <a:pt x="124" y="28"/>
                    <a:pt x="107" y="19"/>
                    <a:pt x="79" y="11"/>
                  </a:cubicBezTo>
                  <a:cubicBezTo>
                    <a:pt x="79" y="19"/>
                    <a:pt x="71" y="19"/>
                    <a:pt x="71" y="28"/>
                  </a:cubicBezTo>
                  <a:cubicBezTo>
                    <a:pt x="45" y="72"/>
                    <a:pt x="0" y="204"/>
                    <a:pt x="98" y="204"/>
                  </a:cubicBezTo>
                  <a:cubicBezTo>
                    <a:pt x="115" y="204"/>
                    <a:pt x="132" y="204"/>
                    <a:pt x="151" y="196"/>
                  </a:cubicBezTo>
                  <a:cubicBezTo>
                    <a:pt x="168" y="196"/>
                    <a:pt x="194" y="187"/>
                    <a:pt x="213" y="179"/>
                  </a:cubicBezTo>
                  <a:cubicBezTo>
                    <a:pt x="283" y="170"/>
                    <a:pt x="345" y="170"/>
                    <a:pt x="418" y="151"/>
                  </a:cubicBezTo>
                  <a:cubicBezTo>
                    <a:pt x="452" y="143"/>
                    <a:pt x="488" y="126"/>
                    <a:pt x="513" y="98"/>
                  </a:cubicBezTo>
                  <a:lnTo>
                    <a:pt x="513" y="72"/>
                  </a:lnTo>
                  <a:cubicBezTo>
                    <a:pt x="505" y="36"/>
                    <a:pt x="488" y="11"/>
                    <a:pt x="460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6334067" y="1463888"/>
              <a:ext cx="68036" cy="63072"/>
            </a:xfrm>
            <a:custGeom>
              <a:rect b="b" l="l" r="r" t="t"/>
              <a:pathLst>
                <a:path extrusionOk="0" h="1474" w="1590">
                  <a:moveTo>
                    <a:pt x="1293" y="1"/>
                  </a:moveTo>
                  <a:cubicBezTo>
                    <a:pt x="1267" y="1"/>
                    <a:pt x="1241" y="2"/>
                    <a:pt x="1217" y="5"/>
                  </a:cubicBezTo>
                  <a:cubicBezTo>
                    <a:pt x="1119" y="15"/>
                    <a:pt x="1029" y="41"/>
                    <a:pt x="931" y="77"/>
                  </a:cubicBezTo>
                  <a:cubicBezTo>
                    <a:pt x="861" y="103"/>
                    <a:pt x="791" y="130"/>
                    <a:pt x="727" y="164"/>
                  </a:cubicBezTo>
                  <a:cubicBezTo>
                    <a:pt x="665" y="184"/>
                    <a:pt x="612" y="201"/>
                    <a:pt x="559" y="237"/>
                  </a:cubicBezTo>
                  <a:lnTo>
                    <a:pt x="542" y="237"/>
                  </a:lnTo>
                  <a:cubicBezTo>
                    <a:pt x="427" y="307"/>
                    <a:pt x="312" y="377"/>
                    <a:pt x="214" y="475"/>
                  </a:cubicBezTo>
                  <a:cubicBezTo>
                    <a:pt x="124" y="565"/>
                    <a:pt x="46" y="671"/>
                    <a:pt x="18" y="795"/>
                  </a:cubicBezTo>
                  <a:cubicBezTo>
                    <a:pt x="9" y="822"/>
                    <a:pt x="1" y="856"/>
                    <a:pt x="18" y="884"/>
                  </a:cubicBezTo>
                  <a:cubicBezTo>
                    <a:pt x="18" y="892"/>
                    <a:pt x="35" y="909"/>
                    <a:pt x="46" y="920"/>
                  </a:cubicBezTo>
                  <a:cubicBezTo>
                    <a:pt x="107" y="973"/>
                    <a:pt x="186" y="999"/>
                    <a:pt x="267" y="999"/>
                  </a:cubicBezTo>
                  <a:cubicBezTo>
                    <a:pt x="346" y="999"/>
                    <a:pt x="418" y="982"/>
                    <a:pt x="497" y="954"/>
                  </a:cubicBezTo>
                  <a:cubicBezTo>
                    <a:pt x="717" y="884"/>
                    <a:pt x="921" y="770"/>
                    <a:pt x="1107" y="637"/>
                  </a:cubicBezTo>
                  <a:lnTo>
                    <a:pt x="1107" y="637"/>
                  </a:lnTo>
                  <a:cubicBezTo>
                    <a:pt x="1102" y="647"/>
                    <a:pt x="1110" y="698"/>
                    <a:pt x="1110" y="707"/>
                  </a:cubicBezTo>
                  <a:cubicBezTo>
                    <a:pt x="1119" y="733"/>
                    <a:pt x="1127" y="1346"/>
                    <a:pt x="1136" y="1399"/>
                  </a:cubicBezTo>
                  <a:cubicBezTo>
                    <a:pt x="1136" y="1416"/>
                    <a:pt x="1136" y="1425"/>
                    <a:pt x="1144" y="1442"/>
                  </a:cubicBezTo>
                  <a:cubicBezTo>
                    <a:pt x="1153" y="1452"/>
                    <a:pt x="1163" y="1452"/>
                    <a:pt x="1172" y="1461"/>
                  </a:cubicBezTo>
                  <a:cubicBezTo>
                    <a:pt x="1198" y="1469"/>
                    <a:pt x="1225" y="1474"/>
                    <a:pt x="1252" y="1474"/>
                  </a:cubicBezTo>
                  <a:cubicBezTo>
                    <a:pt x="1278" y="1474"/>
                    <a:pt x="1305" y="1469"/>
                    <a:pt x="1332" y="1461"/>
                  </a:cubicBezTo>
                  <a:cubicBezTo>
                    <a:pt x="1366" y="1452"/>
                    <a:pt x="1402" y="1433"/>
                    <a:pt x="1429" y="1408"/>
                  </a:cubicBezTo>
                  <a:lnTo>
                    <a:pt x="1438" y="1399"/>
                  </a:lnTo>
                  <a:lnTo>
                    <a:pt x="1438" y="1371"/>
                  </a:lnTo>
                  <a:cubicBezTo>
                    <a:pt x="1446" y="1346"/>
                    <a:pt x="1491" y="1142"/>
                    <a:pt x="1500" y="1088"/>
                  </a:cubicBezTo>
                  <a:cubicBezTo>
                    <a:pt x="1525" y="990"/>
                    <a:pt x="1544" y="892"/>
                    <a:pt x="1553" y="786"/>
                  </a:cubicBezTo>
                  <a:cubicBezTo>
                    <a:pt x="1570" y="680"/>
                    <a:pt x="1578" y="565"/>
                    <a:pt x="1589" y="458"/>
                  </a:cubicBezTo>
                  <a:cubicBezTo>
                    <a:pt x="1589" y="396"/>
                    <a:pt x="1589" y="316"/>
                    <a:pt x="1578" y="245"/>
                  </a:cubicBezTo>
                  <a:cubicBezTo>
                    <a:pt x="1561" y="164"/>
                    <a:pt x="1536" y="94"/>
                    <a:pt x="1472" y="49"/>
                  </a:cubicBezTo>
                  <a:cubicBezTo>
                    <a:pt x="1422" y="11"/>
                    <a:pt x="1358" y="1"/>
                    <a:pt x="129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6352681" y="1463888"/>
              <a:ext cx="49422" cy="62516"/>
            </a:xfrm>
            <a:custGeom>
              <a:rect b="b" l="l" r="r" t="t"/>
              <a:pathLst>
                <a:path extrusionOk="0" h="1461" w="1155">
                  <a:moveTo>
                    <a:pt x="858" y="1"/>
                  </a:moveTo>
                  <a:cubicBezTo>
                    <a:pt x="832" y="1"/>
                    <a:pt x="806" y="2"/>
                    <a:pt x="782" y="5"/>
                  </a:cubicBezTo>
                  <a:cubicBezTo>
                    <a:pt x="684" y="15"/>
                    <a:pt x="594" y="41"/>
                    <a:pt x="496" y="77"/>
                  </a:cubicBezTo>
                  <a:cubicBezTo>
                    <a:pt x="426" y="103"/>
                    <a:pt x="356" y="130"/>
                    <a:pt x="292" y="164"/>
                  </a:cubicBezTo>
                  <a:cubicBezTo>
                    <a:pt x="230" y="184"/>
                    <a:pt x="177" y="201"/>
                    <a:pt x="124" y="237"/>
                  </a:cubicBezTo>
                  <a:cubicBezTo>
                    <a:pt x="62" y="343"/>
                    <a:pt x="9" y="458"/>
                    <a:pt x="0" y="573"/>
                  </a:cubicBezTo>
                  <a:cubicBezTo>
                    <a:pt x="0" y="626"/>
                    <a:pt x="0" y="680"/>
                    <a:pt x="17" y="733"/>
                  </a:cubicBezTo>
                  <a:cubicBezTo>
                    <a:pt x="36" y="769"/>
                    <a:pt x="70" y="803"/>
                    <a:pt x="115" y="822"/>
                  </a:cubicBezTo>
                  <a:cubicBezTo>
                    <a:pt x="123" y="826"/>
                    <a:pt x="132" y="828"/>
                    <a:pt x="140" y="828"/>
                  </a:cubicBezTo>
                  <a:cubicBezTo>
                    <a:pt x="170" y="828"/>
                    <a:pt x="202" y="807"/>
                    <a:pt x="222" y="786"/>
                  </a:cubicBezTo>
                  <a:cubicBezTo>
                    <a:pt x="311" y="741"/>
                    <a:pt x="373" y="663"/>
                    <a:pt x="426" y="590"/>
                  </a:cubicBezTo>
                  <a:cubicBezTo>
                    <a:pt x="505" y="475"/>
                    <a:pt x="569" y="360"/>
                    <a:pt x="656" y="254"/>
                  </a:cubicBezTo>
                  <a:cubicBezTo>
                    <a:pt x="692" y="218"/>
                    <a:pt x="737" y="175"/>
                    <a:pt x="790" y="175"/>
                  </a:cubicBezTo>
                  <a:cubicBezTo>
                    <a:pt x="843" y="175"/>
                    <a:pt x="888" y="201"/>
                    <a:pt x="914" y="245"/>
                  </a:cubicBezTo>
                  <a:cubicBezTo>
                    <a:pt x="941" y="281"/>
                    <a:pt x="950" y="324"/>
                    <a:pt x="958" y="369"/>
                  </a:cubicBezTo>
                  <a:cubicBezTo>
                    <a:pt x="994" y="565"/>
                    <a:pt x="967" y="760"/>
                    <a:pt x="950" y="954"/>
                  </a:cubicBezTo>
                  <a:cubicBezTo>
                    <a:pt x="931" y="1122"/>
                    <a:pt x="914" y="1293"/>
                    <a:pt x="897" y="1461"/>
                  </a:cubicBezTo>
                  <a:cubicBezTo>
                    <a:pt x="931" y="1452"/>
                    <a:pt x="967" y="1433"/>
                    <a:pt x="994" y="1408"/>
                  </a:cubicBezTo>
                  <a:lnTo>
                    <a:pt x="1003" y="1399"/>
                  </a:lnTo>
                  <a:lnTo>
                    <a:pt x="1003" y="1371"/>
                  </a:lnTo>
                  <a:cubicBezTo>
                    <a:pt x="1011" y="1346"/>
                    <a:pt x="1056" y="1142"/>
                    <a:pt x="1065" y="1088"/>
                  </a:cubicBezTo>
                  <a:cubicBezTo>
                    <a:pt x="1090" y="990"/>
                    <a:pt x="1109" y="892"/>
                    <a:pt x="1118" y="786"/>
                  </a:cubicBezTo>
                  <a:cubicBezTo>
                    <a:pt x="1135" y="680"/>
                    <a:pt x="1143" y="565"/>
                    <a:pt x="1154" y="458"/>
                  </a:cubicBezTo>
                  <a:cubicBezTo>
                    <a:pt x="1154" y="396"/>
                    <a:pt x="1154" y="316"/>
                    <a:pt x="1143" y="245"/>
                  </a:cubicBezTo>
                  <a:cubicBezTo>
                    <a:pt x="1126" y="164"/>
                    <a:pt x="1101" y="94"/>
                    <a:pt x="1037" y="49"/>
                  </a:cubicBezTo>
                  <a:cubicBezTo>
                    <a:pt x="987" y="11"/>
                    <a:pt x="923" y="1"/>
                    <a:pt x="85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6301033" y="1402868"/>
              <a:ext cx="76380" cy="105777"/>
            </a:xfrm>
            <a:custGeom>
              <a:rect b="b" l="l" r="r" t="t"/>
              <a:pathLst>
                <a:path extrusionOk="0" h="2472" w="1785">
                  <a:moveTo>
                    <a:pt x="283" y="1"/>
                  </a:moveTo>
                  <a:cubicBezTo>
                    <a:pt x="219" y="1"/>
                    <a:pt x="156" y="16"/>
                    <a:pt x="115" y="58"/>
                  </a:cubicBezTo>
                  <a:cubicBezTo>
                    <a:pt x="81" y="83"/>
                    <a:pt x="62" y="128"/>
                    <a:pt x="53" y="173"/>
                  </a:cubicBezTo>
                  <a:cubicBezTo>
                    <a:pt x="0" y="377"/>
                    <a:pt x="107" y="615"/>
                    <a:pt x="134" y="820"/>
                  </a:cubicBezTo>
                  <a:cubicBezTo>
                    <a:pt x="160" y="1050"/>
                    <a:pt x="160" y="1290"/>
                    <a:pt x="160" y="1520"/>
                  </a:cubicBezTo>
                  <a:cubicBezTo>
                    <a:pt x="151" y="1663"/>
                    <a:pt x="151" y="1803"/>
                    <a:pt x="168" y="1946"/>
                  </a:cubicBezTo>
                  <a:cubicBezTo>
                    <a:pt x="179" y="2016"/>
                    <a:pt x="196" y="2089"/>
                    <a:pt x="222" y="2159"/>
                  </a:cubicBezTo>
                  <a:cubicBezTo>
                    <a:pt x="275" y="2318"/>
                    <a:pt x="471" y="2416"/>
                    <a:pt x="630" y="2453"/>
                  </a:cubicBezTo>
                  <a:cubicBezTo>
                    <a:pt x="658" y="2461"/>
                    <a:pt x="684" y="2461"/>
                    <a:pt x="711" y="2470"/>
                  </a:cubicBezTo>
                  <a:cubicBezTo>
                    <a:pt x="733" y="2471"/>
                    <a:pt x="756" y="2472"/>
                    <a:pt x="778" y="2472"/>
                  </a:cubicBezTo>
                  <a:cubicBezTo>
                    <a:pt x="899" y="2472"/>
                    <a:pt x="1022" y="2451"/>
                    <a:pt x="1126" y="2399"/>
                  </a:cubicBezTo>
                  <a:cubicBezTo>
                    <a:pt x="1403" y="2274"/>
                    <a:pt x="1605" y="2027"/>
                    <a:pt x="1731" y="1750"/>
                  </a:cubicBezTo>
                  <a:cubicBezTo>
                    <a:pt x="1756" y="1688"/>
                    <a:pt x="1784" y="1618"/>
                    <a:pt x="1784" y="1548"/>
                  </a:cubicBezTo>
                  <a:cubicBezTo>
                    <a:pt x="1784" y="1529"/>
                    <a:pt x="1784" y="1512"/>
                    <a:pt x="1776" y="1495"/>
                  </a:cubicBezTo>
                  <a:cubicBezTo>
                    <a:pt x="1756" y="1475"/>
                    <a:pt x="1731" y="1475"/>
                    <a:pt x="1712" y="1467"/>
                  </a:cubicBezTo>
                  <a:cubicBezTo>
                    <a:pt x="1616" y="1458"/>
                    <a:pt x="1518" y="1441"/>
                    <a:pt x="1420" y="1431"/>
                  </a:cubicBezTo>
                  <a:cubicBezTo>
                    <a:pt x="1384" y="1422"/>
                    <a:pt x="1350" y="1414"/>
                    <a:pt x="1314" y="1397"/>
                  </a:cubicBezTo>
                  <a:cubicBezTo>
                    <a:pt x="1252" y="1352"/>
                    <a:pt x="1243" y="1271"/>
                    <a:pt x="1243" y="1192"/>
                  </a:cubicBezTo>
                  <a:cubicBezTo>
                    <a:pt x="1224" y="971"/>
                    <a:pt x="1216" y="739"/>
                    <a:pt x="1207" y="517"/>
                  </a:cubicBezTo>
                  <a:cubicBezTo>
                    <a:pt x="1207" y="500"/>
                    <a:pt x="1207" y="473"/>
                    <a:pt x="1199" y="456"/>
                  </a:cubicBezTo>
                  <a:cubicBezTo>
                    <a:pt x="1199" y="439"/>
                    <a:pt x="1190" y="430"/>
                    <a:pt x="1190" y="419"/>
                  </a:cubicBezTo>
                  <a:cubicBezTo>
                    <a:pt x="1171" y="385"/>
                    <a:pt x="1145" y="366"/>
                    <a:pt x="1118" y="349"/>
                  </a:cubicBezTo>
                  <a:cubicBezTo>
                    <a:pt x="896" y="173"/>
                    <a:pt x="622" y="30"/>
                    <a:pt x="339" y="4"/>
                  </a:cubicBezTo>
                  <a:cubicBezTo>
                    <a:pt x="320" y="2"/>
                    <a:pt x="302" y="1"/>
                    <a:pt x="283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6327263" y="1421953"/>
              <a:ext cx="50150" cy="86693"/>
            </a:xfrm>
            <a:custGeom>
              <a:rect b="b" l="l" r="r" t="t"/>
              <a:pathLst>
                <a:path extrusionOk="0" h="2026" w="1172">
                  <a:moveTo>
                    <a:pt x="504" y="0"/>
                  </a:moveTo>
                  <a:cubicBezTo>
                    <a:pt x="461" y="0"/>
                    <a:pt x="419" y="8"/>
                    <a:pt x="381" y="18"/>
                  </a:cubicBezTo>
                  <a:cubicBezTo>
                    <a:pt x="247" y="54"/>
                    <a:pt x="132" y="250"/>
                    <a:pt x="98" y="374"/>
                  </a:cubicBezTo>
                  <a:cubicBezTo>
                    <a:pt x="71" y="435"/>
                    <a:pt x="62" y="506"/>
                    <a:pt x="53" y="578"/>
                  </a:cubicBezTo>
                  <a:cubicBezTo>
                    <a:pt x="9" y="1057"/>
                    <a:pt x="0" y="1545"/>
                    <a:pt x="98" y="2024"/>
                  </a:cubicBezTo>
                  <a:cubicBezTo>
                    <a:pt x="120" y="2025"/>
                    <a:pt x="143" y="2026"/>
                    <a:pt x="165" y="2026"/>
                  </a:cubicBezTo>
                  <a:cubicBezTo>
                    <a:pt x="286" y="2026"/>
                    <a:pt x="409" y="2005"/>
                    <a:pt x="513" y="1953"/>
                  </a:cubicBezTo>
                  <a:cubicBezTo>
                    <a:pt x="790" y="1828"/>
                    <a:pt x="992" y="1581"/>
                    <a:pt x="1118" y="1304"/>
                  </a:cubicBezTo>
                  <a:cubicBezTo>
                    <a:pt x="1143" y="1242"/>
                    <a:pt x="1171" y="1172"/>
                    <a:pt x="1171" y="1102"/>
                  </a:cubicBezTo>
                  <a:cubicBezTo>
                    <a:pt x="1171" y="1083"/>
                    <a:pt x="1171" y="1066"/>
                    <a:pt x="1163" y="1049"/>
                  </a:cubicBezTo>
                  <a:cubicBezTo>
                    <a:pt x="1143" y="1029"/>
                    <a:pt x="1118" y="1029"/>
                    <a:pt x="1099" y="1021"/>
                  </a:cubicBezTo>
                  <a:cubicBezTo>
                    <a:pt x="1003" y="1012"/>
                    <a:pt x="905" y="995"/>
                    <a:pt x="807" y="985"/>
                  </a:cubicBezTo>
                  <a:cubicBezTo>
                    <a:pt x="771" y="976"/>
                    <a:pt x="737" y="968"/>
                    <a:pt x="701" y="951"/>
                  </a:cubicBezTo>
                  <a:cubicBezTo>
                    <a:pt x="639" y="906"/>
                    <a:pt x="630" y="825"/>
                    <a:pt x="630" y="746"/>
                  </a:cubicBezTo>
                  <a:cubicBezTo>
                    <a:pt x="611" y="525"/>
                    <a:pt x="603" y="293"/>
                    <a:pt x="594" y="71"/>
                  </a:cubicBezTo>
                  <a:cubicBezTo>
                    <a:pt x="594" y="54"/>
                    <a:pt x="594" y="27"/>
                    <a:pt x="586" y="10"/>
                  </a:cubicBezTo>
                  <a:cubicBezTo>
                    <a:pt x="558" y="3"/>
                    <a:pt x="531" y="0"/>
                    <a:pt x="504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6296454" y="1394738"/>
              <a:ext cx="49080" cy="38383"/>
            </a:xfrm>
            <a:custGeom>
              <a:rect b="b" l="l" r="r" t="t"/>
              <a:pathLst>
                <a:path extrusionOk="0" h="897" w="1147">
                  <a:moveTo>
                    <a:pt x="552" y="0"/>
                  </a:moveTo>
                  <a:cubicBezTo>
                    <a:pt x="487" y="0"/>
                    <a:pt x="424" y="17"/>
                    <a:pt x="365" y="43"/>
                  </a:cubicBezTo>
                  <a:cubicBezTo>
                    <a:pt x="294" y="69"/>
                    <a:pt x="233" y="122"/>
                    <a:pt x="180" y="175"/>
                  </a:cubicBezTo>
                  <a:cubicBezTo>
                    <a:pt x="126" y="237"/>
                    <a:pt x="90" y="309"/>
                    <a:pt x="54" y="388"/>
                  </a:cubicBezTo>
                  <a:cubicBezTo>
                    <a:pt x="28" y="469"/>
                    <a:pt x="1" y="567"/>
                    <a:pt x="28" y="646"/>
                  </a:cubicBezTo>
                  <a:cubicBezTo>
                    <a:pt x="54" y="752"/>
                    <a:pt x="116" y="814"/>
                    <a:pt x="205" y="859"/>
                  </a:cubicBezTo>
                  <a:cubicBezTo>
                    <a:pt x="214" y="867"/>
                    <a:pt x="214" y="867"/>
                    <a:pt x="222" y="867"/>
                  </a:cubicBezTo>
                  <a:cubicBezTo>
                    <a:pt x="250" y="886"/>
                    <a:pt x="286" y="895"/>
                    <a:pt x="312" y="895"/>
                  </a:cubicBezTo>
                  <a:cubicBezTo>
                    <a:pt x="321" y="896"/>
                    <a:pt x="330" y="897"/>
                    <a:pt x="340" y="897"/>
                  </a:cubicBezTo>
                  <a:cubicBezTo>
                    <a:pt x="383" y="897"/>
                    <a:pt x="426" y="881"/>
                    <a:pt x="463" y="859"/>
                  </a:cubicBezTo>
                  <a:cubicBezTo>
                    <a:pt x="516" y="833"/>
                    <a:pt x="552" y="797"/>
                    <a:pt x="595" y="769"/>
                  </a:cubicBezTo>
                  <a:cubicBezTo>
                    <a:pt x="676" y="699"/>
                    <a:pt x="765" y="637"/>
                    <a:pt x="852" y="584"/>
                  </a:cubicBezTo>
                  <a:cubicBezTo>
                    <a:pt x="888" y="548"/>
                    <a:pt x="933" y="531"/>
                    <a:pt x="978" y="503"/>
                  </a:cubicBezTo>
                  <a:cubicBezTo>
                    <a:pt x="1013" y="482"/>
                    <a:pt x="1044" y="467"/>
                    <a:pt x="1083" y="467"/>
                  </a:cubicBezTo>
                  <a:cubicBezTo>
                    <a:pt x="1092" y="467"/>
                    <a:pt x="1100" y="467"/>
                    <a:pt x="1110" y="469"/>
                  </a:cubicBezTo>
                  <a:cubicBezTo>
                    <a:pt x="1118" y="469"/>
                    <a:pt x="1118" y="469"/>
                    <a:pt x="1127" y="460"/>
                  </a:cubicBezTo>
                  <a:lnTo>
                    <a:pt x="1127" y="450"/>
                  </a:lnTo>
                  <a:cubicBezTo>
                    <a:pt x="1146" y="388"/>
                    <a:pt x="1127" y="335"/>
                    <a:pt x="1093" y="282"/>
                  </a:cubicBezTo>
                  <a:lnTo>
                    <a:pt x="1074" y="265"/>
                  </a:lnTo>
                  <a:cubicBezTo>
                    <a:pt x="1048" y="237"/>
                    <a:pt x="1020" y="220"/>
                    <a:pt x="986" y="203"/>
                  </a:cubicBezTo>
                  <a:cubicBezTo>
                    <a:pt x="950" y="175"/>
                    <a:pt x="914" y="150"/>
                    <a:pt x="871" y="122"/>
                  </a:cubicBezTo>
                  <a:cubicBezTo>
                    <a:pt x="844" y="113"/>
                    <a:pt x="818" y="96"/>
                    <a:pt x="799" y="77"/>
                  </a:cubicBezTo>
                  <a:cubicBezTo>
                    <a:pt x="737" y="52"/>
                    <a:pt x="684" y="24"/>
                    <a:pt x="622" y="7"/>
                  </a:cubicBezTo>
                  <a:cubicBezTo>
                    <a:pt x="599" y="2"/>
                    <a:pt x="575" y="0"/>
                    <a:pt x="552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6305226" y="1398033"/>
              <a:ext cx="40308" cy="35088"/>
            </a:xfrm>
            <a:custGeom>
              <a:rect b="b" l="l" r="r" t="t"/>
              <a:pathLst>
                <a:path extrusionOk="0" h="820" w="942">
                  <a:moveTo>
                    <a:pt x="594" y="0"/>
                  </a:moveTo>
                  <a:cubicBezTo>
                    <a:pt x="568" y="36"/>
                    <a:pt x="549" y="73"/>
                    <a:pt x="568" y="107"/>
                  </a:cubicBezTo>
                  <a:cubicBezTo>
                    <a:pt x="577" y="143"/>
                    <a:pt x="603" y="151"/>
                    <a:pt x="622" y="171"/>
                  </a:cubicBezTo>
                  <a:cubicBezTo>
                    <a:pt x="656" y="188"/>
                    <a:pt x="683" y="224"/>
                    <a:pt x="683" y="266"/>
                  </a:cubicBezTo>
                  <a:cubicBezTo>
                    <a:pt x="692" y="320"/>
                    <a:pt x="639" y="373"/>
                    <a:pt x="594" y="409"/>
                  </a:cubicBezTo>
                  <a:cubicBezTo>
                    <a:pt x="515" y="479"/>
                    <a:pt x="434" y="552"/>
                    <a:pt x="356" y="622"/>
                  </a:cubicBezTo>
                  <a:cubicBezTo>
                    <a:pt x="319" y="658"/>
                    <a:pt x="275" y="692"/>
                    <a:pt x="230" y="720"/>
                  </a:cubicBezTo>
                  <a:cubicBezTo>
                    <a:pt x="160" y="765"/>
                    <a:pt x="81" y="782"/>
                    <a:pt x="0" y="782"/>
                  </a:cubicBezTo>
                  <a:cubicBezTo>
                    <a:pt x="9" y="790"/>
                    <a:pt x="9" y="790"/>
                    <a:pt x="17" y="790"/>
                  </a:cubicBezTo>
                  <a:cubicBezTo>
                    <a:pt x="45" y="809"/>
                    <a:pt x="81" y="818"/>
                    <a:pt x="107" y="818"/>
                  </a:cubicBezTo>
                  <a:cubicBezTo>
                    <a:pt x="116" y="819"/>
                    <a:pt x="125" y="820"/>
                    <a:pt x="135" y="820"/>
                  </a:cubicBezTo>
                  <a:cubicBezTo>
                    <a:pt x="178" y="820"/>
                    <a:pt x="221" y="804"/>
                    <a:pt x="258" y="782"/>
                  </a:cubicBezTo>
                  <a:cubicBezTo>
                    <a:pt x="311" y="756"/>
                    <a:pt x="347" y="720"/>
                    <a:pt x="390" y="692"/>
                  </a:cubicBezTo>
                  <a:cubicBezTo>
                    <a:pt x="471" y="622"/>
                    <a:pt x="560" y="560"/>
                    <a:pt x="647" y="507"/>
                  </a:cubicBezTo>
                  <a:cubicBezTo>
                    <a:pt x="683" y="471"/>
                    <a:pt x="728" y="454"/>
                    <a:pt x="773" y="426"/>
                  </a:cubicBezTo>
                  <a:cubicBezTo>
                    <a:pt x="808" y="405"/>
                    <a:pt x="839" y="390"/>
                    <a:pt x="878" y="390"/>
                  </a:cubicBezTo>
                  <a:cubicBezTo>
                    <a:pt x="887" y="390"/>
                    <a:pt x="895" y="390"/>
                    <a:pt x="905" y="392"/>
                  </a:cubicBezTo>
                  <a:cubicBezTo>
                    <a:pt x="913" y="392"/>
                    <a:pt x="913" y="392"/>
                    <a:pt x="922" y="383"/>
                  </a:cubicBezTo>
                  <a:lnTo>
                    <a:pt x="922" y="373"/>
                  </a:lnTo>
                  <a:cubicBezTo>
                    <a:pt x="941" y="311"/>
                    <a:pt x="922" y="258"/>
                    <a:pt x="888" y="205"/>
                  </a:cubicBezTo>
                  <a:lnTo>
                    <a:pt x="869" y="188"/>
                  </a:lnTo>
                  <a:cubicBezTo>
                    <a:pt x="843" y="160"/>
                    <a:pt x="815" y="143"/>
                    <a:pt x="781" y="126"/>
                  </a:cubicBezTo>
                  <a:cubicBezTo>
                    <a:pt x="745" y="98"/>
                    <a:pt x="709" y="73"/>
                    <a:pt x="666" y="45"/>
                  </a:cubicBezTo>
                  <a:cubicBezTo>
                    <a:pt x="639" y="36"/>
                    <a:pt x="613" y="19"/>
                    <a:pt x="59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6317336" y="1380617"/>
              <a:ext cx="27343" cy="25845"/>
            </a:xfrm>
            <a:custGeom>
              <a:rect b="b" l="l" r="r" t="t"/>
              <a:pathLst>
                <a:path extrusionOk="0" h="604" w="639">
                  <a:moveTo>
                    <a:pt x="498" y="1"/>
                  </a:moveTo>
                  <a:cubicBezTo>
                    <a:pt x="417" y="9"/>
                    <a:pt x="356" y="71"/>
                    <a:pt x="320" y="141"/>
                  </a:cubicBezTo>
                  <a:cubicBezTo>
                    <a:pt x="294" y="186"/>
                    <a:pt x="277" y="231"/>
                    <a:pt x="258" y="275"/>
                  </a:cubicBezTo>
                  <a:cubicBezTo>
                    <a:pt x="249" y="301"/>
                    <a:pt x="241" y="328"/>
                    <a:pt x="232" y="346"/>
                  </a:cubicBezTo>
                  <a:cubicBezTo>
                    <a:pt x="213" y="354"/>
                    <a:pt x="196" y="373"/>
                    <a:pt x="179" y="373"/>
                  </a:cubicBezTo>
                  <a:cubicBezTo>
                    <a:pt x="160" y="382"/>
                    <a:pt x="143" y="382"/>
                    <a:pt x="126" y="390"/>
                  </a:cubicBezTo>
                  <a:cubicBezTo>
                    <a:pt x="98" y="390"/>
                    <a:pt x="81" y="399"/>
                    <a:pt x="53" y="407"/>
                  </a:cubicBezTo>
                  <a:cubicBezTo>
                    <a:pt x="45" y="418"/>
                    <a:pt x="36" y="426"/>
                    <a:pt x="28" y="435"/>
                  </a:cubicBezTo>
                  <a:cubicBezTo>
                    <a:pt x="11" y="460"/>
                    <a:pt x="0" y="488"/>
                    <a:pt x="19" y="514"/>
                  </a:cubicBezTo>
                  <a:cubicBezTo>
                    <a:pt x="36" y="541"/>
                    <a:pt x="53" y="558"/>
                    <a:pt x="81" y="567"/>
                  </a:cubicBezTo>
                  <a:cubicBezTo>
                    <a:pt x="126" y="595"/>
                    <a:pt x="171" y="603"/>
                    <a:pt x="224" y="603"/>
                  </a:cubicBezTo>
                  <a:lnTo>
                    <a:pt x="311" y="603"/>
                  </a:lnTo>
                  <a:cubicBezTo>
                    <a:pt x="330" y="603"/>
                    <a:pt x="347" y="595"/>
                    <a:pt x="356" y="586"/>
                  </a:cubicBezTo>
                  <a:cubicBezTo>
                    <a:pt x="373" y="586"/>
                    <a:pt x="392" y="578"/>
                    <a:pt x="409" y="567"/>
                  </a:cubicBezTo>
                  <a:cubicBezTo>
                    <a:pt x="417" y="558"/>
                    <a:pt x="426" y="550"/>
                    <a:pt x="437" y="541"/>
                  </a:cubicBezTo>
                  <a:cubicBezTo>
                    <a:pt x="454" y="524"/>
                    <a:pt x="462" y="505"/>
                    <a:pt x="471" y="488"/>
                  </a:cubicBezTo>
                  <a:cubicBezTo>
                    <a:pt x="490" y="480"/>
                    <a:pt x="507" y="471"/>
                    <a:pt x="524" y="460"/>
                  </a:cubicBezTo>
                  <a:cubicBezTo>
                    <a:pt x="552" y="452"/>
                    <a:pt x="569" y="426"/>
                    <a:pt x="577" y="399"/>
                  </a:cubicBezTo>
                  <a:cubicBezTo>
                    <a:pt x="596" y="373"/>
                    <a:pt x="605" y="337"/>
                    <a:pt x="613" y="301"/>
                  </a:cubicBezTo>
                  <a:cubicBezTo>
                    <a:pt x="613" y="284"/>
                    <a:pt x="622" y="258"/>
                    <a:pt x="622" y="239"/>
                  </a:cubicBezTo>
                  <a:cubicBezTo>
                    <a:pt x="630" y="177"/>
                    <a:pt x="639" y="107"/>
                    <a:pt x="630" y="54"/>
                  </a:cubicBezTo>
                  <a:cubicBezTo>
                    <a:pt x="622" y="54"/>
                    <a:pt x="613" y="54"/>
                    <a:pt x="605" y="45"/>
                  </a:cubicBezTo>
                  <a:cubicBezTo>
                    <a:pt x="596" y="45"/>
                    <a:pt x="596" y="35"/>
                    <a:pt x="577" y="18"/>
                  </a:cubicBezTo>
                  <a:cubicBezTo>
                    <a:pt x="560" y="9"/>
                    <a:pt x="524" y="1"/>
                    <a:pt x="498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6330644" y="1382543"/>
              <a:ext cx="14035" cy="23192"/>
            </a:xfrm>
            <a:custGeom>
              <a:rect b="b" l="l" r="r" t="t"/>
              <a:pathLst>
                <a:path extrusionOk="0" h="542" w="328">
                  <a:moveTo>
                    <a:pt x="294" y="0"/>
                  </a:moveTo>
                  <a:cubicBezTo>
                    <a:pt x="275" y="9"/>
                    <a:pt x="258" y="17"/>
                    <a:pt x="241" y="34"/>
                  </a:cubicBezTo>
                  <a:cubicBezTo>
                    <a:pt x="151" y="96"/>
                    <a:pt x="81" y="177"/>
                    <a:pt x="36" y="275"/>
                  </a:cubicBezTo>
                  <a:cubicBezTo>
                    <a:pt x="19" y="309"/>
                    <a:pt x="0" y="373"/>
                    <a:pt x="28" y="398"/>
                  </a:cubicBezTo>
                  <a:cubicBezTo>
                    <a:pt x="36" y="415"/>
                    <a:pt x="45" y="426"/>
                    <a:pt x="53" y="443"/>
                  </a:cubicBezTo>
                  <a:cubicBezTo>
                    <a:pt x="62" y="460"/>
                    <a:pt x="72" y="488"/>
                    <a:pt x="62" y="505"/>
                  </a:cubicBezTo>
                  <a:cubicBezTo>
                    <a:pt x="62" y="513"/>
                    <a:pt x="53" y="533"/>
                    <a:pt x="45" y="541"/>
                  </a:cubicBezTo>
                  <a:cubicBezTo>
                    <a:pt x="62" y="541"/>
                    <a:pt x="81" y="533"/>
                    <a:pt x="98" y="522"/>
                  </a:cubicBezTo>
                  <a:cubicBezTo>
                    <a:pt x="106" y="513"/>
                    <a:pt x="115" y="505"/>
                    <a:pt x="126" y="496"/>
                  </a:cubicBezTo>
                  <a:cubicBezTo>
                    <a:pt x="143" y="479"/>
                    <a:pt x="151" y="460"/>
                    <a:pt x="160" y="443"/>
                  </a:cubicBezTo>
                  <a:cubicBezTo>
                    <a:pt x="179" y="435"/>
                    <a:pt x="196" y="426"/>
                    <a:pt x="213" y="415"/>
                  </a:cubicBezTo>
                  <a:cubicBezTo>
                    <a:pt x="241" y="407"/>
                    <a:pt x="258" y="381"/>
                    <a:pt x="266" y="354"/>
                  </a:cubicBezTo>
                  <a:cubicBezTo>
                    <a:pt x="285" y="328"/>
                    <a:pt x="294" y="292"/>
                    <a:pt x="302" y="256"/>
                  </a:cubicBezTo>
                  <a:cubicBezTo>
                    <a:pt x="302" y="239"/>
                    <a:pt x="311" y="213"/>
                    <a:pt x="311" y="194"/>
                  </a:cubicBezTo>
                  <a:cubicBezTo>
                    <a:pt x="319" y="132"/>
                    <a:pt x="328" y="62"/>
                    <a:pt x="319" y="9"/>
                  </a:cubicBezTo>
                  <a:cubicBezTo>
                    <a:pt x="311" y="9"/>
                    <a:pt x="302" y="9"/>
                    <a:pt x="29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6311302" y="1365683"/>
              <a:ext cx="32649" cy="33419"/>
            </a:xfrm>
            <a:custGeom>
              <a:rect b="b" l="l" r="r" t="t"/>
              <a:pathLst>
                <a:path extrusionOk="0" h="781" w="763">
                  <a:moveTo>
                    <a:pt x="324" y="0"/>
                  </a:moveTo>
                  <a:cubicBezTo>
                    <a:pt x="305" y="0"/>
                    <a:pt x="286" y="1"/>
                    <a:pt x="267" y="3"/>
                  </a:cubicBezTo>
                  <a:cubicBezTo>
                    <a:pt x="248" y="3"/>
                    <a:pt x="231" y="11"/>
                    <a:pt x="214" y="11"/>
                  </a:cubicBezTo>
                  <a:cubicBezTo>
                    <a:pt x="160" y="30"/>
                    <a:pt x="124" y="47"/>
                    <a:pt x="88" y="92"/>
                  </a:cubicBezTo>
                  <a:cubicBezTo>
                    <a:pt x="45" y="137"/>
                    <a:pt x="18" y="198"/>
                    <a:pt x="9" y="260"/>
                  </a:cubicBezTo>
                  <a:cubicBezTo>
                    <a:pt x="1" y="322"/>
                    <a:pt x="9" y="384"/>
                    <a:pt x="18" y="448"/>
                  </a:cubicBezTo>
                  <a:cubicBezTo>
                    <a:pt x="18" y="509"/>
                    <a:pt x="26" y="571"/>
                    <a:pt x="54" y="624"/>
                  </a:cubicBezTo>
                  <a:cubicBezTo>
                    <a:pt x="62" y="650"/>
                    <a:pt x="71" y="669"/>
                    <a:pt x="88" y="686"/>
                  </a:cubicBezTo>
                  <a:cubicBezTo>
                    <a:pt x="107" y="703"/>
                    <a:pt x="124" y="714"/>
                    <a:pt x="152" y="731"/>
                  </a:cubicBezTo>
                  <a:cubicBezTo>
                    <a:pt x="169" y="739"/>
                    <a:pt x="186" y="756"/>
                    <a:pt x="205" y="767"/>
                  </a:cubicBezTo>
                  <a:cubicBezTo>
                    <a:pt x="230" y="777"/>
                    <a:pt x="259" y="781"/>
                    <a:pt x="287" y="781"/>
                  </a:cubicBezTo>
                  <a:cubicBezTo>
                    <a:pt x="307" y="781"/>
                    <a:pt x="327" y="779"/>
                    <a:pt x="346" y="775"/>
                  </a:cubicBezTo>
                  <a:cubicBezTo>
                    <a:pt x="488" y="756"/>
                    <a:pt x="620" y="650"/>
                    <a:pt x="693" y="526"/>
                  </a:cubicBezTo>
                  <a:cubicBezTo>
                    <a:pt x="727" y="465"/>
                    <a:pt x="754" y="394"/>
                    <a:pt x="763" y="322"/>
                  </a:cubicBezTo>
                  <a:lnTo>
                    <a:pt x="763" y="305"/>
                  </a:lnTo>
                  <a:cubicBezTo>
                    <a:pt x="763" y="252"/>
                    <a:pt x="746" y="198"/>
                    <a:pt x="718" y="154"/>
                  </a:cubicBezTo>
                  <a:cubicBezTo>
                    <a:pt x="693" y="101"/>
                    <a:pt x="648" y="75"/>
                    <a:pt x="603" y="56"/>
                  </a:cubicBezTo>
                  <a:cubicBezTo>
                    <a:pt x="514" y="19"/>
                    <a:pt x="420" y="0"/>
                    <a:pt x="32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6320074" y="1365683"/>
              <a:ext cx="23877" cy="32178"/>
            </a:xfrm>
            <a:custGeom>
              <a:rect b="b" l="l" r="r" t="t"/>
              <a:pathLst>
                <a:path extrusionOk="0" h="752" w="558">
                  <a:moveTo>
                    <a:pt x="119" y="0"/>
                  </a:moveTo>
                  <a:cubicBezTo>
                    <a:pt x="100" y="0"/>
                    <a:pt x="81" y="1"/>
                    <a:pt x="62" y="3"/>
                  </a:cubicBezTo>
                  <a:cubicBezTo>
                    <a:pt x="43" y="3"/>
                    <a:pt x="26" y="11"/>
                    <a:pt x="9" y="11"/>
                  </a:cubicBezTo>
                  <a:cubicBezTo>
                    <a:pt x="0" y="39"/>
                    <a:pt x="0" y="56"/>
                    <a:pt x="0" y="84"/>
                  </a:cubicBezTo>
                  <a:cubicBezTo>
                    <a:pt x="9" y="137"/>
                    <a:pt x="43" y="162"/>
                    <a:pt x="79" y="190"/>
                  </a:cubicBezTo>
                  <a:cubicBezTo>
                    <a:pt x="107" y="198"/>
                    <a:pt x="124" y="216"/>
                    <a:pt x="141" y="235"/>
                  </a:cubicBezTo>
                  <a:cubicBezTo>
                    <a:pt x="149" y="243"/>
                    <a:pt x="160" y="252"/>
                    <a:pt x="168" y="260"/>
                  </a:cubicBezTo>
                  <a:cubicBezTo>
                    <a:pt x="185" y="296"/>
                    <a:pt x="194" y="330"/>
                    <a:pt x="194" y="375"/>
                  </a:cubicBezTo>
                  <a:cubicBezTo>
                    <a:pt x="194" y="437"/>
                    <a:pt x="185" y="490"/>
                    <a:pt x="168" y="543"/>
                  </a:cubicBezTo>
                  <a:cubicBezTo>
                    <a:pt x="132" y="624"/>
                    <a:pt x="70" y="695"/>
                    <a:pt x="0" y="748"/>
                  </a:cubicBezTo>
                  <a:cubicBezTo>
                    <a:pt x="11" y="750"/>
                    <a:pt x="23" y="751"/>
                    <a:pt x="35" y="751"/>
                  </a:cubicBezTo>
                  <a:cubicBezTo>
                    <a:pt x="67" y="751"/>
                    <a:pt x="99" y="743"/>
                    <a:pt x="132" y="731"/>
                  </a:cubicBezTo>
                  <a:cubicBezTo>
                    <a:pt x="168" y="714"/>
                    <a:pt x="213" y="686"/>
                    <a:pt x="247" y="669"/>
                  </a:cubicBezTo>
                  <a:cubicBezTo>
                    <a:pt x="353" y="580"/>
                    <a:pt x="460" y="482"/>
                    <a:pt x="532" y="358"/>
                  </a:cubicBezTo>
                  <a:cubicBezTo>
                    <a:pt x="541" y="350"/>
                    <a:pt x="549" y="330"/>
                    <a:pt x="558" y="322"/>
                  </a:cubicBezTo>
                  <a:lnTo>
                    <a:pt x="558" y="305"/>
                  </a:lnTo>
                  <a:cubicBezTo>
                    <a:pt x="558" y="252"/>
                    <a:pt x="541" y="198"/>
                    <a:pt x="513" y="154"/>
                  </a:cubicBezTo>
                  <a:cubicBezTo>
                    <a:pt x="488" y="101"/>
                    <a:pt x="443" y="75"/>
                    <a:pt x="398" y="56"/>
                  </a:cubicBezTo>
                  <a:cubicBezTo>
                    <a:pt x="309" y="19"/>
                    <a:pt x="215" y="0"/>
                    <a:pt x="119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6313570" y="1369235"/>
              <a:ext cx="31964" cy="32435"/>
            </a:xfrm>
            <a:custGeom>
              <a:rect b="b" l="l" r="r" t="t"/>
              <a:pathLst>
                <a:path extrusionOk="0" h="758" w="747">
                  <a:moveTo>
                    <a:pt x="603" y="1"/>
                  </a:moveTo>
                  <a:cubicBezTo>
                    <a:pt x="612" y="9"/>
                    <a:pt x="612" y="9"/>
                    <a:pt x="620" y="18"/>
                  </a:cubicBezTo>
                  <a:cubicBezTo>
                    <a:pt x="648" y="54"/>
                    <a:pt x="640" y="98"/>
                    <a:pt x="640" y="141"/>
                  </a:cubicBezTo>
                  <a:cubicBezTo>
                    <a:pt x="640" y="177"/>
                    <a:pt x="631" y="213"/>
                    <a:pt x="620" y="247"/>
                  </a:cubicBezTo>
                  <a:cubicBezTo>
                    <a:pt x="603" y="301"/>
                    <a:pt x="578" y="354"/>
                    <a:pt x="542" y="399"/>
                  </a:cubicBezTo>
                  <a:cubicBezTo>
                    <a:pt x="533" y="418"/>
                    <a:pt x="514" y="435"/>
                    <a:pt x="505" y="452"/>
                  </a:cubicBezTo>
                  <a:cubicBezTo>
                    <a:pt x="471" y="480"/>
                    <a:pt x="444" y="514"/>
                    <a:pt x="408" y="541"/>
                  </a:cubicBezTo>
                  <a:cubicBezTo>
                    <a:pt x="346" y="577"/>
                    <a:pt x="276" y="603"/>
                    <a:pt x="205" y="612"/>
                  </a:cubicBezTo>
                  <a:lnTo>
                    <a:pt x="99" y="612"/>
                  </a:lnTo>
                  <a:cubicBezTo>
                    <a:pt x="63" y="603"/>
                    <a:pt x="18" y="594"/>
                    <a:pt x="1" y="550"/>
                  </a:cubicBezTo>
                  <a:lnTo>
                    <a:pt x="1" y="550"/>
                  </a:lnTo>
                  <a:cubicBezTo>
                    <a:pt x="18" y="595"/>
                    <a:pt x="26" y="648"/>
                    <a:pt x="63" y="684"/>
                  </a:cubicBezTo>
                  <a:cubicBezTo>
                    <a:pt x="80" y="709"/>
                    <a:pt x="116" y="726"/>
                    <a:pt x="152" y="737"/>
                  </a:cubicBezTo>
                  <a:cubicBezTo>
                    <a:pt x="191" y="750"/>
                    <a:pt x="235" y="757"/>
                    <a:pt x="279" y="757"/>
                  </a:cubicBezTo>
                  <a:cubicBezTo>
                    <a:pt x="296" y="757"/>
                    <a:pt x="312" y="756"/>
                    <a:pt x="329" y="754"/>
                  </a:cubicBezTo>
                  <a:cubicBezTo>
                    <a:pt x="408" y="737"/>
                    <a:pt x="488" y="701"/>
                    <a:pt x="559" y="656"/>
                  </a:cubicBezTo>
                  <a:cubicBezTo>
                    <a:pt x="567" y="648"/>
                    <a:pt x="567" y="648"/>
                    <a:pt x="578" y="639"/>
                  </a:cubicBezTo>
                  <a:cubicBezTo>
                    <a:pt x="612" y="612"/>
                    <a:pt x="640" y="577"/>
                    <a:pt x="665" y="533"/>
                  </a:cubicBezTo>
                  <a:cubicBezTo>
                    <a:pt x="701" y="488"/>
                    <a:pt x="718" y="426"/>
                    <a:pt x="727" y="373"/>
                  </a:cubicBezTo>
                  <a:cubicBezTo>
                    <a:pt x="746" y="301"/>
                    <a:pt x="746" y="222"/>
                    <a:pt x="727" y="152"/>
                  </a:cubicBezTo>
                  <a:cubicBezTo>
                    <a:pt x="710" y="79"/>
                    <a:pt x="665" y="26"/>
                    <a:pt x="603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6336720" y="1369235"/>
              <a:ext cx="8815" cy="27386"/>
            </a:xfrm>
            <a:custGeom>
              <a:rect b="b" l="l" r="r" t="t"/>
              <a:pathLst>
                <a:path extrusionOk="0" h="640" w="206">
                  <a:moveTo>
                    <a:pt x="62" y="1"/>
                  </a:moveTo>
                  <a:cubicBezTo>
                    <a:pt x="71" y="9"/>
                    <a:pt x="71" y="9"/>
                    <a:pt x="79" y="18"/>
                  </a:cubicBezTo>
                  <a:cubicBezTo>
                    <a:pt x="107" y="54"/>
                    <a:pt x="99" y="98"/>
                    <a:pt x="99" y="141"/>
                  </a:cubicBezTo>
                  <a:cubicBezTo>
                    <a:pt x="99" y="177"/>
                    <a:pt x="90" y="213"/>
                    <a:pt x="79" y="247"/>
                  </a:cubicBezTo>
                  <a:cubicBezTo>
                    <a:pt x="62" y="301"/>
                    <a:pt x="37" y="354"/>
                    <a:pt x="1" y="399"/>
                  </a:cubicBezTo>
                  <a:cubicBezTo>
                    <a:pt x="18" y="407"/>
                    <a:pt x="37" y="418"/>
                    <a:pt x="45" y="435"/>
                  </a:cubicBezTo>
                  <a:cubicBezTo>
                    <a:pt x="54" y="452"/>
                    <a:pt x="62" y="471"/>
                    <a:pt x="71" y="497"/>
                  </a:cubicBezTo>
                  <a:cubicBezTo>
                    <a:pt x="79" y="550"/>
                    <a:pt x="62" y="594"/>
                    <a:pt x="37" y="639"/>
                  </a:cubicBezTo>
                  <a:cubicBezTo>
                    <a:pt x="71" y="612"/>
                    <a:pt x="99" y="577"/>
                    <a:pt x="124" y="533"/>
                  </a:cubicBezTo>
                  <a:cubicBezTo>
                    <a:pt x="160" y="488"/>
                    <a:pt x="177" y="426"/>
                    <a:pt x="186" y="373"/>
                  </a:cubicBezTo>
                  <a:cubicBezTo>
                    <a:pt x="205" y="301"/>
                    <a:pt x="205" y="222"/>
                    <a:pt x="186" y="152"/>
                  </a:cubicBezTo>
                  <a:cubicBezTo>
                    <a:pt x="169" y="79"/>
                    <a:pt x="124" y="26"/>
                    <a:pt x="6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6311302" y="1358922"/>
              <a:ext cx="15190" cy="17801"/>
            </a:xfrm>
            <a:custGeom>
              <a:rect b="b" l="l" r="r" t="t"/>
              <a:pathLst>
                <a:path extrusionOk="0" h="416" w="355">
                  <a:moveTo>
                    <a:pt x="62" y="1"/>
                  </a:moveTo>
                  <a:lnTo>
                    <a:pt x="62" y="20"/>
                  </a:lnTo>
                  <a:cubicBezTo>
                    <a:pt x="71" y="37"/>
                    <a:pt x="71" y="54"/>
                    <a:pt x="71" y="82"/>
                  </a:cubicBezTo>
                  <a:cubicBezTo>
                    <a:pt x="62" y="99"/>
                    <a:pt x="62" y="127"/>
                    <a:pt x="62" y="152"/>
                  </a:cubicBezTo>
                  <a:cubicBezTo>
                    <a:pt x="54" y="135"/>
                    <a:pt x="35" y="127"/>
                    <a:pt x="26" y="107"/>
                  </a:cubicBezTo>
                  <a:cubicBezTo>
                    <a:pt x="18" y="144"/>
                    <a:pt x="1" y="180"/>
                    <a:pt x="9" y="214"/>
                  </a:cubicBezTo>
                  <a:cubicBezTo>
                    <a:pt x="9" y="242"/>
                    <a:pt x="9" y="276"/>
                    <a:pt x="35" y="303"/>
                  </a:cubicBezTo>
                  <a:cubicBezTo>
                    <a:pt x="26" y="295"/>
                    <a:pt x="18" y="295"/>
                    <a:pt x="9" y="286"/>
                  </a:cubicBezTo>
                  <a:lnTo>
                    <a:pt x="9" y="286"/>
                  </a:lnTo>
                  <a:cubicBezTo>
                    <a:pt x="18" y="329"/>
                    <a:pt x="45" y="356"/>
                    <a:pt x="71" y="374"/>
                  </a:cubicBezTo>
                  <a:cubicBezTo>
                    <a:pt x="88" y="393"/>
                    <a:pt x="99" y="401"/>
                    <a:pt x="116" y="401"/>
                  </a:cubicBezTo>
                  <a:cubicBezTo>
                    <a:pt x="137" y="411"/>
                    <a:pt x="157" y="415"/>
                    <a:pt x="178" y="415"/>
                  </a:cubicBezTo>
                  <a:cubicBezTo>
                    <a:pt x="192" y="415"/>
                    <a:pt x="207" y="413"/>
                    <a:pt x="222" y="410"/>
                  </a:cubicBezTo>
                  <a:lnTo>
                    <a:pt x="231" y="410"/>
                  </a:lnTo>
                  <a:cubicBezTo>
                    <a:pt x="292" y="393"/>
                    <a:pt x="346" y="339"/>
                    <a:pt x="346" y="267"/>
                  </a:cubicBezTo>
                  <a:cubicBezTo>
                    <a:pt x="354" y="222"/>
                    <a:pt x="346" y="169"/>
                    <a:pt x="320" y="135"/>
                  </a:cubicBezTo>
                  <a:cubicBezTo>
                    <a:pt x="320" y="161"/>
                    <a:pt x="312" y="188"/>
                    <a:pt x="292" y="214"/>
                  </a:cubicBezTo>
                  <a:cubicBezTo>
                    <a:pt x="292" y="161"/>
                    <a:pt x="284" y="116"/>
                    <a:pt x="248" y="82"/>
                  </a:cubicBezTo>
                  <a:cubicBezTo>
                    <a:pt x="239" y="73"/>
                    <a:pt x="231" y="63"/>
                    <a:pt x="222" y="54"/>
                  </a:cubicBezTo>
                  <a:cubicBezTo>
                    <a:pt x="214" y="46"/>
                    <a:pt x="194" y="37"/>
                    <a:pt x="177" y="20"/>
                  </a:cubicBezTo>
                  <a:lnTo>
                    <a:pt x="177" y="20"/>
                  </a:lnTo>
                  <a:cubicBezTo>
                    <a:pt x="194" y="63"/>
                    <a:pt x="194" y="107"/>
                    <a:pt x="205" y="152"/>
                  </a:cubicBezTo>
                  <a:cubicBezTo>
                    <a:pt x="160" y="99"/>
                    <a:pt x="107" y="46"/>
                    <a:pt x="62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6313955" y="1358922"/>
              <a:ext cx="12537" cy="17544"/>
            </a:xfrm>
            <a:custGeom>
              <a:rect b="b" l="l" r="r" t="t"/>
              <a:pathLst>
                <a:path extrusionOk="0" h="410" w="293">
                  <a:moveTo>
                    <a:pt x="0" y="1"/>
                  </a:moveTo>
                  <a:lnTo>
                    <a:pt x="0" y="20"/>
                  </a:lnTo>
                  <a:cubicBezTo>
                    <a:pt x="26" y="54"/>
                    <a:pt x="54" y="90"/>
                    <a:pt x="71" y="135"/>
                  </a:cubicBezTo>
                  <a:cubicBezTo>
                    <a:pt x="79" y="161"/>
                    <a:pt x="90" y="188"/>
                    <a:pt x="90" y="214"/>
                  </a:cubicBezTo>
                  <a:cubicBezTo>
                    <a:pt x="115" y="197"/>
                    <a:pt x="143" y="180"/>
                    <a:pt x="169" y="161"/>
                  </a:cubicBezTo>
                  <a:cubicBezTo>
                    <a:pt x="169" y="197"/>
                    <a:pt x="169" y="233"/>
                    <a:pt x="177" y="276"/>
                  </a:cubicBezTo>
                  <a:cubicBezTo>
                    <a:pt x="186" y="267"/>
                    <a:pt x="196" y="259"/>
                    <a:pt x="196" y="242"/>
                  </a:cubicBezTo>
                  <a:lnTo>
                    <a:pt x="196" y="242"/>
                  </a:lnTo>
                  <a:cubicBezTo>
                    <a:pt x="205" y="295"/>
                    <a:pt x="196" y="339"/>
                    <a:pt x="177" y="382"/>
                  </a:cubicBezTo>
                  <a:cubicBezTo>
                    <a:pt x="177" y="393"/>
                    <a:pt x="169" y="401"/>
                    <a:pt x="169" y="410"/>
                  </a:cubicBezTo>
                  <a:cubicBezTo>
                    <a:pt x="230" y="393"/>
                    <a:pt x="284" y="339"/>
                    <a:pt x="284" y="267"/>
                  </a:cubicBezTo>
                  <a:cubicBezTo>
                    <a:pt x="292" y="222"/>
                    <a:pt x="284" y="169"/>
                    <a:pt x="258" y="135"/>
                  </a:cubicBezTo>
                  <a:cubicBezTo>
                    <a:pt x="258" y="161"/>
                    <a:pt x="250" y="188"/>
                    <a:pt x="230" y="214"/>
                  </a:cubicBezTo>
                  <a:cubicBezTo>
                    <a:pt x="230" y="161"/>
                    <a:pt x="222" y="116"/>
                    <a:pt x="186" y="82"/>
                  </a:cubicBezTo>
                  <a:cubicBezTo>
                    <a:pt x="177" y="73"/>
                    <a:pt x="169" y="63"/>
                    <a:pt x="160" y="54"/>
                  </a:cubicBezTo>
                  <a:cubicBezTo>
                    <a:pt x="152" y="46"/>
                    <a:pt x="132" y="37"/>
                    <a:pt x="115" y="20"/>
                  </a:cubicBezTo>
                  <a:lnTo>
                    <a:pt x="115" y="20"/>
                  </a:lnTo>
                  <a:cubicBezTo>
                    <a:pt x="132" y="63"/>
                    <a:pt x="132" y="107"/>
                    <a:pt x="143" y="152"/>
                  </a:cubicBezTo>
                  <a:cubicBezTo>
                    <a:pt x="98" y="99"/>
                    <a:pt x="45" y="46"/>
                    <a:pt x="0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6392134" y="1368422"/>
              <a:ext cx="13308" cy="27814"/>
            </a:xfrm>
            <a:custGeom>
              <a:rect b="b" l="l" r="r" t="t"/>
              <a:pathLst>
                <a:path extrusionOk="0" h="650" w="311">
                  <a:moveTo>
                    <a:pt x="0" y="0"/>
                  </a:moveTo>
                  <a:lnTo>
                    <a:pt x="0" y="560"/>
                  </a:lnTo>
                  <a:cubicBezTo>
                    <a:pt x="0" y="586"/>
                    <a:pt x="9" y="605"/>
                    <a:pt x="45" y="622"/>
                  </a:cubicBezTo>
                  <a:cubicBezTo>
                    <a:pt x="76" y="640"/>
                    <a:pt x="116" y="649"/>
                    <a:pt x="154" y="649"/>
                  </a:cubicBezTo>
                  <a:cubicBezTo>
                    <a:pt x="193" y="649"/>
                    <a:pt x="231" y="640"/>
                    <a:pt x="258" y="622"/>
                  </a:cubicBezTo>
                  <a:cubicBezTo>
                    <a:pt x="294" y="605"/>
                    <a:pt x="311" y="586"/>
                    <a:pt x="311" y="560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6392134" y="1368422"/>
              <a:ext cx="13308" cy="5006"/>
            </a:xfrm>
            <a:custGeom>
              <a:rect b="b" l="l" r="r" t="t"/>
              <a:pathLst>
                <a:path extrusionOk="0" h="117" w="311">
                  <a:moveTo>
                    <a:pt x="0" y="0"/>
                  </a:moveTo>
                  <a:lnTo>
                    <a:pt x="0" y="45"/>
                  </a:lnTo>
                  <a:cubicBezTo>
                    <a:pt x="9" y="64"/>
                    <a:pt x="19" y="73"/>
                    <a:pt x="36" y="90"/>
                  </a:cubicBezTo>
                  <a:cubicBezTo>
                    <a:pt x="67" y="108"/>
                    <a:pt x="109" y="117"/>
                    <a:pt x="151" y="117"/>
                  </a:cubicBezTo>
                  <a:cubicBezTo>
                    <a:pt x="193" y="117"/>
                    <a:pt x="235" y="108"/>
                    <a:pt x="266" y="90"/>
                  </a:cubicBezTo>
                  <a:cubicBezTo>
                    <a:pt x="285" y="73"/>
                    <a:pt x="302" y="64"/>
                    <a:pt x="311" y="45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6391406" y="1364699"/>
              <a:ext cx="14420" cy="7574"/>
            </a:xfrm>
            <a:custGeom>
              <a:rect b="b" l="l" r="r" t="t"/>
              <a:pathLst>
                <a:path extrusionOk="0" h="177" w="337">
                  <a:moveTo>
                    <a:pt x="171" y="0"/>
                  </a:moveTo>
                  <a:cubicBezTo>
                    <a:pt x="133" y="0"/>
                    <a:pt x="93" y="9"/>
                    <a:pt x="62" y="26"/>
                  </a:cubicBezTo>
                  <a:cubicBezTo>
                    <a:pt x="0" y="62"/>
                    <a:pt x="0" y="115"/>
                    <a:pt x="62" y="151"/>
                  </a:cubicBezTo>
                  <a:cubicBezTo>
                    <a:pt x="93" y="168"/>
                    <a:pt x="133" y="177"/>
                    <a:pt x="171" y="177"/>
                  </a:cubicBezTo>
                  <a:cubicBezTo>
                    <a:pt x="210" y="177"/>
                    <a:pt x="248" y="168"/>
                    <a:pt x="275" y="151"/>
                  </a:cubicBezTo>
                  <a:cubicBezTo>
                    <a:pt x="336" y="115"/>
                    <a:pt x="336" y="62"/>
                    <a:pt x="275" y="26"/>
                  </a:cubicBezTo>
                  <a:cubicBezTo>
                    <a:pt x="248" y="9"/>
                    <a:pt x="210" y="0"/>
                    <a:pt x="171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6391749" y="1368037"/>
              <a:ext cx="13693" cy="4621"/>
            </a:xfrm>
            <a:custGeom>
              <a:rect b="b" l="l" r="r" t="t"/>
              <a:pathLst>
                <a:path extrusionOk="0" h="108" w="320">
                  <a:moveTo>
                    <a:pt x="1" y="1"/>
                  </a:moveTo>
                  <a:lnTo>
                    <a:pt x="1" y="9"/>
                  </a:lnTo>
                  <a:cubicBezTo>
                    <a:pt x="1" y="37"/>
                    <a:pt x="18" y="63"/>
                    <a:pt x="45" y="82"/>
                  </a:cubicBezTo>
                  <a:cubicBezTo>
                    <a:pt x="76" y="99"/>
                    <a:pt x="118" y="107"/>
                    <a:pt x="160" y="107"/>
                  </a:cubicBezTo>
                  <a:cubicBezTo>
                    <a:pt x="202" y="107"/>
                    <a:pt x="244" y="99"/>
                    <a:pt x="275" y="82"/>
                  </a:cubicBezTo>
                  <a:cubicBezTo>
                    <a:pt x="311" y="63"/>
                    <a:pt x="320" y="37"/>
                    <a:pt x="320" y="9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6391021" y="1363886"/>
              <a:ext cx="15148" cy="8002"/>
            </a:xfrm>
            <a:custGeom>
              <a:rect b="b" l="l" r="r" t="t"/>
              <a:pathLst>
                <a:path extrusionOk="0" h="187" w="354">
                  <a:moveTo>
                    <a:pt x="177" y="0"/>
                  </a:moveTo>
                  <a:cubicBezTo>
                    <a:pt x="135" y="0"/>
                    <a:pt x="93" y="9"/>
                    <a:pt x="62" y="28"/>
                  </a:cubicBezTo>
                  <a:cubicBezTo>
                    <a:pt x="1" y="64"/>
                    <a:pt x="1" y="126"/>
                    <a:pt x="62" y="160"/>
                  </a:cubicBezTo>
                  <a:cubicBezTo>
                    <a:pt x="93" y="178"/>
                    <a:pt x="135" y="187"/>
                    <a:pt x="177" y="187"/>
                  </a:cubicBezTo>
                  <a:cubicBezTo>
                    <a:pt x="219" y="187"/>
                    <a:pt x="261" y="178"/>
                    <a:pt x="292" y="160"/>
                  </a:cubicBezTo>
                  <a:cubicBezTo>
                    <a:pt x="354" y="126"/>
                    <a:pt x="354" y="64"/>
                    <a:pt x="292" y="28"/>
                  </a:cubicBezTo>
                  <a:cubicBezTo>
                    <a:pt x="261" y="9"/>
                    <a:pt x="219" y="0"/>
                    <a:pt x="17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6392134" y="1361233"/>
              <a:ext cx="12965" cy="10098"/>
            </a:xfrm>
            <a:custGeom>
              <a:rect b="b" l="l" r="r" t="t"/>
              <a:pathLst>
                <a:path extrusionOk="0" h="236" w="303">
                  <a:moveTo>
                    <a:pt x="115" y="0"/>
                  </a:moveTo>
                  <a:cubicBezTo>
                    <a:pt x="107" y="9"/>
                    <a:pt x="98" y="9"/>
                    <a:pt x="89" y="9"/>
                  </a:cubicBezTo>
                  <a:cubicBezTo>
                    <a:pt x="53" y="28"/>
                    <a:pt x="19" y="53"/>
                    <a:pt x="0" y="107"/>
                  </a:cubicBezTo>
                  <a:lnTo>
                    <a:pt x="0" y="115"/>
                  </a:lnTo>
                  <a:lnTo>
                    <a:pt x="0" y="134"/>
                  </a:lnTo>
                  <a:lnTo>
                    <a:pt x="0" y="160"/>
                  </a:lnTo>
                  <a:cubicBezTo>
                    <a:pt x="0" y="168"/>
                    <a:pt x="0" y="168"/>
                    <a:pt x="9" y="179"/>
                  </a:cubicBezTo>
                  <a:cubicBezTo>
                    <a:pt x="19" y="188"/>
                    <a:pt x="28" y="205"/>
                    <a:pt x="45" y="213"/>
                  </a:cubicBezTo>
                  <a:cubicBezTo>
                    <a:pt x="62" y="222"/>
                    <a:pt x="98" y="232"/>
                    <a:pt x="126" y="232"/>
                  </a:cubicBezTo>
                  <a:cubicBezTo>
                    <a:pt x="140" y="234"/>
                    <a:pt x="153" y="236"/>
                    <a:pt x="166" y="236"/>
                  </a:cubicBezTo>
                  <a:cubicBezTo>
                    <a:pt x="201" y="236"/>
                    <a:pt x="231" y="227"/>
                    <a:pt x="258" y="213"/>
                  </a:cubicBezTo>
                  <a:cubicBezTo>
                    <a:pt x="275" y="205"/>
                    <a:pt x="294" y="196"/>
                    <a:pt x="302" y="179"/>
                  </a:cubicBezTo>
                  <a:lnTo>
                    <a:pt x="302" y="160"/>
                  </a:lnTo>
                  <a:lnTo>
                    <a:pt x="302" y="151"/>
                  </a:lnTo>
                  <a:lnTo>
                    <a:pt x="302" y="143"/>
                  </a:lnTo>
                  <a:lnTo>
                    <a:pt x="302" y="115"/>
                  </a:lnTo>
                  <a:lnTo>
                    <a:pt x="302" y="107"/>
                  </a:lnTo>
                  <a:cubicBezTo>
                    <a:pt x="285" y="36"/>
                    <a:pt x="221" y="9"/>
                    <a:pt x="18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6392134" y="1361233"/>
              <a:ext cx="5392" cy="6846"/>
            </a:xfrm>
            <a:custGeom>
              <a:rect b="b" l="l" r="r" t="t"/>
              <a:pathLst>
                <a:path extrusionOk="0" h="160" w="126">
                  <a:moveTo>
                    <a:pt x="115" y="0"/>
                  </a:moveTo>
                  <a:cubicBezTo>
                    <a:pt x="107" y="9"/>
                    <a:pt x="98" y="9"/>
                    <a:pt x="89" y="9"/>
                  </a:cubicBezTo>
                  <a:cubicBezTo>
                    <a:pt x="53" y="28"/>
                    <a:pt x="19" y="53"/>
                    <a:pt x="0" y="107"/>
                  </a:cubicBezTo>
                  <a:lnTo>
                    <a:pt x="0" y="115"/>
                  </a:lnTo>
                  <a:lnTo>
                    <a:pt x="0" y="134"/>
                  </a:lnTo>
                  <a:lnTo>
                    <a:pt x="0" y="160"/>
                  </a:lnTo>
                  <a:cubicBezTo>
                    <a:pt x="19" y="160"/>
                    <a:pt x="45" y="143"/>
                    <a:pt x="62" y="134"/>
                  </a:cubicBezTo>
                  <a:cubicBezTo>
                    <a:pt x="81" y="115"/>
                    <a:pt x="107" y="98"/>
                    <a:pt x="115" y="73"/>
                  </a:cubicBezTo>
                  <a:cubicBezTo>
                    <a:pt x="126" y="53"/>
                    <a:pt x="126" y="28"/>
                    <a:pt x="11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6397483" y="1361233"/>
              <a:ext cx="7617" cy="10098"/>
            </a:xfrm>
            <a:custGeom>
              <a:rect b="b" l="l" r="r" t="t"/>
              <a:pathLst>
                <a:path extrusionOk="0" h="236" w="178">
                  <a:moveTo>
                    <a:pt x="35" y="0"/>
                  </a:moveTo>
                  <a:cubicBezTo>
                    <a:pt x="43" y="9"/>
                    <a:pt x="54" y="9"/>
                    <a:pt x="54" y="19"/>
                  </a:cubicBezTo>
                  <a:cubicBezTo>
                    <a:pt x="71" y="45"/>
                    <a:pt x="79" y="73"/>
                    <a:pt x="79" y="107"/>
                  </a:cubicBezTo>
                  <a:cubicBezTo>
                    <a:pt x="71" y="143"/>
                    <a:pt x="54" y="179"/>
                    <a:pt x="26" y="205"/>
                  </a:cubicBezTo>
                  <a:cubicBezTo>
                    <a:pt x="18" y="213"/>
                    <a:pt x="9" y="232"/>
                    <a:pt x="1" y="232"/>
                  </a:cubicBezTo>
                  <a:cubicBezTo>
                    <a:pt x="15" y="234"/>
                    <a:pt x="28" y="236"/>
                    <a:pt x="41" y="236"/>
                  </a:cubicBezTo>
                  <a:cubicBezTo>
                    <a:pt x="76" y="236"/>
                    <a:pt x="106" y="227"/>
                    <a:pt x="133" y="213"/>
                  </a:cubicBezTo>
                  <a:cubicBezTo>
                    <a:pt x="150" y="205"/>
                    <a:pt x="169" y="196"/>
                    <a:pt x="177" y="179"/>
                  </a:cubicBezTo>
                  <a:lnTo>
                    <a:pt x="177" y="160"/>
                  </a:lnTo>
                  <a:lnTo>
                    <a:pt x="177" y="151"/>
                  </a:lnTo>
                  <a:lnTo>
                    <a:pt x="177" y="143"/>
                  </a:lnTo>
                  <a:lnTo>
                    <a:pt x="177" y="115"/>
                  </a:lnTo>
                  <a:lnTo>
                    <a:pt x="177" y="107"/>
                  </a:lnTo>
                  <a:cubicBezTo>
                    <a:pt x="160" y="36"/>
                    <a:pt x="96" y="9"/>
                    <a:pt x="6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6394402" y="1361147"/>
              <a:ext cx="8430" cy="4493"/>
            </a:xfrm>
            <a:custGeom>
              <a:rect b="b" l="l" r="r" t="t"/>
              <a:pathLst>
                <a:path extrusionOk="0" h="105" w="197">
                  <a:moveTo>
                    <a:pt x="99" y="1"/>
                  </a:moveTo>
                  <a:cubicBezTo>
                    <a:pt x="77" y="1"/>
                    <a:pt x="55" y="7"/>
                    <a:pt x="36" y="21"/>
                  </a:cubicBezTo>
                  <a:cubicBezTo>
                    <a:pt x="0" y="38"/>
                    <a:pt x="0" y="64"/>
                    <a:pt x="36" y="92"/>
                  </a:cubicBezTo>
                  <a:cubicBezTo>
                    <a:pt x="55" y="100"/>
                    <a:pt x="77" y="104"/>
                    <a:pt x="99" y="104"/>
                  </a:cubicBezTo>
                  <a:cubicBezTo>
                    <a:pt x="121" y="104"/>
                    <a:pt x="143" y="100"/>
                    <a:pt x="160" y="92"/>
                  </a:cubicBezTo>
                  <a:cubicBezTo>
                    <a:pt x="196" y="64"/>
                    <a:pt x="196" y="38"/>
                    <a:pt x="160" y="21"/>
                  </a:cubicBezTo>
                  <a:cubicBezTo>
                    <a:pt x="143" y="7"/>
                    <a:pt x="121" y="1"/>
                    <a:pt x="9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6388368" y="1378649"/>
              <a:ext cx="13265" cy="10655"/>
            </a:xfrm>
            <a:custGeom>
              <a:rect b="b" l="l" r="r" t="t"/>
              <a:pathLst>
                <a:path extrusionOk="0" h="249" w="310">
                  <a:moveTo>
                    <a:pt x="263" y="1"/>
                  </a:moveTo>
                  <a:cubicBezTo>
                    <a:pt x="248" y="1"/>
                    <a:pt x="232" y="6"/>
                    <a:pt x="222" y="10"/>
                  </a:cubicBezTo>
                  <a:cubicBezTo>
                    <a:pt x="177" y="27"/>
                    <a:pt x="133" y="38"/>
                    <a:pt x="97" y="64"/>
                  </a:cubicBezTo>
                  <a:cubicBezTo>
                    <a:pt x="43" y="91"/>
                    <a:pt x="1" y="134"/>
                    <a:pt x="1" y="187"/>
                  </a:cubicBezTo>
                  <a:cubicBezTo>
                    <a:pt x="9" y="206"/>
                    <a:pt x="9" y="232"/>
                    <a:pt x="26" y="240"/>
                  </a:cubicBezTo>
                  <a:cubicBezTo>
                    <a:pt x="31" y="246"/>
                    <a:pt x="40" y="248"/>
                    <a:pt x="49" y="248"/>
                  </a:cubicBezTo>
                  <a:cubicBezTo>
                    <a:pt x="58" y="248"/>
                    <a:pt x="67" y="246"/>
                    <a:pt x="71" y="240"/>
                  </a:cubicBezTo>
                  <a:cubicBezTo>
                    <a:pt x="88" y="232"/>
                    <a:pt x="107" y="223"/>
                    <a:pt x="116" y="206"/>
                  </a:cubicBezTo>
                  <a:cubicBezTo>
                    <a:pt x="133" y="187"/>
                    <a:pt x="141" y="162"/>
                    <a:pt x="160" y="134"/>
                  </a:cubicBezTo>
                  <a:cubicBezTo>
                    <a:pt x="169" y="125"/>
                    <a:pt x="177" y="117"/>
                    <a:pt x="186" y="108"/>
                  </a:cubicBezTo>
                  <a:cubicBezTo>
                    <a:pt x="203" y="100"/>
                    <a:pt x="222" y="91"/>
                    <a:pt x="239" y="91"/>
                  </a:cubicBezTo>
                  <a:cubicBezTo>
                    <a:pt x="256" y="81"/>
                    <a:pt x="275" y="72"/>
                    <a:pt x="292" y="64"/>
                  </a:cubicBezTo>
                  <a:cubicBezTo>
                    <a:pt x="301" y="47"/>
                    <a:pt x="309" y="19"/>
                    <a:pt x="292" y="10"/>
                  </a:cubicBezTo>
                  <a:cubicBezTo>
                    <a:pt x="285" y="3"/>
                    <a:pt x="275" y="1"/>
                    <a:pt x="26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6367058" y="1419257"/>
              <a:ext cx="16003" cy="20282"/>
            </a:xfrm>
            <a:custGeom>
              <a:rect b="b" l="l" r="r" t="t"/>
              <a:pathLst>
                <a:path extrusionOk="0" h="474" w="374">
                  <a:moveTo>
                    <a:pt x="143" y="0"/>
                  </a:moveTo>
                  <a:cubicBezTo>
                    <a:pt x="134" y="0"/>
                    <a:pt x="125" y="1"/>
                    <a:pt x="116" y="2"/>
                  </a:cubicBezTo>
                  <a:cubicBezTo>
                    <a:pt x="107" y="2"/>
                    <a:pt x="90" y="2"/>
                    <a:pt x="82" y="11"/>
                  </a:cubicBezTo>
                  <a:cubicBezTo>
                    <a:pt x="73" y="11"/>
                    <a:pt x="62" y="19"/>
                    <a:pt x="54" y="28"/>
                  </a:cubicBezTo>
                  <a:cubicBezTo>
                    <a:pt x="45" y="36"/>
                    <a:pt x="45" y="36"/>
                    <a:pt x="45" y="47"/>
                  </a:cubicBezTo>
                  <a:cubicBezTo>
                    <a:pt x="37" y="56"/>
                    <a:pt x="45" y="64"/>
                    <a:pt x="54" y="73"/>
                  </a:cubicBezTo>
                  <a:cubicBezTo>
                    <a:pt x="62" y="81"/>
                    <a:pt x="73" y="81"/>
                    <a:pt x="82" y="81"/>
                  </a:cubicBezTo>
                  <a:cubicBezTo>
                    <a:pt x="107" y="90"/>
                    <a:pt x="126" y="100"/>
                    <a:pt x="143" y="109"/>
                  </a:cubicBezTo>
                  <a:cubicBezTo>
                    <a:pt x="160" y="117"/>
                    <a:pt x="205" y="154"/>
                    <a:pt x="169" y="162"/>
                  </a:cubicBezTo>
                  <a:cubicBezTo>
                    <a:pt x="152" y="162"/>
                    <a:pt x="143" y="162"/>
                    <a:pt x="135" y="154"/>
                  </a:cubicBezTo>
                  <a:cubicBezTo>
                    <a:pt x="107" y="134"/>
                    <a:pt x="82" y="117"/>
                    <a:pt x="54" y="100"/>
                  </a:cubicBezTo>
                  <a:cubicBezTo>
                    <a:pt x="45" y="81"/>
                    <a:pt x="37" y="73"/>
                    <a:pt x="20" y="73"/>
                  </a:cubicBezTo>
                  <a:cubicBezTo>
                    <a:pt x="9" y="73"/>
                    <a:pt x="1" y="90"/>
                    <a:pt x="1" y="100"/>
                  </a:cubicBezTo>
                  <a:cubicBezTo>
                    <a:pt x="1" y="117"/>
                    <a:pt x="9" y="126"/>
                    <a:pt x="9" y="134"/>
                  </a:cubicBezTo>
                  <a:cubicBezTo>
                    <a:pt x="20" y="143"/>
                    <a:pt x="28" y="154"/>
                    <a:pt x="37" y="162"/>
                  </a:cubicBezTo>
                  <a:cubicBezTo>
                    <a:pt x="45" y="179"/>
                    <a:pt x="45" y="196"/>
                    <a:pt x="45" y="215"/>
                  </a:cubicBezTo>
                  <a:cubicBezTo>
                    <a:pt x="54" y="241"/>
                    <a:pt x="54" y="260"/>
                    <a:pt x="62" y="277"/>
                  </a:cubicBezTo>
                  <a:cubicBezTo>
                    <a:pt x="73" y="294"/>
                    <a:pt x="82" y="303"/>
                    <a:pt x="90" y="313"/>
                  </a:cubicBezTo>
                  <a:lnTo>
                    <a:pt x="90" y="322"/>
                  </a:lnTo>
                  <a:cubicBezTo>
                    <a:pt x="116" y="347"/>
                    <a:pt x="160" y="366"/>
                    <a:pt x="169" y="401"/>
                  </a:cubicBezTo>
                  <a:cubicBezTo>
                    <a:pt x="188" y="420"/>
                    <a:pt x="179" y="445"/>
                    <a:pt x="205" y="462"/>
                  </a:cubicBezTo>
                  <a:cubicBezTo>
                    <a:pt x="212" y="470"/>
                    <a:pt x="223" y="473"/>
                    <a:pt x="235" y="473"/>
                  </a:cubicBezTo>
                  <a:cubicBezTo>
                    <a:pt x="255" y="473"/>
                    <a:pt x="278" y="465"/>
                    <a:pt x="294" y="454"/>
                  </a:cubicBezTo>
                  <a:cubicBezTo>
                    <a:pt x="311" y="445"/>
                    <a:pt x="311" y="428"/>
                    <a:pt x="320" y="401"/>
                  </a:cubicBezTo>
                  <a:cubicBezTo>
                    <a:pt x="328" y="383"/>
                    <a:pt x="339" y="366"/>
                    <a:pt x="348" y="347"/>
                  </a:cubicBezTo>
                  <a:cubicBezTo>
                    <a:pt x="373" y="249"/>
                    <a:pt x="348" y="109"/>
                    <a:pt x="267" y="47"/>
                  </a:cubicBezTo>
                  <a:cubicBezTo>
                    <a:pt x="230" y="17"/>
                    <a:pt x="187" y="0"/>
                    <a:pt x="14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6370524" y="1419257"/>
              <a:ext cx="12537" cy="20282"/>
            </a:xfrm>
            <a:custGeom>
              <a:rect b="b" l="l" r="r" t="t"/>
              <a:pathLst>
                <a:path extrusionOk="0" h="474" w="293">
                  <a:moveTo>
                    <a:pt x="62" y="0"/>
                  </a:moveTo>
                  <a:cubicBezTo>
                    <a:pt x="53" y="0"/>
                    <a:pt x="44" y="1"/>
                    <a:pt x="35" y="2"/>
                  </a:cubicBezTo>
                  <a:cubicBezTo>
                    <a:pt x="26" y="2"/>
                    <a:pt x="9" y="2"/>
                    <a:pt x="1" y="11"/>
                  </a:cubicBezTo>
                  <a:cubicBezTo>
                    <a:pt x="26" y="11"/>
                    <a:pt x="45" y="19"/>
                    <a:pt x="71" y="28"/>
                  </a:cubicBezTo>
                  <a:cubicBezTo>
                    <a:pt x="107" y="36"/>
                    <a:pt x="141" y="47"/>
                    <a:pt x="169" y="73"/>
                  </a:cubicBezTo>
                  <a:cubicBezTo>
                    <a:pt x="186" y="90"/>
                    <a:pt x="194" y="117"/>
                    <a:pt x="205" y="134"/>
                  </a:cubicBezTo>
                  <a:cubicBezTo>
                    <a:pt x="222" y="171"/>
                    <a:pt x="222" y="215"/>
                    <a:pt x="222" y="249"/>
                  </a:cubicBezTo>
                  <a:cubicBezTo>
                    <a:pt x="213" y="277"/>
                    <a:pt x="205" y="313"/>
                    <a:pt x="177" y="313"/>
                  </a:cubicBezTo>
                  <a:cubicBezTo>
                    <a:pt x="172" y="316"/>
                    <a:pt x="167" y="317"/>
                    <a:pt x="162" y="317"/>
                  </a:cubicBezTo>
                  <a:cubicBezTo>
                    <a:pt x="149" y="317"/>
                    <a:pt x="136" y="310"/>
                    <a:pt x="124" y="303"/>
                  </a:cubicBezTo>
                  <a:cubicBezTo>
                    <a:pt x="111" y="298"/>
                    <a:pt x="98" y="296"/>
                    <a:pt x="83" y="296"/>
                  </a:cubicBezTo>
                  <a:cubicBezTo>
                    <a:pt x="69" y="296"/>
                    <a:pt x="53" y="298"/>
                    <a:pt x="35" y="303"/>
                  </a:cubicBezTo>
                  <a:cubicBezTo>
                    <a:pt x="26" y="313"/>
                    <a:pt x="18" y="313"/>
                    <a:pt x="9" y="322"/>
                  </a:cubicBezTo>
                  <a:cubicBezTo>
                    <a:pt x="35" y="347"/>
                    <a:pt x="79" y="366"/>
                    <a:pt x="88" y="401"/>
                  </a:cubicBezTo>
                  <a:cubicBezTo>
                    <a:pt x="107" y="420"/>
                    <a:pt x="98" y="445"/>
                    <a:pt x="124" y="462"/>
                  </a:cubicBezTo>
                  <a:cubicBezTo>
                    <a:pt x="131" y="470"/>
                    <a:pt x="142" y="473"/>
                    <a:pt x="154" y="473"/>
                  </a:cubicBezTo>
                  <a:cubicBezTo>
                    <a:pt x="174" y="473"/>
                    <a:pt x="197" y="465"/>
                    <a:pt x="213" y="454"/>
                  </a:cubicBezTo>
                  <a:cubicBezTo>
                    <a:pt x="230" y="445"/>
                    <a:pt x="230" y="428"/>
                    <a:pt x="239" y="401"/>
                  </a:cubicBezTo>
                  <a:cubicBezTo>
                    <a:pt x="247" y="383"/>
                    <a:pt x="258" y="366"/>
                    <a:pt x="267" y="347"/>
                  </a:cubicBezTo>
                  <a:cubicBezTo>
                    <a:pt x="292" y="249"/>
                    <a:pt x="267" y="109"/>
                    <a:pt x="186" y="47"/>
                  </a:cubicBezTo>
                  <a:cubicBezTo>
                    <a:pt x="149" y="17"/>
                    <a:pt x="106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6332912" y="1419557"/>
              <a:ext cx="48695" cy="48738"/>
            </a:xfrm>
            <a:custGeom>
              <a:rect b="b" l="l" r="r" t="t"/>
              <a:pathLst>
                <a:path extrusionOk="0" h="1139" w="1138">
                  <a:moveTo>
                    <a:pt x="385" y="0"/>
                  </a:moveTo>
                  <a:cubicBezTo>
                    <a:pt x="366" y="0"/>
                    <a:pt x="348" y="6"/>
                    <a:pt x="328" y="12"/>
                  </a:cubicBezTo>
                  <a:cubicBezTo>
                    <a:pt x="303" y="12"/>
                    <a:pt x="286" y="29"/>
                    <a:pt x="266" y="40"/>
                  </a:cubicBezTo>
                  <a:cubicBezTo>
                    <a:pt x="241" y="57"/>
                    <a:pt x="222" y="74"/>
                    <a:pt x="205" y="83"/>
                  </a:cubicBezTo>
                  <a:cubicBezTo>
                    <a:pt x="126" y="164"/>
                    <a:pt x="62" y="262"/>
                    <a:pt x="36" y="368"/>
                  </a:cubicBezTo>
                  <a:cubicBezTo>
                    <a:pt x="19" y="421"/>
                    <a:pt x="0" y="483"/>
                    <a:pt x="0" y="536"/>
                  </a:cubicBezTo>
                  <a:cubicBezTo>
                    <a:pt x="0" y="581"/>
                    <a:pt x="0" y="660"/>
                    <a:pt x="45" y="687"/>
                  </a:cubicBezTo>
                  <a:cubicBezTo>
                    <a:pt x="73" y="704"/>
                    <a:pt x="107" y="704"/>
                    <a:pt x="134" y="713"/>
                  </a:cubicBezTo>
                  <a:cubicBezTo>
                    <a:pt x="143" y="721"/>
                    <a:pt x="151" y="721"/>
                    <a:pt x="160" y="721"/>
                  </a:cubicBezTo>
                  <a:cubicBezTo>
                    <a:pt x="179" y="741"/>
                    <a:pt x="196" y="749"/>
                    <a:pt x="222" y="766"/>
                  </a:cubicBezTo>
                  <a:cubicBezTo>
                    <a:pt x="328" y="847"/>
                    <a:pt x="409" y="962"/>
                    <a:pt x="524" y="1041"/>
                  </a:cubicBezTo>
                  <a:cubicBezTo>
                    <a:pt x="560" y="1060"/>
                    <a:pt x="594" y="1077"/>
                    <a:pt x="630" y="1094"/>
                  </a:cubicBezTo>
                  <a:cubicBezTo>
                    <a:pt x="675" y="1122"/>
                    <a:pt x="720" y="1139"/>
                    <a:pt x="765" y="1139"/>
                  </a:cubicBezTo>
                  <a:cubicBezTo>
                    <a:pt x="818" y="1139"/>
                    <a:pt x="860" y="1113"/>
                    <a:pt x="897" y="1085"/>
                  </a:cubicBezTo>
                  <a:cubicBezTo>
                    <a:pt x="941" y="1051"/>
                    <a:pt x="986" y="1007"/>
                    <a:pt x="1011" y="962"/>
                  </a:cubicBezTo>
                  <a:cubicBezTo>
                    <a:pt x="1039" y="900"/>
                    <a:pt x="1065" y="838"/>
                    <a:pt x="1084" y="785"/>
                  </a:cubicBezTo>
                  <a:cubicBezTo>
                    <a:pt x="1109" y="687"/>
                    <a:pt x="1137" y="589"/>
                    <a:pt x="1137" y="483"/>
                  </a:cubicBezTo>
                  <a:lnTo>
                    <a:pt x="1137" y="466"/>
                  </a:lnTo>
                  <a:lnTo>
                    <a:pt x="1137" y="438"/>
                  </a:lnTo>
                  <a:cubicBezTo>
                    <a:pt x="1126" y="421"/>
                    <a:pt x="1118" y="402"/>
                    <a:pt x="1101" y="385"/>
                  </a:cubicBezTo>
                  <a:cubicBezTo>
                    <a:pt x="1092" y="376"/>
                    <a:pt x="1084" y="376"/>
                    <a:pt x="1073" y="368"/>
                  </a:cubicBezTo>
                  <a:cubicBezTo>
                    <a:pt x="1048" y="349"/>
                    <a:pt x="1011" y="332"/>
                    <a:pt x="977" y="323"/>
                  </a:cubicBezTo>
                  <a:cubicBezTo>
                    <a:pt x="933" y="323"/>
                    <a:pt x="880" y="340"/>
                    <a:pt x="860" y="385"/>
                  </a:cubicBezTo>
                  <a:cubicBezTo>
                    <a:pt x="843" y="421"/>
                    <a:pt x="826" y="455"/>
                    <a:pt x="807" y="491"/>
                  </a:cubicBezTo>
                  <a:cubicBezTo>
                    <a:pt x="790" y="519"/>
                    <a:pt x="782" y="553"/>
                    <a:pt x="765" y="581"/>
                  </a:cubicBezTo>
                  <a:cubicBezTo>
                    <a:pt x="701" y="500"/>
                    <a:pt x="647" y="413"/>
                    <a:pt x="613" y="315"/>
                  </a:cubicBezTo>
                  <a:cubicBezTo>
                    <a:pt x="586" y="270"/>
                    <a:pt x="569" y="217"/>
                    <a:pt x="541" y="164"/>
                  </a:cubicBezTo>
                  <a:cubicBezTo>
                    <a:pt x="515" y="110"/>
                    <a:pt x="471" y="12"/>
                    <a:pt x="409" y="4"/>
                  </a:cubicBezTo>
                  <a:cubicBezTo>
                    <a:pt x="401" y="1"/>
                    <a:pt x="393" y="0"/>
                    <a:pt x="385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6339715" y="1435988"/>
              <a:ext cx="41891" cy="32306"/>
            </a:xfrm>
            <a:custGeom>
              <a:rect b="b" l="l" r="r" t="t"/>
              <a:pathLst>
                <a:path extrusionOk="0" h="755" w="979">
                  <a:moveTo>
                    <a:pt x="942" y="1"/>
                  </a:moveTo>
                  <a:cubicBezTo>
                    <a:pt x="906" y="152"/>
                    <a:pt x="872" y="303"/>
                    <a:pt x="808" y="435"/>
                  </a:cubicBezTo>
                  <a:cubicBezTo>
                    <a:pt x="801" y="451"/>
                    <a:pt x="794" y="465"/>
                    <a:pt x="782" y="465"/>
                  </a:cubicBezTo>
                  <a:cubicBezTo>
                    <a:pt x="780" y="465"/>
                    <a:pt x="777" y="465"/>
                    <a:pt x="774" y="463"/>
                  </a:cubicBezTo>
                  <a:cubicBezTo>
                    <a:pt x="765" y="463"/>
                    <a:pt x="755" y="454"/>
                    <a:pt x="746" y="454"/>
                  </a:cubicBezTo>
                  <a:cubicBezTo>
                    <a:pt x="712" y="410"/>
                    <a:pt x="684" y="365"/>
                    <a:pt x="648" y="320"/>
                  </a:cubicBezTo>
                  <a:cubicBezTo>
                    <a:pt x="648" y="312"/>
                    <a:pt x="640" y="303"/>
                    <a:pt x="631" y="303"/>
                  </a:cubicBezTo>
                  <a:cubicBezTo>
                    <a:pt x="628" y="303"/>
                    <a:pt x="626" y="302"/>
                    <a:pt x="623" y="302"/>
                  </a:cubicBezTo>
                  <a:cubicBezTo>
                    <a:pt x="591" y="302"/>
                    <a:pt x="623" y="358"/>
                    <a:pt x="623" y="374"/>
                  </a:cubicBezTo>
                  <a:cubicBezTo>
                    <a:pt x="640" y="401"/>
                    <a:pt x="659" y="427"/>
                    <a:pt x="667" y="463"/>
                  </a:cubicBezTo>
                  <a:cubicBezTo>
                    <a:pt x="684" y="497"/>
                    <a:pt x="676" y="550"/>
                    <a:pt x="659" y="586"/>
                  </a:cubicBezTo>
                  <a:cubicBezTo>
                    <a:pt x="648" y="623"/>
                    <a:pt x="623" y="648"/>
                    <a:pt x="586" y="667"/>
                  </a:cubicBezTo>
                  <a:cubicBezTo>
                    <a:pt x="579" y="672"/>
                    <a:pt x="571" y="674"/>
                    <a:pt x="562" y="674"/>
                  </a:cubicBezTo>
                  <a:cubicBezTo>
                    <a:pt x="540" y="674"/>
                    <a:pt x="514" y="662"/>
                    <a:pt x="488" y="648"/>
                  </a:cubicBezTo>
                  <a:cubicBezTo>
                    <a:pt x="401" y="614"/>
                    <a:pt x="320" y="542"/>
                    <a:pt x="241" y="471"/>
                  </a:cubicBezTo>
                  <a:cubicBezTo>
                    <a:pt x="214" y="444"/>
                    <a:pt x="180" y="427"/>
                    <a:pt x="144" y="401"/>
                  </a:cubicBezTo>
                  <a:cubicBezTo>
                    <a:pt x="107" y="382"/>
                    <a:pt x="46" y="348"/>
                    <a:pt x="1" y="337"/>
                  </a:cubicBezTo>
                  <a:lnTo>
                    <a:pt x="1" y="337"/>
                  </a:lnTo>
                  <a:cubicBezTo>
                    <a:pt x="20" y="357"/>
                    <a:pt x="37" y="365"/>
                    <a:pt x="63" y="382"/>
                  </a:cubicBezTo>
                  <a:cubicBezTo>
                    <a:pt x="169" y="463"/>
                    <a:pt x="250" y="578"/>
                    <a:pt x="365" y="657"/>
                  </a:cubicBezTo>
                  <a:cubicBezTo>
                    <a:pt x="401" y="676"/>
                    <a:pt x="435" y="693"/>
                    <a:pt x="471" y="710"/>
                  </a:cubicBezTo>
                  <a:cubicBezTo>
                    <a:pt x="516" y="738"/>
                    <a:pt x="561" y="755"/>
                    <a:pt x="606" y="755"/>
                  </a:cubicBezTo>
                  <a:cubicBezTo>
                    <a:pt x="659" y="755"/>
                    <a:pt x="701" y="729"/>
                    <a:pt x="738" y="701"/>
                  </a:cubicBezTo>
                  <a:cubicBezTo>
                    <a:pt x="782" y="667"/>
                    <a:pt x="827" y="623"/>
                    <a:pt x="852" y="578"/>
                  </a:cubicBezTo>
                  <a:cubicBezTo>
                    <a:pt x="880" y="516"/>
                    <a:pt x="906" y="454"/>
                    <a:pt x="925" y="401"/>
                  </a:cubicBezTo>
                  <a:cubicBezTo>
                    <a:pt x="950" y="303"/>
                    <a:pt x="978" y="205"/>
                    <a:pt x="978" y="99"/>
                  </a:cubicBezTo>
                  <a:lnTo>
                    <a:pt x="978" y="82"/>
                  </a:lnTo>
                  <a:lnTo>
                    <a:pt x="978" y="54"/>
                  </a:lnTo>
                  <a:cubicBezTo>
                    <a:pt x="967" y="37"/>
                    <a:pt x="959" y="18"/>
                    <a:pt x="94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6344294" y="1419557"/>
              <a:ext cx="21352" cy="24861"/>
            </a:xfrm>
            <a:custGeom>
              <a:rect b="b" l="l" r="r" t="t"/>
              <a:pathLst>
                <a:path extrusionOk="0" h="581" w="499">
                  <a:moveTo>
                    <a:pt x="119" y="0"/>
                  </a:moveTo>
                  <a:cubicBezTo>
                    <a:pt x="100" y="0"/>
                    <a:pt x="82" y="6"/>
                    <a:pt x="62" y="12"/>
                  </a:cubicBezTo>
                  <a:cubicBezTo>
                    <a:pt x="37" y="12"/>
                    <a:pt x="20" y="29"/>
                    <a:pt x="0" y="40"/>
                  </a:cubicBezTo>
                  <a:cubicBezTo>
                    <a:pt x="81" y="102"/>
                    <a:pt x="152" y="181"/>
                    <a:pt x="222" y="262"/>
                  </a:cubicBezTo>
                  <a:cubicBezTo>
                    <a:pt x="258" y="315"/>
                    <a:pt x="294" y="359"/>
                    <a:pt x="328" y="413"/>
                  </a:cubicBezTo>
                  <a:cubicBezTo>
                    <a:pt x="373" y="474"/>
                    <a:pt x="426" y="545"/>
                    <a:pt x="499" y="581"/>
                  </a:cubicBezTo>
                  <a:cubicBezTo>
                    <a:pt x="435" y="500"/>
                    <a:pt x="381" y="413"/>
                    <a:pt x="347" y="315"/>
                  </a:cubicBezTo>
                  <a:cubicBezTo>
                    <a:pt x="320" y="270"/>
                    <a:pt x="303" y="217"/>
                    <a:pt x="275" y="164"/>
                  </a:cubicBezTo>
                  <a:cubicBezTo>
                    <a:pt x="249" y="110"/>
                    <a:pt x="205" y="12"/>
                    <a:pt x="143" y="4"/>
                  </a:cubicBezTo>
                  <a:cubicBezTo>
                    <a:pt x="135" y="1"/>
                    <a:pt x="127" y="0"/>
                    <a:pt x="11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6265773" y="1422338"/>
              <a:ext cx="52760" cy="48609"/>
            </a:xfrm>
            <a:custGeom>
              <a:rect b="b" l="l" r="r" t="t"/>
              <a:pathLst>
                <a:path extrusionOk="0" h="1136" w="1233">
                  <a:moveTo>
                    <a:pt x="0" y="1"/>
                  </a:moveTo>
                  <a:lnTo>
                    <a:pt x="132" y="497"/>
                  </a:lnTo>
                  <a:lnTo>
                    <a:pt x="1233" y="1135"/>
                  </a:lnTo>
                  <a:lnTo>
                    <a:pt x="1099" y="6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6265773" y="1420797"/>
              <a:ext cx="50150" cy="28926"/>
            </a:xfrm>
            <a:custGeom>
              <a:rect b="b" l="l" r="r" t="t"/>
              <a:pathLst>
                <a:path extrusionOk="0" h="676" w="1172">
                  <a:moveTo>
                    <a:pt x="70" y="0"/>
                  </a:moveTo>
                  <a:lnTo>
                    <a:pt x="0" y="37"/>
                  </a:lnTo>
                  <a:lnTo>
                    <a:pt x="1099" y="675"/>
                  </a:lnTo>
                  <a:lnTo>
                    <a:pt x="1171" y="639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6307836" y="1434833"/>
              <a:ext cx="39153" cy="138597"/>
            </a:xfrm>
            <a:custGeom>
              <a:rect b="b" l="l" r="r" t="t"/>
              <a:pathLst>
                <a:path extrusionOk="0" h="3239" w="915">
                  <a:moveTo>
                    <a:pt x="117" y="1"/>
                  </a:moveTo>
                  <a:cubicBezTo>
                    <a:pt x="100" y="1"/>
                    <a:pt x="80" y="9"/>
                    <a:pt x="63" y="19"/>
                  </a:cubicBezTo>
                  <a:cubicBezTo>
                    <a:pt x="20" y="64"/>
                    <a:pt x="1" y="162"/>
                    <a:pt x="20" y="232"/>
                  </a:cubicBezTo>
                  <a:lnTo>
                    <a:pt x="737" y="3123"/>
                  </a:lnTo>
                  <a:cubicBezTo>
                    <a:pt x="746" y="3151"/>
                    <a:pt x="765" y="3177"/>
                    <a:pt x="782" y="3185"/>
                  </a:cubicBezTo>
                  <a:lnTo>
                    <a:pt x="872" y="3238"/>
                  </a:lnTo>
                  <a:lnTo>
                    <a:pt x="872" y="3238"/>
                  </a:lnTo>
                  <a:lnTo>
                    <a:pt x="844" y="3177"/>
                  </a:lnTo>
                  <a:lnTo>
                    <a:pt x="852" y="3168"/>
                  </a:lnTo>
                  <a:cubicBezTo>
                    <a:pt x="897" y="3123"/>
                    <a:pt x="914" y="3036"/>
                    <a:pt x="897" y="2964"/>
                  </a:cubicBezTo>
                  <a:lnTo>
                    <a:pt x="188" y="81"/>
                  </a:lnTo>
                  <a:lnTo>
                    <a:pt x="233" y="64"/>
                  </a:lnTo>
                  <a:lnTo>
                    <a:pt x="143" y="11"/>
                  </a:lnTo>
                  <a:cubicBezTo>
                    <a:pt x="137" y="4"/>
                    <a:pt x="128" y="1"/>
                    <a:pt x="117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6311687" y="1437272"/>
              <a:ext cx="39495" cy="136457"/>
            </a:xfrm>
            <a:custGeom>
              <a:rect b="b" l="l" r="r" t="t"/>
              <a:pathLst>
                <a:path extrusionOk="0" h="3189" w="923">
                  <a:moveTo>
                    <a:pt x="120" y="0"/>
                  </a:moveTo>
                  <a:cubicBezTo>
                    <a:pt x="104" y="0"/>
                    <a:pt x="87" y="8"/>
                    <a:pt x="70" y="24"/>
                  </a:cubicBezTo>
                  <a:cubicBezTo>
                    <a:pt x="26" y="60"/>
                    <a:pt x="0" y="158"/>
                    <a:pt x="17" y="229"/>
                  </a:cubicBezTo>
                  <a:lnTo>
                    <a:pt x="737" y="3120"/>
                  </a:lnTo>
                  <a:cubicBezTo>
                    <a:pt x="748" y="3165"/>
                    <a:pt x="773" y="3189"/>
                    <a:pt x="801" y="3189"/>
                  </a:cubicBezTo>
                  <a:cubicBezTo>
                    <a:pt x="818" y="3189"/>
                    <a:pt x="835" y="3181"/>
                    <a:pt x="852" y="3164"/>
                  </a:cubicBezTo>
                  <a:cubicBezTo>
                    <a:pt x="896" y="3120"/>
                    <a:pt x="922" y="3032"/>
                    <a:pt x="905" y="2960"/>
                  </a:cubicBezTo>
                  <a:lnTo>
                    <a:pt x="185" y="69"/>
                  </a:lnTo>
                  <a:cubicBezTo>
                    <a:pt x="175" y="24"/>
                    <a:pt x="149" y="0"/>
                    <a:pt x="120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6364491" y="1495210"/>
              <a:ext cx="15105" cy="66111"/>
            </a:xfrm>
            <a:custGeom>
              <a:rect b="b" l="l" r="r" t="t"/>
              <a:pathLst>
                <a:path extrusionOk="0" h="1545" w="353">
                  <a:moveTo>
                    <a:pt x="290" y="1"/>
                  </a:moveTo>
                  <a:cubicBezTo>
                    <a:pt x="279" y="1"/>
                    <a:pt x="268" y="4"/>
                    <a:pt x="256" y="9"/>
                  </a:cubicBezTo>
                  <a:cubicBezTo>
                    <a:pt x="203" y="37"/>
                    <a:pt x="150" y="116"/>
                    <a:pt x="142" y="188"/>
                  </a:cubicBezTo>
                  <a:lnTo>
                    <a:pt x="7" y="1455"/>
                  </a:lnTo>
                  <a:cubicBezTo>
                    <a:pt x="1" y="1511"/>
                    <a:pt x="26" y="1544"/>
                    <a:pt x="63" y="1544"/>
                  </a:cubicBezTo>
                  <a:cubicBezTo>
                    <a:pt x="73" y="1544"/>
                    <a:pt x="85" y="1541"/>
                    <a:pt x="97" y="1536"/>
                  </a:cubicBezTo>
                  <a:cubicBezTo>
                    <a:pt x="159" y="1508"/>
                    <a:pt x="212" y="1429"/>
                    <a:pt x="212" y="1359"/>
                  </a:cubicBezTo>
                  <a:lnTo>
                    <a:pt x="346" y="99"/>
                  </a:lnTo>
                  <a:cubicBezTo>
                    <a:pt x="353" y="36"/>
                    <a:pt x="327" y="1"/>
                    <a:pt x="29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6344294" y="1551865"/>
              <a:ext cx="28541" cy="21866"/>
            </a:xfrm>
            <a:custGeom>
              <a:rect b="b" l="l" r="r" t="t"/>
              <a:pathLst>
                <a:path extrusionOk="0" h="511" w="667">
                  <a:moveTo>
                    <a:pt x="621" y="1"/>
                  </a:moveTo>
                  <a:cubicBezTo>
                    <a:pt x="612" y="1"/>
                    <a:pt x="603" y="3"/>
                    <a:pt x="594" y="7"/>
                  </a:cubicBezTo>
                  <a:lnTo>
                    <a:pt x="73" y="310"/>
                  </a:lnTo>
                  <a:cubicBezTo>
                    <a:pt x="37" y="335"/>
                    <a:pt x="0" y="397"/>
                    <a:pt x="0" y="450"/>
                  </a:cubicBezTo>
                  <a:cubicBezTo>
                    <a:pt x="0" y="490"/>
                    <a:pt x="21" y="511"/>
                    <a:pt x="46" y="511"/>
                  </a:cubicBezTo>
                  <a:cubicBezTo>
                    <a:pt x="54" y="511"/>
                    <a:pt x="64" y="508"/>
                    <a:pt x="73" y="503"/>
                  </a:cubicBezTo>
                  <a:lnTo>
                    <a:pt x="594" y="203"/>
                  </a:lnTo>
                  <a:cubicBezTo>
                    <a:pt x="631" y="176"/>
                    <a:pt x="667" y="114"/>
                    <a:pt x="667" y="61"/>
                  </a:cubicBezTo>
                  <a:cubicBezTo>
                    <a:pt x="667" y="21"/>
                    <a:pt x="646" y="1"/>
                    <a:pt x="621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6386485" y="1310654"/>
              <a:ext cx="12152" cy="13650"/>
            </a:xfrm>
            <a:custGeom>
              <a:rect b="b" l="l" r="r" t="t"/>
              <a:pathLst>
                <a:path extrusionOk="0" h="319" w="284">
                  <a:moveTo>
                    <a:pt x="162" y="1"/>
                  </a:moveTo>
                  <a:cubicBezTo>
                    <a:pt x="126" y="1"/>
                    <a:pt x="93" y="16"/>
                    <a:pt x="70" y="39"/>
                  </a:cubicBezTo>
                  <a:cubicBezTo>
                    <a:pt x="34" y="73"/>
                    <a:pt x="17" y="109"/>
                    <a:pt x="9" y="145"/>
                  </a:cubicBezTo>
                  <a:cubicBezTo>
                    <a:pt x="0" y="179"/>
                    <a:pt x="0" y="224"/>
                    <a:pt x="17" y="260"/>
                  </a:cubicBezTo>
                  <a:cubicBezTo>
                    <a:pt x="31" y="290"/>
                    <a:pt x="58" y="318"/>
                    <a:pt x="91" y="318"/>
                  </a:cubicBezTo>
                  <a:cubicBezTo>
                    <a:pt x="99" y="318"/>
                    <a:pt x="107" y="317"/>
                    <a:pt x="115" y="314"/>
                  </a:cubicBezTo>
                  <a:cubicBezTo>
                    <a:pt x="160" y="305"/>
                    <a:pt x="204" y="269"/>
                    <a:pt x="230" y="233"/>
                  </a:cubicBezTo>
                  <a:cubicBezTo>
                    <a:pt x="266" y="190"/>
                    <a:pt x="283" y="126"/>
                    <a:pt x="275" y="73"/>
                  </a:cubicBezTo>
                  <a:cubicBezTo>
                    <a:pt x="266" y="56"/>
                    <a:pt x="258" y="39"/>
                    <a:pt x="247" y="30"/>
                  </a:cubicBezTo>
                  <a:cubicBezTo>
                    <a:pt x="230" y="11"/>
                    <a:pt x="204" y="3"/>
                    <a:pt x="185" y="3"/>
                  </a:cubicBezTo>
                  <a:cubicBezTo>
                    <a:pt x="177" y="1"/>
                    <a:pt x="170" y="1"/>
                    <a:pt x="16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6386828" y="1256824"/>
              <a:ext cx="31194" cy="63800"/>
            </a:xfrm>
            <a:custGeom>
              <a:rect b="b" l="l" r="r" t="t"/>
              <a:pathLst>
                <a:path extrusionOk="0" h="1491" w="729">
                  <a:moveTo>
                    <a:pt x="729" y="0"/>
                  </a:moveTo>
                  <a:cubicBezTo>
                    <a:pt x="631" y="54"/>
                    <a:pt x="550" y="143"/>
                    <a:pt x="488" y="241"/>
                  </a:cubicBezTo>
                  <a:cubicBezTo>
                    <a:pt x="418" y="364"/>
                    <a:pt x="373" y="499"/>
                    <a:pt x="311" y="631"/>
                  </a:cubicBezTo>
                  <a:cubicBezTo>
                    <a:pt x="275" y="720"/>
                    <a:pt x="231" y="799"/>
                    <a:pt x="177" y="880"/>
                  </a:cubicBezTo>
                  <a:cubicBezTo>
                    <a:pt x="133" y="958"/>
                    <a:pt x="71" y="1022"/>
                    <a:pt x="45" y="1110"/>
                  </a:cubicBezTo>
                  <a:cubicBezTo>
                    <a:pt x="26" y="1154"/>
                    <a:pt x="9" y="1208"/>
                    <a:pt x="1" y="1252"/>
                  </a:cubicBezTo>
                  <a:lnTo>
                    <a:pt x="1" y="1288"/>
                  </a:lnTo>
                  <a:cubicBezTo>
                    <a:pt x="9" y="1297"/>
                    <a:pt x="18" y="1297"/>
                    <a:pt x="26" y="1305"/>
                  </a:cubicBezTo>
                  <a:cubicBezTo>
                    <a:pt x="62" y="1322"/>
                    <a:pt x="99" y="1350"/>
                    <a:pt x="124" y="1384"/>
                  </a:cubicBezTo>
                  <a:cubicBezTo>
                    <a:pt x="133" y="1403"/>
                    <a:pt x="133" y="1412"/>
                    <a:pt x="143" y="1420"/>
                  </a:cubicBezTo>
                  <a:cubicBezTo>
                    <a:pt x="152" y="1437"/>
                    <a:pt x="152" y="1457"/>
                    <a:pt x="160" y="1465"/>
                  </a:cubicBezTo>
                  <a:cubicBezTo>
                    <a:pt x="169" y="1482"/>
                    <a:pt x="177" y="1491"/>
                    <a:pt x="196" y="1491"/>
                  </a:cubicBezTo>
                  <a:cubicBezTo>
                    <a:pt x="205" y="1491"/>
                    <a:pt x="213" y="1482"/>
                    <a:pt x="213" y="1474"/>
                  </a:cubicBezTo>
                  <a:cubicBezTo>
                    <a:pt x="258" y="1437"/>
                    <a:pt x="303" y="1403"/>
                    <a:pt x="337" y="1359"/>
                  </a:cubicBezTo>
                  <a:cubicBezTo>
                    <a:pt x="373" y="1305"/>
                    <a:pt x="399" y="1261"/>
                    <a:pt x="426" y="1208"/>
                  </a:cubicBezTo>
                  <a:cubicBezTo>
                    <a:pt x="463" y="1146"/>
                    <a:pt x="497" y="1084"/>
                    <a:pt x="516" y="1022"/>
                  </a:cubicBezTo>
                  <a:cubicBezTo>
                    <a:pt x="505" y="916"/>
                    <a:pt x="480" y="799"/>
                    <a:pt x="480" y="684"/>
                  </a:cubicBezTo>
                  <a:cubicBezTo>
                    <a:pt x="471" y="552"/>
                    <a:pt x="480" y="418"/>
                    <a:pt x="524" y="294"/>
                  </a:cubicBezTo>
                  <a:cubicBezTo>
                    <a:pt x="524" y="286"/>
                    <a:pt x="533" y="277"/>
                    <a:pt x="533" y="267"/>
                  </a:cubicBezTo>
                  <a:cubicBezTo>
                    <a:pt x="569" y="179"/>
                    <a:pt x="631" y="98"/>
                    <a:pt x="701" y="28"/>
                  </a:cubicBezTo>
                  <a:cubicBezTo>
                    <a:pt x="710" y="20"/>
                    <a:pt x="718" y="11"/>
                    <a:pt x="729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6392134" y="1269404"/>
              <a:ext cx="17159" cy="51220"/>
            </a:xfrm>
            <a:custGeom>
              <a:rect b="b" l="l" r="r" t="t"/>
              <a:pathLst>
                <a:path extrusionOk="0" h="1197" w="401">
                  <a:moveTo>
                    <a:pt x="400" y="0"/>
                  </a:moveTo>
                  <a:cubicBezTo>
                    <a:pt x="392" y="17"/>
                    <a:pt x="381" y="36"/>
                    <a:pt x="373" y="53"/>
                  </a:cubicBezTo>
                  <a:cubicBezTo>
                    <a:pt x="339" y="132"/>
                    <a:pt x="319" y="222"/>
                    <a:pt x="311" y="320"/>
                  </a:cubicBezTo>
                  <a:cubicBezTo>
                    <a:pt x="302" y="364"/>
                    <a:pt x="302" y="418"/>
                    <a:pt x="302" y="471"/>
                  </a:cubicBezTo>
                  <a:cubicBezTo>
                    <a:pt x="302" y="505"/>
                    <a:pt x="302" y="549"/>
                    <a:pt x="294" y="586"/>
                  </a:cubicBezTo>
                  <a:cubicBezTo>
                    <a:pt x="285" y="622"/>
                    <a:pt x="275" y="647"/>
                    <a:pt x="258" y="675"/>
                  </a:cubicBezTo>
                  <a:cubicBezTo>
                    <a:pt x="204" y="771"/>
                    <a:pt x="151" y="860"/>
                    <a:pt x="89" y="950"/>
                  </a:cubicBezTo>
                  <a:cubicBezTo>
                    <a:pt x="62" y="1003"/>
                    <a:pt x="28" y="1048"/>
                    <a:pt x="0" y="1090"/>
                  </a:cubicBezTo>
                  <a:cubicBezTo>
                    <a:pt x="9" y="1109"/>
                    <a:pt x="9" y="1118"/>
                    <a:pt x="19" y="1126"/>
                  </a:cubicBezTo>
                  <a:cubicBezTo>
                    <a:pt x="28" y="1143"/>
                    <a:pt x="28" y="1163"/>
                    <a:pt x="36" y="1171"/>
                  </a:cubicBezTo>
                  <a:cubicBezTo>
                    <a:pt x="45" y="1188"/>
                    <a:pt x="53" y="1197"/>
                    <a:pt x="72" y="1197"/>
                  </a:cubicBezTo>
                  <a:cubicBezTo>
                    <a:pt x="81" y="1197"/>
                    <a:pt x="89" y="1188"/>
                    <a:pt x="89" y="1180"/>
                  </a:cubicBezTo>
                  <a:cubicBezTo>
                    <a:pt x="134" y="1143"/>
                    <a:pt x="179" y="1109"/>
                    <a:pt x="213" y="1065"/>
                  </a:cubicBezTo>
                  <a:cubicBezTo>
                    <a:pt x="249" y="1011"/>
                    <a:pt x="275" y="967"/>
                    <a:pt x="302" y="914"/>
                  </a:cubicBezTo>
                  <a:cubicBezTo>
                    <a:pt x="339" y="852"/>
                    <a:pt x="373" y="790"/>
                    <a:pt x="392" y="728"/>
                  </a:cubicBezTo>
                  <a:cubicBezTo>
                    <a:pt x="381" y="622"/>
                    <a:pt x="356" y="505"/>
                    <a:pt x="356" y="390"/>
                  </a:cubicBezTo>
                  <a:cubicBezTo>
                    <a:pt x="347" y="258"/>
                    <a:pt x="356" y="124"/>
                    <a:pt x="400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6380366" y="1310740"/>
              <a:ext cx="14420" cy="13864"/>
            </a:xfrm>
            <a:custGeom>
              <a:rect b="b" l="l" r="r" t="t"/>
              <a:pathLst>
                <a:path extrusionOk="0" h="324" w="337">
                  <a:moveTo>
                    <a:pt x="37" y="1"/>
                  </a:moveTo>
                  <a:cubicBezTo>
                    <a:pt x="37" y="1"/>
                    <a:pt x="28" y="1"/>
                    <a:pt x="28" y="9"/>
                  </a:cubicBezTo>
                  <a:cubicBezTo>
                    <a:pt x="9" y="28"/>
                    <a:pt x="0" y="54"/>
                    <a:pt x="0" y="82"/>
                  </a:cubicBezTo>
                  <a:lnTo>
                    <a:pt x="0" y="99"/>
                  </a:lnTo>
                  <a:cubicBezTo>
                    <a:pt x="0" y="116"/>
                    <a:pt x="0" y="143"/>
                    <a:pt x="9" y="160"/>
                  </a:cubicBezTo>
                  <a:cubicBezTo>
                    <a:pt x="17" y="197"/>
                    <a:pt x="28" y="222"/>
                    <a:pt x="45" y="250"/>
                  </a:cubicBezTo>
                  <a:cubicBezTo>
                    <a:pt x="62" y="275"/>
                    <a:pt x="81" y="303"/>
                    <a:pt x="115" y="312"/>
                  </a:cubicBezTo>
                  <a:cubicBezTo>
                    <a:pt x="141" y="318"/>
                    <a:pt x="167" y="324"/>
                    <a:pt x="188" y="324"/>
                  </a:cubicBezTo>
                  <a:cubicBezTo>
                    <a:pt x="197" y="324"/>
                    <a:pt x="206" y="323"/>
                    <a:pt x="213" y="320"/>
                  </a:cubicBezTo>
                  <a:lnTo>
                    <a:pt x="250" y="320"/>
                  </a:lnTo>
                  <a:cubicBezTo>
                    <a:pt x="267" y="312"/>
                    <a:pt x="284" y="303"/>
                    <a:pt x="294" y="295"/>
                  </a:cubicBezTo>
                  <a:cubicBezTo>
                    <a:pt x="337" y="241"/>
                    <a:pt x="303" y="169"/>
                    <a:pt x="250" y="143"/>
                  </a:cubicBezTo>
                  <a:cubicBezTo>
                    <a:pt x="222" y="124"/>
                    <a:pt x="196" y="116"/>
                    <a:pt x="169" y="107"/>
                  </a:cubicBezTo>
                  <a:cubicBezTo>
                    <a:pt x="143" y="90"/>
                    <a:pt x="124" y="82"/>
                    <a:pt x="107" y="62"/>
                  </a:cubicBezTo>
                  <a:cubicBezTo>
                    <a:pt x="98" y="54"/>
                    <a:pt x="98" y="54"/>
                    <a:pt x="90" y="45"/>
                  </a:cubicBezTo>
                  <a:cubicBezTo>
                    <a:pt x="81" y="28"/>
                    <a:pt x="62" y="18"/>
                    <a:pt x="45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6380366" y="1312666"/>
              <a:ext cx="14420" cy="11810"/>
            </a:xfrm>
            <a:custGeom>
              <a:rect b="b" l="l" r="r" t="t"/>
              <a:pathLst>
                <a:path extrusionOk="0" h="276" w="337">
                  <a:moveTo>
                    <a:pt x="90" y="0"/>
                  </a:moveTo>
                  <a:cubicBezTo>
                    <a:pt x="54" y="9"/>
                    <a:pt x="17" y="26"/>
                    <a:pt x="0" y="54"/>
                  </a:cubicBezTo>
                  <a:cubicBezTo>
                    <a:pt x="0" y="71"/>
                    <a:pt x="0" y="98"/>
                    <a:pt x="9" y="115"/>
                  </a:cubicBezTo>
                  <a:cubicBezTo>
                    <a:pt x="17" y="115"/>
                    <a:pt x="37" y="107"/>
                    <a:pt x="45" y="107"/>
                  </a:cubicBezTo>
                  <a:lnTo>
                    <a:pt x="98" y="107"/>
                  </a:lnTo>
                  <a:cubicBezTo>
                    <a:pt x="135" y="107"/>
                    <a:pt x="177" y="115"/>
                    <a:pt x="205" y="132"/>
                  </a:cubicBezTo>
                  <a:cubicBezTo>
                    <a:pt x="241" y="169"/>
                    <a:pt x="258" y="213"/>
                    <a:pt x="258" y="258"/>
                  </a:cubicBezTo>
                  <a:cubicBezTo>
                    <a:pt x="258" y="267"/>
                    <a:pt x="258" y="267"/>
                    <a:pt x="250" y="275"/>
                  </a:cubicBezTo>
                  <a:cubicBezTo>
                    <a:pt x="267" y="267"/>
                    <a:pt x="284" y="258"/>
                    <a:pt x="294" y="250"/>
                  </a:cubicBezTo>
                  <a:cubicBezTo>
                    <a:pt x="337" y="196"/>
                    <a:pt x="303" y="124"/>
                    <a:pt x="250" y="98"/>
                  </a:cubicBezTo>
                  <a:cubicBezTo>
                    <a:pt x="222" y="79"/>
                    <a:pt x="196" y="71"/>
                    <a:pt x="169" y="62"/>
                  </a:cubicBezTo>
                  <a:cubicBezTo>
                    <a:pt x="143" y="45"/>
                    <a:pt x="124" y="37"/>
                    <a:pt x="107" y="17"/>
                  </a:cubicBezTo>
                  <a:cubicBezTo>
                    <a:pt x="98" y="9"/>
                    <a:pt x="98" y="9"/>
                    <a:pt x="9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6369711" y="1290243"/>
              <a:ext cx="13350" cy="27728"/>
            </a:xfrm>
            <a:custGeom>
              <a:rect b="b" l="l" r="r" t="t"/>
              <a:pathLst>
                <a:path extrusionOk="0" h="648" w="312">
                  <a:moveTo>
                    <a:pt x="0" y="1"/>
                  </a:moveTo>
                  <a:lnTo>
                    <a:pt x="0" y="561"/>
                  </a:lnTo>
                  <a:cubicBezTo>
                    <a:pt x="0" y="586"/>
                    <a:pt x="20" y="603"/>
                    <a:pt x="54" y="622"/>
                  </a:cubicBezTo>
                  <a:cubicBezTo>
                    <a:pt x="80" y="639"/>
                    <a:pt x="118" y="648"/>
                    <a:pt x="157" y="648"/>
                  </a:cubicBezTo>
                  <a:cubicBezTo>
                    <a:pt x="196" y="648"/>
                    <a:pt x="236" y="639"/>
                    <a:pt x="266" y="622"/>
                  </a:cubicBezTo>
                  <a:cubicBezTo>
                    <a:pt x="303" y="603"/>
                    <a:pt x="311" y="586"/>
                    <a:pt x="311" y="561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6369711" y="1290243"/>
              <a:ext cx="13350" cy="4964"/>
            </a:xfrm>
            <a:custGeom>
              <a:rect b="b" l="l" r="r" t="t"/>
              <a:pathLst>
                <a:path extrusionOk="0" h="116" w="312">
                  <a:moveTo>
                    <a:pt x="0" y="1"/>
                  </a:moveTo>
                  <a:lnTo>
                    <a:pt x="0" y="45"/>
                  </a:lnTo>
                  <a:cubicBezTo>
                    <a:pt x="11" y="62"/>
                    <a:pt x="28" y="71"/>
                    <a:pt x="45" y="90"/>
                  </a:cubicBezTo>
                  <a:cubicBezTo>
                    <a:pt x="76" y="107"/>
                    <a:pt x="118" y="116"/>
                    <a:pt x="160" y="116"/>
                  </a:cubicBezTo>
                  <a:cubicBezTo>
                    <a:pt x="203" y="116"/>
                    <a:pt x="245" y="107"/>
                    <a:pt x="277" y="90"/>
                  </a:cubicBezTo>
                  <a:cubicBezTo>
                    <a:pt x="294" y="71"/>
                    <a:pt x="303" y="62"/>
                    <a:pt x="311" y="45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6369326" y="1286435"/>
              <a:ext cx="14549" cy="7659"/>
            </a:xfrm>
            <a:custGeom>
              <a:rect b="b" l="l" r="r" t="t"/>
              <a:pathLst>
                <a:path extrusionOk="0" h="179" w="340">
                  <a:moveTo>
                    <a:pt x="166" y="1"/>
                  </a:moveTo>
                  <a:cubicBezTo>
                    <a:pt x="127" y="1"/>
                    <a:pt x="89" y="10"/>
                    <a:pt x="63" y="28"/>
                  </a:cubicBezTo>
                  <a:cubicBezTo>
                    <a:pt x="1" y="64"/>
                    <a:pt x="1" y="117"/>
                    <a:pt x="63" y="151"/>
                  </a:cubicBezTo>
                  <a:cubicBezTo>
                    <a:pt x="89" y="170"/>
                    <a:pt x="127" y="179"/>
                    <a:pt x="166" y="179"/>
                  </a:cubicBezTo>
                  <a:cubicBezTo>
                    <a:pt x="205" y="179"/>
                    <a:pt x="245" y="170"/>
                    <a:pt x="275" y="151"/>
                  </a:cubicBezTo>
                  <a:cubicBezTo>
                    <a:pt x="339" y="117"/>
                    <a:pt x="339" y="64"/>
                    <a:pt x="275" y="28"/>
                  </a:cubicBezTo>
                  <a:cubicBezTo>
                    <a:pt x="245" y="10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6369711" y="1289901"/>
              <a:ext cx="13693" cy="4579"/>
            </a:xfrm>
            <a:custGeom>
              <a:rect b="b" l="l" r="r" t="t"/>
              <a:pathLst>
                <a:path extrusionOk="0" h="107" w="320">
                  <a:moveTo>
                    <a:pt x="0" y="0"/>
                  </a:moveTo>
                  <a:lnTo>
                    <a:pt x="0" y="9"/>
                  </a:lnTo>
                  <a:cubicBezTo>
                    <a:pt x="0" y="36"/>
                    <a:pt x="11" y="62"/>
                    <a:pt x="45" y="79"/>
                  </a:cubicBezTo>
                  <a:cubicBezTo>
                    <a:pt x="76" y="97"/>
                    <a:pt x="118" y="106"/>
                    <a:pt x="160" y="106"/>
                  </a:cubicBezTo>
                  <a:cubicBezTo>
                    <a:pt x="203" y="106"/>
                    <a:pt x="245" y="97"/>
                    <a:pt x="277" y="79"/>
                  </a:cubicBezTo>
                  <a:cubicBezTo>
                    <a:pt x="303" y="62"/>
                    <a:pt x="320" y="36"/>
                    <a:pt x="320" y="9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6368984" y="1285708"/>
              <a:ext cx="15233" cy="8045"/>
            </a:xfrm>
            <a:custGeom>
              <a:rect b="b" l="l" r="r" t="t"/>
              <a:pathLst>
                <a:path extrusionOk="0" h="188" w="356">
                  <a:moveTo>
                    <a:pt x="177" y="1"/>
                  </a:moveTo>
                  <a:cubicBezTo>
                    <a:pt x="135" y="1"/>
                    <a:pt x="93" y="10"/>
                    <a:pt x="62" y="28"/>
                  </a:cubicBezTo>
                  <a:cubicBezTo>
                    <a:pt x="0" y="62"/>
                    <a:pt x="0" y="124"/>
                    <a:pt x="62" y="160"/>
                  </a:cubicBezTo>
                  <a:cubicBezTo>
                    <a:pt x="93" y="178"/>
                    <a:pt x="135" y="187"/>
                    <a:pt x="177" y="187"/>
                  </a:cubicBezTo>
                  <a:cubicBezTo>
                    <a:pt x="220" y="187"/>
                    <a:pt x="262" y="178"/>
                    <a:pt x="294" y="160"/>
                  </a:cubicBezTo>
                  <a:cubicBezTo>
                    <a:pt x="356" y="124"/>
                    <a:pt x="356" y="62"/>
                    <a:pt x="294" y="28"/>
                  </a:cubicBezTo>
                  <a:cubicBezTo>
                    <a:pt x="262" y="10"/>
                    <a:pt x="220" y="1"/>
                    <a:pt x="17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6369711" y="1283054"/>
              <a:ext cx="13350" cy="10013"/>
            </a:xfrm>
            <a:custGeom>
              <a:rect b="b" l="l" r="r" t="t"/>
              <a:pathLst>
                <a:path extrusionOk="0" h="234" w="312">
                  <a:moveTo>
                    <a:pt x="126" y="1"/>
                  </a:moveTo>
                  <a:cubicBezTo>
                    <a:pt x="117" y="9"/>
                    <a:pt x="107" y="9"/>
                    <a:pt x="90" y="9"/>
                  </a:cubicBezTo>
                  <a:cubicBezTo>
                    <a:pt x="64" y="26"/>
                    <a:pt x="28" y="54"/>
                    <a:pt x="11" y="107"/>
                  </a:cubicBezTo>
                  <a:lnTo>
                    <a:pt x="11" y="116"/>
                  </a:lnTo>
                  <a:lnTo>
                    <a:pt x="11" y="133"/>
                  </a:lnTo>
                  <a:cubicBezTo>
                    <a:pt x="11" y="143"/>
                    <a:pt x="0" y="152"/>
                    <a:pt x="11" y="160"/>
                  </a:cubicBezTo>
                  <a:lnTo>
                    <a:pt x="11" y="177"/>
                  </a:lnTo>
                  <a:cubicBezTo>
                    <a:pt x="20" y="186"/>
                    <a:pt x="37" y="205"/>
                    <a:pt x="54" y="213"/>
                  </a:cubicBezTo>
                  <a:cubicBezTo>
                    <a:pt x="73" y="222"/>
                    <a:pt x="107" y="230"/>
                    <a:pt x="134" y="230"/>
                  </a:cubicBezTo>
                  <a:cubicBezTo>
                    <a:pt x="146" y="233"/>
                    <a:pt x="159" y="234"/>
                    <a:pt x="172" y="234"/>
                  </a:cubicBezTo>
                  <a:cubicBezTo>
                    <a:pt x="206" y="234"/>
                    <a:pt x="242" y="226"/>
                    <a:pt x="266" y="213"/>
                  </a:cubicBezTo>
                  <a:cubicBezTo>
                    <a:pt x="286" y="205"/>
                    <a:pt x="294" y="196"/>
                    <a:pt x="303" y="177"/>
                  </a:cubicBezTo>
                  <a:cubicBezTo>
                    <a:pt x="311" y="169"/>
                    <a:pt x="311" y="169"/>
                    <a:pt x="311" y="160"/>
                  </a:cubicBezTo>
                  <a:lnTo>
                    <a:pt x="311" y="152"/>
                  </a:lnTo>
                  <a:lnTo>
                    <a:pt x="311" y="143"/>
                  </a:lnTo>
                  <a:lnTo>
                    <a:pt x="311" y="116"/>
                  </a:lnTo>
                  <a:lnTo>
                    <a:pt x="311" y="107"/>
                  </a:lnTo>
                  <a:cubicBezTo>
                    <a:pt x="294" y="37"/>
                    <a:pt x="232" y="9"/>
                    <a:pt x="196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6369711" y="1283054"/>
              <a:ext cx="5777" cy="6889"/>
            </a:xfrm>
            <a:custGeom>
              <a:rect b="b" l="l" r="r" t="t"/>
              <a:pathLst>
                <a:path extrusionOk="0" h="161" w="135">
                  <a:moveTo>
                    <a:pt x="126" y="1"/>
                  </a:moveTo>
                  <a:cubicBezTo>
                    <a:pt x="117" y="9"/>
                    <a:pt x="107" y="9"/>
                    <a:pt x="90" y="9"/>
                  </a:cubicBezTo>
                  <a:cubicBezTo>
                    <a:pt x="64" y="26"/>
                    <a:pt x="28" y="54"/>
                    <a:pt x="11" y="107"/>
                  </a:cubicBezTo>
                  <a:lnTo>
                    <a:pt x="11" y="116"/>
                  </a:lnTo>
                  <a:lnTo>
                    <a:pt x="11" y="133"/>
                  </a:lnTo>
                  <a:cubicBezTo>
                    <a:pt x="11" y="143"/>
                    <a:pt x="0" y="152"/>
                    <a:pt x="11" y="160"/>
                  </a:cubicBezTo>
                  <a:cubicBezTo>
                    <a:pt x="28" y="160"/>
                    <a:pt x="54" y="143"/>
                    <a:pt x="73" y="133"/>
                  </a:cubicBezTo>
                  <a:cubicBezTo>
                    <a:pt x="90" y="116"/>
                    <a:pt x="117" y="99"/>
                    <a:pt x="126" y="71"/>
                  </a:cubicBezTo>
                  <a:cubicBezTo>
                    <a:pt x="134" y="54"/>
                    <a:pt x="134" y="26"/>
                    <a:pt x="126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375445" y="1283054"/>
              <a:ext cx="7617" cy="10013"/>
            </a:xfrm>
            <a:custGeom>
              <a:rect b="b" l="l" r="r" t="t"/>
              <a:pathLst>
                <a:path extrusionOk="0" h="234" w="178">
                  <a:moveTo>
                    <a:pt x="37" y="1"/>
                  </a:moveTo>
                  <a:cubicBezTo>
                    <a:pt x="45" y="9"/>
                    <a:pt x="45" y="9"/>
                    <a:pt x="54" y="18"/>
                  </a:cubicBezTo>
                  <a:cubicBezTo>
                    <a:pt x="71" y="45"/>
                    <a:pt x="79" y="71"/>
                    <a:pt x="79" y="107"/>
                  </a:cubicBezTo>
                  <a:cubicBezTo>
                    <a:pt x="71" y="143"/>
                    <a:pt x="54" y="177"/>
                    <a:pt x="26" y="205"/>
                  </a:cubicBezTo>
                  <a:cubicBezTo>
                    <a:pt x="17" y="213"/>
                    <a:pt x="9" y="230"/>
                    <a:pt x="0" y="230"/>
                  </a:cubicBezTo>
                  <a:cubicBezTo>
                    <a:pt x="12" y="233"/>
                    <a:pt x="25" y="234"/>
                    <a:pt x="38" y="234"/>
                  </a:cubicBezTo>
                  <a:cubicBezTo>
                    <a:pt x="72" y="234"/>
                    <a:pt x="108" y="226"/>
                    <a:pt x="132" y="213"/>
                  </a:cubicBezTo>
                  <a:cubicBezTo>
                    <a:pt x="152" y="205"/>
                    <a:pt x="160" y="196"/>
                    <a:pt x="169" y="177"/>
                  </a:cubicBezTo>
                  <a:cubicBezTo>
                    <a:pt x="177" y="169"/>
                    <a:pt x="177" y="169"/>
                    <a:pt x="177" y="160"/>
                  </a:cubicBezTo>
                  <a:lnTo>
                    <a:pt x="177" y="152"/>
                  </a:lnTo>
                  <a:lnTo>
                    <a:pt x="177" y="143"/>
                  </a:lnTo>
                  <a:lnTo>
                    <a:pt x="177" y="116"/>
                  </a:lnTo>
                  <a:lnTo>
                    <a:pt x="177" y="107"/>
                  </a:lnTo>
                  <a:cubicBezTo>
                    <a:pt x="160" y="37"/>
                    <a:pt x="98" y="9"/>
                    <a:pt x="6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6372450" y="1282969"/>
              <a:ext cx="8301" cy="4493"/>
            </a:xfrm>
            <a:custGeom>
              <a:rect b="b" l="l" r="r" t="t"/>
              <a:pathLst>
                <a:path extrusionOk="0" h="105" w="194">
                  <a:moveTo>
                    <a:pt x="97" y="0"/>
                  </a:moveTo>
                  <a:cubicBezTo>
                    <a:pt x="75" y="0"/>
                    <a:pt x="52" y="7"/>
                    <a:pt x="34" y="20"/>
                  </a:cubicBezTo>
                  <a:cubicBezTo>
                    <a:pt x="0" y="39"/>
                    <a:pt x="0" y="64"/>
                    <a:pt x="34" y="92"/>
                  </a:cubicBezTo>
                  <a:cubicBezTo>
                    <a:pt x="52" y="101"/>
                    <a:pt x="75" y="105"/>
                    <a:pt x="97" y="105"/>
                  </a:cubicBezTo>
                  <a:cubicBezTo>
                    <a:pt x="119" y="105"/>
                    <a:pt x="142" y="101"/>
                    <a:pt x="160" y="92"/>
                  </a:cubicBezTo>
                  <a:cubicBezTo>
                    <a:pt x="194" y="64"/>
                    <a:pt x="194" y="39"/>
                    <a:pt x="160" y="20"/>
                  </a:cubicBezTo>
                  <a:cubicBezTo>
                    <a:pt x="142" y="7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6365604" y="1296277"/>
              <a:ext cx="33034" cy="22893"/>
            </a:xfrm>
            <a:custGeom>
              <a:rect b="b" l="l" r="r" t="t"/>
              <a:pathLst>
                <a:path extrusionOk="0" h="535" w="772">
                  <a:moveTo>
                    <a:pt x="431" y="0"/>
                  </a:moveTo>
                  <a:cubicBezTo>
                    <a:pt x="426" y="0"/>
                    <a:pt x="421" y="1"/>
                    <a:pt x="416" y="2"/>
                  </a:cubicBezTo>
                  <a:lnTo>
                    <a:pt x="407" y="11"/>
                  </a:lnTo>
                  <a:cubicBezTo>
                    <a:pt x="390" y="19"/>
                    <a:pt x="407" y="47"/>
                    <a:pt x="399" y="64"/>
                  </a:cubicBezTo>
                  <a:cubicBezTo>
                    <a:pt x="399" y="81"/>
                    <a:pt x="390" y="90"/>
                    <a:pt x="373" y="100"/>
                  </a:cubicBezTo>
                  <a:cubicBezTo>
                    <a:pt x="367" y="103"/>
                    <a:pt x="361" y="104"/>
                    <a:pt x="355" y="104"/>
                  </a:cubicBezTo>
                  <a:cubicBezTo>
                    <a:pt x="343" y="104"/>
                    <a:pt x="331" y="100"/>
                    <a:pt x="320" y="100"/>
                  </a:cubicBezTo>
                  <a:cubicBezTo>
                    <a:pt x="275" y="81"/>
                    <a:pt x="239" y="73"/>
                    <a:pt x="203" y="64"/>
                  </a:cubicBezTo>
                  <a:cubicBezTo>
                    <a:pt x="185" y="61"/>
                    <a:pt x="167" y="59"/>
                    <a:pt x="149" y="59"/>
                  </a:cubicBezTo>
                  <a:cubicBezTo>
                    <a:pt x="123" y="59"/>
                    <a:pt x="97" y="63"/>
                    <a:pt x="71" y="73"/>
                  </a:cubicBezTo>
                  <a:cubicBezTo>
                    <a:pt x="54" y="73"/>
                    <a:pt x="43" y="81"/>
                    <a:pt x="26" y="90"/>
                  </a:cubicBezTo>
                  <a:cubicBezTo>
                    <a:pt x="1" y="117"/>
                    <a:pt x="1" y="162"/>
                    <a:pt x="9" y="188"/>
                  </a:cubicBezTo>
                  <a:lnTo>
                    <a:pt x="9" y="196"/>
                  </a:lnTo>
                  <a:cubicBezTo>
                    <a:pt x="18" y="249"/>
                    <a:pt x="43" y="303"/>
                    <a:pt x="79" y="347"/>
                  </a:cubicBezTo>
                  <a:cubicBezTo>
                    <a:pt x="107" y="375"/>
                    <a:pt x="133" y="400"/>
                    <a:pt x="160" y="420"/>
                  </a:cubicBezTo>
                  <a:cubicBezTo>
                    <a:pt x="194" y="437"/>
                    <a:pt x="222" y="454"/>
                    <a:pt x="267" y="454"/>
                  </a:cubicBezTo>
                  <a:cubicBezTo>
                    <a:pt x="292" y="462"/>
                    <a:pt x="320" y="462"/>
                    <a:pt x="345" y="462"/>
                  </a:cubicBezTo>
                  <a:cubicBezTo>
                    <a:pt x="416" y="473"/>
                    <a:pt x="488" y="481"/>
                    <a:pt x="558" y="490"/>
                  </a:cubicBezTo>
                  <a:cubicBezTo>
                    <a:pt x="595" y="498"/>
                    <a:pt x="629" y="507"/>
                    <a:pt x="665" y="515"/>
                  </a:cubicBezTo>
                  <a:cubicBezTo>
                    <a:pt x="682" y="526"/>
                    <a:pt x="701" y="535"/>
                    <a:pt x="718" y="535"/>
                  </a:cubicBezTo>
                  <a:cubicBezTo>
                    <a:pt x="727" y="535"/>
                    <a:pt x="746" y="515"/>
                    <a:pt x="754" y="507"/>
                  </a:cubicBezTo>
                  <a:cubicBezTo>
                    <a:pt x="771" y="490"/>
                    <a:pt x="771" y="473"/>
                    <a:pt x="763" y="445"/>
                  </a:cubicBezTo>
                  <a:cubicBezTo>
                    <a:pt x="763" y="400"/>
                    <a:pt x="735" y="356"/>
                    <a:pt x="709" y="313"/>
                  </a:cubicBezTo>
                  <a:cubicBezTo>
                    <a:pt x="692" y="277"/>
                    <a:pt x="648" y="269"/>
                    <a:pt x="612" y="249"/>
                  </a:cubicBezTo>
                  <a:lnTo>
                    <a:pt x="603" y="249"/>
                  </a:lnTo>
                  <a:cubicBezTo>
                    <a:pt x="586" y="241"/>
                    <a:pt x="575" y="232"/>
                    <a:pt x="558" y="224"/>
                  </a:cubicBezTo>
                  <a:cubicBezTo>
                    <a:pt x="541" y="196"/>
                    <a:pt x="533" y="171"/>
                    <a:pt x="522" y="134"/>
                  </a:cubicBezTo>
                  <a:cubicBezTo>
                    <a:pt x="514" y="100"/>
                    <a:pt x="514" y="64"/>
                    <a:pt x="497" y="36"/>
                  </a:cubicBezTo>
                  <a:cubicBezTo>
                    <a:pt x="483" y="15"/>
                    <a:pt x="456" y="0"/>
                    <a:pt x="43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6365989" y="1304664"/>
              <a:ext cx="32649" cy="14506"/>
            </a:xfrm>
            <a:custGeom>
              <a:rect b="b" l="l" r="r" t="t"/>
              <a:pathLst>
                <a:path extrusionOk="0" h="339" w="763">
                  <a:moveTo>
                    <a:pt x="0" y="0"/>
                  </a:moveTo>
                  <a:cubicBezTo>
                    <a:pt x="9" y="53"/>
                    <a:pt x="34" y="107"/>
                    <a:pt x="70" y="151"/>
                  </a:cubicBezTo>
                  <a:cubicBezTo>
                    <a:pt x="98" y="179"/>
                    <a:pt x="124" y="204"/>
                    <a:pt x="151" y="224"/>
                  </a:cubicBezTo>
                  <a:cubicBezTo>
                    <a:pt x="185" y="241"/>
                    <a:pt x="213" y="258"/>
                    <a:pt x="258" y="258"/>
                  </a:cubicBezTo>
                  <a:cubicBezTo>
                    <a:pt x="283" y="266"/>
                    <a:pt x="311" y="266"/>
                    <a:pt x="336" y="266"/>
                  </a:cubicBezTo>
                  <a:cubicBezTo>
                    <a:pt x="407" y="277"/>
                    <a:pt x="479" y="285"/>
                    <a:pt x="549" y="294"/>
                  </a:cubicBezTo>
                  <a:cubicBezTo>
                    <a:pt x="586" y="302"/>
                    <a:pt x="620" y="311"/>
                    <a:pt x="656" y="319"/>
                  </a:cubicBezTo>
                  <a:cubicBezTo>
                    <a:pt x="673" y="330"/>
                    <a:pt x="692" y="339"/>
                    <a:pt x="709" y="339"/>
                  </a:cubicBezTo>
                  <a:cubicBezTo>
                    <a:pt x="718" y="339"/>
                    <a:pt x="737" y="319"/>
                    <a:pt x="745" y="311"/>
                  </a:cubicBezTo>
                  <a:cubicBezTo>
                    <a:pt x="762" y="294"/>
                    <a:pt x="762" y="277"/>
                    <a:pt x="754" y="249"/>
                  </a:cubicBezTo>
                  <a:cubicBezTo>
                    <a:pt x="754" y="204"/>
                    <a:pt x="726" y="160"/>
                    <a:pt x="700" y="117"/>
                  </a:cubicBezTo>
                  <a:cubicBezTo>
                    <a:pt x="683" y="81"/>
                    <a:pt x="639" y="73"/>
                    <a:pt x="603" y="53"/>
                  </a:cubicBezTo>
                  <a:lnTo>
                    <a:pt x="594" y="53"/>
                  </a:lnTo>
                  <a:cubicBezTo>
                    <a:pt x="594" y="64"/>
                    <a:pt x="603" y="64"/>
                    <a:pt x="603" y="73"/>
                  </a:cubicBezTo>
                  <a:cubicBezTo>
                    <a:pt x="611" y="90"/>
                    <a:pt x="620" y="117"/>
                    <a:pt x="620" y="143"/>
                  </a:cubicBezTo>
                  <a:cubicBezTo>
                    <a:pt x="620" y="151"/>
                    <a:pt x="620" y="160"/>
                    <a:pt x="611" y="179"/>
                  </a:cubicBezTo>
                  <a:cubicBezTo>
                    <a:pt x="611" y="187"/>
                    <a:pt x="594" y="204"/>
                    <a:pt x="577" y="213"/>
                  </a:cubicBezTo>
                  <a:cubicBezTo>
                    <a:pt x="541" y="232"/>
                    <a:pt x="496" y="232"/>
                    <a:pt x="460" y="232"/>
                  </a:cubicBezTo>
                  <a:cubicBezTo>
                    <a:pt x="353" y="224"/>
                    <a:pt x="238" y="196"/>
                    <a:pt x="151" y="134"/>
                  </a:cubicBezTo>
                  <a:cubicBezTo>
                    <a:pt x="87" y="98"/>
                    <a:pt x="34" y="53"/>
                    <a:pt x="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6391749" y="1276721"/>
              <a:ext cx="70989" cy="48224"/>
            </a:xfrm>
            <a:custGeom>
              <a:rect b="b" l="l" r="r" t="t"/>
              <a:pathLst>
                <a:path extrusionOk="0" h="1127" w="1659">
                  <a:moveTo>
                    <a:pt x="1464" y="0"/>
                  </a:moveTo>
                  <a:cubicBezTo>
                    <a:pt x="1414" y="0"/>
                    <a:pt x="1362" y="19"/>
                    <a:pt x="1314" y="34"/>
                  </a:cubicBezTo>
                  <a:cubicBezTo>
                    <a:pt x="1242" y="68"/>
                    <a:pt x="1171" y="112"/>
                    <a:pt x="1118" y="157"/>
                  </a:cubicBezTo>
                  <a:cubicBezTo>
                    <a:pt x="1074" y="202"/>
                    <a:pt x="1029" y="255"/>
                    <a:pt x="1039" y="317"/>
                  </a:cubicBezTo>
                  <a:cubicBezTo>
                    <a:pt x="1048" y="334"/>
                    <a:pt x="1048" y="344"/>
                    <a:pt x="1056" y="361"/>
                  </a:cubicBezTo>
                  <a:cubicBezTo>
                    <a:pt x="1065" y="406"/>
                    <a:pt x="1039" y="440"/>
                    <a:pt x="1012" y="476"/>
                  </a:cubicBezTo>
                  <a:cubicBezTo>
                    <a:pt x="976" y="538"/>
                    <a:pt x="922" y="600"/>
                    <a:pt x="861" y="645"/>
                  </a:cubicBezTo>
                  <a:cubicBezTo>
                    <a:pt x="807" y="681"/>
                    <a:pt x="188" y="706"/>
                    <a:pt x="169" y="706"/>
                  </a:cubicBezTo>
                  <a:cubicBezTo>
                    <a:pt x="157" y="710"/>
                    <a:pt x="147" y="711"/>
                    <a:pt x="137" y="711"/>
                  </a:cubicBezTo>
                  <a:cubicBezTo>
                    <a:pt x="116" y="711"/>
                    <a:pt x="98" y="706"/>
                    <a:pt x="81" y="706"/>
                  </a:cubicBezTo>
                  <a:cubicBezTo>
                    <a:pt x="62" y="706"/>
                    <a:pt x="45" y="706"/>
                    <a:pt x="37" y="698"/>
                  </a:cubicBezTo>
                  <a:cubicBezTo>
                    <a:pt x="28" y="698"/>
                    <a:pt x="1" y="698"/>
                    <a:pt x="9" y="706"/>
                  </a:cubicBezTo>
                  <a:lnTo>
                    <a:pt x="9" y="717"/>
                  </a:lnTo>
                  <a:cubicBezTo>
                    <a:pt x="18" y="726"/>
                    <a:pt x="28" y="726"/>
                    <a:pt x="37" y="734"/>
                  </a:cubicBezTo>
                  <a:cubicBezTo>
                    <a:pt x="45" y="734"/>
                    <a:pt x="54" y="743"/>
                    <a:pt x="62" y="751"/>
                  </a:cubicBezTo>
                  <a:cubicBezTo>
                    <a:pt x="90" y="779"/>
                    <a:pt x="98" y="832"/>
                    <a:pt x="98" y="877"/>
                  </a:cubicBezTo>
                  <a:cubicBezTo>
                    <a:pt x="98" y="902"/>
                    <a:pt x="90" y="919"/>
                    <a:pt x="81" y="947"/>
                  </a:cubicBezTo>
                  <a:cubicBezTo>
                    <a:pt x="71" y="955"/>
                    <a:pt x="62" y="964"/>
                    <a:pt x="62" y="964"/>
                  </a:cubicBezTo>
                  <a:cubicBezTo>
                    <a:pt x="54" y="972"/>
                    <a:pt x="45" y="972"/>
                    <a:pt x="45" y="972"/>
                  </a:cubicBezTo>
                  <a:lnTo>
                    <a:pt x="28" y="972"/>
                  </a:lnTo>
                  <a:cubicBezTo>
                    <a:pt x="37" y="1009"/>
                    <a:pt x="62" y="1026"/>
                    <a:pt x="98" y="1045"/>
                  </a:cubicBezTo>
                  <a:cubicBezTo>
                    <a:pt x="221" y="1108"/>
                    <a:pt x="365" y="1126"/>
                    <a:pt x="510" y="1126"/>
                  </a:cubicBezTo>
                  <a:cubicBezTo>
                    <a:pt x="545" y="1126"/>
                    <a:pt x="579" y="1125"/>
                    <a:pt x="614" y="1124"/>
                  </a:cubicBezTo>
                  <a:cubicBezTo>
                    <a:pt x="790" y="1124"/>
                    <a:pt x="959" y="1090"/>
                    <a:pt x="1118" y="1009"/>
                  </a:cubicBezTo>
                  <a:cubicBezTo>
                    <a:pt x="1180" y="983"/>
                    <a:pt x="1225" y="947"/>
                    <a:pt x="1261" y="902"/>
                  </a:cubicBezTo>
                  <a:cubicBezTo>
                    <a:pt x="1314" y="849"/>
                    <a:pt x="1359" y="796"/>
                    <a:pt x="1393" y="743"/>
                  </a:cubicBezTo>
                  <a:cubicBezTo>
                    <a:pt x="1491" y="600"/>
                    <a:pt x="1572" y="459"/>
                    <a:pt x="1625" y="300"/>
                  </a:cubicBezTo>
                  <a:cubicBezTo>
                    <a:pt x="1659" y="210"/>
                    <a:pt x="1650" y="87"/>
                    <a:pt x="1561" y="25"/>
                  </a:cubicBezTo>
                  <a:cubicBezTo>
                    <a:pt x="1561" y="25"/>
                    <a:pt x="1553" y="25"/>
                    <a:pt x="1553" y="14"/>
                  </a:cubicBezTo>
                  <a:cubicBezTo>
                    <a:pt x="1535" y="14"/>
                    <a:pt x="1527" y="6"/>
                    <a:pt x="1508" y="6"/>
                  </a:cubicBezTo>
                  <a:cubicBezTo>
                    <a:pt x="1494" y="2"/>
                    <a:pt x="1479" y="0"/>
                    <a:pt x="146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6392947" y="1277791"/>
              <a:ext cx="69790" cy="47155"/>
            </a:xfrm>
            <a:custGeom>
              <a:rect b="b" l="l" r="r" t="t"/>
              <a:pathLst>
                <a:path extrusionOk="0" h="1102" w="1631">
                  <a:moveTo>
                    <a:pt x="1533" y="0"/>
                  </a:moveTo>
                  <a:lnTo>
                    <a:pt x="1533" y="0"/>
                  </a:lnTo>
                  <a:cubicBezTo>
                    <a:pt x="1544" y="17"/>
                    <a:pt x="1552" y="34"/>
                    <a:pt x="1552" y="43"/>
                  </a:cubicBezTo>
                  <a:cubicBezTo>
                    <a:pt x="1569" y="96"/>
                    <a:pt x="1552" y="141"/>
                    <a:pt x="1533" y="185"/>
                  </a:cubicBezTo>
                  <a:cubicBezTo>
                    <a:pt x="1446" y="434"/>
                    <a:pt x="1295" y="656"/>
                    <a:pt x="1099" y="824"/>
                  </a:cubicBezTo>
                  <a:cubicBezTo>
                    <a:pt x="1074" y="845"/>
                    <a:pt x="1048" y="856"/>
                    <a:pt x="1024" y="856"/>
                  </a:cubicBezTo>
                  <a:cubicBezTo>
                    <a:pt x="996" y="856"/>
                    <a:pt x="972" y="840"/>
                    <a:pt x="958" y="807"/>
                  </a:cubicBezTo>
                  <a:cubicBezTo>
                    <a:pt x="948" y="779"/>
                    <a:pt x="939" y="754"/>
                    <a:pt x="931" y="726"/>
                  </a:cubicBezTo>
                  <a:cubicBezTo>
                    <a:pt x="931" y="718"/>
                    <a:pt x="922" y="709"/>
                    <a:pt x="914" y="692"/>
                  </a:cubicBezTo>
                  <a:cubicBezTo>
                    <a:pt x="905" y="681"/>
                    <a:pt x="894" y="673"/>
                    <a:pt x="877" y="673"/>
                  </a:cubicBezTo>
                  <a:lnTo>
                    <a:pt x="869" y="681"/>
                  </a:lnTo>
                  <a:cubicBezTo>
                    <a:pt x="869" y="709"/>
                    <a:pt x="877" y="726"/>
                    <a:pt x="886" y="745"/>
                  </a:cubicBezTo>
                  <a:cubicBezTo>
                    <a:pt x="894" y="807"/>
                    <a:pt x="886" y="869"/>
                    <a:pt x="833" y="913"/>
                  </a:cubicBezTo>
                  <a:cubicBezTo>
                    <a:pt x="799" y="939"/>
                    <a:pt x="762" y="947"/>
                    <a:pt x="718" y="958"/>
                  </a:cubicBezTo>
                  <a:cubicBezTo>
                    <a:pt x="619" y="987"/>
                    <a:pt x="515" y="1000"/>
                    <a:pt x="410" y="1000"/>
                  </a:cubicBezTo>
                  <a:cubicBezTo>
                    <a:pt x="288" y="1000"/>
                    <a:pt x="163" y="982"/>
                    <a:pt x="43" y="947"/>
                  </a:cubicBezTo>
                  <a:lnTo>
                    <a:pt x="0" y="947"/>
                  </a:lnTo>
                  <a:cubicBezTo>
                    <a:pt x="9" y="984"/>
                    <a:pt x="34" y="1001"/>
                    <a:pt x="70" y="1020"/>
                  </a:cubicBezTo>
                  <a:cubicBezTo>
                    <a:pt x="193" y="1083"/>
                    <a:pt x="337" y="1101"/>
                    <a:pt x="482" y="1101"/>
                  </a:cubicBezTo>
                  <a:cubicBezTo>
                    <a:pt x="517" y="1101"/>
                    <a:pt x="551" y="1100"/>
                    <a:pt x="586" y="1099"/>
                  </a:cubicBezTo>
                  <a:cubicBezTo>
                    <a:pt x="762" y="1099"/>
                    <a:pt x="931" y="1065"/>
                    <a:pt x="1090" y="984"/>
                  </a:cubicBezTo>
                  <a:cubicBezTo>
                    <a:pt x="1152" y="958"/>
                    <a:pt x="1197" y="922"/>
                    <a:pt x="1233" y="877"/>
                  </a:cubicBezTo>
                  <a:cubicBezTo>
                    <a:pt x="1286" y="824"/>
                    <a:pt x="1331" y="771"/>
                    <a:pt x="1365" y="718"/>
                  </a:cubicBezTo>
                  <a:cubicBezTo>
                    <a:pt x="1463" y="575"/>
                    <a:pt x="1544" y="434"/>
                    <a:pt x="1597" y="275"/>
                  </a:cubicBezTo>
                  <a:cubicBezTo>
                    <a:pt x="1631" y="185"/>
                    <a:pt x="1622" y="62"/>
                    <a:pt x="15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6451313" y="1366154"/>
              <a:ext cx="72187" cy="19940"/>
            </a:xfrm>
            <a:custGeom>
              <a:rect b="b" l="l" r="r" t="t"/>
              <a:pathLst>
                <a:path extrusionOk="0" h="466" w="1687">
                  <a:moveTo>
                    <a:pt x="266" y="1"/>
                  </a:moveTo>
                  <a:cubicBezTo>
                    <a:pt x="219" y="1"/>
                    <a:pt x="173" y="4"/>
                    <a:pt x="126" y="11"/>
                  </a:cubicBezTo>
                  <a:cubicBezTo>
                    <a:pt x="82" y="19"/>
                    <a:pt x="54" y="28"/>
                    <a:pt x="29" y="64"/>
                  </a:cubicBezTo>
                  <a:cubicBezTo>
                    <a:pt x="1" y="107"/>
                    <a:pt x="29" y="143"/>
                    <a:pt x="73" y="160"/>
                  </a:cubicBezTo>
                  <a:cubicBezTo>
                    <a:pt x="180" y="213"/>
                    <a:pt x="295" y="213"/>
                    <a:pt x="410" y="232"/>
                  </a:cubicBezTo>
                  <a:cubicBezTo>
                    <a:pt x="463" y="241"/>
                    <a:pt x="508" y="258"/>
                    <a:pt x="552" y="266"/>
                  </a:cubicBezTo>
                  <a:cubicBezTo>
                    <a:pt x="595" y="277"/>
                    <a:pt x="631" y="294"/>
                    <a:pt x="667" y="302"/>
                  </a:cubicBezTo>
                  <a:cubicBezTo>
                    <a:pt x="765" y="330"/>
                    <a:pt x="844" y="383"/>
                    <a:pt x="933" y="417"/>
                  </a:cubicBezTo>
                  <a:cubicBezTo>
                    <a:pt x="1021" y="454"/>
                    <a:pt x="1119" y="462"/>
                    <a:pt x="1216" y="462"/>
                  </a:cubicBezTo>
                  <a:cubicBezTo>
                    <a:pt x="1254" y="464"/>
                    <a:pt x="1291" y="465"/>
                    <a:pt x="1328" y="465"/>
                  </a:cubicBezTo>
                  <a:cubicBezTo>
                    <a:pt x="1450" y="465"/>
                    <a:pt x="1571" y="454"/>
                    <a:pt x="1687" y="426"/>
                  </a:cubicBezTo>
                  <a:lnTo>
                    <a:pt x="1180" y="134"/>
                  </a:lnTo>
                  <a:cubicBezTo>
                    <a:pt x="1127" y="134"/>
                    <a:pt x="1074" y="126"/>
                    <a:pt x="1012" y="117"/>
                  </a:cubicBezTo>
                  <a:cubicBezTo>
                    <a:pt x="767" y="87"/>
                    <a:pt x="514" y="1"/>
                    <a:pt x="266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6450586" y="1356312"/>
              <a:ext cx="32306" cy="17672"/>
            </a:xfrm>
            <a:custGeom>
              <a:rect b="b" l="l" r="r" t="t"/>
              <a:pathLst>
                <a:path extrusionOk="0" h="413" w="755">
                  <a:moveTo>
                    <a:pt x="390" y="0"/>
                  </a:moveTo>
                  <a:cubicBezTo>
                    <a:pt x="382" y="0"/>
                    <a:pt x="373" y="9"/>
                    <a:pt x="373" y="17"/>
                  </a:cubicBezTo>
                  <a:lnTo>
                    <a:pt x="382" y="28"/>
                  </a:lnTo>
                  <a:cubicBezTo>
                    <a:pt x="382" y="36"/>
                    <a:pt x="399" y="45"/>
                    <a:pt x="399" y="53"/>
                  </a:cubicBezTo>
                  <a:cubicBezTo>
                    <a:pt x="399" y="81"/>
                    <a:pt x="373" y="81"/>
                    <a:pt x="356" y="81"/>
                  </a:cubicBezTo>
                  <a:cubicBezTo>
                    <a:pt x="329" y="81"/>
                    <a:pt x="312" y="81"/>
                    <a:pt x="284" y="90"/>
                  </a:cubicBezTo>
                  <a:cubicBezTo>
                    <a:pt x="222" y="90"/>
                    <a:pt x="152" y="98"/>
                    <a:pt x="90" y="134"/>
                  </a:cubicBezTo>
                  <a:cubicBezTo>
                    <a:pt x="46" y="151"/>
                    <a:pt x="18" y="196"/>
                    <a:pt x="9" y="249"/>
                  </a:cubicBezTo>
                  <a:cubicBezTo>
                    <a:pt x="1" y="294"/>
                    <a:pt x="18" y="337"/>
                    <a:pt x="46" y="364"/>
                  </a:cubicBezTo>
                  <a:cubicBezTo>
                    <a:pt x="80" y="390"/>
                    <a:pt x="124" y="409"/>
                    <a:pt x="169" y="409"/>
                  </a:cubicBezTo>
                  <a:lnTo>
                    <a:pt x="648" y="409"/>
                  </a:lnTo>
                  <a:cubicBezTo>
                    <a:pt x="654" y="409"/>
                    <a:pt x="664" y="413"/>
                    <a:pt x="673" y="413"/>
                  </a:cubicBezTo>
                  <a:cubicBezTo>
                    <a:pt x="677" y="413"/>
                    <a:pt x="681" y="412"/>
                    <a:pt x="684" y="409"/>
                  </a:cubicBezTo>
                  <a:cubicBezTo>
                    <a:pt x="710" y="390"/>
                    <a:pt x="729" y="373"/>
                    <a:pt x="737" y="347"/>
                  </a:cubicBezTo>
                  <a:cubicBezTo>
                    <a:pt x="746" y="320"/>
                    <a:pt x="737" y="294"/>
                    <a:pt x="737" y="266"/>
                  </a:cubicBezTo>
                  <a:cubicBezTo>
                    <a:pt x="746" y="249"/>
                    <a:pt x="754" y="230"/>
                    <a:pt x="754" y="205"/>
                  </a:cubicBezTo>
                  <a:cubicBezTo>
                    <a:pt x="754" y="205"/>
                    <a:pt x="754" y="196"/>
                    <a:pt x="746" y="188"/>
                  </a:cubicBezTo>
                  <a:cubicBezTo>
                    <a:pt x="746" y="188"/>
                    <a:pt x="737" y="177"/>
                    <a:pt x="729" y="177"/>
                  </a:cubicBezTo>
                  <a:cubicBezTo>
                    <a:pt x="701" y="160"/>
                    <a:pt x="657" y="160"/>
                    <a:pt x="622" y="151"/>
                  </a:cubicBezTo>
                  <a:cubicBezTo>
                    <a:pt x="603" y="143"/>
                    <a:pt x="578" y="134"/>
                    <a:pt x="559" y="124"/>
                  </a:cubicBezTo>
                  <a:lnTo>
                    <a:pt x="505" y="70"/>
                  </a:lnTo>
                  <a:cubicBezTo>
                    <a:pt x="488" y="45"/>
                    <a:pt x="463" y="28"/>
                    <a:pt x="435" y="9"/>
                  </a:cubicBezTo>
                  <a:cubicBezTo>
                    <a:pt x="418" y="0"/>
                    <a:pt x="399" y="0"/>
                    <a:pt x="39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6450586" y="1362773"/>
              <a:ext cx="32306" cy="11211"/>
            </a:xfrm>
            <a:custGeom>
              <a:rect b="b" l="l" r="r" t="t"/>
              <a:pathLst>
                <a:path extrusionOk="0" h="262" w="755">
                  <a:moveTo>
                    <a:pt x="622" y="0"/>
                  </a:moveTo>
                  <a:lnTo>
                    <a:pt x="622" y="0"/>
                  </a:lnTo>
                  <a:cubicBezTo>
                    <a:pt x="631" y="9"/>
                    <a:pt x="631" y="17"/>
                    <a:pt x="639" y="26"/>
                  </a:cubicBezTo>
                  <a:cubicBezTo>
                    <a:pt x="648" y="54"/>
                    <a:pt x="648" y="90"/>
                    <a:pt x="639" y="115"/>
                  </a:cubicBezTo>
                  <a:cubicBezTo>
                    <a:pt x="622" y="143"/>
                    <a:pt x="595" y="160"/>
                    <a:pt x="569" y="169"/>
                  </a:cubicBezTo>
                  <a:cubicBezTo>
                    <a:pt x="492" y="207"/>
                    <a:pt x="408" y="225"/>
                    <a:pt x="326" y="225"/>
                  </a:cubicBezTo>
                  <a:cubicBezTo>
                    <a:pt x="276" y="225"/>
                    <a:pt x="225" y="218"/>
                    <a:pt x="178" y="205"/>
                  </a:cubicBezTo>
                  <a:cubicBezTo>
                    <a:pt x="107" y="186"/>
                    <a:pt x="46" y="152"/>
                    <a:pt x="9" y="98"/>
                  </a:cubicBezTo>
                  <a:lnTo>
                    <a:pt x="9" y="98"/>
                  </a:lnTo>
                  <a:cubicBezTo>
                    <a:pt x="1" y="143"/>
                    <a:pt x="18" y="186"/>
                    <a:pt x="46" y="213"/>
                  </a:cubicBezTo>
                  <a:cubicBezTo>
                    <a:pt x="80" y="239"/>
                    <a:pt x="124" y="258"/>
                    <a:pt x="169" y="258"/>
                  </a:cubicBezTo>
                  <a:lnTo>
                    <a:pt x="648" y="258"/>
                  </a:lnTo>
                  <a:cubicBezTo>
                    <a:pt x="654" y="258"/>
                    <a:pt x="664" y="262"/>
                    <a:pt x="673" y="262"/>
                  </a:cubicBezTo>
                  <a:cubicBezTo>
                    <a:pt x="677" y="262"/>
                    <a:pt x="681" y="261"/>
                    <a:pt x="684" y="258"/>
                  </a:cubicBezTo>
                  <a:cubicBezTo>
                    <a:pt x="710" y="239"/>
                    <a:pt x="729" y="222"/>
                    <a:pt x="737" y="196"/>
                  </a:cubicBezTo>
                  <a:cubicBezTo>
                    <a:pt x="746" y="169"/>
                    <a:pt x="737" y="143"/>
                    <a:pt x="737" y="115"/>
                  </a:cubicBezTo>
                  <a:cubicBezTo>
                    <a:pt x="746" y="98"/>
                    <a:pt x="754" y="79"/>
                    <a:pt x="754" y="54"/>
                  </a:cubicBezTo>
                  <a:cubicBezTo>
                    <a:pt x="754" y="54"/>
                    <a:pt x="754" y="45"/>
                    <a:pt x="746" y="37"/>
                  </a:cubicBezTo>
                  <a:cubicBezTo>
                    <a:pt x="746" y="37"/>
                    <a:pt x="737" y="26"/>
                    <a:pt x="729" y="26"/>
                  </a:cubicBezTo>
                  <a:cubicBezTo>
                    <a:pt x="701" y="9"/>
                    <a:pt x="657" y="9"/>
                    <a:pt x="62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6477929" y="1325160"/>
              <a:ext cx="61917" cy="55884"/>
            </a:xfrm>
            <a:custGeom>
              <a:rect b="b" l="l" r="r" t="t"/>
              <a:pathLst>
                <a:path extrusionOk="0" h="1306" w="1447">
                  <a:moveTo>
                    <a:pt x="1295" y="0"/>
                  </a:moveTo>
                  <a:cubicBezTo>
                    <a:pt x="1242" y="0"/>
                    <a:pt x="1197" y="19"/>
                    <a:pt x="1154" y="45"/>
                  </a:cubicBezTo>
                  <a:cubicBezTo>
                    <a:pt x="1127" y="64"/>
                    <a:pt x="1101" y="81"/>
                    <a:pt x="1082" y="98"/>
                  </a:cubicBezTo>
                  <a:cubicBezTo>
                    <a:pt x="1003" y="160"/>
                    <a:pt x="950" y="258"/>
                    <a:pt x="931" y="356"/>
                  </a:cubicBezTo>
                  <a:cubicBezTo>
                    <a:pt x="922" y="364"/>
                    <a:pt x="922" y="383"/>
                    <a:pt x="931" y="392"/>
                  </a:cubicBezTo>
                  <a:cubicBezTo>
                    <a:pt x="931" y="409"/>
                    <a:pt x="941" y="417"/>
                    <a:pt x="941" y="426"/>
                  </a:cubicBezTo>
                  <a:cubicBezTo>
                    <a:pt x="984" y="507"/>
                    <a:pt x="931" y="613"/>
                    <a:pt x="905" y="692"/>
                  </a:cubicBezTo>
                  <a:cubicBezTo>
                    <a:pt x="869" y="764"/>
                    <a:pt x="844" y="852"/>
                    <a:pt x="763" y="879"/>
                  </a:cubicBezTo>
                  <a:cubicBezTo>
                    <a:pt x="729" y="888"/>
                    <a:pt x="692" y="896"/>
                    <a:pt x="656" y="896"/>
                  </a:cubicBezTo>
                  <a:cubicBezTo>
                    <a:pt x="586" y="896"/>
                    <a:pt x="516" y="896"/>
                    <a:pt x="443" y="888"/>
                  </a:cubicBezTo>
                  <a:cubicBezTo>
                    <a:pt x="343" y="881"/>
                    <a:pt x="237" y="869"/>
                    <a:pt x="134" y="869"/>
                  </a:cubicBezTo>
                  <a:cubicBezTo>
                    <a:pt x="110" y="869"/>
                    <a:pt x="86" y="869"/>
                    <a:pt x="62" y="871"/>
                  </a:cubicBezTo>
                  <a:cubicBezTo>
                    <a:pt x="54" y="871"/>
                    <a:pt x="43" y="869"/>
                    <a:pt x="32" y="869"/>
                  </a:cubicBezTo>
                  <a:cubicBezTo>
                    <a:pt x="22" y="869"/>
                    <a:pt x="13" y="871"/>
                    <a:pt x="9" y="879"/>
                  </a:cubicBezTo>
                  <a:cubicBezTo>
                    <a:pt x="9" y="896"/>
                    <a:pt x="26" y="896"/>
                    <a:pt x="37" y="905"/>
                  </a:cubicBezTo>
                  <a:cubicBezTo>
                    <a:pt x="45" y="916"/>
                    <a:pt x="54" y="933"/>
                    <a:pt x="54" y="941"/>
                  </a:cubicBezTo>
                  <a:cubicBezTo>
                    <a:pt x="62" y="977"/>
                    <a:pt x="62" y="1003"/>
                    <a:pt x="54" y="1039"/>
                  </a:cubicBezTo>
                  <a:cubicBezTo>
                    <a:pt x="54" y="1056"/>
                    <a:pt x="45" y="1075"/>
                    <a:pt x="37" y="1101"/>
                  </a:cubicBezTo>
                  <a:cubicBezTo>
                    <a:pt x="26" y="1101"/>
                    <a:pt x="26" y="1101"/>
                    <a:pt x="26" y="1109"/>
                  </a:cubicBezTo>
                  <a:cubicBezTo>
                    <a:pt x="18" y="1118"/>
                    <a:pt x="0" y="1128"/>
                    <a:pt x="9" y="1145"/>
                  </a:cubicBezTo>
                  <a:cubicBezTo>
                    <a:pt x="9" y="1148"/>
                    <a:pt x="10" y="1149"/>
                    <a:pt x="12" y="1149"/>
                  </a:cubicBezTo>
                  <a:cubicBezTo>
                    <a:pt x="16" y="1149"/>
                    <a:pt x="24" y="1145"/>
                    <a:pt x="37" y="1145"/>
                  </a:cubicBezTo>
                  <a:cubicBezTo>
                    <a:pt x="79" y="1154"/>
                    <a:pt x="107" y="1182"/>
                    <a:pt x="143" y="1207"/>
                  </a:cubicBezTo>
                  <a:cubicBezTo>
                    <a:pt x="177" y="1224"/>
                    <a:pt x="205" y="1243"/>
                    <a:pt x="239" y="1252"/>
                  </a:cubicBezTo>
                  <a:cubicBezTo>
                    <a:pt x="303" y="1277"/>
                    <a:pt x="365" y="1277"/>
                    <a:pt x="435" y="1288"/>
                  </a:cubicBezTo>
                  <a:cubicBezTo>
                    <a:pt x="524" y="1297"/>
                    <a:pt x="835" y="1305"/>
                    <a:pt x="905" y="1305"/>
                  </a:cubicBezTo>
                  <a:cubicBezTo>
                    <a:pt x="976" y="1297"/>
                    <a:pt x="1037" y="1288"/>
                    <a:pt x="1091" y="1260"/>
                  </a:cubicBezTo>
                  <a:cubicBezTo>
                    <a:pt x="1144" y="1235"/>
                    <a:pt x="1188" y="1182"/>
                    <a:pt x="1208" y="1128"/>
                  </a:cubicBezTo>
                  <a:cubicBezTo>
                    <a:pt x="1216" y="1084"/>
                    <a:pt x="1420" y="507"/>
                    <a:pt x="1438" y="392"/>
                  </a:cubicBezTo>
                  <a:cubicBezTo>
                    <a:pt x="1446" y="319"/>
                    <a:pt x="1446" y="241"/>
                    <a:pt x="1438" y="160"/>
                  </a:cubicBezTo>
                  <a:cubicBezTo>
                    <a:pt x="1420" y="90"/>
                    <a:pt x="1401" y="19"/>
                    <a:pt x="1314" y="11"/>
                  </a:cubicBezTo>
                  <a:cubicBezTo>
                    <a:pt x="1314" y="11"/>
                    <a:pt x="1303" y="0"/>
                    <a:pt x="1295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6477929" y="1325160"/>
              <a:ext cx="61917" cy="55884"/>
            </a:xfrm>
            <a:custGeom>
              <a:rect b="b" l="l" r="r" t="t"/>
              <a:pathLst>
                <a:path extrusionOk="0" h="1306" w="1447">
                  <a:moveTo>
                    <a:pt x="1295" y="0"/>
                  </a:moveTo>
                  <a:cubicBezTo>
                    <a:pt x="1303" y="0"/>
                    <a:pt x="1314" y="28"/>
                    <a:pt x="1323" y="28"/>
                  </a:cubicBezTo>
                  <a:cubicBezTo>
                    <a:pt x="1384" y="90"/>
                    <a:pt x="1384" y="179"/>
                    <a:pt x="1357" y="258"/>
                  </a:cubicBezTo>
                  <a:cubicBezTo>
                    <a:pt x="1314" y="471"/>
                    <a:pt x="1261" y="692"/>
                    <a:pt x="1208" y="905"/>
                  </a:cubicBezTo>
                  <a:cubicBezTo>
                    <a:pt x="1197" y="941"/>
                    <a:pt x="1180" y="986"/>
                    <a:pt x="1154" y="1011"/>
                  </a:cubicBezTo>
                  <a:cubicBezTo>
                    <a:pt x="1139" y="1027"/>
                    <a:pt x="1118" y="1034"/>
                    <a:pt x="1097" y="1034"/>
                  </a:cubicBezTo>
                  <a:cubicBezTo>
                    <a:pt x="1080" y="1034"/>
                    <a:pt x="1063" y="1029"/>
                    <a:pt x="1048" y="1022"/>
                  </a:cubicBezTo>
                  <a:cubicBezTo>
                    <a:pt x="1020" y="1003"/>
                    <a:pt x="1003" y="986"/>
                    <a:pt x="976" y="969"/>
                  </a:cubicBezTo>
                  <a:cubicBezTo>
                    <a:pt x="959" y="950"/>
                    <a:pt x="941" y="933"/>
                    <a:pt x="922" y="916"/>
                  </a:cubicBezTo>
                  <a:cubicBezTo>
                    <a:pt x="905" y="896"/>
                    <a:pt x="878" y="879"/>
                    <a:pt x="852" y="879"/>
                  </a:cubicBezTo>
                  <a:lnTo>
                    <a:pt x="844" y="879"/>
                  </a:lnTo>
                  <a:lnTo>
                    <a:pt x="844" y="896"/>
                  </a:lnTo>
                  <a:cubicBezTo>
                    <a:pt x="852" y="933"/>
                    <a:pt x="888" y="969"/>
                    <a:pt x="914" y="1003"/>
                  </a:cubicBezTo>
                  <a:cubicBezTo>
                    <a:pt x="941" y="1048"/>
                    <a:pt x="995" y="1145"/>
                    <a:pt x="931" y="1182"/>
                  </a:cubicBezTo>
                  <a:cubicBezTo>
                    <a:pt x="914" y="1190"/>
                    <a:pt x="897" y="1190"/>
                    <a:pt x="878" y="1199"/>
                  </a:cubicBezTo>
                  <a:cubicBezTo>
                    <a:pt x="790" y="1225"/>
                    <a:pt x="698" y="1236"/>
                    <a:pt x="605" y="1236"/>
                  </a:cubicBezTo>
                  <a:cubicBezTo>
                    <a:pt x="446" y="1236"/>
                    <a:pt x="284" y="1202"/>
                    <a:pt x="132" y="1145"/>
                  </a:cubicBezTo>
                  <a:cubicBezTo>
                    <a:pt x="98" y="1137"/>
                    <a:pt x="62" y="1118"/>
                    <a:pt x="26" y="1109"/>
                  </a:cubicBezTo>
                  <a:cubicBezTo>
                    <a:pt x="18" y="1118"/>
                    <a:pt x="0" y="1128"/>
                    <a:pt x="9" y="1145"/>
                  </a:cubicBezTo>
                  <a:cubicBezTo>
                    <a:pt x="9" y="1148"/>
                    <a:pt x="10" y="1149"/>
                    <a:pt x="12" y="1149"/>
                  </a:cubicBezTo>
                  <a:cubicBezTo>
                    <a:pt x="16" y="1149"/>
                    <a:pt x="24" y="1145"/>
                    <a:pt x="37" y="1145"/>
                  </a:cubicBezTo>
                  <a:cubicBezTo>
                    <a:pt x="79" y="1154"/>
                    <a:pt x="107" y="1182"/>
                    <a:pt x="143" y="1207"/>
                  </a:cubicBezTo>
                  <a:cubicBezTo>
                    <a:pt x="177" y="1224"/>
                    <a:pt x="205" y="1243"/>
                    <a:pt x="239" y="1252"/>
                  </a:cubicBezTo>
                  <a:cubicBezTo>
                    <a:pt x="303" y="1277"/>
                    <a:pt x="365" y="1277"/>
                    <a:pt x="435" y="1288"/>
                  </a:cubicBezTo>
                  <a:cubicBezTo>
                    <a:pt x="524" y="1297"/>
                    <a:pt x="835" y="1305"/>
                    <a:pt x="905" y="1305"/>
                  </a:cubicBezTo>
                  <a:cubicBezTo>
                    <a:pt x="976" y="1297"/>
                    <a:pt x="1037" y="1288"/>
                    <a:pt x="1091" y="1260"/>
                  </a:cubicBezTo>
                  <a:cubicBezTo>
                    <a:pt x="1144" y="1235"/>
                    <a:pt x="1188" y="1182"/>
                    <a:pt x="1208" y="1128"/>
                  </a:cubicBezTo>
                  <a:cubicBezTo>
                    <a:pt x="1216" y="1084"/>
                    <a:pt x="1420" y="507"/>
                    <a:pt x="1438" y="392"/>
                  </a:cubicBezTo>
                  <a:cubicBezTo>
                    <a:pt x="1446" y="319"/>
                    <a:pt x="1446" y="241"/>
                    <a:pt x="1438" y="160"/>
                  </a:cubicBezTo>
                  <a:cubicBezTo>
                    <a:pt x="1420" y="90"/>
                    <a:pt x="1401" y="19"/>
                    <a:pt x="1314" y="11"/>
                  </a:cubicBezTo>
                  <a:cubicBezTo>
                    <a:pt x="1314" y="11"/>
                    <a:pt x="1303" y="0"/>
                    <a:pt x="1295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6394402" y="1311467"/>
              <a:ext cx="31194" cy="18742"/>
            </a:xfrm>
            <a:custGeom>
              <a:rect b="b" l="l" r="r" t="t"/>
              <a:pathLst>
                <a:path extrusionOk="0" h="438" w="729">
                  <a:moveTo>
                    <a:pt x="179" y="1"/>
                  </a:moveTo>
                  <a:cubicBezTo>
                    <a:pt x="143" y="11"/>
                    <a:pt x="115" y="20"/>
                    <a:pt x="90" y="37"/>
                  </a:cubicBezTo>
                  <a:cubicBezTo>
                    <a:pt x="73" y="54"/>
                    <a:pt x="54" y="82"/>
                    <a:pt x="36" y="107"/>
                  </a:cubicBezTo>
                  <a:cubicBezTo>
                    <a:pt x="28" y="135"/>
                    <a:pt x="19" y="160"/>
                    <a:pt x="19" y="188"/>
                  </a:cubicBezTo>
                  <a:cubicBezTo>
                    <a:pt x="9" y="224"/>
                    <a:pt x="0" y="258"/>
                    <a:pt x="0" y="295"/>
                  </a:cubicBezTo>
                  <a:lnTo>
                    <a:pt x="0" y="356"/>
                  </a:lnTo>
                  <a:cubicBezTo>
                    <a:pt x="0" y="384"/>
                    <a:pt x="0" y="418"/>
                    <a:pt x="36" y="427"/>
                  </a:cubicBezTo>
                  <a:cubicBezTo>
                    <a:pt x="45" y="437"/>
                    <a:pt x="62" y="437"/>
                    <a:pt x="73" y="437"/>
                  </a:cubicBezTo>
                  <a:cubicBezTo>
                    <a:pt x="90" y="437"/>
                    <a:pt x="98" y="437"/>
                    <a:pt x="107" y="427"/>
                  </a:cubicBezTo>
                  <a:cubicBezTo>
                    <a:pt x="134" y="418"/>
                    <a:pt x="151" y="393"/>
                    <a:pt x="168" y="365"/>
                  </a:cubicBezTo>
                  <a:cubicBezTo>
                    <a:pt x="179" y="348"/>
                    <a:pt x="179" y="320"/>
                    <a:pt x="188" y="303"/>
                  </a:cubicBezTo>
                  <a:cubicBezTo>
                    <a:pt x="195" y="288"/>
                    <a:pt x="217" y="257"/>
                    <a:pt x="235" y="257"/>
                  </a:cubicBezTo>
                  <a:cubicBezTo>
                    <a:pt x="237" y="257"/>
                    <a:pt x="239" y="258"/>
                    <a:pt x="241" y="258"/>
                  </a:cubicBezTo>
                  <a:cubicBezTo>
                    <a:pt x="266" y="267"/>
                    <a:pt x="303" y="286"/>
                    <a:pt x="320" y="295"/>
                  </a:cubicBezTo>
                  <a:cubicBezTo>
                    <a:pt x="347" y="312"/>
                    <a:pt x="364" y="320"/>
                    <a:pt x="392" y="320"/>
                  </a:cubicBezTo>
                  <a:cubicBezTo>
                    <a:pt x="398" y="322"/>
                    <a:pt x="403" y="323"/>
                    <a:pt x="408" y="323"/>
                  </a:cubicBezTo>
                  <a:cubicBezTo>
                    <a:pt x="425" y="323"/>
                    <a:pt x="441" y="312"/>
                    <a:pt x="462" y="312"/>
                  </a:cubicBezTo>
                  <a:cubicBezTo>
                    <a:pt x="488" y="320"/>
                    <a:pt x="507" y="331"/>
                    <a:pt x="533" y="339"/>
                  </a:cubicBezTo>
                  <a:cubicBezTo>
                    <a:pt x="546" y="344"/>
                    <a:pt x="562" y="346"/>
                    <a:pt x="577" y="346"/>
                  </a:cubicBezTo>
                  <a:cubicBezTo>
                    <a:pt x="593" y="346"/>
                    <a:pt x="608" y="344"/>
                    <a:pt x="622" y="339"/>
                  </a:cubicBezTo>
                  <a:cubicBezTo>
                    <a:pt x="647" y="331"/>
                    <a:pt x="684" y="320"/>
                    <a:pt x="701" y="295"/>
                  </a:cubicBezTo>
                  <a:cubicBezTo>
                    <a:pt x="720" y="267"/>
                    <a:pt x="728" y="224"/>
                    <a:pt x="720" y="188"/>
                  </a:cubicBezTo>
                  <a:lnTo>
                    <a:pt x="720" y="143"/>
                  </a:lnTo>
                  <a:cubicBezTo>
                    <a:pt x="711" y="135"/>
                    <a:pt x="701" y="126"/>
                    <a:pt x="692" y="118"/>
                  </a:cubicBezTo>
                  <a:cubicBezTo>
                    <a:pt x="675" y="107"/>
                    <a:pt x="658" y="107"/>
                    <a:pt x="639" y="107"/>
                  </a:cubicBezTo>
                  <a:lnTo>
                    <a:pt x="507" y="107"/>
                  </a:lnTo>
                  <a:cubicBezTo>
                    <a:pt x="488" y="99"/>
                    <a:pt x="462" y="99"/>
                    <a:pt x="445" y="90"/>
                  </a:cubicBezTo>
                  <a:cubicBezTo>
                    <a:pt x="392" y="73"/>
                    <a:pt x="339" y="20"/>
                    <a:pt x="286" y="11"/>
                  </a:cubicBezTo>
                  <a:cubicBezTo>
                    <a:pt x="249" y="1"/>
                    <a:pt x="213" y="1"/>
                    <a:pt x="17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6397483" y="1316046"/>
              <a:ext cx="25845" cy="14163"/>
            </a:xfrm>
            <a:custGeom>
              <a:rect b="b" l="l" r="r" t="t"/>
              <a:pathLst>
                <a:path extrusionOk="0" h="331" w="604">
                  <a:moveTo>
                    <a:pt x="435" y="0"/>
                  </a:moveTo>
                  <a:cubicBezTo>
                    <a:pt x="443" y="28"/>
                    <a:pt x="452" y="45"/>
                    <a:pt x="452" y="73"/>
                  </a:cubicBezTo>
                  <a:cubicBezTo>
                    <a:pt x="452" y="90"/>
                    <a:pt x="452" y="98"/>
                    <a:pt x="443" y="117"/>
                  </a:cubicBezTo>
                  <a:cubicBezTo>
                    <a:pt x="435" y="143"/>
                    <a:pt x="399" y="151"/>
                    <a:pt x="373" y="151"/>
                  </a:cubicBezTo>
                  <a:cubicBezTo>
                    <a:pt x="346" y="151"/>
                    <a:pt x="320" y="143"/>
                    <a:pt x="292" y="134"/>
                  </a:cubicBezTo>
                  <a:cubicBezTo>
                    <a:pt x="267" y="126"/>
                    <a:pt x="239" y="117"/>
                    <a:pt x="214" y="117"/>
                  </a:cubicBezTo>
                  <a:cubicBezTo>
                    <a:pt x="205" y="114"/>
                    <a:pt x="197" y="113"/>
                    <a:pt x="189" y="113"/>
                  </a:cubicBezTo>
                  <a:cubicBezTo>
                    <a:pt x="170" y="113"/>
                    <a:pt x="152" y="120"/>
                    <a:pt x="133" y="126"/>
                  </a:cubicBezTo>
                  <a:cubicBezTo>
                    <a:pt x="116" y="134"/>
                    <a:pt x="107" y="143"/>
                    <a:pt x="88" y="160"/>
                  </a:cubicBezTo>
                  <a:cubicBezTo>
                    <a:pt x="71" y="179"/>
                    <a:pt x="71" y="205"/>
                    <a:pt x="62" y="232"/>
                  </a:cubicBezTo>
                  <a:cubicBezTo>
                    <a:pt x="54" y="266"/>
                    <a:pt x="26" y="303"/>
                    <a:pt x="1" y="330"/>
                  </a:cubicBezTo>
                  <a:cubicBezTo>
                    <a:pt x="18" y="330"/>
                    <a:pt x="26" y="330"/>
                    <a:pt x="35" y="320"/>
                  </a:cubicBezTo>
                  <a:cubicBezTo>
                    <a:pt x="62" y="311"/>
                    <a:pt x="79" y="286"/>
                    <a:pt x="96" y="258"/>
                  </a:cubicBezTo>
                  <a:cubicBezTo>
                    <a:pt x="107" y="241"/>
                    <a:pt x="107" y="213"/>
                    <a:pt x="116" y="196"/>
                  </a:cubicBezTo>
                  <a:cubicBezTo>
                    <a:pt x="123" y="181"/>
                    <a:pt x="145" y="150"/>
                    <a:pt x="163" y="150"/>
                  </a:cubicBezTo>
                  <a:cubicBezTo>
                    <a:pt x="165" y="150"/>
                    <a:pt x="167" y="151"/>
                    <a:pt x="169" y="151"/>
                  </a:cubicBezTo>
                  <a:cubicBezTo>
                    <a:pt x="194" y="160"/>
                    <a:pt x="231" y="179"/>
                    <a:pt x="248" y="188"/>
                  </a:cubicBezTo>
                  <a:cubicBezTo>
                    <a:pt x="275" y="205"/>
                    <a:pt x="292" y="213"/>
                    <a:pt x="320" y="213"/>
                  </a:cubicBezTo>
                  <a:cubicBezTo>
                    <a:pt x="326" y="215"/>
                    <a:pt x="331" y="216"/>
                    <a:pt x="336" y="216"/>
                  </a:cubicBezTo>
                  <a:cubicBezTo>
                    <a:pt x="353" y="216"/>
                    <a:pt x="369" y="205"/>
                    <a:pt x="390" y="205"/>
                  </a:cubicBezTo>
                  <a:cubicBezTo>
                    <a:pt x="416" y="213"/>
                    <a:pt x="435" y="224"/>
                    <a:pt x="461" y="232"/>
                  </a:cubicBezTo>
                  <a:cubicBezTo>
                    <a:pt x="474" y="237"/>
                    <a:pt x="490" y="239"/>
                    <a:pt x="505" y="239"/>
                  </a:cubicBezTo>
                  <a:cubicBezTo>
                    <a:pt x="521" y="239"/>
                    <a:pt x="536" y="237"/>
                    <a:pt x="550" y="232"/>
                  </a:cubicBezTo>
                  <a:cubicBezTo>
                    <a:pt x="567" y="213"/>
                    <a:pt x="586" y="188"/>
                    <a:pt x="595" y="151"/>
                  </a:cubicBezTo>
                  <a:cubicBezTo>
                    <a:pt x="603" y="126"/>
                    <a:pt x="603" y="98"/>
                    <a:pt x="595" y="73"/>
                  </a:cubicBezTo>
                  <a:cubicBezTo>
                    <a:pt x="595" y="45"/>
                    <a:pt x="586" y="19"/>
                    <a:pt x="56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6414898" y="1302011"/>
              <a:ext cx="74840" cy="28926"/>
            </a:xfrm>
            <a:custGeom>
              <a:rect b="b" l="l" r="r" t="t"/>
              <a:pathLst>
                <a:path extrusionOk="0" h="676" w="1749">
                  <a:moveTo>
                    <a:pt x="1731" y="0"/>
                  </a:moveTo>
                  <a:cubicBezTo>
                    <a:pt x="1703" y="0"/>
                    <a:pt x="1686" y="9"/>
                    <a:pt x="1659" y="20"/>
                  </a:cubicBezTo>
                  <a:cubicBezTo>
                    <a:pt x="1571" y="54"/>
                    <a:pt x="1510" y="107"/>
                    <a:pt x="1429" y="152"/>
                  </a:cubicBezTo>
                  <a:cubicBezTo>
                    <a:pt x="1393" y="169"/>
                    <a:pt x="1359" y="179"/>
                    <a:pt x="1314" y="188"/>
                  </a:cubicBezTo>
                  <a:cubicBezTo>
                    <a:pt x="1090" y="240"/>
                    <a:pt x="861" y="253"/>
                    <a:pt x="635" y="253"/>
                  </a:cubicBezTo>
                  <a:cubicBezTo>
                    <a:pt x="556" y="253"/>
                    <a:pt x="478" y="252"/>
                    <a:pt x="401" y="249"/>
                  </a:cubicBezTo>
                  <a:lnTo>
                    <a:pt x="320" y="249"/>
                  </a:lnTo>
                  <a:cubicBezTo>
                    <a:pt x="266" y="249"/>
                    <a:pt x="205" y="249"/>
                    <a:pt x="151" y="258"/>
                  </a:cubicBezTo>
                  <a:cubicBezTo>
                    <a:pt x="134" y="258"/>
                    <a:pt x="107" y="266"/>
                    <a:pt x="81" y="275"/>
                  </a:cubicBezTo>
                  <a:cubicBezTo>
                    <a:pt x="62" y="275"/>
                    <a:pt x="54" y="286"/>
                    <a:pt x="45" y="286"/>
                  </a:cubicBezTo>
                  <a:cubicBezTo>
                    <a:pt x="36" y="294"/>
                    <a:pt x="19" y="294"/>
                    <a:pt x="19" y="303"/>
                  </a:cubicBezTo>
                  <a:cubicBezTo>
                    <a:pt x="19" y="311"/>
                    <a:pt x="19" y="320"/>
                    <a:pt x="28" y="320"/>
                  </a:cubicBezTo>
                  <a:lnTo>
                    <a:pt x="28" y="328"/>
                  </a:lnTo>
                  <a:cubicBezTo>
                    <a:pt x="36" y="328"/>
                    <a:pt x="45" y="328"/>
                    <a:pt x="54" y="339"/>
                  </a:cubicBezTo>
                  <a:cubicBezTo>
                    <a:pt x="73" y="339"/>
                    <a:pt x="81" y="356"/>
                    <a:pt x="81" y="373"/>
                  </a:cubicBezTo>
                  <a:cubicBezTo>
                    <a:pt x="90" y="401"/>
                    <a:pt x="98" y="426"/>
                    <a:pt x="90" y="454"/>
                  </a:cubicBezTo>
                  <a:cubicBezTo>
                    <a:pt x="90" y="462"/>
                    <a:pt x="90" y="471"/>
                    <a:pt x="81" y="479"/>
                  </a:cubicBezTo>
                  <a:cubicBezTo>
                    <a:pt x="73" y="499"/>
                    <a:pt x="62" y="516"/>
                    <a:pt x="54" y="524"/>
                  </a:cubicBezTo>
                  <a:cubicBezTo>
                    <a:pt x="45" y="533"/>
                    <a:pt x="36" y="541"/>
                    <a:pt x="36" y="541"/>
                  </a:cubicBezTo>
                  <a:cubicBezTo>
                    <a:pt x="32" y="546"/>
                    <a:pt x="30" y="549"/>
                    <a:pt x="28" y="549"/>
                  </a:cubicBezTo>
                  <a:cubicBezTo>
                    <a:pt x="26" y="549"/>
                    <a:pt x="24" y="546"/>
                    <a:pt x="19" y="541"/>
                  </a:cubicBezTo>
                  <a:lnTo>
                    <a:pt x="0" y="541"/>
                  </a:lnTo>
                  <a:lnTo>
                    <a:pt x="0" y="552"/>
                  </a:lnTo>
                  <a:cubicBezTo>
                    <a:pt x="0" y="552"/>
                    <a:pt x="9" y="560"/>
                    <a:pt x="19" y="560"/>
                  </a:cubicBezTo>
                  <a:cubicBezTo>
                    <a:pt x="28" y="569"/>
                    <a:pt x="36" y="569"/>
                    <a:pt x="45" y="569"/>
                  </a:cubicBezTo>
                  <a:cubicBezTo>
                    <a:pt x="62" y="569"/>
                    <a:pt x="73" y="577"/>
                    <a:pt x="90" y="577"/>
                  </a:cubicBezTo>
                  <a:cubicBezTo>
                    <a:pt x="196" y="605"/>
                    <a:pt x="311" y="631"/>
                    <a:pt x="426" y="639"/>
                  </a:cubicBezTo>
                  <a:cubicBezTo>
                    <a:pt x="533" y="658"/>
                    <a:pt x="647" y="667"/>
                    <a:pt x="765" y="675"/>
                  </a:cubicBezTo>
                  <a:cubicBezTo>
                    <a:pt x="880" y="675"/>
                    <a:pt x="994" y="667"/>
                    <a:pt x="1109" y="658"/>
                  </a:cubicBezTo>
                  <a:cubicBezTo>
                    <a:pt x="1244" y="648"/>
                    <a:pt x="1403" y="639"/>
                    <a:pt x="1535" y="577"/>
                  </a:cubicBezTo>
                  <a:lnTo>
                    <a:pt x="1535" y="507"/>
                  </a:lnTo>
                  <a:cubicBezTo>
                    <a:pt x="1544" y="401"/>
                    <a:pt x="1544" y="303"/>
                    <a:pt x="1597" y="205"/>
                  </a:cubicBezTo>
                  <a:cubicBezTo>
                    <a:pt x="1616" y="160"/>
                    <a:pt x="1633" y="135"/>
                    <a:pt x="1669" y="98"/>
                  </a:cubicBezTo>
                  <a:lnTo>
                    <a:pt x="1703" y="62"/>
                  </a:lnTo>
                  <a:cubicBezTo>
                    <a:pt x="1723" y="54"/>
                    <a:pt x="1731" y="45"/>
                    <a:pt x="1748" y="45"/>
                  </a:cubicBezTo>
                  <a:lnTo>
                    <a:pt x="1748" y="9"/>
                  </a:lnTo>
                  <a:cubicBezTo>
                    <a:pt x="1740" y="0"/>
                    <a:pt x="1731" y="0"/>
                    <a:pt x="173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6414898" y="1306204"/>
              <a:ext cx="71459" cy="24733"/>
            </a:xfrm>
            <a:custGeom>
              <a:rect b="b" l="l" r="r" t="t"/>
              <a:pathLst>
                <a:path extrusionOk="0" h="578" w="1670">
                  <a:moveTo>
                    <a:pt x="1669" y="0"/>
                  </a:moveTo>
                  <a:lnTo>
                    <a:pt x="1669" y="0"/>
                  </a:lnTo>
                  <a:cubicBezTo>
                    <a:pt x="1616" y="28"/>
                    <a:pt x="1580" y="98"/>
                    <a:pt x="1552" y="143"/>
                  </a:cubicBezTo>
                  <a:cubicBezTo>
                    <a:pt x="1535" y="177"/>
                    <a:pt x="1518" y="205"/>
                    <a:pt x="1491" y="230"/>
                  </a:cubicBezTo>
                  <a:cubicBezTo>
                    <a:pt x="1412" y="337"/>
                    <a:pt x="1269" y="373"/>
                    <a:pt x="1137" y="401"/>
                  </a:cubicBezTo>
                  <a:cubicBezTo>
                    <a:pt x="982" y="425"/>
                    <a:pt x="824" y="445"/>
                    <a:pt x="666" y="445"/>
                  </a:cubicBezTo>
                  <a:cubicBezTo>
                    <a:pt x="553" y="445"/>
                    <a:pt x="439" y="435"/>
                    <a:pt x="328" y="409"/>
                  </a:cubicBezTo>
                  <a:cubicBezTo>
                    <a:pt x="294" y="401"/>
                    <a:pt x="266" y="401"/>
                    <a:pt x="232" y="390"/>
                  </a:cubicBezTo>
                  <a:cubicBezTo>
                    <a:pt x="222" y="381"/>
                    <a:pt x="205" y="381"/>
                    <a:pt x="188" y="373"/>
                  </a:cubicBezTo>
                  <a:cubicBezTo>
                    <a:pt x="160" y="364"/>
                    <a:pt x="126" y="364"/>
                    <a:pt x="90" y="356"/>
                  </a:cubicBezTo>
                  <a:cubicBezTo>
                    <a:pt x="90" y="364"/>
                    <a:pt x="90" y="373"/>
                    <a:pt x="81" y="381"/>
                  </a:cubicBezTo>
                  <a:cubicBezTo>
                    <a:pt x="73" y="401"/>
                    <a:pt x="62" y="418"/>
                    <a:pt x="54" y="426"/>
                  </a:cubicBezTo>
                  <a:cubicBezTo>
                    <a:pt x="45" y="435"/>
                    <a:pt x="36" y="443"/>
                    <a:pt x="36" y="443"/>
                  </a:cubicBezTo>
                  <a:cubicBezTo>
                    <a:pt x="32" y="448"/>
                    <a:pt x="30" y="451"/>
                    <a:pt x="28" y="451"/>
                  </a:cubicBezTo>
                  <a:cubicBezTo>
                    <a:pt x="26" y="451"/>
                    <a:pt x="24" y="448"/>
                    <a:pt x="19" y="443"/>
                  </a:cubicBezTo>
                  <a:lnTo>
                    <a:pt x="0" y="443"/>
                  </a:lnTo>
                  <a:lnTo>
                    <a:pt x="0" y="454"/>
                  </a:lnTo>
                  <a:cubicBezTo>
                    <a:pt x="0" y="454"/>
                    <a:pt x="9" y="462"/>
                    <a:pt x="19" y="462"/>
                  </a:cubicBezTo>
                  <a:cubicBezTo>
                    <a:pt x="28" y="471"/>
                    <a:pt x="36" y="471"/>
                    <a:pt x="45" y="471"/>
                  </a:cubicBezTo>
                  <a:cubicBezTo>
                    <a:pt x="62" y="471"/>
                    <a:pt x="73" y="479"/>
                    <a:pt x="90" y="479"/>
                  </a:cubicBezTo>
                  <a:cubicBezTo>
                    <a:pt x="196" y="507"/>
                    <a:pt x="311" y="533"/>
                    <a:pt x="426" y="541"/>
                  </a:cubicBezTo>
                  <a:cubicBezTo>
                    <a:pt x="533" y="560"/>
                    <a:pt x="647" y="569"/>
                    <a:pt x="765" y="577"/>
                  </a:cubicBezTo>
                  <a:cubicBezTo>
                    <a:pt x="880" y="577"/>
                    <a:pt x="994" y="569"/>
                    <a:pt x="1109" y="560"/>
                  </a:cubicBezTo>
                  <a:cubicBezTo>
                    <a:pt x="1244" y="550"/>
                    <a:pt x="1403" y="541"/>
                    <a:pt x="1535" y="479"/>
                  </a:cubicBezTo>
                  <a:lnTo>
                    <a:pt x="1535" y="409"/>
                  </a:lnTo>
                  <a:cubicBezTo>
                    <a:pt x="1544" y="303"/>
                    <a:pt x="1544" y="205"/>
                    <a:pt x="1597" y="107"/>
                  </a:cubicBezTo>
                  <a:cubicBezTo>
                    <a:pt x="1616" y="62"/>
                    <a:pt x="1633" y="37"/>
                    <a:pt x="1669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6397868" y="1306547"/>
              <a:ext cx="13308" cy="28199"/>
            </a:xfrm>
            <a:custGeom>
              <a:rect b="b" l="l" r="r" t="t"/>
              <a:pathLst>
                <a:path extrusionOk="0" h="659" w="311">
                  <a:moveTo>
                    <a:pt x="0" y="1"/>
                  </a:moveTo>
                  <a:lnTo>
                    <a:pt x="0" y="561"/>
                  </a:lnTo>
                  <a:lnTo>
                    <a:pt x="0" y="569"/>
                  </a:lnTo>
                  <a:cubicBezTo>
                    <a:pt x="0" y="586"/>
                    <a:pt x="9" y="614"/>
                    <a:pt x="45" y="631"/>
                  </a:cubicBezTo>
                  <a:cubicBezTo>
                    <a:pt x="76" y="649"/>
                    <a:pt x="116" y="658"/>
                    <a:pt x="156" y="658"/>
                  </a:cubicBezTo>
                  <a:cubicBezTo>
                    <a:pt x="196" y="658"/>
                    <a:pt x="235" y="649"/>
                    <a:pt x="266" y="631"/>
                  </a:cubicBezTo>
                  <a:cubicBezTo>
                    <a:pt x="292" y="614"/>
                    <a:pt x="311" y="586"/>
                    <a:pt x="311" y="569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6397868" y="1306547"/>
              <a:ext cx="13308" cy="5049"/>
            </a:xfrm>
            <a:custGeom>
              <a:rect b="b" l="l" r="r" t="t"/>
              <a:pathLst>
                <a:path extrusionOk="0" h="118" w="311">
                  <a:moveTo>
                    <a:pt x="0" y="1"/>
                  </a:moveTo>
                  <a:lnTo>
                    <a:pt x="0" y="46"/>
                  </a:lnTo>
                  <a:cubicBezTo>
                    <a:pt x="9" y="63"/>
                    <a:pt x="17" y="82"/>
                    <a:pt x="34" y="90"/>
                  </a:cubicBezTo>
                  <a:cubicBezTo>
                    <a:pt x="66" y="108"/>
                    <a:pt x="109" y="117"/>
                    <a:pt x="151" y="117"/>
                  </a:cubicBezTo>
                  <a:cubicBezTo>
                    <a:pt x="193" y="117"/>
                    <a:pt x="235" y="108"/>
                    <a:pt x="266" y="90"/>
                  </a:cubicBezTo>
                  <a:cubicBezTo>
                    <a:pt x="283" y="82"/>
                    <a:pt x="300" y="63"/>
                    <a:pt x="311" y="54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6397055" y="1302738"/>
              <a:ext cx="14506" cy="7745"/>
            </a:xfrm>
            <a:custGeom>
              <a:rect b="b" l="l" r="r" t="t"/>
              <a:pathLst>
                <a:path extrusionOk="0" h="181" w="339">
                  <a:moveTo>
                    <a:pt x="174" y="1"/>
                  </a:moveTo>
                  <a:cubicBezTo>
                    <a:pt x="135" y="1"/>
                    <a:pt x="95" y="10"/>
                    <a:pt x="64" y="28"/>
                  </a:cubicBezTo>
                  <a:cubicBezTo>
                    <a:pt x="0" y="64"/>
                    <a:pt x="0" y="126"/>
                    <a:pt x="64" y="152"/>
                  </a:cubicBezTo>
                  <a:cubicBezTo>
                    <a:pt x="97" y="171"/>
                    <a:pt x="142" y="180"/>
                    <a:pt x="185" y="180"/>
                  </a:cubicBezTo>
                  <a:cubicBezTo>
                    <a:pt x="221" y="180"/>
                    <a:pt x="257" y="174"/>
                    <a:pt x="285" y="162"/>
                  </a:cubicBezTo>
                  <a:cubicBezTo>
                    <a:pt x="339" y="126"/>
                    <a:pt x="339" y="64"/>
                    <a:pt x="277" y="28"/>
                  </a:cubicBezTo>
                  <a:cubicBezTo>
                    <a:pt x="250" y="10"/>
                    <a:pt x="212" y="1"/>
                    <a:pt x="174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6397483" y="1306204"/>
              <a:ext cx="13693" cy="4579"/>
            </a:xfrm>
            <a:custGeom>
              <a:rect b="b" l="l" r="r" t="t"/>
              <a:pathLst>
                <a:path extrusionOk="0" h="107" w="320">
                  <a:moveTo>
                    <a:pt x="1" y="0"/>
                  </a:moveTo>
                  <a:lnTo>
                    <a:pt x="1" y="17"/>
                  </a:lnTo>
                  <a:cubicBezTo>
                    <a:pt x="1" y="37"/>
                    <a:pt x="18" y="62"/>
                    <a:pt x="43" y="81"/>
                  </a:cubicBezTo>
                  <a:cubicBezTo>
                    <a:pt x="75" y="98"/>
                    <a:pt x="118" y="107"/>
                    <a:pt x="160" y="107"/>
                  </a:cubicBezTo>
                  <a:cubicBezTo>
                    <a:pt x="202" y="107"/>
                    <a:pt x="244" y="98"/>
                    <a:pt x="275" y="81"/>
                  </a:cubicBezTo>
                  <a:cubicBezTo>
                    <a:pt x="309" y="62"/>
                    <a:pt x="320" y="37"/>
                    <a:pt x="320" y="17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6396670" y="1302011"/>
              <a:ext cx="15276" cy="8045"/>
            </a:xfrm>
            <a:custGeom>
              <a:rect b="b" l="l" r="r" t="t"/>
              <a:pathLst>
                <a:path extrusionOk="0" h="188" w="357">
                  <a:moveTo>
                    <a:pt x="179" y="1"/>
                  </a:moveTo>
                  <a:cubicBezTo>
                    <a:pt x="137" y="1"/>
                    <a:pt x="94" y="10"/>
                    <a:pt x="62" y="28"/>
                  </a:cubicBezTo>
                  <a:cubicBezTo>
                    <a:pt x="1" y="62"/>
                    <a:pt x="1" y="126"/>
                    <a:pt x="62" y="160"/>
                  </a:cubicBezTo>
                  <a:cubicBezTo>
                    <a:pt x="94" y="178"/>
                    <a:pt x="137" y="187"/>
                    <a:pt x="179" y="187"/>
                  </a:cubicBezTo>
                  <a:cubicBezTo>
                    <a:pt x="221" y="187"/>
                    <a:pt x="263" y="178"/>
                    <a:pt x="294" y="160"/>
                  </a:cubicBezTo>
                  <a:cubicBezTo>
                    <a:pt x="356" y="126"/>
                    <a:pt x="356" y="62"/>
                    <a:pt x="294" y="28"/>
                  </a:cubicBezTo>
                  <a:cubicBezTo>
                    <a:pt x="263" y="10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6397868" y="1299358"/>
              <a:ext cx="13308" cy="10355"/>
            </a:xfrm>
            <a:custGeom>
              <a:rect b="b" l="l" r="r" t="t"/>
              <a:pathLst>
                <a:path extrusionOk="0" h="242" w="311">
                  <a:moveTo>
                    <a:pt x="151" y="1"/>
                  </a:moveTo>
                  <a:cubicBezTo>
                    <a:pt x="151" y="1"/>
                    <a:pt x="132" y="1"/>
                    <a:pt x="115" y="9"/>
                  </a:cubicBezTo>
                  <a:cubicBezTo>
                    <a:pt x="107" y="9"/>
                    <a:pt x="98" y="9"/>
                    <a:pt x="87" y="18"/>
                  </a:cubicBezTo>
                  <a:cubicBezTo>
                    <a:pt x="53" y="28"/>
                    <a:pt x="17" y="54"/>
                    <a:pt x="9" y="107"/>
                  </a:cubicBezTo>
                  <a:lnTo>
                    <a:pt x="0" y="116"/>
                  </a:lnTo>
                  <a:lnTo>
                    <a:pt x="0" y="135"/>
                  </a:lnTo>
                  <a:lnTo>
                    <a:pt x="0" y="160"/>
                  </a:lnTo>
                  <a:lnTo>
                    <a:pt x="0" y="169"/>
                  </a:lnTo>
                  <a:cubicBezTo>
                    <a:pt x="0" y="169"/>
                    <a:pt x="0" y="177"/>
                    <a:pt x="9" y="177"/>
                  </a:cubicBezTo>
                  <a:cubicBezTo>
                    <a:pt x="17" y="197"/>
                    <a:pt x="26" y="205"/>
                    <a:pt x="45" y="214"/>
                  </a:cubicBezTo>
                  <a:cubicBezTo>
                    <a:pt x="70" y="222"/>
                    <a:pt x="98" y="231"/>
                    <a:pt x="124" y="241"/>
                  </a:cubicBezTo>
                  <a:cubicBezTo>
                    <a:pt x="177" y="241"/>
                    <a:pt x="222" y="231"/>
                    <a:pt x="266" y="214"/>
                  </a:cubicBezTo>
                  <a:cubicBezTo>
                    <a:pt x="275" y="205"/>
                    <a:pt x="292" y="197"/>
                    <a:pt x="300" y="177"/>
                  </a:cubicBezTo>
                  <a:lnTo>
                    <a:pt x="300" y="160"/>
                  </a:lnTo>
                  <a:lnTo>
                    <a:pt x="311" y="152"/>
                  </a:lnTo>
                  <a:lnTo>
                    <a:pt x="311" y="143"/>
                  </a:lnTo>
                  <a:cubicBezTo>
                    <a:pt x="300" y="135"/>
                    <a:pt x="300" y="124"/>
                    <a:pt x="300" y="116"/>
                  </a:cubicBezTo>
                  <a:lnTo>
                    <a:pt x="300" y="107"/>
                  </a:lnTo>
                  <a:cubicBezTo>
                    <a:pt x="283" y="37"/>
                    <a:pt x="222" y="9"/>
                    <a:pt x="185" y="9"/>
                  </a:cubicBezTo>
                  <a:cubicBezTo>
                    <a:pt x="177" y="1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6397868" y="1299743"/>
              <a:ext cx="5306" cy="6846"/>
            </a:xfrm>
            <a:custGeom>
              <a:rect b="b" l="l" r="r" t="t"/>
              <a:pathLst>
                <a:path extrusionOk="0" h="160" w="124">
                  <a:moveTo>
                    <a:pt x="115" y="0"/>
                  </a:moveTo>
                  <a:cubicBezTo>
                    <a:pt x="107" y="0"/>
                    <a:pt x="98" y="0"/>
                    <a:pt x="87" y="9"/>
                  </a:cubicBezTo>
                  <a:cubicBezTo>
                    <a:pt x="53" y="19"/>
                    <a:pt x="17" y="45"/>
                    <a:pt x="9" y="98"/>
                  </a:cubicBezTo>
                  <a:lnTo>
                    <a:pt x="0" y="107"/>
                  </a:lnTo>
                  <a:lnTo>
                    <a:pt x="0" y="126"/>
                  </a:lnTo>
                  <a:lnTo>
                    <a:pt x="0" y="151"/>
                  </a:lnTo>
                  <a:lnTo>
                    <a:pt x="0" y="160"/>
                  </a:lnTo>
                  <a:cubicBezTo>
                    <a:pt x="26" y="151"/>
                    <a:pt x="45" y="143"/>
                    <a:pt x="62" y="126"/>
                  </a:cubicBezTo>
                  <a:cubicBezTo>
                    <a:pt x="87" y="107"/>
                    <a:pt x="107" y="90"/>
                    <a:pt x="115" y="62"/>
                  </a:cubicBezTo>
                  <a:cubicBezTo>
                    <a:pt x="124" y="45"/>
                    <a:pt x="124" y="19"/>
                    <a:pt x="11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6403131" y="1299358"/>
              <a:ext cx="8045" cy="10355"/>
            </a:xfrm>
            <a:custGeom>
              <a:rect b="b" l="l" r="r" t="t"/>
              <a:pathLst>
                <a:path extrusionOk="0" h="242" w="188">
                  <a:moveTo>
                    <a:pt x="45" y="1"/>
                  </a:moveTo>
                  <a:cubicBezTo>
                    <a:pt x="45" y="9"/>
                    <a:pt x="54" y="9"/>
                    <a:pt x="54" y="18"/>
                  </a:cubicBezTo>
                  <a:cubicBezTo>
                    <a:pt x="82" y="45"/>
                    <a:pt x="82" y="71"/>
                    <a:pt x="82" y="107"/>
                  </a:cubicBezTo>
                  <a:cubicBezTo>
                    <a:pt x="82" y="143"/>
                    <a:pt x="54" y="177"/>
                    <a:pt x="28" y="214"/>
                  </a:cubicBezTo>
                  <a:lnTo>
                    <a:pt x="1" y="241"/>
                  </a:lnTo>
                  <a:cubicBezTo>
                    <a:pt x="54" y="241"/>
                    <a:pt x="99" y="231"/>
                    <a:pt x="143" y="214"/>
                  </a:cubicBezTo>
                  <a:cubicBezTo>
                    <a:pt x="152" y="205"/>
                    <a:pt x="169" y="197"/>
                    <a:pt x="177" y="177"/>
                  </a:cubicBezTo>
                  <a:lnTo>
                    <a:pt x="177" y="160"/>
                  </a:lnTo>
                  <a:lnTo>
                    <a:pt x="188" y="152"/>
                  </a:lnTo>
                  <a:lnTo>
                    <a:pt x="188" y="143"/>
                  </a:lnTo>
                  <a:cubicBezTo>
                    <a:pt x="177" y="135"/>
                    <a:pt x="177" y="124"/>
                    <a:pt x="177" y="116"/>
                  </a:cubicBezTo>
                  <a:lnTo>
                    <a:pt x="177" y="107"/>
                  </a:lnTo>
                  <a:cubicBezTo>
                    <a:pt x="160" y="37"/>
                    <a:pt x="99" y="9"/>
                    <a:pt x="62" y="9"/>
                  </a:cubicBezTo>
                  <a:cubicBezTo>
                    <a:pt x="54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4"/>
            <p:cNvSpPr/>
            <p:nvPr/>
          </p:nvSpPr>
          <p:spPr>
            <a:xfrm>
              <a:off x="6400136" y="1299529"/>
              <a:ext cx="8344" cy="4236"/>
            </a:xfrm>
            <a:custGeom>
              <a:rect b="b" l="l" r="r" t="t"/>
              <a:pathLst>
                <a:path extrusionOk="0" h="99" w="195">
                  <a:moveTo>
                    <a:pt x="97" y="1"/>
                  </a:moveTo>
                  <a:cubicBezTo>
                    <a:pt x="75" y="1"/>
                    <a:pt x="53" y="5"/>
                    <a:pt x="34" y="14"/>
                  </a:cubicBezTo>
                  <a:cubicBezTo>
                    <a:pt x="0" y="33"/>
                    <a:pt x="0" y="67"/>
                    <a:pt x="34" y="86"/>
                  </a:cubicBezTo>
                  <a:cubicBezTo>
                    <a:pt x="53" y="95"/>
                    <a:pt x="75" y="99"/>
                    <a:pt x="97" y="99"/>
                  </a:cubicBezTo>
                  <a:cubicBezTo>
                    <a:pt x="120" y="99"/>
                    <a:pt x="142" y="95"/>
                    <a:pt x="160" y="86"/>
                  </a:cubicBezTo>
                  <a:cubicBezTo>
                    <a:pt x="194" y="67"/>
                    <a:pt x="194" y="33"/>
                    <a:pt x="160" y="14"/>
                  </a:cubicBezTo>
                  <a:cubicBezTo>
                    <a:pt x="142" y="5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4"/>
            <p:cNvSpPr/>
            <p:nvPr/>
          </p:nvSpPr>
          <p:spPr>
            <a:xfrm>
              <a:off x="6403858" y="1316602"/>
              <a:ext cx="10355" cy="6205"/>
            </a:xfrm>
            <a:custGeom>
              <a:rect b="b" l="l" r="r" t="t"/>
              <a:pathLst>
                <a:path extrusionOk="0" h="145" w="242">
                  <a:moveTo>
                    <a:pt x="159" y="1"/>
                  </a:moveTo>
                  <a:cubicBezTo>
                    <a:pt x="148" y="1"/>
                    <a:pt x="140" y="5"/>
                    <a:pt x="135" y="15"/>
                  </a:cubicBezTo>
                  <a:cubicBezTo>
                    <a:pt x="118" y="40"/>
                    <a:pt x="99" y="60"/>
                    <a:pt x="73" y="68"/>
                  </a:cubicBezTo>
                  <a:cubicBezTo>
                    <a:pt x="65" y="77"/>
                    <a:pt x="45" y="85"/>
                    <a:pt x="37" y="94"/>
                  </a:cubicBezTo>
                  <a:cubicBezTo>
                    <a:pt x="20" y="104"/>
                    <a:pt x="1" y="130"/>
                    <a:pt x="20" y="138"/>
                  </a:cubicBezTo>
                  <a:cubicBezTo>
                    <a:pt x="26" y="143"/>
                    <a:pt x="34" y="145"/>
                    <a:pt x="42" y="145"/>
                  </a:cubicBezTo>
                  <a:cubicBezTo>
                    <a:pt x="66" y="145"/>
                    <a:pt x="94" y="128"/>
                    <a:pt x="107" y="121"/>
                  </a:cubicBezTo>
                  <a:cubicBezTo>
                    <a:pt x="118" y="121"/>
                    <a:pt x="126" y="121"/>
                    <a:pt x="135" y="113"/>
                  </a:cubicBezTo>
                  <a:cubicBezTo>
                    <a:pt x="160" y="113"/>
                    <a:pt x="188" y="130"/>
                    <a:pt x="205" y="130"/>
                  </a:cubicBezTo>
                  <a:cubicBezTo>
                    <a:pt x="233" y="130"/>
                    <a:pt x="241" y="85"/>
                    <a:pt x="241" y="68"/>
                  </a:cubicBezTo>
                  <a:cubicBezTo>
                    <a:pt x="241" y="60"/>
                    <a:pt x="233" y="51"/>
                    <a:pt x="233" y="40"/>
                  </a:cubicBezTo>
                  <a:cubicBezTo>
                    <a:pt x="224" y="23"/>
                    <a:pt x="205" y="15"/>
                    <a:pt x="188" y="6"/>
                  </a:cubicBezTo>
                  <a:cubicBezTo>
                    <a:pt x="177" y="3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24"/>
          <p:cNvGrpSpPr/>
          <p:nvPr/>
        </p:nvGrpSpPr>
        <p:grpSpPr>
          <a:xfrm>
            <a:off x="8181506" y="738295"/>
            <a:ext cx="498549" cy="484082"/>
            <a:chOff x="2847322" y="704611"/>
            <a:chExt cx="148825" cy="144502"/>
          </a:xfrm>
        </p:grpSpPr>
        <p:sp>
          <p:nvSpPr>
            <p:cNvPr id="1894" name="Google Shape;1894;p24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4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4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4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8" name="Google Shape;1898;p24"/>
          <p:cNvGrpSpPr/>
          <p:nvPr/>
        </p:nvGrpSpPr>
        <p:grpSpPr>
          <a:xfrm flipH="1">
            <a:off x="7947897" y="218066"/>
            <a:ext cx="365062" cy="355142"/>
            <a:chOff x="1616898" y="1093797"/>
            <a:chExt cx="461519" cy="448922"/>
          </a:xfrm>
        </p:grpSpPr>
        <p:sp>
          <p:nvSpPr>
            <p:cNvPr id="1899" name="Google Shape;1899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24"/>
          <p:cNvGrpSpPr/>
          <p:nvPr/>
        </p:nvGrpSpPr>
        <p:grpSpPr>
          <a:xfrm>
            <a:off x="8576500" y="170548"/>
            <a:ext cx="236393" cy="345393"/>
            <a:chOff x="4887532" y="1402312"/>
            <a:chExt cx="369364" cy="434019"/>
          </a:xfrm>
        </p:grpSpPr>
        <p:sp>
          <p:nvSpPr>
            <p:cNvPr id="1904" name="Google Shape;1904;p2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24"/>
          <p:cNvGrpSpPr/>
          <p:nvPr/>
        </p:nvGrpSpPr>
        <p:grpSpPr>
          <a:xfrm flipH="1">
            <a:off x="589561" y="275327"/>
            <a:ext cx="247328" cy="240622"/>
            <a:chOff x="1616898" y="1093797"/>
            <a:chExt cx="461519" cy="448922"/>
          </a:xfrm>
        </p:grpSpPr>
        <p:sp>
          <p:nvSpPr>
            <p:cNvPr id="1908" name="Google Shape;1908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24"/>
          <p:cNvGrpSpPr/>
          <p:nvPr/>
        </p:nvGrpSpPr>
        <p:grpSpPr>
          <a:xfrm flipH="1">
            <a:off x="375465" y="1215581"/>
            <a:ext cx="461427" cy="448922"/>
            <a:chOff x="1616898" y="1093797"/>
            <a:chExt cx="461519" cy="448922"/>
          </a:xfrm>
        </p:grpSpPr>
        <p:sp>
          <p:nvSpPr>
            <p:cNvPr id="1913" name="Google Shape;1913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24"/>
          <p:cNvGrpSpPr/>
          <p:nvPr/>
        </p:nvGrpSpPr>
        <p:grpSpPr>
          <a:xfrm flipH="1">
            <a:off x="166231" y="539491"/>
            <a:ext cx="337463" cy="328342"/>
            <a:chOff x="1616898" y="1093797"/>
            <a:chExt cx="461519" cy="448922"/>
          </a:xfrm>
        </p:grpSpPr>
        <p:sp>
          <p:nvSpPr>
            <p:cNvPr id="1918" name="Google Shape;1918;p24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4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4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4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24"/>
          <p:cNvGrpSpPr/>
          <p:nvPr/>
        </p:nvGrpSpPr>
        <p:grpSpPr>
          <a:xfrm>
            <a:off x="631387" y="735711"/>
            <a:ext cx="236393" cy="345393"/>
            <a:chOff x="4887532" y="1402312"/>
            <a:chExt cx="369364" cy="434019"/>
          </a:xfrm>
        </p:grpSpPr>
        <p:sp>
          <p:nvSpPr>
            <p:cNvPr id="1923" name="Google Shape;1923;p2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217088" y="4036470"/>
            <a:ext cx="422495" cy="895223"/>
            <a:chOff x="4493590" y="3219377"/>
            <a:chExt cx="866124" cy="1835225"/>
          </a:xfrm>
        </p:grpSpPr>
        <p:sp>
          <p:nvSpPr>
            <p:cNvPr id="28" name="Google Shape;28;p4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044457" y="195321"/>
            <a:ext cx="520684" cy="506539"/>
            <a:chOff x="1686456" y="298539"/>
            <a:chExt cx="678769" cy="660330"/>
          </a:xfrm>
        </p:grpSpPr>
        <p:sp>
          <p:nvSpPr>
            <p:cNvPr id="54" name="Google Shape;54;p4"/>
            <p:cNvSpPr/>
            <p:nvPr/>
          </p:nvSpPr>
          <p:spPr>
            <a:xfrm>
              <a:off x="2149808" y="361889"/>
              <a:ext cx="176538" cy="68278"/>
            </a:xfrm>
            <a:custGeom>
              <a:rect b="b" l="l" r="r" t="t"/>
              <a:pathLst>
                <a:path extrusionOk="0" h="374" w="967">
                  <a:moveTo>
                    <a:pt x="919" y="346"/>
                  </a:moveTo>
                  <a:lnTo>
                    <a:pt x="950" y="364"/>
                  </a:lnTo>
                  <a:lnTo>
                    <a:pt x="950" y="364"/>
                  </a:lnTo>
                  <a:lnTo>
                    <a:pt x="950" y="354"/>
                  </a:lnTo>
                  <a:cubicBezTo>
                    <a:pt x="939" y="354"/>
                    <a:pt x="930" y="354"/>
                    <a:pt x="922" y="346"/>
                  </a:cubicBezTo>
                  <a:close/>
                  <a:moveTo>
                    <a:pt x="950" y="364"/>
                  </a:moveTo>
                  <a:lnTo>
                    <a:pt x="950" y="365"/>
                  </a:lnTo>
                  <a:cubicBezTo>
                    <a:pt x="950" y="365"/>
                    <a:pt x="951" y="365"/>
                    <a:pt x="952" y="365"/>
                  </a:cubicBezTo>
                  <a:lnTo>
                    <a:pt x="952" y="365"/>
                  </a:lnTo>
                  <a:lnTo>
                    <a:pt x="950" y="364"/>
                  </a:lnTo>
                  <a:close/>
                  <a:moveTo>
                    <a:pt x="194" y="1"/>
                  </a:moveTo>
                  <a:cubicBezTo>
                    <a:pt x="185" y="1"/>
                    <a:pt x="185" y="9"/>
                    <a:pt x="177" y="9"/>
                  </a:cubicBezTo>
                  <a:lnTo>
                    <a:pt x="124" y="9"/>
                  </a:lnTo>
                  <a:lnTo>
                    <a:pt x="124" y="18"/>
                  </a:lnTo>
                  <a:lnTo>
                    <a:pt x="87" y="18"/>
                  </a:lnTo>
                  <a:lnTo>
                    <a:pt x="87" y="26"/>
                  </a:lnTo>
                  <a:lnTo>
                    <a:pt x="62" y="26"/>
                  </a:lnTo>
                  <a:cubicBezTo>
                    <a:pt x="53" y="35"/>
                    <a:pt x="45" y="35"/>
                    <a:pt x="34" y="35"/>
                  </a:cubicBezTo>
                  <a:lnTo>
                    <a:pt x="26" y="35"/>
                  </a:lnTo>
                  <a:cubicBezTo>
                    <a:pt x="17" y="46"/>
                    <a:pt x="9" y="46"/>
                    <a:pt x="0" y="54"/>
                  </a:cubicBezTo>
                  <a:lnTo>
                    <a:pt x="549" y="373"/>
                  </a:lnTo>
                  <a:cubicBezTo>
                    <a:pt x="558" y="365"/>
                    <a:pt x="566" y="365"/>
                    <a:pt x="577" y="354"/>
                  </a:cubicBezTo>
                  <a:lnTo>
                    <a:pt x="585" y="354"/>
                  </a:lnTo>
                  <a:cubicBezTo>
                    <a:pt x="594" y="354"/>
                    <a:pt x="603" y="346"/>
                    <a:pt x="611" y="346"/>
                  </a:cubicBezTo>
                  <a:cubicBezTo>
                    <a:pt x="620" y="346"/>
                    <a:pt x="630" y="337"/>
                    <a:pt x="639" y="337"/>
                  </a:cubicBezTo>
                  <a:cubicBezTo>
                    <a:pt x="647" y="337"/>
                    <a:pt x="656" y="337"/>
                    <a:pt x="664" y="329"/>
                  </a:cubicBezTo>
                  <a:lnTo>
                    <a:pt x="709" y="329"/>
                  </a:lnTo>
                  <a:cubicBezTo>
                    <a:pt x="717" y="329"/>
                    <a:pt x="717" y="320"/>
                    <a:pt x="726" y="320"/>
                  </a:cubicBezTo>
                  <a:lnTo>
                    <a:pt x="807" y="320"/>
                  </a:lnTo>
                  <a:cubicBezTo>
                    <a:pt x="815" y="320"/>
                    <a:pt x="824" y="320"/>
                    <a:pt x="824" y="329"/>
                  </a:cubicBezTo>
                  <a:lnTo>
                    <a:pt x="860" y="329"/>
                  </a:lnTo>
                  <a:cubicBezTo>
                    <a:pt x="860" y="329"/>
                    <a:pt x="869" y="329"/>
                    <a:pt x="869" y="337"/>
                  </a:cubicBezTo>
                  <a:lnTo>
                    <a:pt x="896" y="337"/>
                  </a:lnTo>
                  <a:lnTo>
                    <a:pt x="905" y="346"/>
                  </a:lnTo>
                  <a:lnTo>
                    <a:pt x="919" y="346"/>
                  </a:lnTo>
                  <a:lnTo>
                    <a:pt x="417" y="54"/>
                  </a:lnTo>
                  <a:cubicBezTo>
                    <a:pt x="407" y="46"/>
                    <a:pt x="407" y="46"/>
                    <a:pt x="398" y="46"/>
                  </a:cubicBezTo>
                  <a:cubicBezTo>
                    <a:pt x="390" y="35"/>
                    <a:pt x="381" y="35"/>
                    <a:pt x="381" y="35"/>
                  </a:cubicBezTo>
                  <a:lnTo>
                    <a:pt x="373" y="26"/>
                  </a:lnTo>
                  <a:lnTo>
                    <a:pt x="353" y="26"/>
                  </a:lnTo>
                  <a:lnTo>
                    <a:pt x="345" y="18"/>
                  </a:lnTo>
                  <a:lnTo>
                    <a:pt x="328" y="18"/>
                  </a:lnTo>
                  <a:cubicBezTo>
                    <a:pt x="319" y="18"/>
                    <a:pt x="319" y="9"/>
                    <a:pt x="311" y="9"/>
                  </a:cubicBezTo>
                  <a:lnTo>
                    <a:pt x="283" y="9"/>
                  </a:lnTo>
                  <a:cubicBezTo>
                    <a:pt x="275" y="9"/>
                    <a:pt x="266" y="9"/>
                    <a:pt x="266" y="1"/>
                  </a:cubicBezTo>
                  <a:close/>
                  <a:moveTo>
                    <a:pt x="952" y="365"/>
                  </a:moveTo>
                  <a:lnTo>
                    <a:pt x="967" y="373"/>
                  </a:lnTo>
                  <a:cubicBezTo>
                    <a:pt x="959" y="366"/>
                    <a:pt x="958" y="365"/>
                    <a:pt x="952" y="36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86456" y="667870"/>
              <a:ext cx="173434" cy="283520"/>
            </a:xfrm>
            <a:custGeom>
              <a:rect b="b" l="l" r="r" t="t"/>
              <a:pathLst>
                <a:path extrusionOk="0" h="1553" w="950">
                  <a:moveTo>
                    <a:pt x="401" y="0"/>
                  </a:moveTo>
                  <a:cubicBezTo>
                    <a:pt x="401" y="0"/>
                    <a:pt x="390" y="9"/>
                    <a:pt x="381" y="19"/>
                  </a:cubicBezTo>
                  <a:cubicBezTo>
                    <a:pt x="373" y="28"/>
                    <a:pt x="364" y="36"/>
                    <a:pt x="356" y="45"/>
                  </a:cubicBezTo>
                  <a:lnTo>
                    <a:pt x="347" y="54"/>
                  </a:lnTo>
                  <a:cubicBezTo>
                    <a:pt x="337" y="62"/>
                    <a:pt x="328" y="73"/>
                    <a:pt x="320" y="90"/>
                  </a:cubicBezTo>
                  <a:cubicBezTo>
                    <a:pt x="311" y="98"/>
                    <a:pt x="303" y="107"/>
                    <a:pt x="294" y="115"/>
                  </a:cubicBezTo>
                  <a:lnTo>
                    <a:pt x="294" y="126"/>
                  </a:lnTo>
                  <a:cubicBezTo>
                    <a:pt x="283" y="126"/>
                    <a:pt x="275" y="134"/>
                    <a:pt x="275" y="143"/>
                  </a:cubicBezTo>
                  <a:lnTo>
                    <a:pt x="266" y="151"/>
                  </a:lnTo>
                  <a:lnTo>
                    <a:pt x="258" y="160"/>
                  </a:lnTo>
                  <a:cubicBezTo>
                    <a:pt x="249" y="168"/>
                    <a:pt x="249" y="168"/>
                    <a:pt x="249" y="179"/>
                  </a:cubicBezTo>
                  <a:cubicBezTo>
                    <a:pt x="241" y="179"/>
                    <a:pt x="241" y="188"/>
                    <a:pt x="241" y="188"/>
                  </a:cubicBezTo>
                  <a:lnTo>
                    <a:pt x="230" y="196"/>
                  </a:lnTo>
                  <a:lnTo>
                    <a:pt x="230" y="205"/>
                  </a:lnTo>
                  <a:cubicBezTo>
                    <a:pt x="222" y="205"/>
                    <a:pt x="222" y="213"/>
                    <a:pt x="222" y="213"/>
                  </a:cubicBezTo>
                  <a:cubicBezTo>
                    <a:pt x="213" y="222"/>
                    <a:pt x="213" y="222"/>
                    <a:pt x="213" y="232"/>
                  </a:cubicBezTo>
                  <a:cubicBezTo>
                    <a:pt x="205" y="232"/>
                    <a:pt x="205" y="241"/>
                    <a:pt x="205" y="241"/>
                  </a:cubicBezTo>
                  <a:lnTo>
                    <a:pt x="196" y="249"/>
                  </a:lnTo>
                  <a:lnTo>
                    <a:pt x="196" y="258"/>
                  </a:lnTo>
                  <a:cubicBezTo>
                    <a:pt x="188" y="258"/>
                    <a:pt x="188" y="266"/>
                    <a:pt x="188" y="266"/>
                  </a:cubicBezTo>
                  <a:cubicBezTo>
                    <a:pt x="188" y="275"/>
                    <a:pt x="177" y="275"/>
                    <a:pt x="177" y="286"/>
                  </a:cubicBezTo>
                  <a:lnTo>
                    <a:pt x="169" y="294"/>
                  </a:lnTo>
                  <a:cubicBezTo>
                    <a:pt x="169" y="303"/>
                    <a:pt x="160" y="311"/>
                    <a:pt x="160" y="311"/>
                  </a:cubicBezTo>
                  <a:lnTo>
                    <a:pt x="160" y="320"/>
                  </a:lnTo>
                  <a:cubicBezTo>
                    <a:pt x="152" y="328"/>
                    <a:pt x="152" y="339"/>
                    <a:pt x="143" y="347"/>
                  </a:cubicBezTo>
                  <a:lnTo>
                    <a:pt x="134" y="356"/>
                  </a:lnTo>
                  <a:cubicBezTo>
                    <a:pt x="134" y="356"/>
                    <a:pt x="134" y="364"/>
                    <a:pt x="124" y="373"/>
                  </a:cubicBezTo>
                  <a:lnTo>
                    <a:pt x="124" y="381"/>
                  </a:lnTo>
                  <a:lnTo>
                    <a:pt x="115" y="392"/>
                  </a:lnTo>
                  <a:lnTo>
                    <a:pt x="115" y="401"/>
                  </a:lnTo>
                  <a:cubicBezTo>
                    <a:pt x="115" y="401"/>
                    <a:pt x="115" y="409"/>
                    <a:pt x="107" y="409"/>
                  </a:cubicBezTo>
                  <a:cubicBezTo>
                    <a:pt x="107" y="418"/>
                    <a:pt x="107" y="418"/>
                    <a:pt x="98" y="426"/>
                  </a:cubicBezTo>
                  <a:lnTo>
                    <a:pt x="98" y="435"/>
                  </a:lnTo>
                  <a:lnTo>
                    <a:pt x="98" y="445"/>
                  </a:lnTo>
                  <a:cubicBezTo>
                    <a:pt x="90" y="445"/>
                    <a:pt x="90" y="454"/>
                    <a:pt x="90" y="454"/>
                  </a:cubicBezTo>
                  <a:lnTo>
                    <a:pt x="90" y="462"/>
                  </a:lnTo>
                  <a:cubicBezTo>
                    <a:pt x="81" y="471"/>
                    <a:pt x="81" y="479"/>
                    <a:pt x="81" y="479"/>
                  </a:cubicBezTo>
                  <a:cubicBezTo>
                    <a:pt x="81" y="488"/>
                    <a:pt x="81" y="488"/>
                    <a:pt x="71" y="488"/>
                  </a:cubicBezTo>
                  <a:lnTo>
                    <a:pt x="71" y="498"/>
                  </a:lnTo>
                  <a:lnTo>
                    <a:pt x="71" y="507"/>
                  </a:lnTo>
                  <a:lnTo>
                    <a:pt x="62" y="515"/>
                  </a:lnTo>
                  <a:cubicBezTo>
                    <a:pt x="62" y="524"/>
                    <a:pt x="62" y="533"/>
                    <a:pt x="54" y="541"/>
                  </a:cubicBezTo>
                  <a:lnTo>
                    <a:pt x="54" y="552"/>
                  </a:lnTo>
                  <a:lnTo>
                    <a:pt x="54" y="560"/>
                  </a:lnTo>
                  <a:cubicBezTo>
                    <a:pt x="45" y="569"/>
                    <a:pt x="45" y="569"/>
                    <a:pt x="45" y="577"/>
                  </a:cubicBezTo>
                  <a:lnTo>
                    <a:pt x="45" y="586"/>
                  </a:lnTo>
                  <a:cubicBezTo>
                    <a:pt x="37" y="594"/>
                    <a:pt x="37" y="605"/>
                    <a:pt x="37" y="605"/>
                  </a:cubicBezTo>
                  <a:lnTo>
                    <a:pt x="37" y="613"/>
                  </a:lnTo>
                  <a:cubicBezTo>
                    <a:pt x="37" y="622"/>
                    <a:pt x="28" y="630"/>
                    <a:pt x="28" y="639"/>
                  </a:cubicBezTo>
                  <a:lnTo>
                    <a:pt x="28" y="647"/>
                  </a:lnTo>
                  <a:cubicBezTo>
                    <a:pt x="28" y="658"/>
                    <a:pt x="17" y="667"/>
                    <a:pt x="17" y="667"/>
                  </a:cubicBezTo>
                  <a:lnTo>
                    <a:pt x="17" y="675"/>
                  </a:lnTo>
                  <a:lnTo>
                    <a:pt x="17" y="692"/>
                  </a:lnTo>
                  <a:cubicBezTo>
                    <a:pt x="17" y="701"/>
                    <a:pt x="9" y="711"/>
                    <a:pt x="9" y="720"/>
                  </a:cubicBezTo>
                  <a:lnTo>
                    <a:pt x="9" y="728"/>
                  </a:lnTo>
                  <a:lnTo>
                    <a:pt x="9" y="745"/>
                  </a:lnTo>
                  <a:lnTo>
                    <a:pt x="9" y="754"/>
                  </a:lnTo>
                  <a:cubicBezTo>
                    <a:pt x="9" y="765"/>
                    <a:pt x="9" y="765"/>
                    <a:pt x="0" y="773"/>
                  </a:cubicBezTo>
                  <a:lnTo>
                    <a:pt x="0" y="782"/>
                  </a:lnTo>
                  <a:lnTo>
                    <a:pt x="0" y="799"/>
                  </a:lnTo>
                  <a:lnTo>
                    <a:pt x="0" y="807"/>
                  </a:lnTo>
                  <a:lnTo>
                    <a:pt x="0" y="826"/>
                  </a:lnTo>
                  <a:lnTo>
                    <a:pt x="0" y="835"/>
                  </a:lnTo>
                  <a:lnTo>
                    <a:pt x="0" y="871"/>
                  </a:lnTo>
                  <a:cubicBezTo>
                    <a:pt x="0" y="1048"/>
                    <a:pt x="62" y="1171"/>
                    <a:pt x="169" y="1233"/>
                  </a:cubicBezTo>
                  <a:lnTo>
                    <a:pt x="720" y="1552"/>
                  </a:lnTo>
                  <a:cubicBezTo>
                    <a:pt x="613" y="1491"/>
                    <a:pt x="550" y="1367"/>
                    <a:pt x="550" y="1180"/>
                  </a:cubicBezTo>
                  <a:lnTo>
                    <a:pt x="550" y="1154"/>
                  </a:lnTo>
                  <a:lnTo>
                    <a:pt x="550" y="1146"/>
                  </a:lnTo>
                  <a:lnTo>
                    <a:pt x="550" y="1126"/>
                  </a:lnTo>
                  <a:lnTo>
                    <a:pt x="550" y="1118"/>
                  </a:lnTo>
                  <a:lnTo>
                    <a:pt x="550" y="1101"/>
                  </a:lnTo>
                  <a:lnTo>
                    <a:pt x="550" y="1092"/>
                  </a:lnTo>
                  <a:lnTo>
                    <a:pt x="550" y="1073"/>
                  </a:lnTo>
                  <a:lnTo>
                    <a:pt x="550" y="1065"/>
                  </a:lnTo>
                  <a:cubicBezTo>
                    <a:pt x="560" y="1056"/>
                    <a:pt x="560" y="1056"/>
                    <a:pt x="560" y="1048"/>
                  </a:cubicBezTo>
                  <a:lnTo>
                    <a:pt x="560" y="1039"/>
                  </a:lnTo>
                  <a:lnTo>
                    <a:pt x="560" y="1012"/>
                  </a:lnTo>
                  <a:cubicBezTo>
                    <a:pt x="569" y="1003"/>
                    <a:pt x="569" y="994"/>
                    <a:pt x="569" y="986"/>
                  </a:cubicBezTo>
                  <a:cubicBezTo>
                    <a:pt x="569" y="977"/>
                    <a:pt x="569" y="977"/>
                    <a:pt x="577" y="967"/>
                  </a:cubicBezTo>
                  <a:lnTo>
                    <a:pt x="577" y="958"/>
                  </a:lnTo>
                  <a:cubicBezTo>
                    <a:pt x="577" y="950"/>
                    <a:pt x="577" y="941"/>
                    <a:pt x="586" y="933"/>
                  </a:cubicBezTo>
                  <a:lnTo>
                    <a:pt x="586" y="924"/>
                  </a:lnTo>
                  <a:lnTo>
                    <a:pt x="586" y="905"/>
                  </a:lnTo>
                  <a:lnTo>
                    <a:pt x="594" y="897"/>
                  </a:lnTo>
                  <a:lnTo>
                    <a:pt x="594" y="880"/>
                  </a:lnTo>
                  <a:cubicBezTo>
                    <a:pt x="594" y="871"/>
                    <a:pt x="603" y="871"/>
                    <a:pt x="603" y="871"/>
                  </a:cubicBezTo>
                  <a:lnTo>
                    <a:pt x="603" y="860"/>
                  </a:lnTo>
                  <a:cubicBezTo>
                    <a:pt x="603" y="852"/>
                    <a:pt x="613" y="843"/>
                    <a:pt x="613" y="835"/>
                  </a:cubicBezTo>
                  <a:lnTo>
                    <a:pt x="613" y="826"/>
                  </a:lnTo>
                  <a:cubicBezTo>
                    <a:pt x="622" y="826"/>
                    <a:pt x="622" y="818"/>
                    <a:pt x="622" y="807"/>
                  </a:cubicBezTo>
                  <a:cubicBezTo>
                    <a:pt x="622" y="807"/>
                    <a:pt x="622" y="799"/>
                    <a:pt x="631" y="799"/>
                  </a:cubicBezTo>
                  <a:lnTo>
                    <a:pt x="631" y="782"/>
                  </a:lnTo>
                  <a:cubicBezTo>
                    <a:pt x="639" y="782"/>
                    <a:pt x="639" y="773"/>
                    <a:pt x="639" y="773"/>
                  </a:cubicBezTo>
                  <a:cubicBezTo>
                    <a:pt x="639" y="765"/>
                    <a:pt x="639" y="765"/>
                    <a:pt x="648" y="754"/>
                  </a:cubicBezTo>
                  <a:lnTo>
                    <a:pt x="648" y="745"/>
                  </a:lnTo>
                  <a:cubicBezTo>
                    <a:pt x="648" y="737"/>
                    <a:pt x="656" y="728"/>
                    <a:pt x="656" y="728"/>
                  </a:cubicBezTo>
                  <a:cubicBezTo>
                    <a:pt x="656" y="720"/>
                    <a:pt x="656" y="720"/>
                    <a:pt x="667" y="720"/>
                  </a:cubicBezTo>
                  <a:cubicBezTo>
                    <a:pt x="667" y="711"/>
                    <a:pt x="667" y="701"/>
                    <a:pt x="675" y="701"/>
                  </a:cubicBezTo>
                  <a:lnTo>
                    <a:pt x="675" y="692"/>
                  </a:lnTo>
                  <a:cubicBezTo>
                    <a:pt x="675" y="684"/>
                    <a:pt x="684" y="675"/>
                    <a:pt x="684" y="675"/>
                  </a:cubicBezTo>
                  <a:lnTo>
                    <a:pt x="692" y="667"/>
                  </a:lnTo>
                  <a:cubicBezTo>
                    <a:pt x="692" y="658"/>
                    <a:pt x="701" y="647"/>
                    <a:pt x="701" y="639"/>
                  </a:cubicBezTo>
                  <a:lnTo>
                    <a:pt x="701" y="630"/>
                  </a:lnTo>
                  <a:cubicBezTo>
                    <a:pt x="709" y="622"/>
                    <a:pt x="709" y="622"/>
                    <a:pt x="720" y="613"/>
                  </a:cubicBezTo>
                  <a:lnTo>
                    <a:pt x="728" y="605"/>
                  </a:lnTo>
                  <a:cubicBezTo>
                    <a:pt x="728" y="594"/>
                    <a:pt x="728" y="586"/>
                    <a:pt x="737" y="586"/>
                  </a:cubicBezTo>
                  <a:lnTo>
                    <a:pt x="737" y="577"/>
                  </a:lnTo>
                  <a:cubicBezTo>
                    <a:pt x="745" y="569"/>
                    <a:pt x="745" y="560"/>
                    <a:pt x="754" y="560"/>
                  </a:cubicBezTo>
                  <a:lnTo>
                    <a:pt x="754" y="552"/>
                  </a:lnTo>
                  <a:cubicBezTo>
                    <a:pt x="763" y="541"/>
                    <a:pt x="763" y="541"/>
                    <a:pt x="763" y="533"/>
                  </a:cubicBezTo>
                  <a:cubicBezTo>
                    <a:pt x="773" y="533"/>
                    <a:pt x="773" y="524"/>
                    <a:pt x="773" y="524"/>
                  </a:cubicBezTo>
                  <a:cubicBezTo>
                    <a:pt x="782" y="515"/>
                    <a:pt x="782" y="515"/>
                    <a:pt x="782" y="507"/>
                  </a:cubicBezTo>
                  <a:cubicBezTo>
                    <a:pt x="790" y="507"/>
                    <a:pt x="790" y="498"/>
                    <a:pt x="790" y="498"/>
                  </a:cubicBezTo>
                  <a:cubicBezTo>
                    <a:pt x="799" y="488"/>
                    <a:pt x="799" y="488"/>
                    <a:pt x="799" y="479"/>
                  </a:cubicBezTo>
                  <a:cubicBezTo>
                    <a:pt x="807" y="479"/>
                    <a:pt x="807" y="471"/>
                    <a:pt x="816" y="471"/>
                  </a:cubicBezTo>
                  <a:cubicBezTo>
                    <a:pt x="816" y="462"/>
                    <a:pt x="816" y="462"/>
                    <a:pt x="826" y="462"/>
                  </a:cubicBezTo>
                  <a:cubicBezTo>
                    <a:pt x="826" y="454"/>
                    <a:pt x="835" y="445"/>
                    <a:pt x="835" y="435"/>
                  </a:cubicBezTo>
                  <a:lnTo>
                    <a:pt x="843" y="426"/>
                  </a:lnTo>
                  <a:cubicBezTo>
                    <a:pt x="852" y="426"/>
                    <a:pt x="860" y="418"/>
                    <a:pt x="860" y="409"/>
                  </a:cubicBezTo>
                  <a:lnTo>
                    <a:pt x="869" y="409"/>
                  </a:lnTo>
                  <a:cubicBezTo>
                    <a:pt x="880" y="392"/>
                    <a:pt x="888" y="381"/>
                    <a:pt x="897" y="373"/>
                  </a:cubicBezTo>
                  <a:lnTo>
                    <a:pt x="897" y="364"/>
                  </a:lnTo>
                  <a:cubicBezTo>
                    <a:pt x="905" y="356"/>
                    <a:pt x="914" y="347"/>
                    <a:pt x="922" y="339"/>
                  </a:cubicBezTo>
                  <a:lnTo>
                    <a:pt x="933" y="339"/>
                  </a:lnTo>
                  <a:cubicBezTo>
                    <a:pt x="933" y="328"/>
                    <a:pt x="941" y="320"/>
                    <a:pt x="950" y="320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759482" y="298539"/>
              <a:ext cx="443627" cy="427744"/>
            </a:xfrm>
            <a:custGeom>
              <a:rect b="b" l="l" r="r" t="t"/>
              <a:pathLst>
                <a:path extrusionOk="0" h="2343" w="2430">
                  <a:moveTo>
                    <a:pt x="1525" y="1"/>
                  </a:moveTo>
                  <a:cubicBezTo>
                    <a:pt x="1525" y="9"/>
                    <a:pt x="1516" y="9"/>
                    <a:pt x="1508" y="9"/>
                  </a:cubicBezTo>
                  <a:lnTo>
                    <a:pt x="1480" y="9"/>
                  </a:lnTo>
                  <a:cubicBezTo>
                    <a:pt x="1472" y="9"/>
                    <a:pt x="1463" y="9"/>
                    <a:pt x="1455" y="20"/>
                  </a:cubicBezTo>
                  <a:lnTo>
                    <a:pt x="1418" y="20"/>
                  </a:lnTo>
                  <a:cubicBezTo>
                    <a:pt x="1418" y="29"/>
                    <a:pt x="1410" y="29"/>
                    <a:pt x="1410" y="29"/>
                  </a:cubicBezTo>
                  <a:lnTo>
                    <a:pt x="1384" y="29"/>
                  </a:lnTo>
                  <a:lnTo>
                    <a:pt x="1384" y="37"/>
                  </a:lnTo>
                  <a:lnTo>
                    <a:pt x="1357" y="37"/>
                  </a:lnTo>
                  <a:lnTo>
                    <a:pt x="1348" y="46"/>
                  </a:lnTo>
                  <a:cubicBezTo>
                    <a:pt x="1340" y="46"/>
                    <a:pt x="1331" y="46"/>
                    <a:pt x="1321" y="54"/>
                  </a:cubicBezTo>
                  <a:lnTo>
                    <a:pt x="1312" y="54"/>
                  </a:lnTo>
                  <a:cubicBezTo>
                    <a:pt x="1303" y="54"/>
                    <a:pt x="1303" y="54"/>
                    <a:pt x="1295" y="63"/>
                  </a:cubicBezTo>
                  <a:lnTo>
                    <a:pt x="1278" y="63"/>
                  </a:lnTo>
                  <a:cubicBezTo>
                    <a:pt x="1278" y="73"/>
                    <a:pt x="1267" y="73"/>
                    <a:pt x="1259" y="73"/>
                  </a:cubicBezTo>
                  <a:cubicBezTo>
                    <a:pt x="1250" y="82"/>
                    <a:pt x="1250" y="82"/>
                    <a:pt x="1242" y="82"/>
                  </a:cubicBezTo>
                  <a:cubicBezTo>
                    <a:pt x="1233" y="90"/>
                    <a:pt x="1225" y="90"/>
                    <a:pt x="1214" y="90"/>
                  </a:cubicBezTo>
                  <a:lnTo>
                    <a:pt x="1206" y="99"/>
                  </a:lnTo>
                  <a:cubicBezTo>
                    <a:pt x="1206" y="99"/>
                    <a:pt x="1197" y="99"/>
                    <a:pt x="1189" y="107"/>
                  </a:cubicBezTo>
                  <a:lnTo>
                    <a:pt x="1180" y="107"/>
                  </a:lnTo>
                  <a:cubicBezTo>
                    <a:pt x="1171" y="116"/>
                    <a:pt x="1171" y="116"/>
                    <a:pt x="1161" y="126"/>
                  </a:cubicBezTo>
                  <a:lnTo>
                    <a:pt x="1152" y="126"/>
                  </a:lnTo>
                  <a:cubicBezTo>
                    <a:pt x="1144" y="126"/>
                    <a:pt x="1144" y="135"/>
                    <a:pt x="1135" y="135"/>
                  </a:cubicBezTo>
                  <a:lnTo>
                    <a:pt x="1127" y="143"/>
                  </a:lnTo>
                  <a:cubicBezTo>
                    <a:pt x="1118" y="143"/>
                    <a:pt x="1108" y="152"/>
                    <a:pt x="1099" y="152"/>
                  </a:cubicBezTo>
                  <a:cubicBezTo>
                    <a:pt x="1091" y="161"/>
                    <a:pt x="1082" y="161"/>
                    <a:pt x="1074" y="169"/>
                  </a:cubicBezTo>
                  <a:lnTo>
                    <a:pt x="1065" y="169"/>
                  </a:lnTo>
                  <a:cubicBezTo>
                    <a:pt x="1065" y="180"/>
                    <a:pt x="1054" y="180"/>
                    <a:pt x="1046" y="188"/>
                  </a:cubicBezTo>
                  <a:lnTo>
                    <a:pt x="1037" y="188"/>
                  </a:lnTo>
                  <a:cubicBezTo>
                    <a:pt x="1029" y="197"/>
                    <a:pt x="1029" y="197"/>
                    <a:pt x="1020" y="205"/>
                  </a:cubicBezTo>
                  <a:lnTo>
                    <a:pt x="1012" y="205"/>
                  </a:lnTo>
                  <a:cubicBezTo>
                    <a:pt x="1001" y="214"/>
                    <a:pt x="1001" y="214"/>
                    <a:pt x="993" y="222"/>
                  </a:cubicBezTo>
                  <a:lnTo>
                    <a:pt x="984" y="222"/>
                  </a:lnTo>
                  <a:cubicBezTo>
                    <a:pt x="984" y="233"/>
                    <a:pt x="976" y="233"/>
                    <a:pt x="967" y="241"/>
                  </a:cubicBezTo>
                  <a:lnTo>
                    <a:pt x="959" y="241"/>
                  </a:lnTo>
                  <a:cubicBezTo>
                    <a:pt x="948" y="250"/>
                    <a:pt x="948" y="258"/>
                    <a:pt x="939" y="258"/>
                  </a:cubicBezTo>
                  <a:lnTo>
                    <a:pt x="931" y="258"/>
                  </a:lnTo>
                  <a:cubicBezTo>
                    <a:pt x="922" y="267"/>
                    <a:pt x="922" y="275"/>
                    <a:pt x="914" y="286"/>
                  </a:cubicBezTo>
                  <a:lnTo>
                    <a:pt x="905" y="286"/>
                  </a:lnTo>
                  <a:cubicBezTo>
                    <a:pt x="895" y="295"/>
                    <a:pt x="886" y="295"/>
                    <a:pt x="886" y="303"/>
                  </a:cubicBezTo>
                  <a:lnTo>
                    <a:pt x="878" y="312"/>
                  </a:lnTo>
                  <a:cubicBezTo>
                    <a:pt x="869" y="312"/>
                    <a:pt x="869" y="320"/>
                    <a:pt x="861" y="320"/>
                  </a:cubicBezTo>
                  <a:lnTo>
                    <a:pt x="852" y="329"/>
                  </a:lnTo>
                  <a:cubicBezTo>
                    <a:pt x="842" y="339"/>
                    <a:pt x="842" y="339"/>
                    <a:pt x="833" y="348"/>
                  </a:cubicBezTo>
                  <a:lnTo>
                    <a:pt x="824" y="356"/>
                  </a:lnTo>
                  <a:cubicBezTo>
                    <a:pt x="824" y="356"/>
                    <a:pt x="816" y="365"/>
                    <a:pt x="807" y="365"/>
                  </a:cubicBezTo>
                  <a:lnTo>
                    <a:pt x="799" y="373"/>
                  </a:lnTo>
                  <a:cubicBezTo>
                    <a:pt x="799" y="382"/>
                    <a:pt x="788" y="382"/>
                    <a:pt x="780" y="393"/>
                  </a:cubicBezTo>
                  <a:cubicBezTo>
                    <a:pt x="771" y="401"/>
                    <a:pt x="763" y="410"/>
                    <a:pt x="754" y="418"/>
                  </a:cubicBezTo>
                  <a:lnTo>
                    <a:pt x="746" y="427"/>
                  </a:lnTo>
                  <a:lnTo>
                    <a:pt x="735" y="435"/>
                  </a:lnTo>
                  <a:lnTo>
                    <a:pt x="727" y="435"/>
                  </a:lnTo>
                  <a:cubicBezTo>
                    <a:pt x="718" y="454"/>
                    <a:pt x="710" y="463"/>
                    <a:pt x="701" y="471"/>
                  </a:cubicBezTo>
                  <a:cubicBezTo>
                    <a:pt x="692" y="480"/>
                    <a:pt x="682" y="488"/>
                    <a:pt x="673" y="499"/>
                  </a:cubicBezTo>
                  <a:lnTo>
                    <a:pt x="665" y="508"/>
                  </a:lnTo>
                  <a:cubicBezTo>
                    <a:pt x="656" y="516"/>
                    <a:pt x="656" y="525"/>
                    <a:pt x="648" y="525"/>
                  </a:cubicBezTo>
                  <a:cubicBezTo>
                    <a:pt x="648" y="533"/>
                    <a:pt x="639" y="533"/>
                    <a:pt x="639" y="542"/>
                  </a:cubicBezTo>
                  <a:cubicBezTo>
                    <a:pt x="629" y="542"/>
                    <a:pt x="620" y="552"/>
                    <a:pt x="620" y="561"/>
                  </a:cubicBezTo>
                  <a:lnTo>
                    <a:pt x="612" y="569"/>
                  </a:lnTo>
                  <a:cubicBezTo>
                    <a:pt x="595" y="586"/>
                    <a:pt x="586" y="595"/>
                    <a:pt x="567" y="614"/>
                  </a:cubicBezTo>
                  <a:lnTo>
                    <a:pt x="567" y="622"/>
                  </a:lnTo>
                  <a:cubicBezTo>
                    <a:pt x="550" y="640"/>
                    <a:pt x="541" y="659"/>
                    <a:pt x="522" y="667"/>
                  </a:cubicBezTo>
                  <a:lnTo>
                    <a:pt x="522" y="676"/>
                  </a:lnTo>
                  <a:cubicBezTo>
                    <a:pt x="514" y="693"/>
                    <a:pt x="497" y="701"/>
                    <a:pt x="488" y="720"/>
                  </a:cubicBezTo>
                  <a:lnTo>
                    <a:pt x="480" y="729"/>
                  </a:lnTo>
                  <a:cubicBezTo>
                    <a:pt x="469" y="746"/>
                    <a:pt x="460" y="754"/>
                    <a:pt x="452" y="774"/>
                  </a:cubicBezTo>
                  <a:cubicBezTo>
                    <a:pt x="443" y="791"/>
                    <a:pt x="435" y="799"/>
                    <a:pt x="426" y="818"/>
                  </a:cubicBezTo>
                  <a:lnTo>
                    <a:pt x="416" y="827"/>
                  </a:lnTo>
                  <a:cubicBezTo>
                    <a:pt x="407" y="835"/>
                    <a:pt x="399" y="852"/>
                    <a:pt x="390" y="872"/>
                  </a:cubicBezTo>
                  <a:lnTo>
                    <a:pt x="382" y="872"/>
                  </a:lnTo>
                  <a:cubicBezTo>
                    <a:pt x="373" y="889"/>
                    <a:pt x="373" y="897"/>
                    <a:pt x="363" y="906"/>
                  </a:cubicBezTo>
                  <a:cubicBezTo>
                    <a:pt x="363" y="914"/>
                    <a:pt x="354" y="914"/>
                    <a:pt x="354" y="914"/>
                  </a:cubicBezTo>
                  <a:cubicBezTo>
                    <a:pt x="345" y="933"/>
                    <a:pt x="337" y="950"/>
                    <a:pt x="328" y="959"/>
                  </a:cubicBezTo>
                  <a:lnTo>
                    <a:pt x="328" y="967"/>
                  </a:lnTo>
                  <a:cubicBezTo>
                    <a:pt x="320" y="978"/>
                    <a:pt x="309" y="995"/>
                    <a:pt x="309" y="1004"/>
                  </a:cubicBezTo>
                  <a:cubicBezTo>
                    <a:pt x="301" y="1004"/>
                    <a:pt x="301" y="1012"/>
                    <a:pt x="301" y="1012"/>
                  </a:cubicBezTo>
                  <a:cubicBezTo>
                    <a:pt x="292" y="1031"/>
                    <a:pt x="284" y="1040"/>
                    <a:pt x="275" y="1057"/>
                  </a:cubicBezTo>
                  <a:cubicBezTo>
                    <a:pt x="267" y="1074"/>
                    <a:pt x="267" y="1084"/>
                    <a:pt x="256" y="1093"/>
                  </a:cubicBezTo>
                  <a:cubicBezTo>
                    <a:pt x="256" y="1101"/>
                    <a:pt x="256" y="1101"/>
                    <a:pt x="248" y="1110"/>
                  </a:cubicBezTo>
                  <a:cubicBezTo>
                    <a:pt x="248" y="1119"/>
                    <a:pt x="239" y="1138"/>
                    <a:pt x="231" y="1146"/>
                  </a:cubicBezTo>
                  <a:cubicBezTo>
                    <a:pt x="222" y="1163"/>
                    <a:pt x="213" y="1180"/>
                    <a:pt x="213" y="1191"/>
                  </a:cubicBezTo>
                  <a:cubicBezTo>
                    <a:pt x="213" y="1199"/>
                    <a:pt x="203" y="1199"/>
                    <a:pt x="203" y="1199"/>
                  </a:cubicBezTo>
                  <a:cubicBezTo>
                    <a:pt x="203" y="1216"/>
                    <a:pt x="194" y="1225"/>
                    <a:pt x="186" y="1233"/>
                  </a:cubicBezTo>
                  <a:lnTo>
                    <a:pt x="186" y="1244"/>
                  </a:lnTo>
                  <a:cubicBezTo>
                    <a:pt x="177" y="1261"/>
                    <a:pt x="177" y="1278"/>
                    <a:pt x="169" y="1287"/>
                  </a:cubicBezTo>
                  <a:cubicBezTo>
                    <a:pt x="169" y="1297"/>
                    <a:pt x="169" y="1297"/>
                    <a:pt x="160" y="1297"/>
                  </a:cubicBezTo>
                  <a:cubicBezTo>
                    <a:pt x="160" y="1314"/>
                    <a:pt x="150" y="1323"/>
                    <a:pt x="150" y="1340"/>
                  </a:cubicBezTo>
                  <a:lnTo>
                    <a:pt x="141" y="1351"/>
                  </a:lnTo>
                  <a:cubicBezTo>
                    <a:pt x="141" y="1359"/>
                    <a:pt x="133" y="1376"/>
                    <a:pt x="133" y="1393"/>
                  </a:cubicBezTo>
                  <a:cubicBezTo>
                    <a:pt x="124" y="1393"/>
                    <a:pt x="124" y="1393"/>
                    <a:pt x="124" y="1404"/>
                  </a:cubicBezTo>
                  <a:cubicBezTo>
                    <a:pt x="124" y="1412"/>
                    <a:pt x="116" y="1429"/>
                    <a:pt x="116" y="1438"/>
                  </a:cubicBezTo>
                  <a:lnTo>
                    <a:pt x="107" y="1446"/>
                  </a:lnTo>
                  <a:cubicBezTo>
                    <a:pt x="107" y="1466"/>
                    <a:pt x="96" y="1483"/>
                    <a:pt x="88" y="1500"/>
                  </a:cubicBezTo>
                  <a:lnTo>
                    <a:pt x="88" y="1510"/>
                  </a:lnTo>
                  <a:cubicBezTo>
                    <a:pt x="88" y="1527"/>
                    <a:pt x="79" y="1544"/>
                    <a:pt x="79" y="1553"/>
                  </a:cubicBezTo>
                  <a:lnTo>
                    <a:pt x="71" y="1563"/>
                  </a:lnTo>
                  <a:lnTo>
                    <a:pt x="71" y="1580"/>
                  </a:lnTo>
                  <a:lnTo>
                    <a:pt x="71" y="1589"/>
                  </a:lnTo>
                  <a:cubicBezTo>
                    <a:pt x="62" y="1598"/>
                    <a:pt x="62" y="1606"/>
                    <a:pt x="62" y="1617"/>
                  </a:cubicBezTo>
                  <a:lnTo>
                    <a:pt x="62" y="1625"/>
                  </a:lnTo>
                  <a:cubicBezTo>
                    <a:pt x="54" y="1634"/>
                    <a:pt x="54" y="1642"/>
                    <a:pt x="54" y="1651"/>
                  </a:cubicBezTo>
                  <a:cubicBezTo>
                    <a:pt x="54" y="1659"/>
                    <a:pt x="54" y="1659"/>
                    <a:pt x="43" y="1659"/>
                  </a:cubicBezTo>
                  <a:lnTo>
                    <a:pt x="43" y="1687"/>
                  </a:lnTo>
                  <a:cubicBezTo>
                    <a:pt x="43" y="1695"/>
                    <a:pt x="35" y="1712"/>
                    <a:pt x="35" y="1723"/>
                  </a:cubicBezTo>
                  <a:lnTo>
                    <a:pt x="35" y="1732"/>
                  </a:lnTo>
                  <a:cubicBezTo>
                    <a:pt x="35" y="1740"/>
                    <a:pt x="35" y="1749"/>
                    <a:pt x="26" y="1757"/>
                  </a:cubicBezTo>
                  <a:lnTo>
                    <a:pt x="26" y="1776"/>
                  </a:lnTo>
                  <a:lnTo>
                    <a:pt x="26" y="1793"/>
                  </a:lnTo>
                  <a:cubicBezTo>
                    <a:pt x="26" y="1802"/>
                    <a:pt x="26" y="1802"/>
                    <a:pt x="18" y="1810"/>
                  </a:cubicBezTo>
                  <a:lnTo>
                    <a:pt x="18" y="1830"/>
                  </a:lnTo>
                  <a:lnTo>
                    <a:pt x="18" y="1838"/>
                  </a:lnTo>
                  <a:lnTo>
                    <a:pt x="18" y="1847"/>
                  </a:lnTo>
                  <a:cubicBezTo>
                    <a:pt x="18" y="1855"/>
                    <a:pt x="18" y="1872"/>
                    <a:pt x="9" y="1883"/>
                  </a:cubicBezTo>
                  <a:lnTo>
                    <a:pt x="9" y="1891"/>
                  </a:lnTo>
                  <a:lnTo>
                    <a:pt x="9" y="1925"/>
                  </a:lnTo>
                  <a:lnTo>
                    <a:pt x="9" y="1936"/>
                  </a:lnTo>
                  <a:lnTo>
                    <a:pt x="9" y="1970"/>
                  </a:lnTo>
                  <a:lnTo>
                    <a:pt x="9" y="1979"/>
                  </a:lnTo>
                  <a:cubicBezTo>
                    <a:pt x="9" y="1998"/>
                    <a:pt x="1" y="2006"/>
                    <a:pt x="1" y="2023"/>
                  </a:cubicBezTo>
                  <a:lnTo>
                    <a:pt x="550" y="2343"/>
                  </a:lnTo>
                  <a:lnTo>
                    <a:pt x="550" y="2298"/>
                  </a:lnTo>
                  <a:lnTo>
                    <a:pt x="550" y="2289"/>
                  </a:lnTo>
                  <a:cubicBezTo>
                    <a:pt x="550" y="2281"/>
                    <a:pt x="558" y="2264"/>
                    <a:pt x="558" y="2255"/>
                  </a:cubicBezTo>
                  <a:lnTo>
                    <a:pt x="558" y="2245"/>
                  </a:lnTo>
                  <a:lnTo>
                    <a:pt x="558" y="2211"/>
                  </a:lnTo>
                  <a:lnTo>
                    <a:pt x="558" y="2202"/>
                  </a:lnTo>
                  <a:cubicBezTo>
                    <a:pt x="558" y="2183"/>
                    <a:pt x="558" y="2174"/>
                    <a:pt x="567" y="2166"/>
                  </a:cubicBezTo>
                  <a:lnTo>
                    <a:pt x="567" y="2149"/>
                  </a:lnTo>
                  <a:lnTo>
                    <a:pt x="567" y="2130"/>
                  </a:lnTo>
                  <a:lnTo>
                    <a:pt x="567" y="2113"/>
                  </a:lnTo>
                  <a:cubicBezTo>
                    <a:pt x="575" y="2104"/>
                    <a:pt x="575" y="2096"/>
                    <a:pt x="575" y="2085"/>
                  </a:cubicBezTo>
                  <a:lnTo>
                    <a:pt x="575" y="2077"/>
                  </a:lnTo>
                  <a:cubicBezTo>
                    <a:pt x="575" y="2068"/>
                    <a:pt x="575" y="2059"/>
                    <a:pt x="586" y="2051"/>
                  </a:cubicBezTo>
                  <a:lnTo>
                    <a:pt x="586" y="2042"/>
                  </a:lnTo>
                  <a:cubicBezTo>
                    <a:pt x="586" y="2032"/>
                    <a:pt x="586" y="2015"/>
                    <a:pt x="595" y="2006"/>
                  </a:cubicBezTo>
                  <a:lnTo>
                    <a:pt x="595" y="1979"/>
                  </a:lnTo>
                  <a:lnTo>
                    <a:pt x="595" y="1970"/>
                  </a:lnTo>
                  <a:cubicBezTo>
                    <a:pt x="603" y="1962"/>
                    <a:pt x="603" y="1953"/>
                    <a:pt x="603" y="1936"/>
                  </a:cubicBezTo>
                  <a:cubicBezTo>
                    <a:pt x="612" y="1925"/>
                    <a:pt x="612" y="1917"/>
                    <a:pt x="612" y="1908"/>
                  </a:cubicBezTo>
                  <a:cubicBezTo>
                    <a:pt x="612" y="1900"/>
                    <a:pt x="620" y="1900"/>
                    <a:pt x="620" y="1900"/>
                  </a:cubicBezTo>
                  <a:lnTo>
                    <a:pt x="620" y="1872"/>
                  </a:lnTo>
                  <a:cubicBezTo>
                    <a:pt x="629" y="1855"/>
                    <a:pt x="629" y="1847"/>
                    <a:pt x="639" y="1830"/>
                  </a:cubicBezTo>
                  <a:lnTo>
                    <a:pt x="639" y="1819"/>
                  </a:lnTo>
                  <a:cubicBezTo>
                    <a:pt x="648" y="1802"/>
                    <a:pt x="648" y="1785"/>
                    <a:pt x="656" y="1766"/>
                  </a:cubicBezTo>
                  <a:lnTo>
                    <a:pt x="656" y="1757"/>
                  </a:lnTo>
                  <a:cubicBezTo>
                    <a:pt x="665" y="1749"/>
                    <a:pt x="665" y="1732"/>
                    <a:pt x="673" y="1723"/>
                  </a:cubicBezTo>
                  <a:lnTo>
                    <a:pt x="673" y="1712"/>
                  </a:lnTo>
                  <a:cubicBezTo>
                    <a:pt x="682" y="1695"/>
                    <a:pt x="682" y="1678"/>
                    <a:pt x="692" y="1659"/>
                  </a:cubicBezTo>
                  <a:lnTo>
                    <a:pt x="701" y="1651"/>
                  </a:lnTo>
                  <a:cubicBezTo>
                    <a:pt x="701" y="1642"/>
                    <a:pt x="710" y="1634"/>
                    <a:pt x="710" y="1617"/>
                  </a:cubicBezTo>
                  <a:cubicBezTo>
                    <a:pt x="710" y="1617"/>
                    <a:pt x="710" y="1606"/>
                    <a:pt x="718" y="1606"/>
                  </a:cubicBezTo>
                  <a:cubicBezTo>
                    <a:pt x="718" y="1589"/>
                    <a:pt x="727" y="1580"/>
                    <a:pt x="735" y="1563"/>
                  </a:cubicBezTo>
                  <a:lnTo>
                    <a:pt x="735" y="1553"/>
                  </a:lnTo>
                  <a:cubicBezTo>
                    <a:pt x="746" y="1544"/>
                    <a:pt x="746" y="1536"/>
                    <a:pt x="754" y="1519"/>
                  </a:cubicBezTo>
                  <a:lnTo>
                    <a:pt x="754" y="1510"/>
                  </a:lnTo>
                  <a:cubicBezTo>
                    <a:pt x="763" y="1491"/>
                    <a:pt x="771" y="1483"/>
                    <a:pt x="780" y="1466"/>
                  </a:cubicBezTo>
                  <a:cubicBezTo>
                    <a:pt x="788" y="1446"/>
                    <a:pt x="788" y="1438"/>
                    <a:pt x="799" y="1429"/>
                  </a:cubicBezTo>
                  <a:cubicBezTo>
                    <a:pt x="799" y="1421"/>
                    <a:pt x="799" y="1421"/>
                    <a:pt x="807" y="1412"/>
                  </a:cubicBezTo>
                  <a:cubicBezTo>
                    <a:pt x="807" y="1404"/>
                    <a:pt x="816" y="1385"/>
                    <a:pt x="824" y="1376"/>
                  </a:cubicBezTo>
                  <a:cubicBezTo>
                    <a:pt x="833" y="1359"/>
                    <a:pt x="842" y="1340"/>
                    <a:pt x="852" y="1331"/>
                  </a:cubicBezTo>
                  <a:lnTo>
                    <a:pt x="852" y="1323"/>
                  </a:lnTo>
                  <a:cubicBezTo>
                    <a:pt x="861" y="1306"/>
                    <a:pt x="869" y="1297"/>
                    <a:pt x="878" y="1287"/>
                  </a:cubicBezTo>
                  <a:lnTo>
                    <a:pt x="878" y="1278"/>
                  </a:lnTo>
                  <a:cubicBezTo>
                    <a:pt x="886" y="1261"/>
                    <a:pt x="895" y="1253"/>
                    <a:pt x="905" y="1233"/>
                  </a:cubicBezTo>
                  <a:lnTo>
                    <a:pt x="905" y="1225"/>
                  </a:lnTo>
                  <a:cubicBezTo>
                    <a:pt x="914" y="1216"/>
                    <a:pt x="922" y="1208"/>
                    <a:pt x="931" y="1191"/>
                  </a:cubicBezTo>
                  <a:lnTo>
                    <a:pt x="931" y="1180"/>
                  </a:lnTo>
                  <a:cubicBezTo>
                    <a:pt x="939" y="1172"/>
                    <a:pt x="959" y="1155"/>
                    <a:pt x="967" y="1146"/>
                  </a:cubicBezTo>
                  <a:lnTo>
                    <a:pt x="967" y="1138"/>
                  </a:lnTo>
                  <a:cubicBezTo>
                    <a:pt x="976" y="1119"/>
                    <a:pt x="984" y="1110"/>
                    <a:pt x="993" y="1093"/>
                  </a:cubicBezTo>
                  <a:lnTo>
                    <a:pt x="1001" y="1093"/>
                  </a:lnTo>
                  <a:cubicBezTo>
                    <a:pt x="1012" y="1074"/>
                    <a:pt x="1020" y="1065"/>
                    <a:pt x="1029" y="1048"/>
                  </a:cubicBezTo>
                  <a:lnTo>
                    <a:pt x="1037" y="1040"/>
                  </a:lnTo>
                  <a:cubicBezTo>
                    <a:pt x="1046" y="1021"/>
                    <a:pt x="1054" y="1012"/>
                    <a:pt x="1065" y="995"/>
                  </a:cubicBezTo>
                  <a:lnTo>
                    <a:pt x="1074" y="987"/>
                  </a:lnTo>
                  <a:cubicBezTo>
                    <a:pt x="1091" y="967"/>
                    <a:pt x="1099" y="959"/>
                    <a:pt x="1108" y="942"/>
                  </a:cubicBezTo>
                  <a:lnTo>
                    <a:pt x="1118" y="933"/>
                  </a:lnTo>
                  <a:cubicBezTo>
                    <a:pt x="1135" y="914"/>
                    <a:pt x="1144" y="906"/>
                    <a:pt x="1161" y="889"/>
                  </a:cubicBezTo>
                  <a:lnTo>
                    <a:pt x="1161" y="880"/>
                  </a:lnTo>
                  <a:cubicBezTo>
                    <a:pt x="1171" y="872"/>
                    <a:pt x="1180" y="861"/>
                    <a:pt x="1189" y="852"/>
                  </a:cubicBezTo>
                  <a:lnTo>
                    <a:pt x="1197" y="844"/>
                  </a:lnTo>
                  <a:cubicBezTo>
                    <a:pt x="1197" y="835"/>
                    <a:pt x="1206" y="835"/>
                    <a:pt x="1214" y="827"/>
                  </a:cubicBezTo>
                  <a:cubicBezTo>
                    <a:pt x="1214" y="827"/>
                    <a:pt x="1214" y="818"/>
                    <a:pt x="1225" y="818"/>
                  </a:cubicBezTo>
                  <a:cubicBezTo>
                    <a:pt x="1233" y="808"/>
                    <a:pt x="1242" y="799"/>
                    <a:pt x="1250" y="791"/>
                  </a:cubicBezTo>
                  <a:cubicBezTo>
                    <a:pt x="1259" y="774"/>
                    <a:pt x="1267" y="765"/>
                    <a:pt x="1278" y="754"/>
                  </a:cubicBezTo>
                  <a:cubicBezTo>
                    <a:pt x="1286" y="754"/>
                    <a:pt x="1286" y="746"/>
                    <a:pt x="1295" y="737"/>
                  </a:cubicBezTo>
                  <a:lnTo>
                    <a:pt x="1303" y="737"/>
                  </a:lnTo>
                  <a:cubicBezTo>
                    <a:pt x="1312" y="729"/>
                    <a:pt x="1312" y="720"/>
                    <a:pt x="1321" y="712"/>
                  </a:cubicBezTo>
                  <a:lnTo>
                    <a:pt x="1331" y="712"/>
                  </a:lnTo>
                  <a:cubicBezTo>
                    <a:pt x="1340" y="701"/>
                    <a:pt x="1340" y="693"/>
                    <a:pt x="1348" y="693"/>
                  </a:cubicBezTo>
                  <a:lnTo>
                    <a:pt x="1357" y="684"/>
                  </a:lnTo>
                  <a:cubicBezTo>
                    <a:pt x="1365" y="676"/>
                    <a:pt x="1365" y="676"/>
                    <a:pt x="1374" y="667"/>
                  </a:cubicBezTo>
                  <a:lnTo>
                    <a:pt x="1384" y="659"/>
                  </a:lnTo>
                  <a:cubicBezTo>
                    <a:pt x="1384" y="659"/>
                    <a:pt x="1393" y="648"/>
                    <a:pt x="1401" y="648"/>
                  </a:cubicBezTo>
                  <a:cubicBezTo>
                    <a:pt x="1401" y="648"/>
                    <a:pt x="1401" y="640"/>
                    <a:pt x="1410" y="640"/>
                  </a:cubicBezTo>
                  <a:lnTo>
                    <a:pt x="1418" y="631"/>
                  </a:lnTo>
                  <a:lnTo>
                    <a:pt x="1438" y="622"/>
                  </a:lnTo>
                  <a:cubicBezTo>
                    <a:pt x="1438" y="614"/>
                    <a:pt x="1446" y="614"/>
                    <a:pt x="1446" y="605"/>
                  </a:cubicBezTo>
                  <a:lnTo>
                    <a:pt x="1455" y="605"/>
                  </a:lnTo>
                  <a:cubicBezTo>
                    <a:pt x="1463" y="595"/>
                    <a:pt x="1472" y="586"/>
                    <a:pt x="1480" y="578"/>
                  </a:cubicBezTo>
                  <a:lnTo>
                    <a:pt x="1491" y="578"/>
                  </a:lnTo>
                  <a:cubicBezTo>
                    <a:pt x="1491" y="569"/>
                    <a:pt x="1499" y="569"/>
                    <a:pt x="1508" y="561"/>
                  </a:cubicBezTo>
                  <a:lnTo>
                    <a:pt x="1516" y="561"/>
                  </a:lnTo>
                  <a:cubicBezTo>
                    <a:pt x="1525" y="552"/>
                    <a:pt x="1525" y="552"/>
                    <a:pt x="1533" y="542"/>
                  </a:cubicBezTo>
                  <a:cubicBezTo>
                    <a:pt x="1533" y="542"/>
                    <a:pt x="1544" y="542"/>
                    <a:pt x="1544" y="533"/>
                  </a:cubicBezTo>
                  <a:cubicBezTo>
                    <a:pt x="1553" y="533"/>
                    <a:pt x="1553" y="533"/>
                    <a:pt x="1561" y="525"/>
                  </a:cubicBezTo>
                  <a:cubicBezTo>
                    <a:pt x="1561" y="525"/>
                    <a:pt x="1570" y="525"/>
                    <a:pt x="1570" y="516"/>
                  </a:cubicBezTo>
                  <a:cubicBezTo>
                    <a:pt x="1578" y="516"/>
                    <a:pt x="1578" y="516"/>
                    <a:pt x="1587" y="508"/>
                  </a:cubicBezTo>
                  <a:lnTo>
                    <a:pt x="1597" y="508"/>
                  </a:lnTo>
                  <a:cubicBezTo>
                    <a:pt x="1606" y="499"/>
                    <a:pt x="1606" y="499"/>
                    <a:pt x="1614" y="488"/>
                  </a:cubicBezTo>
                  <a:lnTo>
                    <a:pt x="1623" y="488"/>
                  </a:lnTo>
                  <a:cubicBezTo>
                    <a:pt x="1631" y="480"/>
                    <a:pt x="1640" y="480"/>
                    <a:pt x="1651" y="471"/>
                  </a:cubicBezTo>
                  <a:cubicBezTo>
                    <a:pt x="1659" y="463"/>
                    <a:pt x="1668" y="463"/>
                    <a:pt x="1676" y="454"/>
                  </a:cubicBezTo>
                  <a:cubicBezTo>
                    <a:pt x="1685" y="454"/>
                    <a:pt x="1693" y="446"/>
                    <a:pt x="1704" y="446"/>
                  </a:cubicBezTo>
                  <a:lnTo>
                    <a:pt x="1704" y="435"/>
                  </a:lnTo>
                  <a:cubicBezTo>
                    <a:pt x="1712" y="435"/>
                    <a:pt x="1721" y="427"/>
                    <a:pt x="1729" y="427"/>
                  </a:cubicBezTo>
                  <a:lnTo>
                    <a:pt x="1738" y="427"/>
                  </a:lnTo>
                  <a:cubicBezTo>
                    <a:pt x="1746" y="418"/>
                    <a:pt x="1746" y="418"/>
                    <a:pt x="1757" y="418"/>
                  </a:cubicBezTo>
                  <a:lnTo>
                    <a:pt x="1765" y="410"/>
                  </a:lnTo>
                  <a:cubicBezTo>
                    <a:pt x="1774" y="410"/>
                    <a:pt x="1782" y="401"/>
                    <a:pt x="1791" y="401"/>
                  </a:cubicBezTo>
                  <a:cubicBezTo>
                    <a:pt x="1800" y="401"/>
                    <a:pt x="1800" y="393"/>
                    <a:pt x="1810" y="393"/>
                  </a:cubicBezTo>
                  <a:cubicBezTo>
                    <a:pt x="1819" y="393"/>
                    <a:pt x="1819" y="382"/>
                    <a:pt x="1827" y="382"/>
                  </a:cubicBezTo>
                  <a:lnTo>
                    <a:pt x="1836" y="382"/>
                  </a:lnTo>
                  <a:cubicBezTo>
                    <a:pt x="1844" y="373"/>
                    <a:pt x="1853" y="373"/>
                    <a:pt x="1863" y="373"/>
                  </a:cubicBezTo>
                  <a:lnTo>
                    <a:pt x="1872" y="365"/>
                  </a:lnTo>
                  <a:cubicBezTo>
                    <a:pt x="1880" y="365"/>
                    <a:pt x="1889" y="365"/>
                    <a:pt x="1897" y="356"/>
                  </a:cubicBezTo>
                  <a:lnTo>
                    <a:pt x="1906" y="356"/>
                  </a:lnTo>
                  <a:cubicBezTo>
                    <a:pt x="1917" y="356"/>
                    <a:pt x="1925" y="356"/>
                    <a:pt x="1925" y="348"/>
                  </a:cubicBezTo>
                  <a:lnTo>
                    <a:pt x="1951" y="348"/>
                  </a:lnTo>
                  <a:cubicBezTo>
                    <a:pt x="1959" y="348"/>
                    <a:pt x="1959" y="339"/>
                    <a:pt x="1970" y="339"/>
                  </a:cubicBezTo>
                  <a:lnTo>
                    <a:pt x="1995" y="339"/>
                  </a:lnTo>
                  <a:lnTo>
                    <a:pt x="2004" y="329"/>
                  </a:lnTo>
                  <a:lnTo>
                    <a:pt x="2057" y="329"/>
                  </a:lnTo>
                  <a:cubicBezTo>
                    <a:pt x="2066" y="320"/>
                    <a:pt x="2066" y="320"/>
                    <a:pt x="2076" y="320"/>
                  </a:cubicBezTo>
                  <a:lnTo>
                    <a:pt x="2208" y="320"/>
                  </a:lnTo>
                  <a:lnTo>
                    <a:pt x="2217" y="329"/>
                  </a:lnTo>
                  <a:lnTo>
                    <a:pt x="2253" y="329"/>
                  </a:lnTo>
                  <a:cubicBezTo>
                    <a:pt x="2262" y="329"/>
                    <a:pt x="2270" y="329"/>
                    <a:pt x="2279" y="339"/>
                  </a:cubicBezTo>
                  <a:lnTo>
                    <a:pt x="2289" y="339"/>
                  </a:lnTo>
                  <a:cubicBezTo>
                    <a:pt x="2298" y="339"/>
                    <a:pt x="2306" y="339"/>
                    <a:pt x="2315" y="348"/>
                  </a:cubicBezTo>
                  <a:cubicBezTo>
                    <a:pt x="2323" y="348"/>
                    <a:pt x="2332" y="348"/>
                    <a:pt x="2342" y="356"/>
                  </a:cubicBezTo>
                  <a:cubicBezTo>
                    <a:pt x="2351" y="356"/>
                    <a:pt x="2359" y="356"/>
                    <a:pt x="2368" y="365"/>
                  </a:cubicBezTo>
                  <a:cubicBezTo>
                    <a:pt x="2376" y="365"/>
                    <a:pt x="2385" y="373"/>
                    <a:pt x="2396" y="373"/>
                  </a:cubicBezTo>
                  <a:lnTo>
                    <a:pt x="2404" y="382"/>
                  </a:lnTo>
                  <a:cubicBezTo>
                    <a:pt x="2413" y="382"/>
                    <a:pt x="2413" y="382"/>
                    <a:pt x="2421" y="393"/>
                  </a:cubicBezTo>
                  <a:lnTo>
                    <a:pt x="2430" y="393"/>
                  </a:lnTo>
                  <a:lnTo>
                    <a:pt x="1880" y="73"/>
                  </a:lnTo>
                  <a:lnTo>
                    <a:pt x="1872" y="73"/>
                  </a:lnTo>
                  <a:cubicBezTo>
                    <a:pt x="1872" y="63"/>
                    <a:pt x="1863" y="63"/>
                    <a:pt x="1853" y="63"/>
                  </a:cubicBezTo>
                  <a:lnTo>
                    <a:pt x="1844" y="54"/>
                  </a:lnTo>
                  <a:cubicBezTo>
                    <a:pt x="1836" y="54"/>
                    <a:pt x="1836" y="54"/>
                    <a:pt x="1827" y="46"/>
                  </a:cubicBezTo>
                  <a:lnTo>
                    <a:pt x="1819" y="46"/>
                  </a:lnTo>
                  <a:cubicBezTo>
                    <a:pt x="1810" y="46"/>
                    <a:pt x="1800" y="37"/>
                    <a:pt x="1800" y="37"/>
                  </a:cubicBezTo>
                  <a:lnTo>
                    <a:pt x="1791" y="37"/>
                  </a:lnTo>
                  <a:cubicBezTo>
                    <a:pt x="1782" y="29"/>
                    <a:pt x="1774" y="29"/>
                    <a:pt x="1765" y="29"/>
                  </a:cubicBezTo>
                  <a:cubicBezTo>
                    <a:pt x="1757" y="20"/>
                    <a:pt x="1746" y="20"/>
                    <a:pt x="1738" y="20"/>
                  </a:cubicBezTo>
                  <a:lnTo>
                    <a:pt x="1729" y="20"/>
                  </a:lnTo>
                  <a:cubicBezTo>
                    <a:pt x="1721" y="20"/>
                    <a:pt x="1712" y="9"/>
                    <a:pt x="1704" y="9"/>
                  </a:cubicBezTo>
                  <a:lnTo>
                    <a:pt x="1668" y="9"/>
                  </a:lnTo>
                  <a:cubicBezTo>
                    <a:pt x="1659" y="1"/>
                    <a:pt x="1651" y="1"/>
                    <a:pt x="164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785224" y="357143"/>
              <a:ext cx="580001" cy="601726"/>
            </a:xfrm>
            <a:custGeom>
              <a:rect b="b" l="l" r="r" t="t"/>
              <a:pathLst>
                <a:path extrusionOk="0" h="3296" w="3177">
                  <a:moveTo>
                    <a:pt x="2001" y="1"/>
                  </a:moveTo>
                  <a:cubicBezTo>
                    <a:pt x="1853" y="1"/>
                    <a:pt x="1686" y="49"/>
                    <a:pt x="1510" y="150"/>
                  </a:cubicBezTo>
                  <a:cubicBezTo>
                    <a:pt x="905" y="497"/>
                    <a:pt x="426" y="1330"/>
                    <a:pt x="409" y="2022"/>
                  </a:cubicBezTo>
                  <a:cubicBezTo>
                    <a:pt x="179" y="2235"/>
                    <a:pt x="0" y="2590"/>
                    <a:pt x="9" y="2882"/>
                  </a:cubicBezTo>
                  <a:cubicBezTo>
                    <a:pt x="9" y="3147"/>
                    <a:pt x="139" y="3296"/>
                    <a:pt x="329" y="3296"/>
                  </a:cubicBezTo>
                  <a:cubicBezTo>
                    <a:pt x="407" y="3296"/>
                    <a:pt x="493" y="3271"/>
                    <a:pt x="586" y="3220"/>
                  </a:cubicBezTo>
                  <a:cubicBezTo>
                    <a:pt x="728" y="3131"/>
                    <a:pt x="1314" y="2794"/>
                    <a:pt x="1518" y="2679"/>
                  </a:cubicBezTo>
                  <a:cubicBezTo>
                    <a:pt x="1703" y="2573"/>
                    <a:pt x="2289" y="2235"/>
                    <a:pt x="2440" y="2147"/>
                  </a:cubicBezTo>
                  <a:cubicBezTo>
                    <a:pt x="2849" y="1907"/>
                    <a:pt x="3176" y="1338"/>
                    <a:pt x="3176" y="870"/>
                  </a:cubicBezTo>
                  <a:cubicBezTo>
                    <a:pt x="3176" y="541"/>
                    <a:pt x="3012" y="349"/>
                    <a:pt x="2773" y="349"/>
                  </a:cubicBezTo>
                  <a:cubicBezTo>
                    <a:pt x="2703" y="349"/>
                    <a:pt x="2627" y="365"/>
                    <a:pt x="2546" y="399"/>
                  </a:cubicBezTo>
                  <a:cubicBezTo>
                    <a:pt x="2451" y="142"/>
                    <a:pt x="2254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423991" y="920844"/>
            <a:ext cx="215376" cy="314707"/>
            <a:chOff x="4887532" y="1402312"/>
            <a:chExt cx="369364" cy="434019"/>
          </a:xfrm>
        </p:grpSpPr>
        <p:sp>
          <p:nvSpPr>
            <p:cNvPr id="59" name="Google Shape;59;p4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720000" y="2288895"/>
            <a:ext cx="271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3561850" y="2288895"/>
            <a:ext cx="271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2100"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3" type="subTitle"/>
          </p:nvPr>
        </p:nvSpPr>
        <p:spPr>
          <a:xfrm>
            <a:off x="720000" y="2614370"/>
            <a:ext cx="2719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3561859" y="2614370"/>
            <a:ext cx="2719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p5"/>
          <p:cNvGrpSpPr/>
          <p:nvPr/>
        </p:nvGrpSpPr>
        <p:grpSpPr>
          <a:xfrm flipH="1">
            <a:off x="7931653" y="130522"/>
            <a:ext cx="461519" cy="448922"/>
            <a:chOff x="1616898" y="1093797"/>
            <a:chExt cx="461519" cy="448922"/>
          </a:xfrm>
        </p:grpSpPr>
        <p:sp>
          <p:nvSpPr>
            <p:cNvPr id="69" name="Google Shape;69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693500" y="419198"/>
            <a:ext cx="236393" cy="345393"/>
            <a:chOff x="4887532" y="1402312"/>
            <a:chExt cx="369364" cy="434019"/>
          </a:xfrm>
        </p:grpSpPr>
        <p:sp>
          <p:nvSpPr>
            <p:cNvPr id="74" name="Google Shape;74;p5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>
            <a:off x="297498" y="524527"/>
            <a:ext cx="247328" cy="240622"/>
            <a:chOff x="1616898" y="1093797"/>
            <a:chExt cx="461519" cy="448922"/>
          </a:xfrm>
        </p:grpSpPr>
        <p:sp>
          <p:nvSpPr>
            <p:cNvPr id="78" name="Google Shape;78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 flipH="1">
            <a:off x="667528" y="200606"/>
            <a:ext cx="461427" cy="448922"/>
            <a:chOff x="1616898" y="1093797"/>
            <a:chExt cx="461519" cy="448922"/>
          </a:xfrm>
        </p:grpSpPr>
        <p:sp>
          <p:nvSpPr>
            <p:cNvPr id="83" name="Google Shape;83;p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89" name="Google Shape;89;p6"/>
          <p:cNvGrpSpPr/>
          <p:nvPr/>
        </p:nvGrpSpPr>
        <p:grpSpPr>
          <a:xfrm>
            <a:off x="792287" y="200598"/>
            <a:ext cx="236393" cy="345393"/>
            <a:chOff x="4887532" y="1402312"/>
            <a:chExt cx="369364" cy="434019"/>
          </a:xfrm>
        </p:grpSpPr>
        <p:sp>
          <p:nvSpPr>
            <p:cNvPr id="90" name="Google Shape;90;p6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6"/>
          <p:cNvGrpSpPr/>
          <p:nvPr/>
        </p:nvGrpSpPr>
        <p:grpSpPr>
          <a:xfrm flipH="1">
            <a:off x="8345303" y="200606"/>
            <a:ext cx="461427" cy="448922"/>
            <a:chOff x="1616898" y="1093797"/>
            <a:chExt cx="461519" cy="448922"/>
          </a:xfrm>
        </p:grpSpPr>
        <p:sp>
          <p:nvSpPr>
            <p:cNvPr id="94" name="Google Shape;94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 flipH="1">
            <a:off x="8407281" y="765141"/>
            <a:ext cx="337463" cy="328342"/>
            <a:chOff x="1616898" y="1093797"/>
            <a:chExt cx="461519" cy="448922"/>
          </a:xfrm>
        </p:grpSpPr>
        <p:sp>
          <p:nvSpPr>
            <p:cNvPr id="99" name="Google Shape;99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6"/>
          <p:cNvGrpSpPr/>
          <p:nvPr/>
        </p:nvGrpSpPr>
        <p:grpSpPr>
          <a:xfrm flipH="1">
            <a:off x="316011" y="419189"/>
            <a:ext cx="247328" cy="240622"/>
            <a:chOff x="1616898" y="1093797"/>
            <a:chExt cx="461519" cy="448922"/>
          </a:xfrm>
        </p:grpSpPr>
        <p:sp>
          <p:nvSpPr>
            <p:cNvPr id="104" name="Google Shape;104;p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2768025" y="539500"/>
            <a:ext cx="3608100" cy="136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2007600" y="1907875"/>
            <a:ext cx="5129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430786" y="477009"/>
            <a:ext cx="552424" cy="536377"/>
            <a:chOff x="2847322" y="704611"/>
            <a:chExt cx="148825" cy="144502"/>
          </a:xfrm>
        </p:grpSpPr>
        <p:sp>
          <p:nvSpPr>
            <p:cNvPr id="112" name="Google Shape;112;p7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 flipH="1">
            <a:off x="7522903" y="239297"/>
            <a:ext cx="461519" cy="448922"/>
            <a:chOff x="1616898" y="1093797"/>
            <a:chExt cx="461519" cy="448922"/>
          </a:xfrm>
        </p:grpSpPr>
        <p:sp>
          <p:nvSpPr>
            <p:cNvPr id="117" name="Google Shape;117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 flipH="1">
            <a:off x="1033253" y="171181"/>
            <a:ext cx="461427" cy="448922"/>
            <a:chOff x="1616898" y="1093797"/>
            <a:chExt cx="461519" cy="448922"/>
          </a:xfrm>
        </p:grpSpPr>
        <p:sp>
          <p:nvSpPr>
            <p:cNvPr id="122" name="Google Shape;122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27" name="Google Shape;127;p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3" name="Google Shape;133;p8"/>
          <p:cNvGrpSpPr/>
          <p:nvPr/>
        </p:nvGrpSpPr>
        <p:grpSpPr>
          <a:xfrm>
            <a:off x="8430786" y="539512"/>
            <a:ext cx="404343" cy="392597"/>
            <a:chOff x="2847322" y="704611"/>
            <a:chExt cx="148825" cy="144502"/>
          </a:xfrm>
        </p:grpSpPr>
        <p:sp>
          <p:nvSpPr>
            <p:cNvPr id="134" name="Google Shape;134;p8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 flipH="1">
            <a:off x="7951587" y="171169"/>
            <a:ext cx="388322" cy="377723"/>
            <a:chOff x="1616898" y="1093797"/>
            <a:chExt cx="461519" cy="448922"/>
          </a:xfrm>
        </p:grpSpPr>
        <p:sp>
          <p:nvSpPr>
            <p:cNvPr id="139" name="Google Shape;139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8"/>
          <p:cNvGrpSpPr/>
          <p:nvPr/>
        </p:nvGrpSpPr>
        <p:grpSpPr>
          <a:xfrm flipH="1">
            <a:off x="588003" y="171181"/>
            <a:ext cx="461427" cy="448922"/>
            <a:chOff x="1616898" y="1093797"/>
            <a:chExt cx="461519" cy="448922"/>
          </a:xfrm>
        </p:grpSpPr>
        <p:sp>
          <p:nvSpPr>
            <p:cNvPr id="144" name="Google Shape;144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49" name="Google Shape;149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 flipH="1">
            <a:off x="7898320" y="683697"/>
            <a:ext cx="308618" cy="300194"/>
            <a:chOff x="1616898" y="1093797"/>
            <a:chExt cx="461519" cy="448922"/>
          </a:xfrm>
        </p:grpSpPr>
        <p:sp>
          <p:nvSpPr>
            <p:cNvPr id="154" name="Google Shape;154;p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  <a:defRPr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61" name="Google Shape;161;p9"/>
          <p:cNvGrpSpPr/>
          <p:nvPr/>
        </p:nvGrpSpPr>
        <p:grpSpPr>
          <a:xfrm>
            <a:off x="8462679" y="445031"/>
            <a:ext cx="461998" cy="448606"/>
            <a:chOff x="2847322" y="704611"/>
            <a:chExt cx="148825" cy="144502"/>
          </a:xfrm>
        </p:grpSpPr>
        <p:sp>
          <p:nvSpPr>
            <p:cNvPr id="162" name="Google Shape;162;p9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9"/>
          <p:cNvGrpSpPr/>
          <p:nvPr/>
        </p:nvGrpSpPr>
        <p:grpSpPr>
          <a:xfrm flipH="1">
            <a:off x="8008327" y="132228"/>
            <a:ext cx="354447" cy="344772"/>
            <a:chOff x="1616898" y="1093797"/>
            <a:chExt cx="461519" cy="448922"/>
          </a:xfrm>
        </p:grpSpPr>
        <p:sp>
          <p:nvSpPr>
            <p:cNvPr id="167" name="Google Shape;167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9"/>
          <p:cNvGrpSpPr/>
          <p:nvPr/>
        </p:nvGrpSpPr>
        <p:grpSpPr>
          <a:xfrm flipH="1">
            <a:off x="707378" y="196712"/>
            <a:ext cx="408952" cy="397880"/>
            <a:chOff x="1616898" y="1093797"/>
            <a:chExt cx="461519" cy="448922"/>
          </a:xfrm>
        </p:grpSpPr>
        <p:sp>
          <p:nvSpPr>
            <p:cNvPr id="172" name="Google Shape;172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 flipH="1">
            <a:off x="216256" y="688216"/>
            <a:ext cx="337463" cy="328342"/>
            <a:chOff x="1616898" y="1093797"/>
            <a:chExt cx="461519" cy="448922"/>
          </a:xfrm>
        </p:grpSpPr>
        <p:sp>
          <p:nvSpPr>
            <p:cNvPr id="177" name="Google Shape;177;p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720000" y="4159650"/>
            <a:ext cx="7704000" cy="4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Russo One"/>
              <a:buNone/>
              <a:defRPr sz="3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</a:lstStyle>
          <a:p/>
        </p:txBody>
      </p:sp>
      <p:grpSp>
        <p:nvGrpSpPr>
          <p:cNvPr id="183" name="Google Shape;183;p10"/>
          <p:cNvGrpSpPr/>
          <p:nvPr/>
        </p:nvGrpSpPr>
        <p:grpSpPr>
          <a:xfrm>
            <a:off x="8430786" y="477009"/>
            <a:ext cx="552424" cy="536377"/>
            <a:chOff x="2847322" y="704611"/>
            <a:chExt cx="148825" cy="144502"/>
          </a:xfrm>
        </p:grpSpPr>
        <p:sp>
          <p:nvSpPr>
            <p:cNvPr id="184" name="Google Shape;184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0"/>
          <p:cNvGrpSpPr/>
          <p:nvPr/>
        </p:nvGrpSpPr>
        <p:grpSpPr>
          <a:xfrm flipH="1">
            <a:off x="897503" y="724397"/>
            <a:ext cx="461519" cy="448922"/>
            <a:chOff x="1616898" y="1093797"/>
            <a:chExt cx="461519" cy="448922"/>
          </a:xfrm>
        </p:grpSpPr>
        <p:sp>
          <p:nvSpPr>
            <p:cNvPr id="189" name="Google Shape;189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0"/>
          <p:cNvGrpSpPr/>
          <p:nvPr/>
        </p:nvGrpSpPr>
        <p:grpSpPr>
          <a:xfrm flipH="1">
            <a:off x="1033253" y="171181"/>
            <a:ext cx="461427" cy="448922"/>
            <a:chOff x="1616898" y="1093797"/>
            <a:chExt cx="461519" cy="448922"/>
          </a:xfrm>
        </p:grpSpPr>
        <p:sp>
          <p:nvSpPr>
            <p:cNvPr id="194" name="Google Shape;194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0"/>
          <p:cNvGrpSpPr/>
          <p:nvPr/>
        </p:nvGrpSpPr>
        <p:grpSpPr>
          <a:xfrm flipH="1">
            <a:off x="375756" y="620091"/>
            <a:ext cx="337463" cy="328342"/>
            <a:chOff x="1616898" y="1093797"/>
            <a:chExt cx="461519" cy="448922"/>
          </a:xfrm>
        </p:grpSpPr>
        <p:sp>
          <p:nvSpPr>
            <p:cNvPr id="199" name="Google Shape;199;p1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0"/>
          <p:cNvGrpSpPr/>
          <p:nvPr/>
        </p:nvGrpSpPr>
        <p:grpSpPr>
          <a:xfrm>
            <a:off x="7966411" y="675162"/>
            <a:ext cx="404343" cy="392597"/>
            <a:chOff x="2847322" y="704611"/>
            <a:chExt cx="148825" cy="144502"/>
          </a:xfrm>
        </p:grpSpPr>
        <p:sp>
          <p:nvSpPr>
            <p:cNvPr id="204" name="Google Shape;204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8007527" y="170090"/>
            <a:ext cx="322176" cy="312818"/>
            <a:chOff x="2847322" y="704611"/>
            <a:chExt cx="148825" cy="144502"/>
          </a:xfrm>
        </p:grpSpPr>
        <p:sp>
          <p:nvSpPr>
            <p:cNvPr id="209" name="Google Shape;209;p10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0FFFF">
            <a:alpha val="25459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sso One"/>
              <a:buNone/>
              <a:defRPr sz="32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5"/>
          <p:cNvSpPr/>
          <p:nvPr/>
        </p:nvSpPr>
        <p:spPr>
          <a:xfrm rot="-8099973">
            <a:off x="5368708" y="1534694"/>
            <a:ext cx="3316833" cy="3072521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5"/>
          <p:cNvSpPr txBox="1"/>
          <p:nvPr>
            <p:ph type="ctrTitle"/>
          </p:nvPr>
        </p:nvSpPr>
        <p:spPr>
          <a:xfrm>
            <a:off x="713225" y="1319875"/>
            <a:ext cx="59334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Mountain Resort Pricing Strategy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932" name="Google Shape;1932;p25"/>
          <p:cNvSpPr txBox="1"/>
          <p:nvPr>
            <p:ph idx="1" type="subTitle"/>
          </p:nvPr>
        </p:nvSpPr>
        <p:spPr>
          <a:xfrm>
            <a:off x="713225" y="3451152"/>
            <a:ext cx="3735300" cy="3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Blackburn and Alesha Eisen</a:t>
            </a:r>
            <a:endParaRPr/>
          </a:p>
        </p:txBody>
      </p:sp>
      <p:grpSp>
        <p:nvGrpSpPr>
          <p:cNvPr id="1933" name="Google Shape;1933;p25"/>
          <p:cNvGrpSpPr/>
          <p:nvPr/>
        </p:nvGrpSpPr>
        <p:grpSpPr>
          <a:xfrm>
            <a:off x="7783875" y="1182325"/>
            <a:ext cx="634962" cy="616518"/>
            <a:chOff x="2847322" y="704611"/>
            <a:chExt cx="148825" cy="144502"/>
          </a:xfrm>
        </p:grpSpPr>
        <p:sp>
          <p:nvSpPr>
            <p:cNvPr id="1934" name="Google Shape;1934;p25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25"/>
          <p:cNvGrpSpPr/>
          <p:nvPr/>
        </p:nvGrpSpPr>
        <p:grpSpPr>
          <a:xfrm flipH="1">
            <a:off x="7187946" y="257239"/>
            <a:ext cx="678769" cy="660330"/>
            <a:chOff x="1686456" y="298539"/>
            <a:chExt cx="678769" cy="660330"/>
          </a:xfrm>
        </p:grpSpPr>
        <p:sp>
          <p:nvSpPr>
            <p:cNvPr id="1939" name="Google Shape;1939;p25"/>
            <p:cNvSpPr/>
            <p:nvPr/>
          </p:nvSpPr>
          <p:spPr>
            <a:xfrm>
              <a:off x="2149808" y="361889"/>
              <a:ext cx="176538" cy="68278"/>
            </a:xfrm>
            <a:custGeom>
              <a:rect b="b" l="l" r="r" t="t"/>
              <a:pathLst>
                <a:path extrusionOk="0" h="374" w="967">
                  <a:moveTo>
                    <a:pt x="919" y="346"/>
                  </a:moveTo>
                  <a:lnTo>
                    <a:pt x="950" y="364"/>
                  </a:lnTo>
                  <a:lnTo>
                    <a:pt x="950" y="364"/>
                  </a:lnTo>
                  <a:lnTo>
                    <a:pt x="950" y="354"/>
                  </a:lnTo>
                  <a:cubicBezTo>
                    <a:pt x="939" y="354"/>
                    <a:pt x="930" y="354"/>
                    <a:pt x="922" y="346"/>
                  </a:cubicBezTo>
                  <a:close/>
                  <a:moveTo>
                    <a:pt x="950" y="364"/>
                  </a:moveTo>
                  <a:lnTo>
                    <a:pt x="950" y="365"/>
                  </a:lnTo>
                  <a:cubicBezTo>
                    <a:pt x="950" y="365"/>
                    <a:pt x="951" y="365"/>
                    <a:pt x="952" y="365"/>
                  </a:cubicBezTo>
                  <a:lnTo>
                    <a:pt x="952" y="365"/>
                  </a:lnTo>
                  <a:lnTo>
                    <a:pt x="950" y="364"/>
                  </a:lnTo>
                  <a:close/>
                  <a:moveTo>
                    <a:pt x="194" y="1"/>
                  </a:moveTo>
                  <a:cubicBezTo>
                    <a:pt x="185" y="1"/>
                    <a:pt x="185" y="9"/>
                    <a:pt x="177" y="9"/>
                  </a:cubicBezTo>
                  <a:lnTo>
                    <a:pt x="124" y="9"/>
                  </a:lnTo>
                  <a:lnTo>
                    <a:pt x="124" y="18"/>
                  </a:lnTo>
                  <a:lnTo>
                    <a:pt x="87" y="18"/>
                  </a:lnTo>
                  <a:lnTo>
                    <a:pt x="87" y="26"/>
                  </a:lnTo>
                  <a:lnTo>
                    <a:pt x="62" y="26"/>
                  </a:lnTo>
                  <a:cubicBezTo>
                    <a:pt x="53" y="35"/>
                    <a:pt x="45" y="35"/>
                    <a:pt x="34" y="35"/>
                  </a:cubicBezTo>
                  <a:lnTo>
                    <a:pt x="26" y="35"/>
                  </a:lnTo>
                  <a:cubicBezTo>
                    <a:pt x="17" y="46"/>
                    <a:pt x="9" y="46"/>
                    <a:pt x="0" y="54"/>
                  </a:cubicBezTo>
                  <a:lnTo>
                    <a:pt x="549" y="373"/>
                  </a:lnTo>
                  <a:cubicBezTo>
                    <a:pt x="558" y="365"/>
                    <a:pt x="566" y="365"/>
                    <a:pt x="577" y="354"/>
                  </a:cubicBezTo>
                  <a:lnTo>
                    <a:pt x="585" y="354"/>
                  </a:lnTo>
                  <a:cubicBezTo>
                    <a:pt x="594" y="354"/>
                    <a:pt x="603" y="346"/>
                    <a:pt x="611" y="346"/>
                  </a:cubicBezTo>
                  <a:cubicBezTo>
                    <a:pt x="620" y="346"/>
                    <a:pt x="630" y="337"/>
                    <a:pt x="639" y="337"/>
                  </a:cubicBezTo>
                  <a:cubicBezTo>
                    <a:pt x="647" y="337"/>
                    <a:pt x="656" y="337"/>
                    <a:pt x="664" y="329"/>
                  </a:cubicBezTo>
                  <a:lnTo>
                    <a:pt x="709" y="329"/>
                  </a:lnTo>
                  <a:cubicBezTo>
                    <a:pt x="717" y="329"/>
                    <a:pt x="717" y="320"/>
                    <a:pt x="726" y="320"/>
                  </a:cubicBezTo>
                  <a:lnTo>
                    <a:pt x="807" y="320"/>
                  </a:lnTo>
                  <a:cubicBezTo>
                    <a:pt x="815" y="320"/>
                    <a:pt x="824" y="320"/>
                    <a:pt x="824" y="329"/>
                  </a:cubicBezTo>
                  <a:lnTo>
                    <a:pt x="860" y="329"/>
                  </a:lnTo>
                  <a:cubicBezTo>
                    <a:pt x="860" y="329"/>
                    <a:pt x="869" y="329"/>
                    <a:pt x="869" y="337"/>
                  </a:cubicBezTo>
                  <a:lnTo>
                    <a:pt x="896" y="337"/>
                  </a:lnTo>
                  <a:lnTo>
                    <a:pt x="905" y="346"/>
                  </a:lnTo>
                  <a:lnTo>
                    <a:pt x="919" y="346"/>
                  </a:lnTo>
                  <a:lnTo>
                    <a:pt x="417" y="54"/>
                  </a:lnTo>
                  <a:cubicBezTo>
                    <a:pt x="407" y="46"/>
                    <a:pt x="407" y="46"/>
                    <a:pt x="398" y="46"/>
                  </a:cubicBezTo>
                  <a:cubicBezTo>
                    <a:pt x="390" y="35"/>
                    <a:pt x="381" y="35"/>
                    <a:pt x="381" y="35"/>
                  </a:cubicBezTo>
                  <a:lnTo>
                    <a:pt x="373" y="26"/>
                  </a:lnTo>
                  <a:lnTo>
                    <a:pt x="353" y="26"/>
                  </a:lnTo>
                  <a:lnTo>
                    <a:pt x="345" y="18"/>
                  </a:lnTo>
                  <a:lnTo>
                    <a:pt x="328" y="18"/>
                  </a:lnTo>
                  <a:cubicBezTo>
                    <a:pt x="319" y="18"/>
                    <a:pt x="319" y="9"/>
                    <a:pt x="311" y="9"/>
                  </a:cubicBezTo>
                  <a:lnTo>
                    <a:pt x="283" y="9"/>
                  </a:lnTo>
                  <a:cubicBezTo>
                    <a:pt x="275" y="9"/>
                    <a:pt x="266" y="9"/>
                    <a:pt x="266" y="1"/>
                  </a:cubicBezTo>
                  <a:close/>
                  <a:moveTo>
                    <a:pt x="952" y="365"/>
                  </a:moveTo>
                  <a:lnTo>
                    <a:pt x="967" y="373"/>
                  </a:lnTo>
                  <a:cubicBezTo>
                    <a:pt x="959" y="366"/>
                    <a:pt x="958" y="365"/>
                    <a:pt x="952" y="36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1686456" y="667870"/>
              <a:ext cx="173434" cy="283520"/>
            </a:xfrm>
            <a:custGeom>
              <a:rect b="b" l="l" r="r" t="t"/>
              <a:pathLst>
                <a:path extrusionOk="0" h="1553" w="950">
                  <a:moveTo>
                    <a:pt x="401" y="0"/>
                  </a:moveTo>
                  <a:cubicBezTo>
                    <a:pt x="401" y="0"/>
                    <a:pt x="390" y="9"/>
                    <a:pt x="381" y="19"/>
                  </a:cubicBezTo>
                  <a:cubicBezTo>
                    <a:pt x="373" y="28"/>
                    <a:pt x="364" y="36"/>
                    <a:pt x="356" y="45"/>
                  </a:cubicBezTo>
                  <a:lnTo>
                    <a:pt x="347" y="54"/>
                  </a:lnTo>
                  <a:cubicBezTo>
                    <a:pt x="337" y="62"/>
                    <a:pt x="328" y="73"/>
                    <a:pt x="320" y="90"/>
                  </a:cubicBezTo>
                  <a:cubicBezTo>
                    <a:pt x="311" y="98"/>
                    <a:pt x="303" y="107"/>
                    <a:pt x="294" y="115"/>
                  </a:cubicBezTo>
                  <a:lnTo>
                    <a:pt x="294" y="126"/>
                  </a:lnTo>
                  <a:cubicBezTo>
                    <a:pt x="283" y="126"/>
                    <a:pt x="275" y="134"/>
                    <a:pt x="275" y="143"/>
                  </a:cubicBezTo>
                  <a:lnTo>
                    <a:pt x="266" y="151"/>
                  </a:lnTo>
                  <a:lnTo>
                    <a:pt x="258" y="160"/>
                  </a:lnTo>
                  <a:cubicBezTo>
                    <a:pt x="249" y="168"/>
                    <a:pt x="249" y="168"/>
                    <a:pt x="249" y="179"/>
                  </a:cubicBezTo>
                  <a:cubicBezTo>
                    <a:pt x="241" y="179"/>
                    <a:pt x="241" y="188"/>
                    <a:pt x="241" y="188"/>
                  </a:cubicBezTo>
                  <a:lnTo>
                    <a:pt x="230" y="196"/>
                  </a:lnTo>
                  <a:lnTo>
                    <a:pt x="230" y="205"/>
                  </a:lnTo>
                  <a:cubicBezTo>
                    <a:pt x="222" y="205"/>
                    <a:pt x="222" y="213"/>
                    <a:pt x="222" y="213"/>
                  </a:cubicBezTo>
                  <a:cubicBezTo>
                    <a:pt x="213" y="222"/>
                    <a:pt x="213" y="222"/>
                    <a:pt x="213" y="232"/>
                  </a:cubicBezTo>
                  <a:cubicBezTo>
                    <a:pt x="205" y="232"/>
                    <a:pt x="205" y="241"/>
                    <a:pt x="205" y="241"/>
                  </a:cubicBezTo>
                  <a:lnTo>
                    <a:pt x="196" y="249"/>
                  </a:lnTo>
                  <a:lnTo>
                    <a:pt x="196" y="258"/>
                  </a:lnTo>
                  <a:cubicBezTo>
                    <a:pt x="188" y="258"/>
                    <a:pt x="188" y="266"/>
                    <a:pt x="188" y="266"/>
                  </a:cubicBezTo>
                  <a:cubicBezTo>
                    <a:pt x="188" y="275"/>
                    <a:pt x="177" y="275"/>
                    <a:pt x="177" y="286"/>
                  </a:cubicBezTo>
                  <a:lnTo>
                    <a:pt x="169" y="294"/>
                  </a:lnTo>
                  <a:cubicBezTo>
                    <a:pt x="169" y="303"/>
                    <a:pt x="160" y="311"/>
                    <a:pt x="160" y="311"/>
                  </a:cubicBezTo>
                  <a:lnTo>
                    <a:pt x="160" y="320"/>
                  </a:lnTo>
                  <a:cubicBezTo>
                    <a:pt x="152" y="328"/>
                    <a:pt x="152" y="339"/>
                    <a:pt x="143" y="347"/>
                  </a:cubicBezTo>
                  <a:lnTo>
                    <a:pt x="134" y="356"/>
                  </a:lnTo>
                  <a:cubicBezTo>
                    <a:pt x="134" y="356"/>
                    <a:pt x="134" y="364"/>
                    <a:pt x="124" y="373"/>
                  </a:cubicBezTo>
                  <a:lnTo>
                    <a:pt x="124" y="381"/>
                  </a:lnTo>
                  <a:lnTo>
                    <a:pt x="115" y="392"/>
                  </a:lnTo>
                  <a:lnTo>
                    <a:pt x="115" y="401"/>
                  </a:lnTo>
                  <a:cubicBezTo>
                    <a:pt x="115" y="401"/>
                    <a:pt x="115" y="409"/>
                    <a:pt x="107" y="409"/>
                  </a:cubicBezTo>
                  <a:cubicBezTo>
                    <a:pt x="107" y="418"/>
                    <a:pt x="107" y="418"/>
                    <a:pt x="98" y="426"/>
                  </a:cubicBezTo>
                  <a:lnTo>
                    <a:pt x="98" y="435"/>
                  </a:lnTo>
                  <a:lnTo>
                    <a:pt x="98" y="445"/>
                  </a:lnTo>
                  <a:cubicBezTo>
                    <a:pt x="90" y="445"/>
                    <a:pt x="90" y="454"/>
                    <a:pt x="90" y="454"/>
                  </a:cubicBezTo>
                  <a:lnTo>
                    <a:pt x="90" y="462"/>
                  </a:lnTo>
                  <a:cubicBezTo>
                    <a:pt x="81" y="471"/>
                    <a:pt x="81" y="479"/>
                    <a:pt x="81" y="479"/>
                  </a:cubicBezTo>
                  <a:cubicBezTo>
                    <a:pt x="81" y="488"/>
                    <a:pt x="81" y="488"/>
                    <a:pt x="71" y="488"/>
                  </a:cubicBezTo>
                  <a:lnTo>
                    <a:pt x="71" y="498"/>
                  </a:lnTo>
                  <a:lnTo>
                    <a:pt x="71" y="507"/>
                  </a:lnTo>
                  <a:lnTo>
                    <a:pt x="62" y="515"/>
                  </a:lnTo>
                  <a:cubicBezTo>
                    <a:pt x="62" y="524"/>
                    <a:pt x="62" y="533"/>
                    <a:pt x="54" y="541"/>
                  </a:cubicBezTo>
                  <a:lnTo>
                    <a:pt x="54" y="552"/>
                  </a:lnTo>
                  <a:lnTo>
                    <a:pt x="54" y="560"/>
                  </a:lnTo>
                  <a:cubicBezTo>
                    <a:pt x="45" y="569"/>
                    <a:pt x="45" y="569"/>
                    <a:pt x="45" y="577"/>
                  </a:cubicBezTo>
                  <a:lnTo>
                    <a:pt x="45" y="586"/>
                  </a:lnTo>
                  <a:cubicBezTo>
                    <a:pt x="37" y="594"/>
                    <a:pt x="37" y="605"/>
                    <a:pt x="37" y="605"/>
                  </a:cubicBezTo>
                  <a:lnTo>
                    <a:pt x="37" y="613"/>
                  </a:lnTo>
                  <a:cubicBezTo>
                    <a:pt x="37" y="622"/>
                    <a:pt x="28" y="630"/>
                    <a:pt x="28" y="639"/>
                  </a:cubicBezTo>
                  <a:lnTo>
                    <a:pt x="28" y="647"/>
                  </a:lnTo>
                  <a:cubicBezTo>
                    <a:pt x="28" y="658"/>
                    <a:pt x="17" y="667"/>
                    <a:pt x="17" y="667"/>
                  </a:cubicBezTo>
                  <a:lnTo>
                    <a:pt x="17" y="675"/>
                  </a:lnTo>
                  <a:lnTo>
                    <a:pt x="17" y="692"/>
                  </a:lnTo>
                  <a:cubicBezTo>
                    <a:pt x="17" y="701"/>
                    <a:pt x="9" y="711"/>
                    <a:pt x="9" y="720"/>
                  </a:cubicBezTo>
                  <a:lnTo>
                    <a:pt x="9" y="728"/>
                  </a:lnTo>
                  <a:lnTo>
                    <a:pt x="9" y="745"/>
                  </a:lnTo>
                  <a:lnTo>
                    <a:pt x="9" y="754"/>
                  </a:lnTo>
                  <a:cubicBezTo>
                    <a:pt x="9" y="765"/>
                    <a:pt x="9" y="765"/>
                    <a:pt x="0" y="773"/>
                  </a:cubicBezTo>
                  <a:lnTo>
                    <a:pt x="0" y="782"/>
                  </a:lnTo>
                  <a:lnTo>
                    <a:pt x="0" y="799"/>
                  </a:lnTo>
                  <a:lnTo>
                    <a:pt x="0" y="807"/>
                  </a:lnTo>
                  <a:lnTo>
                    <a:pt x="0" y="826"/>
                  </a:lnTo>
                  <a:lnTo>
                    <a:pt x="0" y="835"/>
                  </a:lnTo>
                  <a:lnTo>
                    <a:pt x="0" y="871"/>
                  </a:lnTo>
                  <a:cubicBezTo>
                    <a:pt x="0" y="1048"/>
                    <a:pt x="62" y="1171"/>
                    <a:pt x="169" y="1233"/>
                  </a:cubicBezTo>
                  <a:lnTo>
                    <a:pt x="720" y="1552"/>
                  </a:lnTo>
                  <a:cubicBezTo>
                    <a:pt x="613" y="1491"/>
                    <a:pt x="550" y="1367"/>
                    <a:pt x="550" y="1180"/>
                  </a:cubicBezTo>
                  <a:lnTo>
                    <a:pt x="550" y="1154"/>
                  </a:lnTo>
                  <a:lnTo>
                    <a:pt x="550" y="1146"/>
                  </a:lnTo>
                  <a:lnTo>
                    <a:pt x="550" y="1126"/>
                  </a:lnTo>
                  <a:lnTo>
                    <a:pt x="550" y="1118"/>
                  </a:lnTo>
                  <a:lnTo>
                    <a:pt x="550" y="1101"/>
                  </a:lnTo>
                  <a:lnTo>
                    <a:pt x="550" y="1092"/>
                  </a:lnTo>
                  <a:lnTo>
                    <a:pt x="550" y="1073"/>
                  </a:lnTo>
                  <a:lnTo>
                    <a:pt x="550" y="1065"/>
                  </a:lnTo>
                  <a:cubicBezTo>
                    <a:pt x="560" y="1056"/>
                    <a:pt x="560" y="1056"/>
                    <a:pt x="560" y="1048"/>
                  </a:cubicBezTo>
                  <a:lnTo>
                    <a:pt x="560" y="1039"/>
                  </a:lnTo>
                  <a:lnTo>
                    <a:pt x="560" y="1012"/>
                  </a:lnTo>
                  <a:cubicBezTo>
                    <a:pt x="569" y="1003"/>
                    <a:pt x="569" y="994"/>
                    <a:pt x="569" y="986"/>
                  </a:cubicBezTo>
                  <a:cubicBezTo>
                    <a:pt x="569" y="977"/>
                    <a:pt x="569" y="977"/>
                    <a:pt x="577" y="967"/>
                  </a:cubicBezTo>
                  <a:lnTo>
                    <a:pt x="577" y="958"/>
                  </a:lnTo>
                  <a:cubicBezTo>
                    <a:pt x="577" y="950"/>
                    <a:pt x="577" y="941"/>
                    <a:pt x="586" y="933"/>
                  </a:cubicBezTo>
                  <a:lnTo>
                    <a:pt x="586" y="924"/>
                  </a:lnTo>
                  <a:lnTo>
                    <a:pt x="586" y="905"/>
                  </a:lnTo>
                  <a:lnTo>
                    <a:pt x="594" y="897"/>
                  </a:lnTo>
                  <a:lnTo>
                    <a:pt x="594" y="880"/>
                  </a:lnTo>
                  <a:cubicBezTo>
                    <a:pt x="594" y="871"/>
                    <a:pt x="603" y="871"/>
                    <a:pt x="603" y="871"/>
                  </a:cubicBezTo>
                  <a:lnTo>
                    <a:pt x="603" y="860"/>
                  </a:lnTo>
                  <a:cubicBezTo>
                    <a:pt x="603" y="852"/>
                    <a:pt x="613" y="843"/>
                    <a:pt x="613" y="835"/>
                  </a:cubicBezTo>
                  <a:lnTo>
                    <a:pt x="613" y="826"/>
                  </a:lnTo>
                  <a:cubicBezTo>
                    <a:pt x="622" y="826"/>
                    <a:pt x="622" y="818"/>
                    <a:pt x="622" y="807"/>
                  </a:cubicBezTo>
                  <a:cubicBezTo>
                    <a:pt x="622" y="807"/>
                    <a:pt x="622" y="799"/>
                    <a:pt x="631" y="799"/>
                  </a:cubicBezTo>
                  <a:lnTo>
                    <a:pt x="631" y="782"/>
                  </a:lnTo>
                  <a:cubicBezTo>
                    <a:pt x="639" y="782"/>
                    <a:pt x="639" y="773"/>
                    <a:pt x="639" y="773"/>
                  </a:cubicBezTo>
                  <a:cubicBezTo>
                    <a:pt x="639" y="765"/>
                    <a:pt x="639" y="765"/>
                    <a:pt x="648" y="754"/>
                  </a:cubicBezTo>
                  <a:lnTo>
                    <a:pt x="648" y="745"/>
                  </a:lnTo>
                  <a:cubicBezTo>
                    <a:pt x="648" y="737"/>
                    <a:pt x="656" y="728"/>
                    <a:pt x="656" y="728"/>
                  </a:cubicBezTo>
                  <a:cubicBezTo>
                    <a:pt x="656" y="720"/>
                    <a:pt x="656" y="720"/>
                    <a:pt x="667" y="720"/>
                  </a:cubicBezTo>
                  <a:cubicBezTo>
                    <a:pt x="667" y="711"/>
                    <a:pt x="667" y="701"/>
                    <a:pt x="675" y="701"/>
                  </a:cubicBezTo>
                  <a:lnTo>
                    <a:pt x="675" y="692"/>
                  </a:lnTo>
                  <a:cubicBezTo>
                    <a:pt x="675" y="684"/>
                    <a:pt x="684" y="675"/>
                    <a:pt x="684" y="675"/>
                  </a:cubicBezTo>
                  <a:lnTo>
                    <a:pt x="692" y="667"/>
                  </a:lnTo>
                  <a:cubicBezTo>
                    <a:pt x="692" y="658"/>
                    <a:pt x="701" y="647"/>
                    <a:pt x="701" y="639"/>
                  </a:cubicBezTo>
                  <a:lnTo>
                    <a:pt x="701" y="630"/>
                  </a:lnTo>
                  <a:cubicBezTo>
                    <a:pt x="709" y="622"/>
                    <a:pt x="709" y="622"/>
                    <a:pt x="720" y="613"/>
                  </a:cubicBezTo>
                  <a:lnTo>
                    <a:pt x="728" y="605"/>
                  </a:lnTo>
                  <a:cubicBezTo>
                    <a:pt x="728" y="594"/>
                    <a:pt x="728" y="586"/>
                    <a:pt x="737" y="586"/>
                  </a:cubicBezTo>
                  <a:lnTo>
                    <a:pt x="737" y="577"/>
                  </a:lnTo>
                  <a:cubicBezTo>
                    <a:pt x="745" y="569"/>
                    <a:pt x="745" y="560"/>
                    <a:pt x="754" y="560"/>
                  </a:cubicBezTo>
                  <a:lnTo>
                    <a:pt x="754" y="552"/>
                  </a:lnTo>
                  <a:cubicBezTo>
                    <a:pt x="763" y="541"/>
                    <a:pt x="763" y="541"/>
                    <a:pt x="763" y="533"/>
                  </a:cubicBezTo>
                  <a:cubicBezTo>
                    <a:pt x="773" y="533"/>
                    <a:pt x="773" y="524"/>
                    <a:pt x="773" y="524"/>
                  </a:cubicBezTo>
                  <a:cubicBezTo>
                    <a:pt x="782" y="515"/>
                    <a:pt x="782" y="515"/>
                    <a:pt x="782" y="507"/>
                  </a:cubicBezTo>
                  <a:cubicBezTo>
                    <a:pt x="790" y="507"/>
                    <a:pt x="790" y="498"/>
                    <a:pt x="790" y="498"/>
                  </a:cubicBezTo>
                  <a:cubicBezTo>
                    <a:pt x="799" y="488"/>
                    <a:pt x="799" y="488"/>
                    <a:pt x="799" y="479"/>
                  </a:cubicBezTo>
                  <a:cubicBezTo>
                    <a:pt x="807" y="479"/>
                    <a:pt x="807" y="471"/>
                    <a:pt x="816" y="471"/>
                  </a:cubicBezTo>
                  <a:cubicBezTo>
                    <a:pt x="816" y="462"/>
                    <a:pt x="816" y="462"/>
                    <a:pt x="826" y="462"/>
                  </a:cubicBezTo>
                  <a:cubicBezTo>
                    <a:pt x="826" y="454"/>
                    <a:pt x="835" y="445"/>
                    <a:pt x="835" y="435"/>
                  </a:cubicBezTo>
                  <a:lnTo>
                    <a:pt x="843" y="426"/>
                  </a:lnTo>
                  <a:cubicBezTo>
                    <a:pt x="852" y="426"/>
                    <a:pt x="860" y="418"/>
                    <a:pt x="860" y="409"/>
                  </a:cubicBezTo>
                  <a:lnTo>
                    <a:pt x="869" y="409"/>
                  </a:lnTo>
                  <a:cubicBezTo>
                    <a:pt x="880" y="392"/>
                    <a:pt x="888" y="381"/>
                    <a:pt x="897" y="373"/>
                  </a:cubicBezTo>
                  <a:lnTo>
                    <a:pt x="897" y="364"/>
                  </a:lnTo>
                  <a:cubicBezTo>
                    <a:pt x="905" y="356"/>
                    <a:pt x="914" y="347"/>
                    <a:pt x="922" y="339"/>
                  </a:cubicBezTo>
                  <a:lnTo>
                    <a:pt x="933" y="339"/>
                  </a:lnTo>
                  <a:cubicBezTo>
                    <a:pt x="933" y="328"/>
                    <a:pt x="941" y="320"/>
                    <a:pt x="950" y="320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1759482" y="298539"/>
              <a:ext cx="443627" cy="427744"/>
            </a:xfrm>
            <a:custGeom>
              <a:rect b="b" l="l" r="r" t="t"/>
              <a:pathLst>
                <a:path extrusionOk="0" h="2343" w="2430">
                  <a:moveTo>
                    <a:pt x="1525" y="1"/>
                  </a:moveTo>
                  <a:cubicBezTo>
                    <a:pt x="1525" y="9"/>
                    <a:pt x="1516" y="9"/>
                    <a:pt x="1508" y="9"/>
                  </a:cubicBezTo>
                  <a:lnTo>
                    <a:pt x="1480" y="9"/>
                  </a:lnTo>
                  <a:cubicBezTo>
                    <a:pt x="1472" y="9"/>
                    <a:pt x="1463" y="9"/>
                    <a:pt x="1455" y="20"/>
                  </a:cubicBezTo>
                  <a:lnTo>
                    <a:pt x="1418" y="20"/>
                  </a:lnTo>
                  <a:cubicBezTo>
                    <a:pt x="1418" y="29"/>
                    <a:pt x="1410" y="29"/>
                    <a:pt x="1410" y="29"/>
                  </a:cubicBezTo>
                  <a:lnTo>
                    <a:pt x="1384" y="29"/>
                  </a:lnTo>
                  <a:lnTo>
                    <a:pt x="1384" y="37"/>
                  </a:lnTo>
                  <a:lnTo>
                    <a:pt x="1357" y="37"/>
                  </a:lnTo>
                  <a:lnTo>
                    <a:pt x="1348" y="46"/>
                  </a:lnTo>
                  <a:cubicBezTo>
                    <a:pt x="1340" y="46"/>
                    <a:pt x="1331" y="46"/>
                    <a:pt x="1321" y="54"/>
                  </a:cubicBezTo>
                  <a:lnTo>
                    <a:pt x="1312" y="54"/>
                  </a:lnTo>
                  <a:cubicBezTo>
                    <a:pt x="1303" y="54"/>
                    <a:pt x="1303" y="54"/>
                    <a:pt x="1295" y="63"/>
                  </a:cubicBezTo>
                  <a:lnTo>
                    <a:pt x="1278" y="63"/>
                  </a:lnTo>
                  <a:cubicBezTo>
                    <a:pt x="1278" y="73"/>
                    <a:pt x="1267" y="73"/>
                    <a:pt x="1259" y="73"/>
                  </a:cubicBezTo>
                  <a:cubicBezTo>
                    <a:pt x="1250" y="82"/>
                    <a:pt x="1250" y="82"/>
                    <a:pt x="1242" y="82"/>
                  </a:cubicBezTo>
                  <a:cubicBezTo>
                    <a:pt x="1233" y="90"/>
                    <a:pt x="1225" y="90"/>
                    <a:pt x="1214" y="90"/>
                  </a:cubicBezTo>
                  <a:lnTo>
                    <a:pt x="1206" y="99"/>
                  </a:lnTo>
                  <a:cubicBezTo>
                    <a:pt x="1206" y="99"/>
                    <a:pt x="1197" y="99"/>
                    <a:pt x="1189" y="107"/>
                  </a:cubicBezTo>
                  <a:lnTo>
                    <a:pt x="1180" y="107"/>
                  </a:lnTo>
                  <a:cubicBezTo>
                    <a:pt x="1171" y="116"/>
                    <a:pt x="1171" y="116"/>
                    <a:pt x="1161" y="126"/>
                  </a:cubicBezTo>
                  <a:lnTo>
                    <a:pt x="1152" y="126"/>
                  </a:lnTo>
                  <a:cubicBezTo>
                    <a:pt x="1144" y="126"/>
                    <a:pt x="1144" y="135"/>
                    <a:pt x="1135" y="135"/>
                  </a:cubicBezTo>
                  <a:lnTo>
                    <a:pt x="1127" y="143"/>
                  </a:lnTo>
                  <a:cubicBezTo>
                    <a:pt x="1118" y="143"/>
                    <a:pt x="1108" y="152"/>
                    <a:pt x="1099" y="152"/>
                  </a:cubicBezTo>
                  <a:cubicBezTo>
                    <a:pt x="1091" y="161"/>
                    <a:pt x="1082" y="161"/>
                    <a:pt x="1074" y="169"/>
                  </a:cubicBezTo>
                  <a:lnTo>
                    <a:pt x="1065" y="169"/>
                  </a:lnTo>
                  <a:cubicBezTo>
                    <a:pt x="1065" y="180"/>
                    <a:pt x="1054" y="180"/>
                    <a:pt x="1046" y="188"/>
                  </a:cubicBezTo>
                  <a:lnTo>
                    <a:pt x="1037" y="188"/>
                  </a:lnTo>
                  <a:cubicBezTo>
                    <a:pt x="1029" y="197"/>
                    <a:pt x="1029" y="197"/>
                    <a:pt x="1020" y="205"/>
                  </a:cubicBezTo>
                  <a:lnTo>
                    <a:pt x="1012" y="205"/>
                  </a:lnTo>
                  <a:cubicBezTo>
                    <a:pt x="1001" y="214"/>
                    <a:pt x="1001" y="214"/>
                    <a:pt x="993" y="222"/>
                  </a:cubicBezTo>
                  <a:lnTo>
                    <a:pt x="984" y="222"/>
                  </a:lnTo>
                  <a:cubicBezTo>
                    <a:pt x="984" y="233"/>
                    <a:pt x="976" y="233"/>
                    <a:pt x="967" y="241"/>
                  </a:cubicBezTo>
                  <a:lnTo>
                    <a:pt x="959" y="241"/>
                  </a:lnTo>
                  <a:cubicBezTo>
                    <a:pt x="948" y="250"/>
                    <a:pt x="948" y="258"/>
                    <a:pt x="939" y="258"/>
                  </a:cubicBezTo>
                  <a:lnTo>
                    <a:pt x="931" y="258"/>
                  </a:lnTo>
                  <a:cubicBezTo>
                    <a:pt x="922" y="267"/>
                    <a:pt x="922" y="275"/>
                    <a:pt x="914" y="286"/>
                  </a:cubicBezTo>
                  <a:lnTo>
                    <a:pt x="905" y="286"/>
                  </a:lnTo>
                  <a:cubicBezTo>
                    <a:pt x="895" y="295"/>
                    <a:pt x="886" y="295"/>
                    <a:pt x="886" y="303"/>
                  </a:cubicBezTo>
                  <a:lnTo>
                    <a:pt x="878" y="312"/>
                  </a:lnTo>
                  <a:cubicBezTo>
                    <a:pt x="869" y="312"/>
                    <a:pt x="869" y="320"/>
                    <a:pt x="861" y="320"/>
                  </a:cubicBezTo>
                  <a:lnTo>
                    <a:pt x="852" y="329"/>
                  </a:lnTo>
                  <a:cubicBezTo>
                    <a:pt x="842" y="339"/>
                    <a:pt x="842" y="339"/>
                    <a:pt x="833" y="348"/>
                  </a:cubicBezTo>
                  <a:lnTo>
                    <a:pt x="824" y="356"/>
                  </a:lnTo>
                  <a:cubicBezTo>
                    <a:pt x="824" y="356"/>
                    <a:pt x="816" y="365"/>
                    <a:pt x="807" y="365"/>
                  </a:cubicBezTo>
                  <a:lnTo>
                    <a:pt x="799" y="373"/>
                  </a:lnTo>
                  <a:cubicBezTo>
                    <a:pt x="799" y="382"/>
                    <a:pt x="788" y="382"/>
                    <a:pt x="780" y="393"/>
                  </a:cubicBezTo>
                  <a:cubicBezTo>
                    <a:pt x="771" y="401"/>
                    <a:pt x="763" y="410"/>
                    <a:pt x="754" y="418"/>
                  </a:cubicBezTo>
                  <a:lnTo>
                    <a:pt x="746" y="427"/>
                  </a:lnTo>
                  <a:lnTo>
                    <a:pt x="735" y="435"/>
                  </a:lnTo>
                  <a:lnTo>
                    <a:pt x="727" y="435"/>
                  </a:lnTo>
                  <a:cubicBezTo>
                    <a:pt x="718" y="454"/>
                    <a:pt x="710" y="463"/>
                    <a:pt x="701" y="471"/>
                  </a:cubicBezTo>
                  <a:cubicBezTo>
                    <a:pt x="692" y="480"/>
                    <a:pt x="682" y="488"/>
                    <a:pt x="673" y="499"/>
                  </a:cubicBezTo>
                  <a:lnTo>
                    <a:pt x="665" y="508"/>
                  </a:lnTo>
                  <a:cubicBezTo>
                    <a:pt x="656" y="516"/>
                    <a:pt x="656" y="525"/>
                    <a:pt x="648" y="525"/>
                  </a:cubicBezTo>
                  <a:cubicBezTo>
                    <a:pt x="648" y="533"/>
                    <a:pt x="639" y="533"/>
                    <a:pt x="639" y="542"/>
                  </a:cubicBezTo>
                  <a:cubicBezTo>
                    <a:pt x="629" y="542"/>
                    <a:pt x="620" y="552"/>
                    <a:pt x="620" y="561"/>
                  </a:cubicBezTo>
                  <a:lnTo>
                    <a:pt x="612" y="569"/>
                  </a:lnTo>
                  <a:cubicBezTo>
                    <a:pt x="595" y="586"/>
                    <a:pt x="586" y="595"/>
                    <a:pt x="567" y="614"/>
                  </a:cubicBezTo>
                  <a:lnTo>
                    <a:pt x="567" y="622"/>
                  </a:lnTo>
                  <a:cubicBezTo>
                    <a:pt x="550" y="640"/>
                    <a:pt x="541" y="659"/>
                    <a:pt x="522" y="667"/>
                  </a:cubicBezTo>
                  <a:lnTo>
                    <a:pt x="522" y="676"/>
                  </a:lnTo>
                  <a:cubicBezTo>
                    <a:pt x="514" y="693"/>
                    <a:pt x="497" y="701"/>
                    <a:pt x="488" y="720"/>
                  </a:cubicBezTo>
                  <a:lnTo>
                    <a:pt x="480" y="729"/>
                  </a:lnTo>
                  <a:cubicBezTo>
                    <a:pt x="469" y="746"/>
                    <a:pt x="460" y="754"/>
                    <a:pt x="452" y="774"/>
                  </a:cubicBezTo>
                  <a:cubicBezTo>
                    <a:pt x="443" y="791"/>
                    <a:pt x="435" y="799"/>
                    <a:pt x="426" y="818"/>
                  </a:cubicBezTo>
                  <a:lnTo>
                    <a:pt x="416" y="827"/>
                  </a:lnTo>
                  <a:cubicBezTo>
                    <a:pt x="407" y="835"/>
                    <a:pt x="399" y="852"/>
                    <a:pt x="390" y="872"/>
                  </a:cubicBezTo>
                  <a:lnTo>
                    <a:pt x="382" y="872"/>
                  </a:lnTo>
                  <a:cubicBezTo>
                    <a:pt x="373" y="889"/>
                    <a:pt x="373" y="897"/>
                    <a:pt x="363" y="906"/>
                  </a:cubicBezTo>
                  <a:cubicBezTo>
                    <a:pt x="363" y="914"/>
                    <a:pt x="354" y="914"/>
                    <a:pt x="354" y="914"/>
                  </a:cubicBezTo>
                  <a:cubicBezTo>
                    <a:pt x="345" y="933"/>
                    <a:pt x="337" y="950"/>
                    <a:pt x="328" y="959"/>
                  </a:cubicBezTo>
                  <a:lnTo>
                    <a:pt x="328" y="967"/>
                  </a:lnTo>
                  <a:cubicBezTo>
                    <a:pt x="320" y="978"/>
                    <a:pt x="309" y="995"/>
                    <a:pt x="309" y="1004"/>
                  </a:cubicBezTo>
                  <a:cubicBezTo>
                    <a:pt x="301" y="1004"/>
                    <a:pt x="301" y="1012"/>
                    <a:pt x="301" y="1012"/>
                  </a:cubicBezTo>
                  <a:cubicBezTo>
                    <a:pt x="292" y="1031"/>
                    <a:pt x="284" y="1040"/>
                    <a:pt x="275" y="1057"/>
                  </a:cubicBezTo>
                  <a:cubicBezTo>
                    <a:pt x="267" y="1074"/>
                    <a:pt x="267" y="1084"/>
                    <a:pt x="256" y="1093"/>
                  </a:cubicBezTo>
                  <a:cubicBezTo>
                    <a:pt x="256" y="1101"/>
                    <a:pt x="256" y="1101"/>
                    <a:pt x="248" y="1110"/>
                  </a:cubicBezTo>
                  <a:cubicBezTo>
                    <a:pt x="248" y="1119"/>
                    <a:pt x="239" y="1138"/>
                    <a:pt x="231" y="1146"/>
                  </a:cubicBezTo>
                  <a:cubicBezTo>
                    <a:pt x="222" y="1163"/>
                    <a:pt x="213" y="1180"/>
                    <a:pt x="213" y="1191"/>
                  </a:cubicBezTo>
                  <a:cubicBezTo>
                    <a:pt x="213" y="1199"/>
                    <a:pt x="203" y="1199"/>
                    <a:pt x="203" y="1199"/>
                  </a:cubicBezTo>
                  <a:cubicBezTo>
                    <a:pt x="203" y="1216"/>
                    <a:pt x="194" y="1225"/>
                    <a:pt x="186" y="1233"/>
                  </a:cubicBezTo>
                  <a:lnTo>
                    <a:pt x="186" y="1244"/>
                  </a:lnTo>
                  <a:cubicBezTo>
                    <a:pt x="177" y="1261"/>
                    <a:pt x="177" y="1278"/>
                    <a:pt x="169" y="1287"/>
                  </a:cubicBezTo>
                  <a:cubicBezTo>
                    <a:pt x="169" y="1297"/>
                    <a:pt x="169" y="1297"/>
                    <a:pt x="160" y="1297"/>
                  </a:cubicBezTo>
                  <a:cubicBezTo>
                    <a:pt x="160" y="1314"/>
                    <a:pt x="150" y="1323"/>
                    <a:pt x="150" y="1340"/>
                  </a:cubicBezTo>
                  <a:lnTo>
                    <a:pt x="141" y="1351"/>
                  </a:lnTo>
                  <a:cubicBezTo>
                    <a:pt x="141" y="1359"/>
                    <a:pt x="133" y="1376"/>
                    <a:pt x="133" y="1393"/>
                  </a:cubicBezTo>
                  <a:cubicBezTo>
                    <a:pt x="124" y="1393"/>
                    <a:pt x="124" y="1393"/>
                    <a:pt x="124" y="1404"/>
                  </a:cubicBezTo>
                  <a:cubicBezTo>
                    <a:pt x="124" y="1412"/>
                    <a:pt x="116" y="1429"/>
                    <a:pt x="116" y="1438"/>
                  </a:cubicBezTo>
                  <a:lnTo>
                    <a:pt x="107" y="1446"/>
                  </a:lnTo>
                  <a:cubicBezTo>
                    <a:pt x="107" y="1466"/>
                    <a:pt x="96" y="1483"/>
                    <a:pt x="88" y="1500"/>
                  </a:cubicBezTo>
                  <a:lnTo>
                    <a:pt x="88" y="1510"/>
                  </a:lnTo>
                  <a:cubicBezTo>
                    <a:pt x="88" y="1527"/>
                    <a:pt x="79" y="1544"/>
                    <a:pt x="79" y="1553"/>
                  </a:cubicBezTo>
                  <a:lnTo>
                    <a:pt x="71" y="1563"/>
                  </a:lnTo>
                  <a:lnTo>
                    <a:pt x="71" y="1580"/>
                  </a:lnTo>
                  <a:lnTo>
                    <a:pt x="71" y="1589"/>
                  </a:lnTo>
                  <a:cubicBezTo>
                    <a:pt x="62" y="1598"/>
                    <a:pt x="62" y="1606"/>
                    <a:pt x="62" y="1617"/>
                  </a:cubicBezTo>
                  <a:lnTo>
                    <a:pt x="62" y="1625"/>
                  </a:lnTo>
                  <a:cubicBezTo>
                    <a:pt x="54" y="1634"/>
                    <a:pt x="54" y="1642"/>
                    <a:pt x="54" y="1651"/>
                  </a:cubicBezTo>
                  <a:cubicBezTo>
                    <a:pt x="54" y="1659"/>
                    <a:pt x="54" y="1659"/>
                    <a:pt x="43" y="1659"/>
                  </a:cubicBezTo>
                  <a:lnTo>
                    <a:pt x="43" y="1687"/>
                  </a:lnTo>
                  <a:cubicBezTo>
                    <a:pt x="43" y="1695"/>
                    <a:pt x="35" y="1712"/>
                    <a:pt x="35" y="1723"/>
                  </a:cubicBezTo>
                  <a:lnTo>
                    <a:pt x="35" y="1732"/>
                  </a:lnTo>
                  <a:cubicBezTo>
                    <a:pt x="35" y="1740"/>
                    <a:pt x="35" y="1749"/>
                    <a:pt x="26" y="1757"/>
                  </a:cubicBezTo>
                  <a:lnTo>
                    <a:pt x="26" y="1776"/>
                  </a:lnTo>
                  <a:lnTo>
                    <a:pt x="26" y="1793"/>
                  </a:lnTo>
                  <a:cubicBezTo>
                    <a:pt x="26" y="1802"/>
                    <a:pt x="26" y="1802"/>
                    <a:pt x="18" y="1810"/>
                  </a:cubicBezTo>
                  <a:lnTo>
                    <a:pt x="18" y="1830"/>
                  </a:lnTo>
                  <a:lnTo>
                    <a:pt x="18" y="1838"/>
                  </a:lnTo>
                  <a:lnTo>
                    <a:pt x="18" y="1847"/>
                  </a:lnTo>
                  <a:cubicBezTo>
                    <a:pt x="18" y="1855"/>
                    <a:pt x="18" y="1872"/>
                    <a:pt x="9" y="1883"/>
                  </a:cubicBezTo>
                  <a:lnTo>
                    <a:pt x="9" y="1891"/>
                  </a:lnTo>
                  <a:lnTo>
                    <a:pt x="9" y="1925"/>
                  </a:lnTo>
                  <a:lnTo>
                    <a:pt x="9" y="1936"/>
                  </a:lnTo>
                  <a:lnTo>
                    <a:pt x="9" y="1970"/>
                  </a:lnTo>
                  <a:lnTo>
                    <a:pt x="9" y="1979"/>
                  </a:lnTo>
                  <a:cubicBezTo>
                    <a:pt x="9" y="1998"/>
                    <a:pt x="1" y="2006"/>
                    <a:pt x="1" y="2023"/>
                  </a:cubicBezTo>
                  <a:lnTo>
                    <a:pt x="550" y="2343"/>
                  </a:lnTo>
                  <a:lnTo>
                    <a:pt x="550" y="2298"/>
                  </a:lnTo>
                  <a:lnTo>
                    <a:pt x="550" y="2289"/>
                  </a:lnTo>
                  <a:cubicBezTo>
                    <a:pt x="550" y="2281"/>
                    <a:pt x="558" y="2264"/>
                    <a:pt x="558" y="2255"/>
                  </a:cubicBezTo>
                  <a:lnTo>
                    <a:pt x="558" y="2245"/>
                  </a:lnTo>
                  <a:lnTo>
                    <a:pt x="558" y="2211"/>
                  </a:lnTo>
                  <a:lnTo>
                    <a:pt x="558" y="2202"/>
                  </a:lnTo>
                  <a:cubicBezTo>
                    <a:pt x="558" y="2183"/>
                    <a:pt x="558" y="2174"/>
                    <a:pt x="567" y="2166"/>
                  </a:cubicBezTo>
                  <a:lnTo>
                    <a:pt x="567" y="2149"/>
                  </a:lnTo>
                  <a:lnTo>
                    <a:pt x="567" y="2130"/>
                  </a:lnTo>
                  <a:lnTo>
                    <a:pt x="567" y="2113"/>
                  </a:lnTo>
                  <a:cubicBezTo>
                    <a:pt x="575" y="2104"/>
                    <a:pt x="575" y="2096"/>
                    <a:pt x="575" y="2085"/>
                  </a:cubicBezTo>
                  <a:lnTo>
                    <a:pt x="575" y="2077"/>
                  </a:lnTo>
                  <a:cubicBezTo>
                    <a:pt x="575" y="2068"/>
                    <a:pt x="575" y="2059"/>
                    <a:pt x="586" y="2051"/>
                  </a:cubicBezTo>
                  <a:lnTo>
                    <a:pt x="586" y="2042"/>
                  </a:lnTo>
                  <a:cubicBezTo>
                    <a:pt x="586" y="2032"/>
                    <a:pt x="586" y="2015"/>
                    <a:pt x="595" y="2006"/>
                  </a:cubicBezTo>
                  <a:lnTo>
                    <a:pt x="595" y="1979"/>
                  </a:lnTo>
                  <a:lnTo>
                    <a:pt x="595" y="1970"/>
                  </a:lnTo>
                  <a:cubicBezTo>
                    <a:pt x="603" y="1962"/>
                    <a:pt x="603" y="1953"/>
                    <a:pt x="603" y="1936"/>
                  </a:cubicBezTo>
                  <a:cubicBezTo>
                    <a:pt x="612" y="1925"/>
                    <a:pt x="612" y="1917"/>
                    <a:pt x="612" y="1908"/>
                  </a:cubicBezTo>
                  <a:cubicBezTo>
                    <a:pt x="612" y="1900"/>
                    <a:pt x="620" y="1900"/>
                    <a:pt x="620" y="1900"/>
                  </a:cubicBezTo>
                  <a:lnTo>
                    <a:pt x="620" y="1872"/>
                  </a:lnTo>
                  <a:cubicBezTo>
                    <a:pt x="629" y="1855"/>
                    <a:pt x="629" y="1847"/>
                    <a:pt x="639" y="1830"/>
                  </a:cubicBezTo>
                  <a:lnTo>
                    <a:pt x="639" y="1819"/>
                  </a:lnTo>
                  <a:cubicBezTo>
                    <a:pt x="648" y="1802"/>
                    <a:pt x="648" y="1785"/>
                    <a:pt x="656" y="1766"/>
                  </a:cubicBezTo>
                  <a:lnTo>
                    <a:pt x="656" y="1757"/>
                  </a:lnTo>
                  <a:cubicBezTo>
                    <a:pt x="665" y="1749"/>
                    <a:pt x="665" y="1732"/>
                    <a:pt x="673" y="1723"/>
                  </a:cubicBezTo>
                  <a:lnTo>
                    <a:pt x="673" y="1712"/>
                  </a:lnTo>
                  <a:cubicBezTo>
                    <a:pt x="682" y="1695"/>
                    <a:pt x="682" y="1678"/>
                    <a:pt x="692" y="1659"/>
                  </a:cubicBezTo>
                  <a:lnTo>
                    <a:pt x="701" y="1651"/>
                  </a:lnTo>
                  <a:cubicBezTo>
                    <a:pt x="701" y="1642"/>
                    <a:pt x="710" y="1634"/>
                    <a:pt x="710" y="1617"/>
                  </a:cubicBezTo>
                  <a:cubicBezTo>
                    <a:pt x="710" y="1617"/>
                    <a:pt x="710" y="1606"/>
                    <a:pt x="718" y="1606"/>
                  </a:cubicBezTo>
                  <a:cubicBezTo>
                    <a:pt x="718" y="1589"/>
                    <a:pt x="727" y="1580"/>
                    <a:pt x="735" y="1563"/>
                  </a:cubicBezTo>
                  <a:lnTo>
                    <a:pt x="735" y="1553"/>
                  </a:lnTo>
                  <a:cubicBezTo>
                    <a:pt x="746" y="1544"/>
                    <a:pt x="746" y="1536"/>
                    <a:pt x="754" y="1519"/>
                  </a:cubicBezTo>
                  <a:lnTo>
                    <a:pt x="754" y="1510"/>
                  </a:lnTo>
                  <a:cubicBezTo>
                    <a:pt x="763" y="1491"/>
                    <a:pt x="771" y="1483"/>
                    <a:pt x="780" y="1466"/>
                  </a:cubicBezTo>
                  <a:cubicBezTo>
                    <a:pt x="788" y="1446"/>
                    <a:pt x="788" y="1438"/>
                    <a:pt x="799" y="1429"/>
                  </a:cubicBezTo>
                  <a:cubicBezTo>
                    <a:pt x="799" y="1421"/>
                    <a:pt x="799" y="1421"/>
                    <a:pt x="807" y="1412"/>
                  </a:cubicBezTo>
                  <a:cubicBezTo>
                    <a:pt x="807" y="1404"/>
                    <a:pt x="816" y="1385"/>
                    <a:pt x="824" y="1376"/>
                  </a:cubicBezTo>
                  <a:cubicBezTo>
                    <a:pt x="833" y="1359"/>
                    <a:pt x="842" y="1340"/>
                    <a:pt x="852" y="1331"/>
                  </a:cubicBezTo>
                  <a:lnTo>
                    <a:pt x="852" y="1323"/>
                  </a:lnTo>
                  <a:cubicBezTo>
                    <a:pt x="861" y="1306"/>
                    <a:pt x="869" y="1297"/>
                    <a:pt x="878" y="1287"/>
                  </a:cubicBezTo>
                  <a:lnTo>
                    <a:pt x="878" y="1278"/>
                  </a:lnTo>
                  <a:cubicBezTo>
                    <a:pt x="886" y="1261"/>
                    <a:pt x="895" y="1253"/>
                    <a:pt x="905" y="1233"/>
                  </a:cubicBezTo>
                  <a:lnTo>
                    <a:pt x="905" y="1225"/>
                  </a:lnTo>
                  <a:cubicBezTo>
                    <a:pt x="914" y="1216"/>
                    <a:pt x="922" y="1208"/>
                    <a:pt x="931" y="1191"/>
                  </a:cubicBezTo>
                  <a:lnTo>
                    <a:pt x="931" y="1180"/>
                  </a:lnTo>
                  <a:cubicBezTo>
                    <a:pt x="939" y="1172"/>
                    <a:pt x="959" y="1155"/>
                    <a:pt x="967" y="1146"/>
                  </a:cubicBezTo>
                  <a:lnTo>
                    <a:pt x="967" y="1138"/>
                  </a:lnTo>
                  <a:cubicBezTo>
                    <a:pt x="976" y="1119"/>
                    <a:pt x="984" y="1110"/>
                    <a:pt x="993" y="1093"/>
                  </a:cubicBezTo>
                  <a:lnTo>
                    <a:pt x="1001" y="1093"/>
                  </a:lnTo>
                  <a:cubicBezTo>
                    <a:pt x="1012" y="1074"/>
                    <a:pt x="1020" y="1065"/>
                    <a:pt x="1029" y="1048"/>
                  </a:cubicBezTo>
                  <a:lnTo>
                    <a:pt x="1037" y="1040"/>
                  </a:lnTo>
                  <a:cubicBezTo>
                    <a:pt x="1046" y="1021"/>
                    <a:pt x="1054" y="1012"/>
                    <a:pt x="1065" y="995"/>
                  </a:cubicBezTo>
                  <a:lnTo>
                    <a:pt x="1074" y="987"/>
                  </a:lnTo>
                  <a:cubicBezTo>
                    <a:pt x="1091" y="967"/>
                    <a:pt x="1099" y="959"/>
                    <a:pt x="1108" y="942"/>
                  </a:cubicBezTo>
                  <a:lnTo>
                    <a:pt x="1118" y="933"/>
                  </a:lnTo>
                  <a:cubicBezTo>
                    <a:pt x="1135" y="914"/>
                    <a:pt x="1144" y="906"/>
                    <a:pt x="1161" y="889"/>
                  </a:cubicBezTo>
                  <a:lnTo>
                    <a:pt x="1161" y="880"/>
                  </a:lnTo>
                  <a:cubicBezTo>
                    <a:pt x="1171" y="872"/>
                    <a:pt x="1180" y="861"/>
                    <a:pt x="1189" y="852"/>
                  </a:cubicBezTo>
                  <a:lnTo>
                    <a:pt x="1197" y="844"/>
                  </a:lnTo>
                  <a:cubicBezTo>
                    <a:pt x="1197" y="835"/>
                    <a:pt x="1206" y="835"/>
                    <a:pt x="1214" y="827"/>
                  </a:cubicBezTo>
                  <a:cubicBezTo>
                    <a:pt x="1214" y="827"/>
                    <a:pt x="1214" y="818"/>
                    <a:pt x="1225" y="818"/>
                  </a:cubicBezTo>
                  <a:cubicBezTo>
                    <a:pt x="1233" y="808"/>
                    <a:pt x="1242" y="799"/>
                    <a:pt x="1250" y="791"/>
                  </a:cubicBezTo>
                  <a:cubicBezTo>
                    <a:pt x="1259" y="774"/>
                    <a:pt x="1267" y="765"/>
                    <a:pt x="1278" y="754"/>
                  </a:cubicBezTo>
                  <a:cubicBezTo>
                    <a:pt x="1286" y="754"/>
                    <a:pt x="1286" y="746"/>
                    <a:pt x="1295" y="737"/>
                  </a:cubicBezTo>
                  <a:lnTo>
                    <a:pt x="1303" y="737"/>
                  </a:lnTo>
                  <a:cubicBezTo>
                    <a:pt x="1312" y="729"/>
                    <a:pt x="1312" y="720"/>
                    <a:pt x="1321" y="712"/>
                  </a:cubicBezTo>
                  <a:lnTo>
                    <a:pt x="1331" y="712"/>
                  </a:lnTo>
                  <a:cubicBezTo>
                    <a:pt x="1340" y="701"/>
                    <a:pt x="1340" y="693"/>
                    <a:pt x="1348" y="693"/>
                  </a:cubicBezTo>
                  <a:lnTo>
                    <a:pt x="1357" y="684"/>
                  </a:lnTo>
                  <a:cubicBezTo>
                    <a:pt x="1365" y="676"/>
                    <a:pt x="1365" y="676"/>
                    <a:pt x="1374" y="667"/>
                  </a:cubicBezTo>
                  <a:lnTo>
                    <a:pt x="1384" y="659"/>
                  </a:lnTo>
                  <a:cubicBezTo>
                    <a:pt x="1384" y="659"/>
                    <a:pt x="1393" y="648"/>
                    <a:pt x="1401" y="648"/>
                  </a:cubicBezTo>
                  <a:cubicBezTo>
                    <a:pt x="1401" y="648"/>
                    <a:pt x="1401" y="640"/>
                    <a:pt x="1410" y="640"/>
                  </a:cubicBezTo>
                  <a:lnTo>
                    <a:pt x="1418" y="631"/>
                  </a:lnTo>
                  <a:lnTo>
                    <a:pt x="1438" y="622"/>
                  </a:lnTo>
                  <a:cubicBezTo>
                    <a:pt x="1438" y="614"/>
                    <a:pt x="1446" y="614"/>
                    <a:pt x="1446" y="605"/>
                  </a:cubicBezTo>
                  <a:lnTo>
                    <a:pt x="1455" y="605"/>
                  </a:lnTo>
                  <a:cubicBezTo>
                    <a:pt x="1463" y="595"/>
                    <a:pt x="1472" y="586"/>
                    <a:pt x="1480" y="578"/>
                  </a:cubicBezTo>
                  <a:lnTo>
                    <a:pt x="1491" y="578"/>
                  </a:lnTo>
                  <a:cubicBezTo>
                    <a:pt x="1491" y="569"/>
                    <a:pt x="1499" y="569"/>
                    <a:pt x="1508" y="561"/>
                  </a:cubicBezTo>
                  <a:lnTo>
                    <a:pt x="1516" y="561"/>
                  </a:lnTo>
                  <a:cubicBezTo>
                    <a:pt x="1525" y="552"/>
                    <a:pt x="1525" y="552"/>
                    <a:pt x="1533" y="542"/>
                  </a:cubicBezTo>
                  <a:cubicBezTo>
                    <a:pt x="1533" y="542"/>
                    <a:pt x="1544" y="542"/>
                    <a:pt x="1544" y="533"/>
                  </a:cubicBezTo>
                  <a:cubicBezTo>
                    <a:pt x="1553" y="533"/>
                    <a:pt x="1553" y="533"/>
                    <a:pt x="1561" y="525"/>
                  </a:cubicBezTo>
                  <a:cubicBezTo>
                    <a:pt x="1561" y="525"/>
                    <a:pt x="1570" y="525"/>
                    <a:pt x="1570" y="516"/>
                  </a:cubicBezTo>
                  <a:cubicBezTo>
                    <a:pt x="1578" y="516"/>
                    <a:pt x="1578" y="516"/>
                    <a:pt x="1587" y="508"/>
                  </a:cubicBezTo>
                  <a:lnTo>
                    <a:pt x="1597" y="508"/>
                  </a:lnTo>
                  <a:cubicBezTo>
                    <a:pt x="1606" y="499"/>
                    <a:pt x="1606" y="499"/>
                    <a:pt x="1614" y="488"/>
                  </a:cubicBezTo>
                  <a:lnTo>
                    <a:pt x="1623" y="488"/>
                  </a:lnTo>
                  <a:cubicBezTo>
                    <a:pt x="1631" y="480"/>
                    <a:pt x="1640" y="480"/>
                    <a:pt x="1651" y="471"/>
                  </a:cubicBezTo>
                  <a:cubicBezTo>
                    <a:pt x="1659" y="463"/>
                    <a:pt x="1668" y="463"/>
                    <a:pt x="1676" y="454"/>
                  </a:cubicBezTo>
                  <a:cubicBezTo>
                    <a:pt x="1685" y="454"/>
                    <a:pt x="1693" y="446"/>
                    <a:pt x="1704" y="446"/>
                  </a:cubicBezTo>
                  <a:lnTo>
                    <a:pt x="1704" y="435"/>
                  </a:lnTo>
                  <a:cubicBezTo>
                    <a:pt x="1712" y="435"/>
                    <a:pt x="1721" y="427"/>
                    <a:pt x="1729" y="427"/>
                  </a:cubicBezTo>
                  <a:lnTo>
                    <a:pt x="1738" y="427"/>
                  </a:lnTo>
                  <a:cubicBezTo>
                    <a:pt x="1746" y="418"/>
                    <a:pt x="1746" y="418"/>
                    <a:pt x="1757" y="418"/>
                  </a:cubicBezTo>
                  <a:lnTo>
                    <a:pt x="1765" y="410"/>
                  </a:lnTo>
                  <a:cubicBezTo>
                    <a:pt x="1774" y="410"/>
                    <a:pt x="1782" y="401"/>
                    <a:pt x="1791" y="401"/>
                  </a:cubicBezTo>
                  <a:cubicBezTo>
                    <a:pt x="1800" y="401"/>
                    <a:pt x="1800" y="393"/>
                    <a:pt x="1810" y="393"/>
                  </a:cubicBezTo>
                  <a:cubicBezTo>
                    <a:pt x="1819" y="393"/>
                    <a:pt x="1819" y="382"/>
                    <a:pt x="1827" y="382"/>
                  </a:cubicBezTo>
                  <a:lnTo>
                    <a:pt x="1836" y="382"/>
                  </a:lnTo>
                  <a:cubicBezTo>
                    <a:pt x="1844" y="373"/>
                    <a:pt x="1853" y="373"/>
                    <a:pt x="1863" y="373"/>
                  </a:cubicBezTo>
                  <a:lnTo>
                    <a:pt x="1872" y="365"/>
                  </a:lnTo>
                  <a:cubicBezTo>
                    <a:pt x="1880" y="365"/>
                    <a:pt x="1889" y="365"/>
                    <a:pt x="1897" y="356"/>
                  </a:cubicBezTo>
                  <a:lnTo>
                    <a:pt x="1906" y="356"/>
                  </a:lnTo>
                  <a:cubicBezTo>
                    <a:pt x="1917" y="356"/>
                    <a:pt x="1925" y="356"/>
                    <a:pt x="1925" y="348"/>
                  </a:cubicBezTo>
                  <a:lnTo>
                    <a:pt x="1951" y="348"/>
                  </a:lnTo>
                  <a:cubicBezTo>
                    <a:pt x="1959" y="348"/>
                    <a:pt x="1959" y="339"/>
                    <a:pt x="1970" y="339"/>
                  </a:cubicBezTo>
                  <a:lnTo>
                    <a:pt x="1995" y="339"/>
                  </a:lnTo>
                  <a:lnTo>
                    <a:pt x="2004" y="329"/>
                  </a:lnTo>
                  <a:lnTo>
                    <a:pt x="2057" y="329"/>
                  </a:lnTo>
                  <a:cubicBezTo>
                    <a:pt x="2066" y="320"/>
                    <a:pt x="2066" y="320"/>
                    <a:pt x="2076" y="320"/>
                  </a:cubicBezTo>
                  <a:lnTo>
                    <a:pt x="2208" y="320"/>
                  </a:lnTo>
                  <a:lnTo>
                    <a:pt x="2217" y="329"/>
                  </a:lnTo>
                  <a:lnTo>
                    <a:pt x="2253" y="329"/>
                  </a:lnTo>
                  <a:cubicBezTo>
                    <a:pt x="2262" y="329"/>
                    <a:pt x="2270" y="329"/>
                    <a:pt x="2279" y="339"/>
                  </a:cubicBezTo>
                  <a:lnTo>
                    <a:pt x="2289" y="339"/>
                  </a:lnTo>
                  <a:cubicBezTo>
                    <a:pt x="2298" y="339"/>
                    <a:pt x="2306" y="339"/>
                    <a:pt x="2315" y="348"/>
                  </a:cubicBezTo>
                  <a:cubicBezTo>
                    <a:pt x="2323" y="348"/>
                    <a:pt x="2332" y="348"/>
                    <a:pt x="2342" y="356"/>
                  </a:cubicBezTo>
                  <a:cubicBezTo>
                    <a:pt x="2351" y="356"/>
                    <a:pt x="2359" y="356"/>
                    <a:pt x="2368" y="365"/>
                  </a:cubicBezTo>
                  <a:cubicBezTo>
                    <a:pt x="2376" y="365"/>
                    <a:pt x="2385" y="373"/>
                    <a:pt x="2396" y="373"/>
                  </a:cubicBezTo>
                  <a:lnTo>
                    <a:pt x="2404" y="382"/>
                  </a:lnTo>
                  <a:cubicBezTo>
                    <a:pt x="2413" y="382"/>
                    <a:pt x="2413" y="382"/>
                    <a:pt x="2421" y="393"/>
                  </a:cubicBezTo>
                  <a:lnTo>
                    <a:pt x="2430" y="393"/>
                  </a:lnTo>
                  <a:lnTo>
                    <a:pt x="1880" y="73"/>
                  </a:lnTo>
                  <a:lnTo>
                    <a:pt x="1872" y="73"/>
                  </a:lnTo>
                  <a:cubicBezTo>
                    <a:pt x="1872" y="63"/>
                    <a:pt x="1863" y="63"/>
                    <a:pt x="1853" y="63"/>
                  </a:cubicBezTo>
                  <a:lnTo>
                    <a:pt x="1844" y="54"/>
                  </a:lnTo>
                  <a:cubicBezTo>
                    <a:pt x="1836" y="54"/>
                    <a:pt x="1836" y="54"/>
                    <a:pt x="1827" y="46"/>
                  </a:cubicBezTo>
                  <a:lnTo>
                    <a:pt x="1819" y="46"/>
                  </a:lnTo>
                  <a:cubicBezTo>
                    <a:pt x="1810" y="46"/>
                    <a:pt x="1800" y="37"/>
                    <a:pt x="1800" y="37"/>
                  </a:cubicBezTo>
                  <a:lnTo>
                    <a:pt x="1791" y="37"/>
                  </a:lnTo>
                  <a:cubicBezTo>
                    <a:pt x="1782" y="29"/>
                    <a:pt x="1774" y="29"/>
                    <a:pt x="1765" y="29"/>
                  </a:cubicBezTo>
                  <a:cubicBezTo>
                    <a:pt x="1757" y="20"/>
                    <a:pt x="1746" y="20"/>
                    <a:pt x="1738" y="20"/>
                  </a:cubicBezTo>
                  <a:lnTo>
                    <a:pt x="1729" y="20"/>
                  </a:lnTo>
                  <a:cubicBezTo>
                    <a:pt x="1721" y="20"/>
                    <a:pt x="1712" y="9"/>
                    <a:pt x="1704" y="9"/>
                  </a:cubicBezTo>
                  <a:lnTo>
                    <a:pt x="1668" y="9"/>
                  </a:lnTo>
                  <a:cubicBezTo>
                    <a:pt x="1659" y="1"/>
                    <a:pt x="1651" y="1"/>
                    <a:pt x="164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1785224" y="357143"/>
              <a:ext cx="580001" cy="601726"/>
            </a:xfrm>
            <a:custGeom>
              <a:rect b="b" l="l" r="r" t="t"/>
              <a:pathLst>
                <a:path extrusionOk="0" h="3296" w="3177">
                  <a:moveTo>
                    <a:pt x="2001" y="1"/>
                  </a:moveTo>
                  <a:cubicBezTo>
                    <a:pt x="1853" y="1"/>
                    <a:pt x="1686" y="49"/>
                    <a:pt x="1510" y="150"/>
                  </a:cubicBezTo>
                  <a:cubicBezTo>
                    <a:pt x="905" y="497"/>
                    <a:pt x="426" y="1330"/>
                    <a:pt x="409" y="2022"/>
                  </a:cubicBezTo>
                  <a:cubicBezTo>
                    <a:pt x="179" y="2235"/>
                    <a:pt x="0" y="2590"/>
                    <a:pt x="9" y="2882"/>
                  </a:cubicBezTo>
                  <a:cubicBezTo>
                    <a:pt x="9" y="3147"/>
                    <a:pt x="139" y="3296"/>
                    <a:pt x="329" y="3296"/>
                  </a:cubicBezTo>
                  <a:cubicBezTo>
                    <a:pt x="407" y="3296"/>
                    <a:pt x="493" y="3271"/>
                    <a:pt x="586" y="3220"/>
                  </a:cubicBezTo>
                  <a:cubicBezTo>
                    <a:pt x="728" y="3131"/>
                    <a:pt x="1314" y="2794"/>
                    <a:pt x="1518" y="2679"/>
                  </a:cubicBezTo>
                  <a:cubicBezTo>
                    <a:pt x="1703" y="2573"/>
                    <a:pt x="2289" y="2235"/>
                    <a:pt x="2440" y="2147"/>
                  </a:cubicBezTo>
                  <a:cubicBezTo>
                    <a:pt x="2849" y="1907"/>
                    <a:pt x="3176" y="1338"/>
                    <a:pt x="3176" y="870"/>
                  </a:cubicBezTo>
                  <a:cubicBezTo>
                    <a:pt x="3176" y="541"/>
                    <a:pt x="3012" y="349"/>
                    <a:pt x="2773" y="349"/>
                  </a:cubicBezTo>
                  <a:cubicBezTo>
                    <a:pt x="2703" y="349"/>
                    <a:pt x="2627" y="365"/>
                    <a:pt x="2546" y="399"/>
                  </a:cubicBezTo>
                  <a:cubicBezTo>
                    <a:pt x="2451" y="142"/>
                    <a:pt x="2254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25"/>
          <p:cNvGrpSpPr/>
          <p:nvPr/>
        </p:nvGrpSpPr>
        <p:grpSpPr>
          <a:xfrm flipH="1">
            <a:off x="6358266" y="527522"/>
            <a:ext cx="461519" cy="448922"/>
            <a:chOff x="1616898" y="1093797"/>
            <a:chExt cx="461519" cy="448922"/>
          </a:xfrm>
        </p:grpSpPr>
        <p:sp>
          <p:nvSpPr>
            <p:cNvPr id="1944" name="Google Shape;1944;p2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8" name="Google Shape;1948;p25"/>
          <p:cNvGrpSpPr/>
          <p:nvPr/>
        </p:nvGrpSpPr>
        <p:grpSpPr>
          <a:xfrm>
            <a:off x="5656519" y="1285710"/>
            <a:ext cx="2418238" cy="3136479"/>
            <a:chOff x="6258927" y="514792"/>
            <a:chExt cx="304411" cy="394829"/>
          </a:xfrm>
        </p:grpSpPr>
        <p:sp>
          <p:nvSpPr>
            <p:cNvPr id="1949" name="Google Shape;1949;p25"/>
            <p:cNvSpPr/>
            <p:nvPr/>
          </p:nvSpPr>
          <p:spPr>
            <a:xfrm>
              <a:off x="6258927" y="786213"/>
              <a:ext cx="133590" cy="68164"/>
            </a:xfrm>
            <a:custGeom>
              <a:rect b="b" l="l" r="r" t="t"/>
              <a:pathLst>
                <a:path extrusionOk="0" h="1593" w="3122">
                  <a:moveTo>
                    <a:pt x="2919" y="1"/>
                  </a:moveTo>
                  <a:cubicBezTo>
                    <a:pt x="2900" y="1"/>
                    <a:pt x="2892" y="9"/>
                    <a:pt x="2883" y="9"/>
                  </a:cubicBezTo>
                  <a:cubicBezTo>
                    <a:pt x="2821" y="35"/>
                    <a:pt x="2760" y="62"/>
                    <a:pt x="2706" y="98"/>
                  </a:cubicBezTo>
                  <a:lnTo>
                    <a:pt x="2547" y="177"/>
                  </a:lnTo>
                  <a:cubicBezTo>
                    <a:pt x="2494" y="205"/>
                    <a:pt x="2440" y="239"/>
                    <a:pt x="2376" y="267"/>
                  </a:cubicBezTo>
                  <a:cubicBezTo>
                    <a:pt x="2164" y="373"/>
                    <a:pt x="1037" y="959"/>
                    <a:pt x="931" y="1012"/>
                  </a:cubicBezTo>
                  <a:cubicBezTo>
                    <a:pt x="807" y="1091"/>
                    <a:pt x="673" y="1163"/>
                    <a:pt x="533" y="1216"/>
                  </a:cubicBezTo>
                  <a:cubicBezTo>
                    <a:pt x="460" y="1250"/>
                    <a:pt x="382" y="1286"/>
                    <a:pt x="292" y="1303"/>
                  </a:cubicBezTo>
                  <a:lnTo>
                    <a:pt x="258" y="1323"/>
                  </a:lnTo>
                  <a:cubicBezTo>
                    <a:pt x="222" y="1331"/>
                    <a:pt x="177" y="1340"/>
                    <a:pt x="133" y="1357"/>
                  </a:cubicBezTo>
                  <a:cubicBezTo>
                    <a:pt x="99" y="1365"/>
                    <a:pt x="18" y="1376"/>
                    <a:pt x="9" y="1418"/>
                  </a:cubicBezTo>
                  <a:cubicBezTo>
                    <a:pt x="1" y="1446"/>
                    <a:pt x="18" y="1463"/>
                    <a:pt x="26" y="1482"/>
                  </a:cubicBezTo>
                  <a:cubicBezTo>
                    <a:pt x="45" y="1491"/>
                    <a:pt x="62" y="1508"/>
                    <a:pt x="71" y="1516"/>
                  </a:cubicBezTo>
                  <a:cubicBezTo>
                    <a:pt x="99" y="1525"/>
                    <a:pt x="116" y="1544"/>
                    <a:pt x="133" y="1553"/>
                  </a:cubicBezTo>
                  <a:cubicBezTo>
                    <a:pt x="160" y="1570"/>
                    <a:pt x="194" y="1578"/>
                    <a:pt x="222" y="1578"/>
                  </a:cubicBezTo>
                  <a:cubicBezTo>
                    <a:pt x="248" y="1589"/>
                    <a:pt x="284" y="1589"/>
                    <a:pt x="311" y="1589"/>
                  </a:cubicBezTo>
                  <a:cubicBezTo>
                    <a:pt x="327" y="1591"/>
                    <a:pt x="342" y="1592"/>
                    <a:pt x="357" y="1592"/>
                  </a:cubicBezTo>
                  <a:cubicBezTo>
                    <a:pt x="395" y="1592"/>
                    <a:pt x="433" y="1586"/>
                    <a:pt x="471" y="1578"/>
                  </a:cubicBezTo>
                  <a:cubicBezTo>
                    <a:pt x="541" y="1561"/>
                    <a:pt x="612" y="1544"/>
                    <a:pt x="673" y="1516"/>
                  </a:cubicBezTo>
                  <a:cubicBezTo>
                    <a:pt x="746" y="1482"/>
                    <a:pt x="816" y="1446"/>
                    <a:pt x="886" y="1401"/>
                  </a:cubicBezTo>
                  <a:cubicBezTo>
                    <a:pt x="976" y="1348"/>
                    <a:pt x="1065" y="1286"/>
                    <a:pt x="1144" y="1225"/>
                  </a:cubicBezTo>
                  <a:cubicBezTo>
                    <a:pt x="1340" y="1091"/>
                    <a:pt x="1553" y="993"/>
                    <a:pt x="1748" y="869"/>
                  </a:cubicBezTo>
                  <a:cubicBezTo>
                    <a:pt x="1951" y="746"/>
                    <a:pt x="3034" y="213"/>
                    <a:pt x="3096" y="160"/>
                  </a:cubicBezTo>
                  <a:cubicBezTo>
                    <a:pt x="3105" y="152"/>
                    <a:pt x="3113" y="141"/>
                    <a:pt x="3113" y="133"/>
                  </a:cubicBezTo>
                  <a:cubicBezTo>
                    <a:pt x="3122" y="116"/>
                    <a:pt x="3105" y="98"/>
                    <a:pt x="3088" y="88"/>
                  </a:cubicBezTo>
                  <a:cubicBezTo>
                    <a:pt x="3051" y="62"/>
                    <a:pt x="3007" y="45"/>
                    <a:pt x="2973" y="18"/>
                  </a:cubicBezTo>
                  <a:cubicBezTo>
                    <a:pt x="2953" y="9"/>
                    <a:pt x="2936" y="1"/>
                    <a:pt x="291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258927" y="838246"/>
              <a:ext cx="37955" cy="16132"/>
            </a:xfrm>
            <a:custGeom>
              <a:rect b="b" l="l" r="r" t="t"/>
              <a:pathLst>
                <a:path extrusionOk="0" h="377" w="887">
                  <a:moveTo>
                    <a:pt x="533" y="0"/>
                  </a:moveTo>
                  <a:cubicBezTo>
                    <a:pt x="460" y="34"/>
                    <a:pt x="382" y="70"/>
                    <a:pt x="292" y="87"/>
                  </a:cubicBezTo>
                  <a:lnTo>
                    <a:pt x="258" y="107"/>
                  </a:lnTo>
                  <a:cubicBezTo>
                    <a:pt x="222" y="115"/>
                    <a:pt x="177" y="124"/>
                    <a:pt x="133" y="141"/>
                  </a:cubicBezTo>
                  <a:cubicBezTo>
                    <a:pt x="99" y="149"/>
                    <a:pt x="18" y="160"/>
                    <a:pt x="9" y="202"/>
                  </a:cubicBezTo>
                  <a:cubicBezTo>
                    <a:pt x="1" y="230"/>
                    <a:pt x="18" y="247"/>
                    <a:pt x="26" y="266"/>
                  </a:cubicBezTo>
                  <a:cubicBezTo>
                    <a:pt x="45" y="275"/>
                    <a:pt x="62" y="292"/>
                    <a:pt x="71" y="300"/>
                  </a:cubicBezTo>
                  <a:cubicBezTo>
                    <a:pt x="99" y="309"/>
                    <a:pt x="116" y="328"/>
                    <a:pt x="133" y="337"/>
                  </a:cubicBezTo>
                  <a:cubicBezTo>
                    <a:pt x="160" y="354"/>
                    <a:pt x="194" y="362"/>
                    <a:pt x="222" y="362"/>
                  </a:cubicBezTo>
                  <a:cubicBezTo>
                    <a:pt x="248" y="373"/>
                    <a:pt x="284" y="373"/>
                    <a:pt x="311" y="373"/>
                  </a:cubicBezTo>
                  <a:cubicBezTo>
                    <a:pt x="327" y="375"/>
                    <a:pt x="342" y="376"/>
                    <a:pt x="357" y="376"/>
                  </a:cubicBezTo>
                  <a:cubicBezTo>
                    <a:pt x="395" y="376"/>
                    <a:pt x="433" y="370"/>
                    <a:pt x="471" y="362"/>
                  </a:cubicBezTo>
                  <a:cubicBezTo>
                    <a:pt x="541" y="345"/>
                    <a:pt x="612" y="328"/>
                    <a:pt x="673" y="300"/>
                  </a:cubicBezTo>
                  <a:cubicBezTo>
                    <a:pt x="746" y="266"/>
                    <a:pt x="816" y="230"/>
                    <a:pt x="886" y="185"/>
                  </a:cubicBezTo>
                  <a:lnTo>
                    <a:pt x="780" y="185"/>
                  </a:lnTo>
                  <a:cubicBezTo>
                    <a:pt x="718" y="177"/>
                    <a:pt x="648" y="160"/>
                    <a:pt x="595" y="115"/>
                  </a:cubicBezTo>
                  <a:cubicBezTo>
                    <a:pt x="558" y="87"/>
                    <a:pt x="541" y="43"/>
                    <a:pt x="53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310489" y="840728"/>
              <a:ext cx="132136" cy="53188"/>
            </a:xfrm>
            <a:custGeom>
              <a:rect b="b" l="l" r="r" t="t"/>
              <a:pathLst>
                <a:path extrusionOk="0" h="1243" w="3088">
                  <a:moveTo>
                    <a:pt x="2869" y="0"/>
                  </a:moveTo>
                  <a:cubicBezTo>
                    <a:pt x="2860" y="0"/>
                    <a:pt x="2855" y="4"/>
                    <a:pt x="2849" y="4"/>
                  </a:cubicBezTo>
                  <a:cubicBezTo>
                    <a:pt x="2787" y="21"/>
                    <a:pt x="2734" y="38"/>
                    <a:pt x="2672" y="66"/>
                  </a:cubicBezTo>
                  <a:cubicBezTo>
                    <a:pt x="2619" y="83"/>
                    <a:pt x="2574" y="102"/>
                    <a:pt x="2521" y="127"/>
                  </a:cubicBezTo>
                  <a:cubicBezTo>
                    <a:pt x="2468" y="144"/>
                    <a:pt x="2406" y="172"/>
                    <a:pt x="2353" y="189"/>
                  </a:cubicBezTo>
                  <a:cubicBezTo>
                    <a:pt x="2140" y="270"/>
                    <a:pt x="1022" y="696"/>
                    <a:pt x="924" y="740"/>
                  </a:cubicBezTo>
                  <a:cubicBezTo>
                    <a:pt x="790" y="802"/>
                    <a:pt x="667" y="847"/>
                    <a:pt x="524" y="890"/>
                  </a:cubicBezTo>
                  <a:cubicBezTo>
                    <a:pt x="454" y="917"/>
                    <a:pt x="373" y="934"/>
                    <a:pt x="286" y="943"/>
                  </a:cubicBezTo>
                  <a:lnTo>
                    <a:pt x="250" y="953"/>
                  </a:lnTo>
                  <a:cubicBezTo>
                    <a:pt x="213" y="962"/>
                    <a:pt x="171" y="962"/>
                    <a:pt x="135" y="970"/>
                  </a:cubicBezTo>
                  <a:cubicBezTo>
                    <a:pt x="90" y="979"/>
                    <a:pt x="20" y="979"/>
                    <a:pt x="1" y="1024"/>
                  </a:cubicBezTo>
                  <a:cubicBezTo>
                    <a:pt x="1" y="1041"/>
                    <a:pt x="20" y="1068"/>
                    <a:pt x="28" y="1085"/>
                  </a:cubicBezTo>
                  <a:cubicBezTo>
                    <a:pt x="37" y="1094"/>
                    <a:pt x="54" y="1113"/>
                    <a:pt x="73" y="1122"/>
                  </a:cubicBezTo>
                  <a:cubicBezTo>
                    <a:pt x="90" y="1139"/>
                    <a:pt x="107" y="1156"/>
                    <a:pt x="135" y="1175"/>
                  </a:cubicBezTo>
                  <a:cubicBezTo>
                    <a:pt x="160" y="1192"/>
                    <a:pt x="188" y="1200"/>
                    <a:pt x="213" y="1209"/>
                  </a:cubicBezTo>
                  <a:cubicBezTo>
                    <a:pt x="250" y="1228"/>
                    <a:pt x="277" y="1228"/>
                    <a:pt x="303" y="1237"/>
                  </a:cubicBezTo>
                  <a:cubicBezTo>
                    <a:pt x="329" y="1241"/>
                    <a:pt x="356" y="1243"/>
                    <a:pt x="383" y="1243"/>
                  </a:cubicBezTo>
                  <a:cubicBezTo>
                    <a:pt x="409" y="1243"/>
                    <a:pt x="436" y="1241"/>
                    <a:pt x="463" y="1237"/>
                  </a:cubicBezTo>
                  <a:cubicBezTo>
                    <a:pt x="533" y="1237"/>
                    <a:pt x="597" y="1228"/>
                    <a:pt x="667" y="1209"/>
                  </a:cubicBezTo>
                  <a:cubicBezTo>
                    <a:pt x="737" y="1183"/>
                    <a:pt x="810" y="1156"/>
                    <a:pt x="871" y="1122"/>
                  </a:cubicBezTo>
                  <a:cubicBezTo>
                    <a:pt x="959" y="1077"/>
                    <a:pt x="1048" y="1032"/>
                    <a:pt x="1137" y="987"/>
                  </a:cubicBezTo>
                  <a:cubicBezTo>
                    <a:pt x="1323" y="872"/>
                    <a:pt x="1535" y="802"/>
                    <a:pt x="1731" y="704"/>
                  </a:cubicBezTo>
                  <a:cubicBezTo>
                    <a:pt x="1927" y="606"/>
                    <a:pt x="3000" y="225"/>
                    <a:pt x="3062" y="181"/>
                  </a:cubicBezTo>
                  <a:cubicBezTo>
                    <a:pt x="3070" y="172"/>
                    <a:pt x="3079" y="172"/>
                    <a:pt x="3079" y="164"/>
                  </a:cubicBezTo>
                  <a:cubicBezTo>
                    <a:pt x="3087" y="136"/>
                    <a:pt x="3070" y="127"/>
                    <a:pt x="3053" y="110"/>
                  </a:cubicBezTo>
                  <a:cubicBezTo>
                    <a:pt x="3017" y="83"/>
                    <a:pt x="2973" y="57"/>
                    <a:pt x="2938" y="21"/>
                  </a:cubicBezTo>
                  <a:cubicBezTo>
                    <a:pt x="2919" y="12"/>
                    <a:pt x="2902" y="4"/>
                    <a:pt x="2885" y="4"/>
                  </a:cubicBezTo>
                  <a:cubicBezTo>
                    <a:pt x="2879" y="1"/>
                    <a:pt x="2874" y="0"/>
                    <a:pt x="2869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310489" y="878769"/>
              <a:ext cx="37313" cy="15148"/>
            </a:xfrm>
            <a:custGeom>
              <a:rect b="b" l="l" r="r" t="t"/>
              <a:pathLst>
                <a:path extrusionOk="0" h="354" w="872">
                  <a:moveTo>
                    <a:pt x="524" y="1"/>
                  </a:moveTo>
                  <a:cubicBezTo>
                    <a:pt x="454" y="28"/>
                    <a:pt x="373" y="45"/>
                    <a:pt x="286" y="54"/>
                  </a:cubicBezTo>
                  <a:lnTo>
                    <a:pt x="250" y="64"/>
                  </a:lnTo>
                  <a:cubicBezTo>
                    <a:pt x="213" y="73"/>
                    <a:pt x="171" y="73"/>
                    <a:pt x="135" y="81"/>
                  </a:cubicBezTo>
                  <a:cubicBezTo>
                    <a:pt x="90" y="90"/>
                    <a:pt x="20" y="90"/>
                    <a:pt x="1" y="135"/>
                  </a:cubicBezTo>
                  <a:cubicBezTo>
                    <a:pt x="1" y="152"/>
                    <a:pt x="20" y="179"/>
                    <a:pt x="28" y="196"/>
                  </a:cubicBezTo>
                  <a:cubicBezTo>
                    <a:pt x="37" y="205"/>
                    <a:pt x="54" y="224"/>
                    <a:pt x="73" y="233"/>
                  </a:cubicBezTo>
                  <a:cubicBezTo>
                    <a:pt x="90" y="250"/>
                    <a:pt x="107" y="267"/>
                    <a:pt x="135" y="286"/>
                  </a:cubicBezTo>
                  <a:cubicBezTo>
                    <a:pt x="160" y="303"/>
                    <a:pt x="188" y="311"/>
                    <a:pt x="213" y="320"/>
                  </a:cubicBezTo>
                  <a:cubicBezTo>
                    <a:pt x="250" y="339"/>
                    <a:pt x="277" y="339"/>
                    <a:pt x="303" y="348"/>
                  </a:cubicBezTo>
                  <a:cubicBezTo>
                    <a:pt x="329" y="352"/>
                    <a:pt x="356" y="354"/>
                    <a:pt x="383" y="354"/>
                  </a:cubicBezTo>
                  <a:cubicBezTo>
                    <a:pt x="409" y="354"/>
                    <a:pt x="436" y="352"/>
                    <a:pt x="463" y="348"/>
                  </a:cubicBezTo>
                  <a:cubicBezTo>
                    <a:pt x="533" y="348"/>
                    <a:pt x="597" y="339"/>
                    <a:pt x="667" y="320"/>
                  </a:cubicBezTo>
                  <a:cubicBezTo>
                    <a:pt x="737" y="294"/>
                    <a:pt x="810" y="267"/>
                    <a:pt x="871" y="233"/>
                  </a:cubicBezTo>
                  <a:cubicBezTo>
                    <a:pt x="835" y="233"/>
                    <a:pt x="799" y="224"/>
                    <a:pt x="765" y="213"/>
                  </a:cubicBezTo>
                  <a:cubicBezTo>
                    <a:pt x="703" y="196"/>
                    <a:pt x="639" y="171"/>
                    <a:pt x="586" y="126"/>
                  </a:cubicBezTo>
                  <a:cubicBezTo>
                    <a:pt x="552" y="90"/>
                    <a:pt x="533" y="45"/>
                    <a:pt x="524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275957" y="794942"/>
              <a:ext cx="133676" cy="67908"/>
            </a:xfrm>
            <a:custGeom>
              <a:rect b="b" l="l" r="r" t="t"/>
              <a:pathLst>
                <a:path extrusionOk="0" h="1587" w="3124">
                  <a:moveTo>
                    <a:pt x="2919" y="1"/>
                  </a:moveTo>
                  <a:cubicBezTo>
                    <a:pt x="2902" y="1"/>
                    <a:pt x="2894" y="1"/>
                    <a:pt x="2883" y="9"/>
                  </a:cubicBezTo>
                  <a:cubicBezTo>
                    <a:pt x="2822" y="26"/>
                    <a:pt x="2760" y="63"/>
                    <a:pt x="2707" y="88"/>
                  </a:cubicBezTo>
                  <a:lnTo>
                    <a:pt x="2547" y="169"/>
                  </a:lnTo>
                  <a:cubicBezTo>
                    <a:pt x="2494" y="203"/>
                    <a:pt x="2440" y="231"/>
                    <a:pt x="2379" y="256"/>
                  </a:cubicBezTo>
                  <a:cubicBezTo>
                    <a:pt x="2166" y="373"/>
                    <a:pt x="1040" y="959"/>
                    <a:pt x="933" y="1012"/>
                  </a:cubicBezTo>
                  <a:cubicBezTo>
                    <a:pt x="808" y="1082"/>
                    <a:pt x="676" y="1153"/>
                    <a:pt x="533" y="1214"/>
                  </a:cubicBezTo>
                  <a:cubicBezTo>
                    <a:pt x="463" y="1251"/>
                    <a:pt x="373" y="1278"/>
                    <a:pt x="294" y="1304"/>
                  </a:cubicBezTo>
                  <a:lnTo>
                    <a:pt x="258" y="1312"/>
                  </a:lnTo>
                  <a:cubicBezTo>
                    <a:pt x="214" y="1331"/>
                    <a:pt x="180" y="1340"/>
                    <a:pt x="135" y="1349"/>
                  </a:cubicBezTo>
                  <a:cubicBezTo>
                    <a:pt x="99" y="1366"/>
                    <a:pt x="20" y="1374"/>
                    <a:pt x="9" y="1419"/>
                  </a:cubicBezTo>
                  <a:cubicBezTo>
                    <a:pt x="1" y="1438"/>
                    <a:pt x="20" y="1463"/>
                    <a:pt x="28" y="1472"/>
                  </a:cubicBezTo>
                  <a:cubicBezTo>
                    <a:pt x="45" y="1491"/>
                    <a:pt x="62" y="1500"/>
                    <a:pt x="73" y="1508"/>
                  </a:cubicBezTo>
                  <a:cubicBezTo>
                    <a:pt x="99" y="1525"/>
                    <a:pt x="116" y="1534"/>
                    <a:pt x="135" y="1553"/>
                  </a:cubicBezTo>
                  <a:cubicBezTo>
                    <a:pt x="160" y="1561"/>
                    <a:pt x="197" y="1570"/>
                    <a:pt x="222" y="1578"/>
                  </a:cubicBezTo>
                  <a:cubicBezTo>
                    <a:pt x="250" y="1587"/>
                    <a:pt x="286" y="1587"/>
                    <a:pt x="312" y="1587"/>
                  </a:cubicBezTo>
                  <a:cubicBezTo>
                    <a:pt x="365" y="1587"/>
                    <a:pt x="418" y="1578"/>
                    <a:pt x="471" y="1570"/>
                  </a:cubicBezTo>
                  <a:cubicBezTo>
                    <a:pt x="541" y="1561"/>
                    <a:pt x="605" y="1534"/>
                    <a:pt x="676" y="1508"/>
                  </a:cubicBezTo>
                  <a:cubicBezTo>
                    <a:pt x="746" y="1481"/>
                    <a:pt x="818" y="1438"/>
                    <a:pt x="888" y="1402"/>
                  </a:cubicBezTo>
                  <a:cubicBezTo>
                    <a:pt x="978" y="1340"/>
                    <a:pt x="1065" y="1287"/>
                    <a:pt x="1146" y="1225"/>
                  </a:cubicBezTo>
                  <a:cubicBezTo>
                    <a:pt x="1340" y="1091"/>
                    <a:pt x="1553" y="984"/>
                    <a:pt x="1749" y="861"/>
                  </a:cubicBezTo>
                  <a:cubicBezTo>
                    <a:pt x="1953" y="735"/>
                    <a:pt x="3034" y="203"/>
                    <a:pt x="3096" y="150"/>
                  </a:cubicBezTo>
                  <a:cubicBezTo>
                    <a:pt x="3107" y="141"/>
                    <a:pt x="3107" y="141"/>
                    <a:pt x="3115" y="133"/>
                  </a:cubicBezTo>
                  <a:cubicBezTo>
                    <a:pt x="3124" y="107"/>
                    <a:pt x="3107" y="97"/>
                    <a:pt x="3088" y="88"/>
                  </a:cubicBezTo>
                  <a:cubicBezTo>
                    <a:pt x="3054" y="63"/>
                    <a:pt x="3009" y="35"/>
                    <a:pt x="2973" y="18"/>
                  </a:cubicBezTo>
                  <a:cubicBezTo>
                    <a:pt x="2956" y="9"/>
                    <a:pt x="2936" y="1"/>
                    <a:pt x="291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275957" y="846890"/>
              <a:ext cx="38040" cy="15961"/>
            </a:xfrm>
            <a:custGeom>
              <a:rect b="b" l="l" r="r" t="t"/>
              <a:pathLst>
                <a:path extrusionOk="0" h="373" w="889">
                  <a:moveTo>
                    <a:pt x="533" y="0"/>
                  </a:moveTo>
                  <a:cubicBezTo>
                    <a:pt x="463" y="37"/>
                    <a:pt x="373" y="64"/>
                    <a:pt x="294" y="90"/>
                  </a:cubicBezTo>
                  <a:lnTo>
                    <a:pt x="258" y="98"/>
                  </a:lnTo>
                  <a:cubicBezTo>
                    <a:pt x="214" y="117"/>
                    <a:pt x="180" y="126"/>
                    <a:pt x="135" y="135"/>
                  </a:cubicBezTo>
                  <a:cubicBezTo>
                    <a:pt x="99" y="152"/>
                    <a:pt x="20" y="160"/>
                    <a:pt x="9" y="205"/>
                  </a:cubicBezTo>
                  <a:cubicBezTo>
                    <a:pt x="1" y="224"/>
                    <a:pt x="20" y="249"/>
                    <a:pt x="28" y="258"/>
                  </a:cubicBezTo>
                  <a:cubicBezTo>
                    <a:pt x="45" y="277"/>
                    <a:pt x="62" y="286"/>
                    <a:pt x="73" y="294"/>
                  </a:cubicBezTo>
                  <a:cubicBezTo>
                    <a:pt x="99" y="311"/>
                    <a:pt x="116" y="320"/>
                    <a:pt x="135" y="339"/>
                  </a:cubicBezTo>
                  <a:cubicBezTo>
                    <a:pt x="160" y="347"/>
                    <a:pt x="197" y="356"/>
                    <a:pt x="222" y="364"/>
                  </a:cubicBezTo>
                  <a:cubicBezTo>
                    <a:pt x="250" y="373"/>
                    <a:pt x="286" y="373"/>
                    <a:pt x="312" y="373"/>
                  </a:cubicBezTo>
                  <a:cubicBezTo>
                    <a:pt x="365" y="373"/>
                    <a:pt x="418" y="364"/>
                    <a:pt x="471" y="356"/>
                  </a:cubicBezTo>
                  <a:cubicBezTo>
                    <a:pt x="541" y="347"/>
                    <a:pt x="605" y="320"/>
                    <a:pt x="676" y="294"/>
                  </a:cubicBezTo>
                  <a:cubicBezTo>
                    <a:pt x="746" y="267"/>
                    <a:pt x="818" y="224"/>
                    <a:pt x="888" y="188"/>
                  </a:cubicBezTo>
                  <a:cubicBezTo>
                    <a:pt x="852" y="188"/>
                    <a:pt x="818" y="188"/>
                    <a:pt x="782" y="179"/>
                  </a:cubicBezTo>
                  <a:cubicBezTo>
                    <a:pt x="712" y="171"/>
                    <a:pt x="648" y="152"/>
                    <a:pt x="595" y="117"/>
                  </a:cubicBezTo>
                  <a:cubicBezTo>
                    <a:pt x="561" y="81"/>
                    <a:pt x="541" y="45"/>
                    <a:pt x="53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335522" y="856432"/>
              <a:ext cx="132606" cy="53188"/>
            </a:xfrm>
            <a:custGeom>
              <a:rect b="b" l="l" r="r" t="t"/>
              <a:pathLst>
                <a:path extrusionOk="0" h="1243" w="3099">
                  <a:moveTo>
                    <a:pt x="2886" y="1"/>
                  </a:moveTo>
                  <a:cubicBezTo>
                    <a:pt x="2875" y="1"/>
                    <a:pt x="2867" y="1"/>
                    <a:pt x="2849" y="9"/>
                  </a:cubicBezTo>
                  <a:cubicBezTo>
                    <a:pt x="2796" y="18"/>
                    <a:pt x="2735" y="44"/>
                    <a:pt x="2681" y="63"/>
                  </a:cubicBezTo>
                  <a:cubicBezTo>
                    <a:pt x="2628" y="88"/>
                    <a:pt x="2575" y="107"/>
                    <a:pt x="2522" y="124"/>
                  </a:cubicBezTo>
                  <a:cubicBezTo>
                    <a:pt x="2468" y="150"/>
                    <a:pt x="2415" y="169"/>
                    <a:pt x="2362" y="186"/>
                  </a:cubicBezTo>
                  <a:cubicBezTo>
                    <a:pt x="2141" y="276"/>
                    <a:pt x="1031" y="701"/>
                    <a:pt x="925" y="746"/>
                  </a:cubicBezTo>
                  <a:cubicBezTo>
                    <a:pt x="799" y="799"/>
                    <a:pt x="667" y="852"/>
                    <a:pt x="533" y="887"/>
                  </a:cubicBezTo>
                  <a:cubicBezTo>
                    <a:pt x="454" y="914"/>
                    <a:pt x="374" y="931"/>
                    <a:pt x="295" y="948"/>
                  </a:cubicBezTo>
                  <a:lnTo>
                    <a:pt x="259" y="948"/>
                  </a:lnTo>
                  <a:cubicBezTo>
                    <a:pt x="214" y="959"/>
                    <a:pt x="180" y="967"/>
                    <a:pt x="135" y="976"/>
                  </a:cubicBezTo>
                  <a:cubicBezTo>
                    <a:pt x="99" y="976"/>
                    <a:pt x="20" y="984"/>
                    <a:pt x="12" y="1021"/>
                  </a:cubicBezTo>
                  <a:cubicBezTo>
                    <a:pt x="1" y="1038"/>
                    <a:pt x="20" y="1065"/>
                    <a:pt x="29" y="1082"/>
                  </a:cubicBezTo>
                  <a:cubicBezTo>
                    <a:pt x="46" y="1099"/>
                    <a:pt x="65" y="1108"/>
                    <a:pt x="73" y="1127"/>
                  </a:cubicBezTo>
                  <a:cubicBezTo>
                    <a:pt x="99" y="1144"/>
                    <a:pt x="118" y="1153"/>
                    <a:pt x="135" y="1172"/>
                  </a:cubicBezTo>
                  <a:cubicBezTo>
                    <a:pt x="161" y="1189"/>
                    <a:pt x="188" y="1197"/>
                    <a:pt x="225" y="1214"/>
                  </a:cubicBezTo>
                  <a:cubicBezTo>
                    <a:pt x="250" y="1225"/>
                    <a:pt x="278" y="1234"/>
                    <a:pt x="312" y="1234"/>
                  </a:cubicBezTo>
                  <a:cubicBezTo>
                    <a:pt x="365" y="1242"/>
                    <a:pt x="418" y="1242"/>
                    <a:pt x="471" y="1242"/>
                  </a:cubicBezTo>
                  <a:cubicBezTo>
                    <a:pt x="533" y="1234"/>
                    <a:pt x="606" y="1225"/>
                    <a:pt x="667" y="1206"/>
                  </a:cubicBezTo>
                  <a:cubicBezTo>
                    <a:pt x="738" y="1189"/>
                    <a:pt x="810" y="1153"/>
                    <a:pt x="880" y="1127"/>
                  </a:cubicBezTo>
                  <a:cubicBezTo>
                    <a:pt x="970" y="1082"/>
                    <a:pt x="1048" y="1029"/>
                    <a:pt x="1138" y="984"/>
                  </a:cubicBezTo>
                  <a:cubicBezTo>
                    <a:pt x="1323" y="878"/>
                    <a:pt x="1536" y="799"/>
                    <a:pt x="1732" y="710"/>
                  </a:cubicBezTo>
                  <a:cubicBezTo>
                    <a:pt x="1936" y="612"/>
                    <a:pt x="3009" y="222"/>
                    <a:pt x="3062" y="178"/>
                  </a:cubicBezTo>
                  <a:cubicBezTo>
                    <a:pt x="3071" y="178"/>
                    <a:pt x="3079" y="169"/>
                    <a:pt x="3079" y="161"/>
                  </a:cubicBezTo>
                  <a:cubicBezTo>
                    <a:pt x="3099" y="141"/>
                    <a:pt x="3079" y="124"/>
                    <a:pt x="3062" y="116"/>
                  </a:cubicBezTo>
                  <a:cubicBezTo>
                    <a:pt x="3018" y="80"/>
                    <a:pt x="2981" y="54"/>
                    <a:pt x="2939" y="26"/>
                  </a:cubicBezTo>
                  <a:cubicBezTo>
                    <a:pt x="2920" y="18"/>
                    <a:pt x="2903" y="1"/>
                    <a:pt x="2886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6335522" y="894345"/>
              <a:ext cx="37698" cy="15276"/>
            </a:xfrm>
            <a:custGeom>
              <a:rect b="b" l="l" r="r" t="t"/>
              <a:pathLst>
                <a:path extrusionOk="0" h="357" w="881">
                  <a:moveTo>
                    <a:pt x="533" y="1"/>
                  </a:moveTo>
                  <a:cubicBezTo>
                    <a:pt x="454" y="28"/>
                    <a:pt x="374" y="45"/>
                    <a:pt x="295" y="62"/>
                  </a:cubicBezTo>
                  <a:lnTo>
                    <a:pt x="259" y="62"/>
                  </a:lnTo>
                  <a:cubicBezTo>
                    <a:pt x="214" y="73"/>
                    <a:pt x="180" y="81"/>
                    <a:pt x="135" y="90"/>
                  </a:cubicBezTo>
                  <a:cubicBezTo>
                    <a:pt x="99" y="90"/>
                    <a:pt x="20" y="98"/>
                    <a:pt x="12" y="135"/>
                  </a:cubicBezTo>
                  <a:cubicBezTo>
                    <a:pt x="1" y="152"/>
                    <a:pt x="20" y="179"/>
                    <a:pt x="29" y="196"/>
                  </a:cubicBezTo>
                  <a:cubicBezTo>
                    <a:pt x="46" y="213"/>
                    <a:pt x="65" y="222"/>
                    <a:pt x="73" y="241"/>
                  </a:cubicBezTo>
                  <a:cubicBezTo>
                    <a:pt x="99" y="258"/>
                    <a:pt x="118" y="267"/>
                    <a:pt x="135" y="286"/>
                  </a:cubicBezTo>
                  <a:cubicBezTo>
                    <a:pt x="161" y="303"/>
                    <a:pt x="188" y="311"/>
                    <a:pt x="225" y="328"/>
                  </a:cubicBezTo>
                  <a:cubicBezTo>
                    <a:pt x="250" y="339"/>
                    <a:pt x="278" y="348"/>
                    <a:pt x="312" y="348"/>
                  </a:cubicBezTo>
                  <a:cubicBezTo>
                    <a:pt x="365" y="356"/>
                    <a:pt x="418" y="356"/>
                    <a:pt x="471" y="356"/>
                  </a:cubicBezTo>
                  <a:cubicBezTo>
                    <a:pt x="533" y="348"/>
                    <a:pt x="606" y="339"/>
                    <a:pt x="667" y="320"/>
                  </a:cubicBezTo>
                  <a:cubicBezTo>
                    <a:pt x="738" y="303"/>
                    <a:pt x="810" y="267"/>
                    <a:pt x="880" y="241"/>
                  </a:cubicBezTo>
                  <a:cubicBezTo>
                    <a:pt x="844" y="233"/>
                    <a:pt x="810" y="222"/>
                    <a:pt x="774" y="222"/>
                  </a:cubicBezTo>
                  <a:cubicBezTo>
                    <a:pt x="712" y="205"/>
                    <a:pt x="640" y="179"/>
                    <a:pt x="597" y="126"/>
                  </a:cubicBezTo>
                  <a:cubicBezTo>
                    <a:pt x="561" y="98"/>
                    <a:pt x="533" y="45"/>
                    <a:pt x="53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6297994" y="514792"/>
              <a:ext cx="154172" cy="230125"/>
            </a:xfrm>
            <a:custGeom>
              <a:rect b="b" l="l" r="r" t="t"/>
              <a:pathLst>
                <a:path extrusionOk="0" h="5378" w="3603">
                  <a:moveTo>
                    <a:pt x="1382" y="1"/>
                  </a:moveTo>
                  <a:cubicBezTo>
                    <a:pt x="1323" y="1"/>
                    <a:pt x="1265" y="19"/>
                    <a:pt x="1216" y="55"/>
                  </a:cubicBezTo>
                  <a:cubicBezTo>
                    <a:pt x="1119" y="117"/>
                    <a:pt x="1074" y="223"/>
                    <a:pt x="1091" y="329"/>
                  </a:cubicBezTo>
                  <a:lnTo>
                    <a:pt x="1331" y="2013"/>
                  </a:lnTo>
                  <a:cubicBezTo>
                    <a:pt x="1393" y="2422"/>
                    <a:pt x="1323" y="2839"/>
                    <a:pt x="1119" y="3203"/>
                  </a:cubicBezTo>
                  <a:lnTo>
                    <a:pt x="1" y="5296"/>
                  </a:lnTo>
                  <a:lnTo>
                    <a:pt x="152" y="5377"/>
                  </a:lnTo>
                  <a:lnTo>
                    <a:pt x="1270" y="3291"/>
                  </a:lnTo>
                  <a:cubicBezTo>
                    <a:pt x="1491" y="2884"/>
                    <a:pt x="1570" y="2439"/>
                    <a:pt x="1500" y="1988"/>
                  </a:cubicBezTo>
                  <a:lnTo>
                    <a:pt x="1261" y="310"/>
                  </a:lnTo>
                  <a:cubicBezTo>
                    <a:pt x="1251" y="268"/>
                    <a:pt x="1270" y="223"/>
                    <a:pt x="1314" y="195"/>
                  </a:cubicBezTo>
                  <a:cubicBezTo>
                    <a:pt x="1333" y="181"/>
                    <a:pt x="1355" y="175"/>
                    <a:pt x="1377" y="175"/>
                  </a:cubicBezTo>
                  <a:cubicBezTo>
                    <a:pt x="1395" y="175"/>
                    <a:pt x="1413" y="179"/>
                    <a:pt x="1429" y="187"/>
                  </a:cubicBezTo>
                  <a:lnTo>
                    <a:pt x="3531" y="1385"/>
                  </a:lnTo>
                  <a:lnTo>
                    <a:pt x="3603" y="1234"/>
                  </a:lnTo>
                  <a:lnTo>
                    <a:pt x="1517" y="36"/>
                  </a:lnTo>
                  <a:cubicBezTo>
                    <a:pt x="1474" y="12"/>
                    <a:pt x="1428" y="1"/>
                    <a:pt x="138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6343909" y="514792"/>
              <a:ext cx="108259" cy="55841"/>
            </a:xfrm>
            <a:custGeom>
              <a:rect b="b" l="l" r="r" t="t"/>
              <a:pathLst>
                <a:path extrusionOk="0" h="1305" w="2530">
                  <a:moveTo>
                    <a:pt x="309" y="1"/>
                  </a:moveTo>
                  <a:cubicBezTo>
                    <a:pt x="250" y="1"/>
                    <a:pt x="192" y="19"/>
                    <a:pt x="143" y="55"/>
                  </a:cubicBezTo>
                  <a:cubicBezTo>
                    <a:pt x="46" y="117"/>
                    <a:pt x="1" y="223"/>
                    <a:pt x="18" y="329"/>
                  </a:cubicBezTo>
                  <a:lnTo>
                    <a:pt x="18" y="338"/>
                  </a:lnTo>
                  <a:cubicBezTo>
                    <a:pt x="29" y="268"/>
                    <a:pt x="71" y="195"/>
                    <a:pt x="143" y="151"/>
                  </a:cubicBezTo>
                  <a:cubicBezTo>
                    <a:pt x="192" y="116"/>
                    <a:pt x="250" y="98"/>
                    <a:pt x="308" y="98"/>
                  </a:cubicBezTo>
                  <a:cubicBezTo>
                    <a:pt x="354" y="98"/>
                    <a:pt x="401" y="110"/>
                    <a:pt x="444" y="134"/>
                  </a:cubicBezTo>
                  <a:lnTo>
                    <a:pt x="2494" y="1304"/>
                  </a:lnTo>
                  <a:lnTo>
                    <a:pt x="2530" y="1234"/>
                  </a:lnTo>
                  <a:lnTo>
                    <a:pt x="444" y="36"/>
                  </a:lnTo>
                  <a:cubicBezTo>
                    <a:pt x="401" y="12"/>
                    <a:pt x="355" y="1"/>
                    <a:pt x="30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6297994" y="615393"/>
              <a:ext cx="58066" cy="126787"/>
            </a:xfrm>
            <a:custGeom>
              <a:rect b="b" l="l" r="r" t="t"/>
              <a:pathLst>
                <a:path extrusionOk="0" h="2963" w="1357">
                  <a:moveTo>
                    <a:pt x="1348" y="1"/>
                  </a:moveTo>
                  <a:cubicBezTo>
                    <a:pt x="1340" y="301"/>
                    <a:pt x="1261" y="586"/>
                    <a:pt x="1119" y="852"/>
                  </a:cubicBezTo>
                  <a:lnTo>
                    <a:pt x="1" y="2945"/>
                  </a:lnTo>
                  <a:lnTo>
                    <a:pt x="37" y="2962"/>
                  </a:lnTo>
                  <a:lnTo>
                    <a:pt x="1119" y="950"/>
                  </a:lnTo>
                  <a:cubicBezTo>
                    <a:pt x="1278" y="657"/>
                    <a:pt x="1357" y="329"/>
                    <a:pt x="1348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6350413" y="593099"/>
              <a:ext cx="182200" cy="164656"/>
            </a:xfrm>
            <a:custGeom>
              <a:rect b="b" l="l" r="r" t="t"/>
              <a:pathLst>
                <a:path extrusionOk="0" h="3848" w="4258">
                  <a:moveTo>
                    <a:pt x="757" y="1"/>
                  </a:moveTo>
                  <a:cubicBezTo>
                    <a:pt x="723" y="1"/>
                    <a:pt x="689" y="6"/>
                    <a:pt x="656" y="15"/>
                  </a:cubicBezTo>
                  <a:cubicBezTo>
                    <a:pt x="568" y="43"/>
                    <a:pt x="496" y="105"/>
                    <a:pt x="451" y="194"/>
                  </a:cubicBezTo>
                  <a:lnTo>
                    <a:pt x="70" y="982"/>
                  </a:lnTo>
                  <a:cubicBezTo>
                    <a:pt x="17" y="1088"/>
                    <a:pt x="0" y="1195"/>
                    <a:pt x="0" y="1301"/>
                  </a:cubicBezTo>
                  <a:lnTo>
                    <a:pt x="0" y="1833"/>
                  </a:lnTo>
                  <a:lnTo>
                    <a:pt x="115" y="1833"/>
                  </a:lnTo>
                  <a:lnTo>
                    <a:pt x="115" y="1301"/>
                  </a:lnTo>
                  <a:cubicBezTo>
                    <a:pt x="115" y="1214"/>
                    <a:pt x="132" y="1116"/>
                    <a:pt x="168" y="1035"/>
                  </a:cubicBezTo>
                  <a:lnTo>
                    <a:pt x="558" y="237"/>
                  </a:lnTo>
                  <a:cubicBezTo>
                    <a:pt x="585" y="183"/>
                    <a:pt x="630" y="141"/>
                    <a:pt x="692" y="122"/>
                  </a:cubicBezTo>
                  <a:cubicBezTo>
                    <a:pt x="712" y="116"/>
                    <a:pt x="733" y="113"/>
                    <a:pt x="753" y="113"/>
                  </a:cubicBezTo>
                  <a:cubicBezTo>
                    <a:pt x="793" y="113"/>
                    <a:pt x="833" y="125"/>
                    <a:pt x="869" y="149"/>
                  </a:cubicBezTo>
                  <a:lnTo>
                    <a:pt x="4045" y="2004"/>
                  </a:lnTo>
                  <a:cubicBezTo>
                    <a:pt x="4107" y="2038"/>
                    <a:pt x="4124" y="2110"/>
                    <a:pt x="4090" y="2163"/>
                  </a:cubicBezTo>
                  <a:lnTo>
                    <a:pt x="3689" y="2864"/>
                  </a:lnTo>
                  <a:cubicBezTo>
                    <a:pt x="3628" y="2979"/>
                    <a:pt x="3591" y="3102"/>
                    <a:pt x="3591" y="3228"/>
                  </a:cubicBezTo>
                  <a:lnTo>
                    <a:pt x="3602" y="3847"/>
                  </a:lnTo>
                  <a:lnTo>
                    <a:pt x="3717" y="3847"/>
                  </a:lnTo>
                  <a:lnTo>
                    <a:pt x="3709" y="3228"/>
                  </a:lnTo>
                  <a:cubicBezTo>
                    <a:pt x="3709" y="3121"/>
                    <a:pt x="3734" y="3015"/>
                    <a:pt x="3787" y="2925"/>
                  </a:cubicBezTo>
                  <a:lnTo>
                    <a:pt x="4188" y="2225"/>
                  </a:lnTo>
                  <a:cubicBezTo>
                    <a:pt x="4258" y="2110"/>
                    <a:pt x="4213" y="1967"/>
                    <a:pt x="4107" y="1906"/>
                  </a:cubicBezTo>
                  <a:lnTo>
                    <a:pt x="922" y="43"/>
                  </a:lnTo>
                  <a:cubicBezTo>
                    <a:pt x="872" y="15"/>
                    <a:pt x="815" y="1"/>
                    <a:pt x="757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6504074" y="684842"/>
              <a:ext cx="22080" cy="49380"/>
            </a:xfrm>
            <a:custGeom>
              <a:rect b="b" l="l" r="r" t="t"/>
              <a:pathLst>
                <a:path extrusionOk="0" h="1154" w="516">
                  <a:moveTo>
                    <a:pt x="507" y="0"/>
                  </a:moveTo>
                  <a:cubicBezTo>
                    <a:pt x="507" y="9"/>
                    <a:pt x="507" y="19"/>
                    <a:pt x="499" y="19"/>
                  </a:cubicBezTo>
                  <a:lnTo>
                    <a:pt x="98" y="720"/>
                  </a:lnTo>
                  <a:cubicBezTo>
                    <a:pt x="37" y="835"/>
                    <a:pt x="0" y="958"/>
                    <a:pt x="0" y="1084"/>
                  </a:cubicBezTo>
                  <a:lnTo>
                    <a:pt x="0" y="1154"/>
                  </a:lnTo>
                  <a:cubicBezTo>
                    <a:pt x="0" y="1030"/>
                    <a:pt x="37" y="913"/>
                    <a:pt x="98" y="807"/>
                  </a:cubicBezTo>
                  <a:lnTo>
                    <a:pt x="499" y="107"/>
                  </a:lnTo>
                  <a:cubicBezTo>
                    <a:pt x="516" y="72"/>
                    <a:pt x="516" y="36"/>
                    <a:pt x="507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6350413" y="593099"/>
              <a:ext cx="181044" cy="91785"/>
            </a:xfrm>
            <a:custGeom>
              <a:rect b="b" l="l" r="r" t="t"/>
              <a:pathLst>
                <a:path extrusionOk="0" h="2145" w="4231">
                  <a:moveTo>
                    <a:pt x="757" y="1"/>
                  </a:moveTo>
                  <a:cubicBezTo>
                    <a:pt x="723" y="1"/>
                    <a:pt x="689" y="6"/>
                    <a:pt x="656" y="15"/>
                  </a:cubicBezTo>
                  <a:cubicBezTo>
                    <a:pt x="568" y="43"/>
                    <a:pt x="496" y="105"/>
                    <a:pt x="451" y="194"/>
                  </a:cubicBezTo>
                  <a:lnTo>
                    <a:pt x="70" y="982"/>
                  </a:lnTo>
                  <a:cubicBezTo>
                    <a:pt x="17" y="1088"/>
                    <a:pt x="0" y="1195"/>
                    <a:pt x="0" y="1301"/>
                  </a:cubicBezTo>
                  <a:lnTo>
                    <a:pt x="0" y="1373"/>
                  </a:lnTo>
                  <a:cubicBezTo>
                    <a:pt x="0" y="1267"/>
                    <a:pt x="26" y="1161"/>
                    <a:pt x="70" y="1071"/>
                  </a:cubicBezTo>
                  <a:lnTo>
                    <a:pt x="451" y="273"/>
                  </a:lnTo>
                  <a:cubicBezTo>
                    <a:pt x="496" y="183"/>
                    <a:pt x="568" y="122"/>
                    <a:pt x="656" y="96"/>
                  </a:cubicBezTo>
                  <a:cubicBezTo>
                    <a:pt x="688" y="86"/>
                    <a:pt x="722" y="81"/>
                    <a:pt x="756" y="81"/>
                  </a:cubicBezTo>
                  <a:cubicBezTo>
                    <a:pt x="814" y="81"/>
                    <a:pt x="872" y="96"/>
                    <a:pt x="922" y="130"/>
                  </a:cubicBezTo>
                  <a:lnTo>
                    <a:pt x="4107" y="1984"/>
                  </a:lnTo>
                  <a:cubicBezTo>
                    <a:pt x="4168" y="2021"/>
                    <a:pt x="4205" y="2082"/>
                    <a:pt x="4213" y="2144"/>
                  </a:cubicBezTo>
                  <a:cubicBezTo>
                    <a:pt x="4230" y="2057"/>
                    <a:pt x="4196" y="1959"/>
                    <a:pt x="4107" y="1906"/>
                  </a:cubicBezTo>
                  <a:lnTo>
                    <a:pt x="922" y="43"/>
                  </a:lnTo>
                  <a:cubicBezTo>
                    <a:pt x="872" y="15"/>
                    <a:pt x="815" y="1"/>
                    <a:pt x="75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6355291" y="651850"/>
              <a:ext cx="43" cy="19726"/>
            </a:xfrm>
            <a:custGeom>
              <a:rect b="b" l="l" r="r" t="t"/>
              <a:pathLst>
                <a:path extrusionOk="0" h="461" w="1">
                  <a:moveTo>
                    <a:pt x="1" y="9"/>
                  </a:moveTo>
                  <a:lnTo>
                    <a:pt x="1" y="460"/>
                  </a:lnTo>
                  <a:lnTo>
                    <a:pt x="1" y="4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6509080" y="734180"/>
              <a:ext cx="428" cy="23577"/>
            </a:xfrm>
            <a:custGeom>
              <a:rect b="b" l="l" r="r" t="t"/>
              <a:pathLst>
                <a:path extrusionOk="0" h="551" w="10">
                  <a:moveTo>
                    <a:pt x="1" y="1"/>
                  </a:moveTo>
                  <a:lnTo>
                    <a:pt x="1" y="9"/>
                  </a:lnTo>
                  <a:lnTo>
                    <a:pt x="1" y="550"/>
                  </a:lnTo>
                  <a:lnTo>
                    <a:pt x="9" y="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6288153" y="656386"/>
              <a:ext cx="67565" cy="111639"/>
            </a:xfrm>
            <a:custGeom>
              <a:rect b="b" l="l" r="r" t="t"/>
              <a:pathLst>
                <a:path extrusionOk="0" h="2609" w="1579">
                  <a:moveTo>
                    <a:pt x="1374" y="1"/>
                  </a:moveTo>
                  <a:cubicBezTo>
                    <a:pt x="1332" y="1"/>
                    <a:pt x="1287" y="9"/>
                    <a:pt x="1234" y="46"/>
                  </a:cubicBezTo>
                  <a:lnTo>
                    <a:pt x="1127" y="99"/>
                  </a:lnTo>
                  <a:cubicBezTo>
                    <a:pt x="1038" y="152"/>
                    <a:pt x="959" y="239"/>
                    <a:pt x="906" y="337"/>
                  </a:cubicBezTo>
                  <a:cubicBezTo>
                    <a:pt x="842" y="444"/>
                    <a:pt x="808" y="559"/>
                    <a:pt x="808" y="665"/>
                  </a:cubicBezTo>
                  <a:lnTo>
                    <a:pt x="808" y="1127"/>
                  </a:lnTo>
                  <a:cubicBezTo>
                    <a:pt x="808" y="1278"/>
                    <a:pt x="727" y="1446"/>
                    <a:pt x="620" y="1570"/>
                  </a:cubicBezTo>
                  <a:cubicBezTo>
                    <a:pt x="576" y="1615"/>
                    <a:pt x="533" y="1659"/>
                    <a:pt x="480" y="1685"/>
                  </a:cubicBezTo>
                  <a:lnTo>
                    <a:pt x="329" y="1774"/>
                  </a:lnTo>
                  <a:cubicBezTo>
                    <a:pt x="150" y="1881"/>
                    <a:pt x="1" y="2130"/>
                    <a:pt x="1" y="2334"/>
                  </a:cubicBezTo>
                  <a:cubicBezTo>
                    <a:pt x="1" y="2441"/>
                    <a:pt x="35" y="2502"/>
                    <a:pt x="88" y="2536"/>
                  </a:cubicBezTo>
                  <a:lnTo>
                    <a:pt x="88" y="2547"/>
                  </a:lnTo>
                  <a:lnTo>
                    <a:pt x="97" y="2547"/>
                  </a:lnTo>
                  <a:lnTo>
                    <a:pt x="195" y="2609"/>
                  </a:lnTo>
                  <a:lnTo>
                    <a:pt x="195" y="2564"/>
                  </a:lnTo>
                  <a:cubicBezTo>
                    <a:pt x="239" y="2564"/>
                    <a:pt x="284" y="2556"/>
                    <a:pt x="329" y="2519"/>
                  </a:cubicBezTo>
                  <a:lnTo>
                    <a:pt x="1234" y="2004"/>
                  </a:lnTo>
                  <a:cubicBezTo>
                    <a:pt x="1410" y="1898"/>
                    <a:pt x="1561" y="1642"/>
                    <a:pt x="1561" y="1438"/>
                  </a:cubicBezTo>
                  <a:lnTo>
                    <a:pt x="1561" y="231"/>
                  </a:lnTo>
                  <a:cubicBezTo>
                    <a:pt x="1561" y="169"/>
                    <a:pt x="1544" y="124"/>
                    <a:pt x="1525" y="88"/>
                  </a:cubicBezTo>
                  <a:lnTo>
                    <a:pt x="1578" y="80"/>
                  </a:lnTo>
                  <a:lnTo>
                    <a:pt x="1464" y="18"/>
                  </a:lnTo>
                  <a:cubicBezTo>
                    <a:pt x="1438" y="1"/>
                    <a:pt x="1410" y="1"/>
                    <a:pt x="1374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6314683" y="698834"/>
              <a:ext cx="20154" cy="29311"/>
            </a:xfrm>
            <a:custGeom>
              <a:rect b="b" l="l" r="r" t="t"/>
              <a:pathLst>
                <a:path extrusionOk="0" h="685" w="471">
                  <a:moveTo>
                    <a:pt x="188" y="1"/>
                  </a:moveTo>
                  <a:lnTo>
                    <a:pt x="188" y="135"/>
                  </a:lnTo>
                  <a:cubicBezTo>
                    <a:pt x="188" y="286"/>
                    <a:pt x="107" y="454"/>
                    <a:pt x="0" y="578"/>
                  </a:cubicBezTo>
                  <a:lnTo>
                    <a:pt x="196" y="684"/>
                  </a:lnTo>
                  <a:lnTo>
                    <a:pt x="471" y="171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6326878" y="656386"/>
              <a:ext cx="28840" cy="20197"/>
            </a:xfrm>
            <a:custGeom>
              <a:rect b="b" l="l" r="r" t="t"/>
              <a:pathLst>
                <a:path extrusionOk="0" h="472" w="674">
                  <a:moveTo>
                    <a:pt x="469" y="1"/>
                  </a:moveTo>
                  <a:cubicBezTo>
                    <a:pt x="427" y="1"/>
                    <a:pt x="382" y="9"/>
                    <a:pt x="329" y="46"/>
                  </a:cubicBezTo>
                  <a:lnTo>
                    <a:pt x="222" y="99"/>
                  </a:lnTo>
                  <a:cubicBezTo>
                    <a:pt x="133" y="152"/>
                    <a:pt x="54" y="239"/>
                    <a:pt x="1" y="337"/>
                  </a:cubicBezTo>
                  <a:lnTo>
                    <a:pt x="214" y="471"/>
                  </a:lnTo>
                  <a:lnTo>
                    <a:pt x="656" y="267"/>
                  </a:lnTo>
                  <a:lnTo>
                    <a:pt x="656" y="231"/>
                  </a:lnTo>
                  <a:cubicBezTo>
                    <a:pt x="656" y="169"/>
                    <a:pt x="639" y="124"/>
                    <a:pt x="620" y="88"/>
                  </a:cubicBezTo>
                  <a:lnTo>
                    <a:pt x="673" y="80"/>
                  </a:lnTo>
                  <a:lnTo>
                    <a:pt x="559" y="18"/>
                  </a:lnTo>
                  <a:cubicBezTo>
                    <a:pt x="533" y="1"/>
                    <a:pt x="505" y="1"/>
                    <a:pt x="469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6292731" y="658954"/>
              <a:ext cx="66795" cy="109928"/>
            </a:xfrm>
            <a:custGeom>
              <a:rect b="b" l="l" r="r" t="t"/>
              <a:pathLst>
                <a:path extrusionOk="0" h="2569" w="1561">
                  <a:moveTo>
                    <a:pt x="1382" y="0"/>
                  </a:moveTo>
                  <a:cubicBezTo>
                    <a:pt x="1337" y="0"/>
                    <a:pt x="1286" y="15"/>
                    <a:pt x="1233" y="47"/>
                  </a:cubicBezTo>
                  <a:lnTo>
                    <a:pt x="1127" y="101"/>
                  </a:lnTo>
                  <a:cubicBezTo>
                    <a:pt x="948" y="207"/>
                    <a:pt x="799" y="454"/>
                    <a:pt x="799" y="667"/>
                  </a:cubicBezTo>
                  <a:lnTo>
                    <a:pt x="799" y="1129"/>
                  </a:lnTo>
                  <a:cubicBezTo>
                    <a:pt x="799" y="1333"/>
                    <a:pt x="656" y="1591"/>
                    <a:pt x="479" y="1689"/>
                  </a:cubicBezTo>
                  <a:lnTo>
                    <a:pt x="328" y="1776"/>
                  </a:lnTo>
                  <a:cubicBezTo>
                    <a:pt x="141" y="1882"/>
                    <a:pt x="0" y="2132"/>
                    <a:pt x="0" y="2336"/>
                  </a:cubicBezTo>
                  <a:cubicBezTo>
                    <a:pt x="0" y="2485"/>
                    <a:pt x="69" y="2568"/>
                    <a:pt x="175" y="2568"/>
                  </a:cubicBezTo>
                  <a:cubicBezTo>
                    <a:pt x="220" y="2568"/>
                    <a:pt x="272" y="2553"/>
                    <a:pt x="328" y="2521"/>
                  </a:cubicBezTo>
                  <a:lnTo>
                    <a:pt x="1233" y="2008"/>
                  </a:lnTo>
                  <a:cubicBezTo>
                    <a:pt x="1410" y="1902"/>
                    <a:pt x="1561" y="1644"/>
                    <a:pt x="1561" y="1440"/>
                  </a:cubicBezTo>
                  <a:lnTo>
                    <a:pt x="1561" y="233"/>
                  </a:lnTo>
                  <a:cubicBezTo>
                    <a:pt x="1561" y="83"/>
                    <a:pt x="1487" y="0"/>
                    <a:pt x="1382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295727" y="730414"/>
              <a:ext cx="206547" cy="119598"/>
            </a:xfrm>
            <a:custGeom>
              <a:rect b="b" l="l" r="r" t="t"/>
              <a:pathLst>
                <a:path extrusionOk="0" h="2795" w="4827">
                  <a:moveTo>
                    <a:pt x="1217" y="0"/>
                  </a:moveTo>
                  <a:cubicBezTo>
                    <a:pt x="1184" y="0"/>
                    <a:pt x="1153" y="9"/>
                    <a:pt x="1127" y="27"/>
                  </a:cubicBezTo>
                  <a:lnTo>
                    <a:pt x="116" y="604"/>
                  </a:lnTo>
                  <a:lnTo>
                    <a:pt x="1" y="559"/>
                  </a:lnTo>
                  <a:lnTo>
                    <a:pt x="1" y="711"/>
                  </a:lnTo>
                  <a:cubicBezTo>
                    <a:pt x="1" y="728"/>
                    <a:pt x="9" y="745"/>
                    <a:pt x="26" y="753"/>
                  </a:cubicBezTo>
                  <a:lnTo>
                    <a:pt x="3513" y="2767"/>
                  </a:lnTo>
                  <a:cubicBezTo>
                    <a:pt x="3550" y="2786"/>
                    <a:pt x="3575" y="2795"/>
                    <a:pt x="3603" y="2795"/>
                  </a:cubicBezTo>
                  <a:cubicBezTo>
                    <a:pt x="3637" y="2795"/>
                    <a:pt x="3673" y="2786"/>
                    <a:pt x="3709" y="2767"/>
                  </a:cubicBezTo>
                  <a:lnTo>
                    <a:pt x="4799" y="2137"/>
                  </a:lnTo>
                  <a:cubicBezTo>
                    <a:pt x="4816" y="2128"/>
                    <a:pt x="4827" y="2111"/>
                    <a:pt x="4827" y="2094"/>
                  </a:cubicBezTo>
                  <a:lnTo>
                    <a:pt x="4827" y="1935"/>
                  </a:lnTo>
                  <a:lnTo>
                    <a:pt x="4729" y="1996"/>
                  </a:lnTo>
                  <a:lnTo>
                    <a:pt x="4631" y="1943"/>
                  </a:lnTo>
                  <a:lnTo>
                    <a:pt x="1314" y="27"/>
                  </a:lnTo>
                  <a:cubicBezTo>
                    <a:pt x="1282" y="9"/>
                    <a:pt x="1249" y="0"/>
                    <a:pt x="1217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449858" y="813171"/>
              <a:ext cx="52418" cy="36842"/>
            </a:xfrm>
            <a:custGeom>
              <a:rect b="b" l="l" r="r" t="t"/>
              <a:pathLst>
                <a:path extrusionOk="0" h="861" w="1225">
                  <a:moveTo>
                    <a:pt x="1225" y="1"/>
                  </a:moveTo>
                  <a:lnTo>
                    <a:pt x="1127" y="62"/>
                  </a:lnTo>
                  <a:lnTo>
                    <a:pt x="1029" y="9"/>
                  </a:lnTo>
                  <a:lnTo>
                    <a:pt x="1" y="648"/>
                  </a:lnTo>
                  <a:lnTo>
                    <a:pt x="1" y="861"/>
                  </a:lnTo>
                  <a:cubicBezTo>
                    <a:pt x="35" y="861"/>
                    <a:pt x="71" y="852"/>
                    <a:pt x="107" y="833"/>
                  </a:cubicBezTo>
                  <a:lnTo>
                    <a:pt x="1197" y="203"/>
                  </a:lnTo>
                  <a:cubicBezTo>
                    <a:pt x="1214" y="194"/>
                    <a:pt x="1225" y="177"/>
                    <a:pt x="1225" y="160"/>
                  </a:cubicBezTo>
                  <a:lnTo>
                    <a:pt x="1225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295384" y="724295"/>
              <a:ext cx="207275" cy="119641"/>
            </a:xfrm>
            <a:custGeom>
              <a:rect b="b" l="l" r="r" t="t"/>
              <a:pathLst>
                <a:path extrusionOk="0" h="2796" w="4844">
                  <a:moveTo>
                    <a:pt x="1225" y="0"/>
                  </a:moveTo>
                  <a:cubicBezTo>
                    <a:pt x="1192" y="0"/>
                    <a:pt x="1161" y="9"/>
                    <a:pt x="1135" y="28"/>
                  </a:cubicBezTo>
                  <a:lnTo>
                    <a:pt x="34" y="658"/>
                  </a:lnTo>
                  <a:cubicBezTo>
                    <a:pt x="0" y="675"/>
                    <a:pt x="0" y="728"/>
                    <a:pt x="34" y="756"/>
                  </a:cubicBezTo>
                  <a:lnTo>
                    <a:pt x="3521" y="2770"/>
                  </a:lnTo>
                  <a:cubicBezTo>
                    <a:pt x="3552" y="2787"/>
                    <a:pt x="3585" y="2795"/>
                    <a:pt x="3619" y="2795"/>
                  </a:cubicBezTo>
                  <a:cubicBezTo>
                    <a:pt x="3652" y="2795"/>
                    <a:pt x="3685" y="2787"/>
                    <a:pt x="3717" y="2770"/>
                  </a:cubicBezTo>
                  <a:lnTo>
                    <a:pt x="4807" y="2139"/>
                  </a:lnTo>
                  <a:cubicBezTo>
                    <a:pt x="4843" y="2112"/>
                    <a:pt x="4843" y="2059"/>
                    <a:pt x="4807" y="2042"/>
                  </a:cubicBezTo>
                  <a:lnTo>
                    <a:pt x="1322" y="28"/>
                  </a:lnTo>
                  <a:cubicBezTo>
                    <a:pt x="1290" y="9"/>
                    <a:pt x="1257" y="0"/>
                    <a:pt x="1225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336720" y="736105"/>
              <a:ext cx="66111" cy="57724"/>
            </a:xfrm>
            <a:custGeom>
              <a:rect b="b" l="l" r="r" t="t"/>
              <a:pathLst>
                <a:path extrusionOk="0" h="1349" w="1545">
                  <a:moveTo>
                    <a:pt x="791" y="1"/>
                  </a:moveTo>
                  <a:cubicBezTo>
                    <a:pt x="737" y="18"/>
                    <a:pt x="693" y="35"/>
                    <a:pt x="648" y="62"/>
                  </a:cubicBezTo>
                  <a:cubicBezTo>
                    <a:pt x="497" y="133"/>
                    <a:pt x="356" y="239"/>
                    <a:pt x="250" y="365"/>
                  </a:cubicBezTo>
                  <a:cubicBezTo>
                    <a:pt x="99" y="541"/>
                    <a:pt x="1" y="780"/>
                    <a:pt x="1" y="1020"/>
                  </a:cubicBezTo>
                  <a:cubicBezTo>
                    <a:pt x="9" y="1074"/>
                    <a:pt x="9" y="1127"/>
                    <a:pt x="26" y="1172"/>
                  </a:cubicBezTo>
                  <a:lnTo>
                    <a:pt x="329" y="1348"/>
                  </a:lnTo>
                  <a:cubicBezTo>
                    <a:pt x="320" y="1304"/>
                    <a:pt x="329" y="1259"/>
                    <a:pt x="346" y="1216"/>
                  </a:cubicBezTo>
                  <a:cubicBezTo>
                    <a:pt x="346" y="1206"/>
                    <a:pt x="356" y="1206"/>
                    <a:pt x="356" y="1197"/>
                  </a:cubicBezTo>
                  <a:cubicBezTo>
                    <a:pt x="382" y="1163"/>
                    <a:pt x="418" y="1127"/>
                    <a:pt x="463" y="1099"/>
                  </a:cubicBezTo>
                  <a:cubicBezTo>
                    <a:pt x="631" y="976"/>
                    <a:pt x="844" y="897"/>
                    <a:pt x="1037" y="808"/>
                  </a:cubicBezTo>
                  <a:cubicBezTo>
                    <a:pt x="1197" y="746"/>
                    <a:pt x="1348" y="656"/>
                    <a:pt x="1463" y="533"/>
                  </a:cubicBezTo>
                  <a:cubicBezTo>
                    <a:pt x="1491" y="505"/>
                    <a:pt x="1516" y="471"/>
                    <a:pt x="1544" y="43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395557" y="783132"/>
              <a:ext cx="83954" cy="53573"/>
            </a:xfrm>
            <a:custGeom>
              <a:rect b="b" l="l" r="r" t="t"/>
              <a:pathLst>
                <a:path extrusionOk="0" h="1252" w="1962">
                  <a:moveTo>
                    <a:pt x="1312" y="0"/>
                  </a:moveTo>
                  <a:cubicBezTo>
                    <a:pt x="1259" y="19"/>
                    <a:pt x="1217" y="36"/>
                    <a:pt x="1163" y="53"/>
                  </a:cubicBezTo>
                  <a:cubicBezTo>
                    <a:pt x="1099" y="90"/>
                    <a:pt x="1038" y="117"/>
                    <a:pt x="967" y="151"/>
                  </a:cubicBezTo>
                  <a:cubicBezTo>
                    <a:pt x="853" y="213"/>
                    <a:pt x="738" y="266"/>
                    <a:pt x="612" y="311"/>
                  </a:cubicBezTo>
                  <a:cubicBezTo>
                    <a:pt x="506" y="347"/>
                    <a:pt x="399" y="364"/>
                    <a:pt x="293" y="409"/>
                  </a:cubicBezTo>
                  <a:cubicBezTo>
                    <a:pt x="239" y="437"/>
                    <a:pt x="178" y="471"/>
                    <a:pt x="133" y="515"/>
                  </a:cubicBezTo>
                  <a:cubicBezTo>
                    <a:pt x="80" y="569"/>
                    <a:pt x="35" y="639"/>
                    <a:pt x="18" y="720"/>
                  </a:cubicBezTo>
                  <a:cubicBezTo>
                    <a:pt x="9" y="756"/>
                    <a:pt x="9" y="781"/>
                    <a:pt x="1" y="818"/>
                  </a:cubicBezTo>
                  <a:lnTo>
                    <a:pt x="1" y="852"/>
                  </a:lnTo>
                  <a:lnTo>
                    <a:pt x="693" y="1252"/>
                  </a:lnTo>
                  <a:lnTo>
                    <a:pt x="693" y="1199"/>
                  </a:lnTo>
                  <a:cubicBezTo>
                    <a:pt x="693" y="1171"/>
                    <a:pt x="701" y="1146"/>
                    <a:pt x="710" y="1118"/>
                  </a:cubicBezTo>
                  <a:cubicBezTo>
                    <a:pt x="727" y="1056"/>
                    <a:pt x="772" y="994"/>
                    <a:pt x="825" y="958"/>
                  </a:cubicBezTo>
                  <a:cubicBezTo>
                    <a:pt x="887" y="924"/>
                    <a:pt x="950" y="905"/>
                    <a:pt x="1012" y="879"/>
                  </a:cubicBezTo>
                  <a:cubicBezTo>
                    <a:pt x="1304" y="790"/>
                    <a:pt x="1570" y="639"/>
                    <a:pt x="1828" y="498"/>
                  </a:cubicBezTo>
                  <a:cubicBezTo>
                    <a:pt x="1845" y="490"/>
                    <a:pt x="1864" y="479"/>
                    <a:pt x="1881" y="471"/>
                  </a:cubicBezTo>
                  <a:cubicBezTo>
                    <a:pt x="1908" y="454"/>
                    <a:pt x="1934" y="437"/>
                    <a:pt x="1951" y="409"/>
                  </a:cubicBezTo>
                  <a:cubicBezTo>
                    <a:pt x="1951" y="400"/>
                    <a:pt x="1962" y="383"/>
                    <a:pt x="1962" y="373"/>
                  </a:cubicBezTo>
                  <a:lnTo>
                    <a:pt x="131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350413" y="666699"/>
              <a:ext cx="160976" cy="143774"/>
            </a:xfrm>
            <a:custGeom>
              <a:rect b="b" l="l" r="r" t="t"/>
              <a:pathLst>
                <a:path extrusionOk="0" h="3360" w="3762">
                  <a:moveTo>
                    <a:pt x="134" y="0"/>
                  </a:moveTo>
                  <a:cubicBezTo>
                    <a:pt x="126" y="0"/>
                    <a:pt x="119" y="3"/>
                    <a:pt x="115" y="7"/>
                  </a:cubicBezTo>
                  <a:lnTo>
                    <a:pt x="0" y="71"/>
                  </a:lnTo>
                  <a:lnTo>
                    <a:pt x="79" y="105"/>
                  </a:lnTo>
                  <a:lnTo>
                    <a:pt x="79" y="1178"/>
                  </a:lnTo>
                  <a:cubicBezTo>
                    <a:pt x="79" y="1214"/>
                    <a:pt x="89" y="1242"/>
                    <a:pt x="123" y="1259"/>
                  </a:cubicBezTo>
                  <a:lnTo>
                    <a:pt x="3583" y="3253"/>
                  </a:lnTo>
                  <a:lnTo>
                    <a:pt x="3636" y="3290"/>
                  </a:lnTo>
                  <a:lnTo>
                    <a:pt x="3619" y="3281"/>
                  </a:lnTo>
                  <a:lnTo>
                    <a:pt x="3628" y="3360"/>
                  </a:lnTo>
                  <a:lnTo>
                    <a:pt x="3734" y="3298"/>
                  </a:lnTo>
                  <a:cubicBezTo>
                    <a:pt x="3751" y="3290"/>
                    <a:pt x="3762" y="3281"/>
                    <a:pt x="3762" y="3264"/>
                  </a:cubicBezTo>
                  <a:lnTo>
                    <a:pt x="3762" y="2136"/>
                  </a:lnTo>
                  <a:cubicBezTo>
                    <a:pt x="3762" y="2119"/>
                    <a:pt x="3751" y="2110"/>
                    <a:pt x="3743" y="2093"/>
                  </a:cubicBezTo>
                  <a:cubicBezTo>
                    <a:pt x="3734" y="2082"/>
                    <a:pt x="3726" y="2074"/>
                    <a:pt x="3717" y="2065"/>
                  </a:cubicBezTo>
                  <a:lnTo>
                    <a:pt x="160" y="7"/>
                  </a:lnTo>
                  <a:cubicBezTo>
                    <a:pt x="151" y="3"/>
                    <a:pt x="142" y="0"/>
                    <a:pt x="13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502961" y="756259"/>
              <a:ext cx="8430" cy="54215"/>
            </a:xfrm>
            <a:custGeom>
              <a:rect b="b" l="l" r="r" t="t"/>
              <a:pathLst>
                <a:path extrusionOk="0" h="1267" w="197">
                  <a:moveTo>
                    <a:pt x="178" y="0"/>
                  </a:moveTo>
                  <a:lnTo>
                    <a:pt x="37" y="79"/>
                  </a:lnTo>
                  <a:lnTo>
                    <a:pt x="1" y="522"/>
                  </a:lnTo>
                  <a:lnTo>
                    <a:pt x="18" y="1160"/>
                  </a:lnTo>
                  <a:lnTo>
                    <a:pt x="71" y="1197"/>
                  </a:lnTo>
                  <a:lnTo>
                    <a:pt x="54" y="1188"/>
                  </a:lnTo>
                  <a:lnTo>
                    <a:pt x="63" y="1267"/>
                  </a:lnTo>
                  <a:lnTo>
                    <a:pt x="169" y="1205"/>
                  </a:lnTo>
                  <a:cubicBezTo>
                    <a:pt x="186" y="1197"/>
                    <a:pt x="197" y="1188"/>
                    <a:pt x="197" y="1171"/>
                  </a:cubicBezTo>
                  <a:lnTo>
                    <a:pt x="197" y="43"/>
                  </a:lnTo>
                  <a:cubicBezTo>
                    <a:pt x="197" y="26"/>
                    <a:pt x="186" y="17"/>
                    <a:pt x="178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349643" y="669437"/>
              <a:ext cx="156740" cy="141378"/>
            </a:xfrm>
            <a:custGeom>
              <a:rect b="b" l="l" r="r" t="t"/>
              <a:pathLst>
                <a:path extrusionOk="0" h="3304" w="3663">
                  <a:moveTo>
                    <a:pt x="47" y="0"/>
                  </a:moveTo>
                  <a:cubicBezTo>
                    <a:pt x="21" y="0"/>
                    <a:pt x="1" y="23"/>
                    <a:pt x="1" y="49"/>
                  </a:cubicBezTo>
                  <a:lnTo>
                    <a:pt x="1" y="1167"/>
                  </a:lnTo>
                  <a:cubicBezTo>
                    <a:pt x="1" y="1203"/>
                    <a:pt x="18" y="1231"/>
                    <a:pt x="44" y="1248"/>
                  </a:cubicBezTo>
                  <a:lnTo>
                    <a:pt x="3601" y="3296"/>
                  </a:lnTo>
                  <a:cubicBezTo>
                    <a:pt x="3609" y="3301"/>
                    <a:pt x="3617" y="3303"/>
                    <a:pt x="3624" y="3303"/>
                  </a:cubicBezTo>
                  <a:cubicBezTo>
                    <a:pt x="3645" y="3303"/>
                    <a:pt x="3663" y="3287"/>
                    <a:pt x="3663" y="3262"/>
                  </a:cubicBezTo>
                  <a:lnTo>
                    <a:pt x="3663" y="2136"/>
                  </a:lnTo>
                  <a:cubicBezTo>
                    <a:pt x="3663" y="2108"/>
                    <a:pt x="3654" y="2072"/>
                    <a:pt x="3620" y="2063"/>
                  </a:cubicBezTo>
                  <a:lnTo>
                    <a:pt x="71" y="7"/>
                  </a:lnTo>
                  <a:cubicBezTo>
                    <a:pt x="63" y="2"/>
                    <a:pt x="55" y="0"/>
                    <a:pt x="47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363678" y="681804"/>
              <a:ext cx="42961" cy="70646"/>
            </a:xfrm>
            <a:custGeom>
              <a:rect b="b" l="l" r="r" t="t"/>
              <a:pathLst>
                <a:path extrusionOk="0" h="1651" w="1004">
                  <a:moveTo>
                    <a:pt x="444" y="1"/>
                  </a:moveTo>
                  <a:cubicBezTo>
                    <a:pt x="435" y="9"/>
                    <a:pt x="418" y="9"/>
                    <a:pt x="399" y="18"/>
                  </a:cubicBezTo>
                  <a:cubicBezTo>
                    <a:pt x="373" y="26"/>
                    <a:pt x="354" y="46"/>
                    <a:pt x="329" y="63"/>
                  </a:cubicBezTo>
                  <a:cubicBezTo>
                    <a:pt x="284" y="99"/>
                    <a:pt x="248" y="143"/>
                    <a:pt x="214" y="186"/>
                  </a:cubicBezTo>
                  <a:cubicBezTo>
                    <a:pt x="169" y="258"/>
                    <a:pt x="141" y="337"/>
                    <a:pt x="116" y="427"/>
                  </a:cubicBezTo>
                  <a:cubicBezTo>
                    <a:pt x="54" y="586"/>
                    <a:pt x="9" y="763"/>
                    <a:pt x="1" y="942"/>
                  </a:cubicBezTo>
                  <a:lnTo>
                    <a:pt x="1" y="1012"/>
                  </a:lnTo>
                  <a:cubicBezTo>
                    <a:pt x="1" y="1057"/>
                    <a:pt x="1" y="1091"/>
                    <a:pt x="9" y="1127"/>
                  </a:cubicBezTo>
                  <a:lnTo>
                    <a:pt x="914" y="1651"/>
                  </a:lnTo>
                  <a:cubicBezTo>
                    <a:pt x="931" y="1623"/>
                    <a:pt x="940" y="1589"/>
                    <a:pt x="940" y="1561"/>
                  </a:cubicBezTo>
                  <a:cubicBezTo>
                    <a:pt x="950" y="1527"/>
                    <a:pt x="950" y="1491"/>
                    <a:pt x="950" y="1455"/>
                  </a:cubicBezTo>
                  <a:cubicBezTo>
                    <a:pt x="967" y="1368"/>
                    <a:pt x="976" y="1270"/>
                    <a:pt x="984" y="1180"/>
                  </a:cubicBezTo>
                  <a:cubicBezTo>
                    <a:pt x="993" y="1074"/>
                    <a:pt x="993" y="967"/>
                    <a:pt x="1004" y="861"/>
                  </a:cubicBezTo>
                  <a:cubicBezTo>
                    <a:pt x="1004" y="771"/>
                    <a:pt x="1004" y="684"/>
                    <a:pt x="984" y="603"/>
                  </a:cubicBezTo>
                  <a:cubicBezTo>
                    <a:pt x="976" y="542"/>
                    <a:pt x="959" y="488"/>
                    <a:pt x="967" y="427"/>
                  </a:cubicBezTo>
                  <a:lnTo>
                    <a:pt x="967" y="390"/>
                  </a:lnTo>
                  <a:cubicBezTo>
                    <a:pt x="967" y="365"/>
                    <a:pt x="984" y="337"/>
                    <a:pt x="993" y="32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437278" y="725835"/>
              <a:ext cx="49422" cy="72187"/>
            </a:xfrm>
            <a:custGeom>
              <a:rect b="b" l="l" r="r" t="t"/>
              <a:pathLst>
                <a:path extrusionOk="0" h="1687" w="1155">
                  <a:moveTo>
                    <a:pt x="508" y="0"/>
                  </a:moveTo>
                  <a:cubicBezTo>
                    <a:pt x="471" y="19"/>
                    <a:pt x="435" y="45"/>
                    <a:pt x="401" y="62"/>
                  </a:cubicBezTo>
                  <a:cubicBezTo>
                    <a:pt x="391" y="81"/>
                    <a:pt x="374" y="90"/>
                    <a:pt x="365" y="98"/>
                  </a:cubicBezTo>
                  <a:cubicBezTo>
                    <a:pt x="284" y="160"/>
                    <a:pt x="214" y="221"/>
                    <a:pt x="161" y="311"/>
                  </a:cubicBezTo>
                  <a:cubicBezTo>
                    <a:pt x="29" y="507"/>
                    <a:pt x="1" y="773"/>
                    <a:pt x="46" y="1003"/>
                  </a:cubicBezTo>
                  <a:lnTo>
                    <a:pt x="54" y="1011"/>
                  </a:lnTo>
                  <a:cubicBezTo>
                    <a:pt x="63" y="1056"/>
                    <a:pt x="71" y="1092"/>
                    <a:pt x="90" y="1137"/>
                  </a:cubicBezTo>
                  <a:lnTo>
                    <a:pt x="1040" y="1686"/>
                  </a:lnTo>
                  <a:cubicBezTo>
                    <a:pt x="1048" y="1669"/>
                    <a:pt x="1057" y="1641"/>
                    <a:pt x="1057" y="1605"/>
                  </a:cubicBezTo>
                  <a:lnTo>
                    <a:pt x="1057" y="1588"/>
                  </a:lnTo>
                  <a:cubicBezTo>
                    <a:pt x="1065" y="1392"/>
                    <a:pt x="1093" y="1190"/>
                    <a:pt x="1102" y="994"/>
                  </a:cubicBezTo>
                  <a:cubicBezTo>
                    <a:pt x="1102" y="871"/>
                    <a:pt x="1102" y="754"/>
                    <a:pt x="1093" y="630"/>
                  </a:cubicBezTo>
                  <a:cubicBezTo>
                    <a:pt x="1093" y="577"/>
                    <a:pt x="1093" y="524"/>
                    <a:pt x="1102" y="471"/>
                  </a:cubicBezTo>
                  <a:cubicBezTo>
                    <a:pt x="1110" y="445"/>
                    <a:pt x="1119" y="417"/>
                    <a:pt x="1136" y="400"/>
                  </a:cubicBezTo>
                  <a:cubicBezTo>
                    <a:pt x="1136" y="392"/>
                    <a:pt x="1146" y="381"/>
                    <a:pt x="1155" y="373"/>
                  </a:cubicBezTo>
                  <a:lnTo>
                    <a:pt x="50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446777" y="747873"/>
              <a:ext cx="67266" cy="111639"/>
            </a:xfrm>
            <a:custGeom>
              <a:rect b="b" l="l" r="r" t="t"/>
              <a:pathLst>
                <a:path extrusionOk="0" h="2609" w="1572">
                  <a:moveTo>
                    <a:pt x="1376" y="0"/>
                  </a:moveTo>
                  <a:cubicBezTo>
                    <a:pt x="1331" y="0"/>
                    <a:pt x="1286" y="9"/>
                    <a:pt x="1233" y="45"/>
                  </a:cubicBezTo>
                  <a:lnTo>
                    <a:pt x="1127" y="98"/>
                  </a:lnTo>
                  <a:cubicBezTo>
                    <a:pt x="1039" y="151"/>
                    <a:pt x="958" y="239"/>
                    <a:pt x="905" y="337"/>
                  </a:cubicBezTo>
                  <a:cubicBezTo>
                    <a:pt x="843" y="443"/>
                    <a:pt x="799" y="558"/>
                    <a:pt x="799" y="665"/>
                  </a:cubicBezTo>
                  <a:lnTo>
                    <a:pt x="799" y="1126"/>
                  </a:lnTo>
                  <a:cubicBezTo>
                    <a:pt x="799" y="1278"/>
                    <a:pt x="728" y="1446"/>
                    <a:pt x="622" y="1569"/>
                  </a:cubicBezTo>
                  <a:cubicBezTo>
                    <a:pt x="577" y="1614"/>
                    <a:pt x="524" y="1659"/>
                    <a:pt x="479" y="1686"/>
                  </a:cubicBezTo>
                  <a:lnTo>
                    <a:pt x="328" y="1774"/>
                  </a:lnTo>
                  <a:cubicBezTo>
                    <a:pt x="152" y="1880"/>
                    <a:pt x="0" y="2129"/>
                    <a:pt x="0" y="2342"/>
                  </a:cubicBezTo>
                  <a:cubicBezTo>
                    <a:pt x="0" y="2440"/>
                    <a:pt x="37" y="2510"/>
                    <a:pt x="90" y="2546"/>
                  </a:cubicBezTo>
                  <a:lnTo>
                    <a:pt x="98" y="2546"/>
                  </a:lnTo>
                  <a:lnTo>
                    <a:pt x="196" y="2608"/>
                  </a:lnTo>
                  <a:lnTo>
                    <a:pt x="196" y="2572"/>
                  </a:lnTo>
                  <a:cubicBezTo>
                    <a:pt x="232" y="2563"/>
                    <a:pt x="275" y="2555"/>
                    <a:pt x="328" y="2527"/>
                  </a:cubicBezTo>
                  <a:lnTo>
                    <a:pt x="1233" y="2006"/>
                  </a:lnTo>
                  <a:cubicBezTo>
                    <a:pt x="1412" y="1899"/>
                    <a:pt x="1563" y="1650"/>
                    <a:pt x="1563" y="1437"/>
                  </a:cubicBezTo>
                  <a:lnTo>
                    <a:pt x="1563" y="230"/>
                  </a:lnTo>
                  <a:cubicBezTo>
                    <a:pt x="1563" y="177"/>
                    <a:pt x="1544" y="124"/>
                    <a:pt x="1527" y="90"/>
                  </a:cubicBezTo>
                  <a:lnTo>
                    <a:pt x="1572" y="90"/>
                  </a:lnTo>
                  <a:lnTo>
                    <a:pt x="1465" y="17"/>
                  </a:lnTo>
                  <a:lnTo>
                    <a:pt x="1457" y="17"/>
                  </a:lnTo>
                  <a:cubicBezTo>
                    <a:pt x="1437" y="9"/>
                    <a:pt x="1412" y="0"/>
                    <a:pt x="1376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473393" y="790406"/>
              <a:ext cx="20154" cy="29653"/>
            </a:xfrm>
            <a:custGeom>
              <a:rect b="b" l="l" r="r" t="t"/>
              <a:pathLst>
                <a:path extrusionOk="0" h="693" w="471">
                  <a:moveTo>
                    <a:pt x="177" y="0"/>
                  </a:moveTo>
                  <a:lnTo>
                    <a:pt x="177" y="132"/>
                  </a:lnTo>
                  <a:cubicBezTo>
                    <a:pt x="177" y="284"/>
                    <a:pt x="106" y="452"/>
                    <a:pt x="0" y="575"/>
                  </a:cubicBezTo>
                  <a:lnTo>
                    <a:pt x="185" y="692"/>
                  </a:lnTo>
                  <a:lnTo>
                    <a:pt x="471" y="16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485503" y="747873"/>
              <a:ext cx="28541" cy="20154"/>
            </a:xfrm>
            <a:custGeom>
              <a:rect b="b" l="l" r="r" t="t"/>
              <a:pathLst>
                <a:path extrusionOk="0" h="471" w="667">
                  <a:moveTo>
                    <a:pt x="471" y="0"/>
                  </a:moveTo>
                  <a:cubicBezTo>
                    <a:pt x="426" y="0"/>
                    <a:pt x="381" y="9"/>
                    <a:pt x="328" y="45"/>
                  </a:cubicBezTo>
                  <a:lnTo>
                    <a:pt x="222" y="98"/>
                  </a:lnTo>
                  <a:cubicBezTo>
                    <a:pt x="134" y="151"/>
                    <a:pt x="53" y="239"/>
                    <a:pt x="0" y="337"/>
                  </a:cubicBezTo>
                  <a:lnTo>
                    <a:pt x="213" y="471"/>
                  </a:lnTo>
                  <a:lnTo>
                    <a:pt x="658" y="266"/>
                  </a:lnTo>
                  <a:lnTo>
                    <a:pt x="658" y="230"/>
                  </a:lnTo>
                  <a:cubicBezTo>
                    <a:pt x="658" y="177"/>
                    <a:pt x="639" y="124"/>
                    <a:pt x="622" y="90"/>
                  </a:cubicBezTo>
                  <a:lnTo>
                    <a:pt x="667" y="90"/>
                  </a:lnTo>
                  <a:lnTo>
                    <a:pt x="560" y="17"/>
                  </a:lnTo>
                  <a:lnTo>
                    <a:pt x="552" y="17"/>
                  </a:lnTo>
                  <a:cubicBezTo>
                    <a:pt x="532" y="9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451313" y="750397"/>
              <a:ext cx="66453" cy="110099"/>
            </a:xfrm>
            <a:custGeom>
              <a:rect b="b" l="l" r="r" t="t"/>
              <a:pathLst>
                <a:path extrusionOk="0" h="2573" w="1553">
                  <a:moveTo>
                    <a:pt x="1381" y="1"/>
                  </a:moveTo>
                  <a:cubicBezTo>
                    <a:pt x="1337" y="1"/>
                    <a:pt x="1287" y="16"/>
                    <a:pt x="1233" y="48"/>
                  </a:cubicBezTo>
                  <a:lnTo>
                    <a:pt x="1127" y="101"/>
                  </a:lnTo>
                  <a:cubicBezTo>
                    <a:pt x="950" y="207"/>
                    <a:pt x="799" y="456"/>
                    <a:pt x="799" y="669"/>
                  </a:cubicBezTo>
                  <a:lnTo>
                    <a:pt x="799" y="1129"/>
                  </a:lnTo>
                  <a:cubicBezTo>
                    <a:pt x="799" y="1334"/>
                    <a:pt x="659" y="1591"/>
                    <a:pt x="480" y="1689"/>
                  </a:cubicBezTo>
                  <a:lnTo>
                    <a:pt x="329" y="1776"/>
                  </a:lnTo>
                  <a:cubicBezTo>
                    <a:pt x="143" y="1883"/>
                    <a:pt x="1" y="2132"/>
                    <a:pt x="1" y="2345"/>
                  </a:cubicBezTo>
                  <a:cubicBezTo>
                    <a:pt x="1" y="2491"/>
                    <a:pt x="74" y="2573"/>
                    <a:pt x="183" y="2573"/>
                  </a:cubicBezTo>
                  <a:cubicBezTo>
                    <a:pt x="226" y="2573"/>
                    <a:pt x="276" y="2560"/>
                    <a:pt x="329" y="2532"/>
                  </a:cubicBezTo>
                  <a:lnTo>
                    <a:pt x="1233" y="2008"/>
                  </a:lnTo>
                  <a:cubicBezTo>
                    <a:pt x="1412" y="1902"/>
                    <a:pt x="1553" y="1653"/>
                    <a:pt x="1553" y="1440"/>
                  </a:cubicBezTo>
                  <a:lnTo>
                    <a:pt x="1553" y="233"/>
                  </a:lnTo>
                  <a:cubicBezTo>
                    <a:pt x="1553" y="84"/>
                    <a:pt x="1484" y="1"/>
                    <a:pt x="1381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366331" y="858743"/>
              <a:ext cx="27000" cy="13008"/>
            </a:xfrm>
            <a:custGeom>
              <a:rect b="b" l="l" r="r" t="t"/>
              <a:pathLst>
                <a:path extrusionOk="0" h="304" w="631">
                  <a:moveTo>
                    <a:pt x="595" y="0"/>
                  </a:moveTo>
                  <a:cubicBezTo>
                    <a:pt x="586" y="0"/>
                    <a:pt x="586" y="9"/>
                    <a:pt x="586" y="9"/>
                  </a:cubicBezTo>
                  <a:cubicBezTo>
                    <a:pt x="558" y="43"/>
                    <a:pt x="533" y="70"/>
                    <a:pt x="497" y="87"/>
                  </a:cubicBezTo>
                  <a:cubicBezTo>
                    <a:pt x="420" y="134"/>
                    <a:pt x="328" y="161"/>
                    <a:pt x="235" y="161"/>
                  </a:cubicBezTo>
                  <a:cubicBezTo>
                    <a:pt x="222" y="161"/>
                    <a:pt x="209" y="161"/>
                    <a:pt x="196" y="160"/>
                  </a:cubicBezTo>
                  <a:cubicBezTo>
                    <a:pt x="161" y="160"/>
                    <a:pt x="125" y="155"/>
                    <a:pt x="90" y="155"/>
                  </a:cubicBezTo>
                  <a:cubicBezTo>
                    <a:pt x="72" y="155"/>
                    <a:pt x="55" y="156"/>
                    <a:pt x="37" y="160"/>
                  </a:cubicBezTo>
                  <a:cubicBezTo>
                    <a:pt x="26" y="160"/>
                    <a:pt x="1" y="168"/>
                    <a:pt x="1" y="177"/>
                  </a:cubicBezTo>
                  <a:cubicBezTo>
                    <a:pt x="1" y="194"/>
                    <a:pt x="1" y="202"/>
                    <a:pt x="9" y="222"/>
                  </a:cubicBezTo>
                  <a:cubicBezTo>
                    <a:pt x="18" y="247"/>
                    <a:pt x="45" y="266"/>
                    <a:pt x="62" y="283"/>
                  </a:cubicBezTo>
                  <a:cubicBezTo>
                    <a:pt x="79" y="292"/>
                    <a:pt x="99" y="300"/>
                    <a:pt x="116" y="300"/>
                  </a:cubicBezTo>
                  <a:cubicBezTo>
                    <a:pt x="126" y="303"/>
                    <a:pt x="137" y="304"/>
                    <a:pt x="147" y="304"/>
                  </a:cubicBezTo>
                  <a:cubicBezTo>
                    <a:pt x="172" y="304"/>
                    <a:pt x="196" y="298"/>
                    <a:pt x="222" y="292"/>
                  </a:cubicBezTo>
                  <a:cubicBezTo>
                    <a:pt x="286" y="259"/>
                    <a:pt x="345" y="212"/>
                    <a:pt x="414" y="212"/>
                  </a:cubicBezTo>
                  <a:cubicBezTo>
                    <a:pt x="421" y="212"/>
                    <a:pt x="428" y="212"/>
                    <a:pt x="435" y="213"/>
                  </a:cubicBezTo>
                  <a:cubicBezTo>
                    <a:pt x="463" y="213"/>
                    <a:pt x="480" y="222"/>
                    <a:pt x="505" y="222"/>
                  </a:cubicBezTo>
                  <a:cubicBezTo>
                    <a:pt x="541" y="222"/>
                    <a:pt x="578" y="202"/>
                    <a:pt x="595" y="177"/>
                  </a:cubicBezTo>
                  <a:cubicBezTo>
                    <a:pt x="622" y="160"/>
                    <a:pt x="631" y="124"/>
                    <a:pt x="631" y="96"/>
                  </a:cubicBezTo>
                  <a:cubicBezTo>
                    <a:pt x="631" y="62"/>
                    <a:pt x="622" y="34"/>
                    <a:pt x="595" y="9"/>
                  </a:cubicBezTo>
                  <a:lnTo>
                    <a:pt x="595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365604" y="855962"/>
              <a:ext cx="27728" cy="14549"/>
            </a:xfrm>
            <a:custGeom>
              <a:rect b="b" l="l" r="r" t="t"/>
              <a:pathLst>
                <a:path extrusionOk="0" h="340" w="648">
                  <a:moveTo>
                    <a:pt x="532" y="0"/>
                  </a:moveTo>
                  <a:cubicBezTo>
                    <a:pt x="475" y="0"/>
                    <a:pt x="419" y="19"/>
                    <a:pt x="362" y="37"/>
                  </a:cubicBezTo>
                  <a:cubicBezTo>
                    <a:pt x="354" y="37"/>
                    <a:pt x="345" y="46"/>
                    <a:pt x="328" y="46"/>
                  </a:cubicBezTo>
                  <a:cubicBezTo>
                    <a:pt x="284" y="65"/>
                    <a:pt x="230" y="82"/>
                    <a:pt x="177" y="91"/>
                  </a:cubicBezTo>
                  <a:cubicBezTo>
                    <a:pt x="160" y="99"/>
                    <a:pt x="133" y="99"/>
                    <a:pt x="107" y="99"/>
                  </a:cubicBezTo>
                  <a:cubicBezTo>
                    <a:pt x="54" y="99"/>
                    <a:pt x="18" y="135"/>
                    <a:pt x="9" y="180"/>
                  </a:cubicBezTo>
                  <a:lnTo>
                    <a:pt x="9" y="189"/>
                  </a:lnTo>
                  <a:cubicBezTo>
                    <a:pt x="1" y="233"/>
                    <a:pt x="26" y="278"/>
                    <a:pt x="62" y="312"/>
                  </a:cubicBezTo>
                  <a:cubicBezTo>
                    <a:pt x="71" y="312"/>
                    <a:pt x="88" y="321"/>
                    <a:pt x="96" y="321"/>
                  </a:cubicBezTo>
                  <a:cubicBezTo>
                    <a:pt x="116" y="331"/>
                    <a:pt x="133" y="340"/>
                    <a:pt x="150" y="340"/>
                  </a:cubicBezTo>
                  <a:cubicBezTo>
                    <a:pt x="194" y="340"/>
                    <a:pt x="247" y="321"/>
                    <a:pt x="292" y="295"/>
                  </a:cubicBezTo>
                  <a:cubicBezTo>
                    <a:pt x="320" y="278"/>
                    <a:pt x="354" y="259"/>
                    <a:pt x="390" y="250"/>
                  </a:cubicBezTo>
                  <a:lnTo>
                    <a:pt x="435" y="250"/>
                  </a:lnTo>
                  <a:cubicBezTo>
                    <a:pt x="460" y="259"/>
                    <a:pt x="480" y="259"/>
                    <a:pt x="505" y="267"/>
                  </a:cubicBezTo>
                  <a:cubicBezTo>
                    <a:pt x="522" y="267"/>
                    <a:pt x="550" y="267"/>
                    <a:pt x="575" y="259"/>
                  </a:cubicBezTo>
                  <a:cubicBezTo>
                    <a:pt x="612" y="250"/>
                    <a:pt x="629" y="214"/>
                    <a:pt x="639" y="180"/>
                  </a:cubicBezTo>
                  <a:cubicBezTo>
                    <a:pt x="648" y="127"/>
                    <a:pt x="648" y="74"/>
                    <a:pt x="629" y="29"/>
                  </a:cubicBezTo>
                  <a:cubicBezTo>
                    <a:pt x="629" y="20"/>
                    <a:pt x="620" y="20"/>
                    <a:pt x="620" y="12"/>
                  </a:cubicBezTo>
                  <a:lnTo>
                    <a:pt x="603" y="12"/>
                  </a:lnTo>
                  <a:cubicBezTo>
                    <a:pt x="579" y="4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368257" y="855962"/>
              <a:ext cx="25075" cy="14549"/>
            </a:xfrm>
            <a:custGeom>
              <a:rect b="b" l="l" r="r" t="t"/>
              <a:pathLst>
                <a:path extrusionOk="0" h="340" w="586">
                  <a:moveTo>
                    <a:pt x="470" y="0"/>
                  </a:moveTo>
                  <a:cubicBezTo>
                    <a:pt x="413" y="0"/>
                    <a:pt x="357" y="19"/>
                    <a:pt x="300" y="37"/>
                  </a:cubicBezTo>
                  <a:cubicBezTo>
                    <a:pt x="292" y="65"/>
                    <a:pt x="311" y="108"/>
                    <a:pt x="337" y="118"/>
                  </a:cubicBezTo>
                  <a:cubicBezTo>
                    <a:pt x="345" y="127"/>
                    <a:pt x="373" y="135"/>
                    <a:pt x="381" y="144"/>
                  </a:cubicBezTo>
                  <a:cubicBezTo>
                    <a:pt x="390" y="144"/>
                    <a:pt x="398" y="152"/>
                    <a:pt x="398" y="161"/>
                  </a:cubicBezTo>
                  <a:cubicBezTo>
                    <a:pt x="398" y="172"/>
                    <a:pt x="390" y="180"/>
                    <a:pt x="381" y="180"/>
                  </a:cubicBezTo>
                  <a:cubicBezTo>
                    <a:pt x="364" y="189"/>
                    <a:pt x="345" y="189"/>
                    <a:pt x="328" y="197"/>
                  </a:cubicBezTo>
                  <a:cubicBezTo>
                    <a:pt x="300" y="206"/>
                    <a:pt x="283" y="225"/>
                    <a:pt x="258" y="242"/>
                  </a:cubicBezTo>
                  <a:cubicBezTo>
                    <a:pt x="205" y="278"/>
                    <a:pt x="151" y="304"/>
                    <a:pt x="88" y="304"/>
                  </a:cubicBezTo>
                  <a:cubicBezTo>
                    <a:pt x="62" y="312"/>
                    <a:pt x="34" y="312"/>
                    <a:pt x="0" y="312"/>
                  </a:cubicBezTo>
                  <a:cubicBezTo>
                    <a:pt x="9" y="312"/>
                    <a:pt x="26" y="321"/>
                    <a:pt x="34" y="321"/>
                  </a:cubicBezTo>
                  <a:cubicBezTo>
                    <a:pt x="54" y="331"/>
                    <a:pt x="71" y="340"/>
                    <a:pt x="88" y="340"/>
                  </a:cubicBezTo>
                  <a:cubicBezTo>
                    <a:pt x="132" y="340"/>
                    <a:pt x="185" y="321"/>
                    <a:pt x="230" y="295"/>
                  </a:cubicBezTo>
                  <a:cubicBezTo>
                    <a:pt x="258" y="278"/>
                    <a:pt x="292" y="259"/>
                    <a:pt x="328" y="250"/>
                  </a:cubicBezTo>
                  <a:lnTo>
                    <a:pt x="373" y="250"/>
                  </a:lnTo>
                  <a:cubicBezTo>
                    <a:pt x="398" y="259"/>
                    <a:pt x="418" y="259"/>
                    <a:pt x="443" y="267"/>
                  </a:cubicBezTo>
                  <a:cubicBezTo>
                    <a:pt x="460" y="267"/>
                    <a:pt x="488" y="267"/>
                    <a:pt x="513" y="259"/>
                  </a:cubicBezTo>
                  <a:cubicBezTo>
                    <a:pt x="550" y="250"/>
                    <a:pt x="567" y="214"/>
                    <a:pt x="577" y="180"/>
                  </a:cubicBezTo>
                  <a:cubicBezTo>
                    <a:pt x="586" y="127"/>
                    <a:pt x="586" y="74"/>
                    <a:pt x="567" y="29"/>
                  </a:cubicBezTo>
                  <a:cubicBezTo>
                    <a:pt x="567" y="20"/>
                    <a:pt x="558" y="20"/>
                    <a:pt x="558" y="12"/>
                  </a:cubicBezTo>
                  <a:lnTo>
                    <a:pt x="541" y="12"/>
                  </a:lnTo>
                  <a:cubicBezTo>
                    <a:pt x="517" y="4"/>
                    <a:pt x="493" y="0"/>
                    <a:pt x="470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380709" y="783303"/>
              <a:ext cx="47155" cy="77749"/>
            </a:xfrm>
            <a:custGeom>
              <a:rect b="b" l="l" r="r" t="t"/>
              <a:pathLst>
                <a:path extrusionOk="0" h="1817" w="1102">
                  <a:moveTo>
                    <a:pt x="793" y="0"/>
                  </a:moveTo>
                  <a:cubicBezTo>
                    <a:pt x="759" y="0"/>
                    <a:pt x="726" y="7"/>
                    <a:pt x="693" y="24"/>
                  </a:cubicBezTo>
                  <a:cubicBezTo>
                    <a:pt x="648" y="49"/>
                    <a:pt x="614" y="86"/>
                    <a:pt x="569" y="122"/>
                  </a:cubicBezTo>
                  <a:cubicBezTo>
                    <a:pt x="552" y="130"/>
                    <a:pt x="542" y="147"/>
                    <a:pt x="525" y="156"/>
                  </a:cubicBezTo>
                  <a:cubicBezTo>
                    <a:pt x="480" y="192"/>
                    <a:pt x="312" y="343"/>
                    <a:pt x="259" y="388"/>
                  </a:cubicBezTo>
                  <a:cubicBezTo>
                    <a:pt x="188" y="450"/>
                    <a:pt x="127" y="520"/>
                    <a:pt x="99" y="618"/>
                  </a:cubicBezTo>
                  <a:cubicBezTo>
                    <a:pt x="63" y="724"/>
                    <a:pt x="46" y="831"/>
                    <a:pt x="37" y="946"/>
                  </a:cubicBezTo>
                  <a:cubicBezTo>
                    <a:pt x="29" y="990"/>
                    <a:pt x="29" y="1035"/>
                    <a:pt x="20" y="1080"/>
                  </a:cubicBezTo>
                  <a:cubicBezTo>
                    <a:pt x="9" y="1293"/>
                    <a:pt x="1" y="1514"/>
                    <a:pt x="9" y="1727"/>
                  </a:cubicBezTo>
                  <a:cubicBezTo>
                    <a:pt x="20" y="1772"/>
                    <a:pt x="54" y="1797"/>
                    <a:pt x="99" y="1806"/>
                  </a:cubicBezTo>
                  <a:cubicBezTo>
                    <a:pt x="127" y="1816"/>
                    <a:pt x="152" y="1816"/>
                    <a:pt x="169" y="1816"/>
                  </a:cubicBezTo>
                  <a:cubicBezTo>
                    <a:pt x="188" y="1806"/>
                    <a:pt x="197" y="1806"/>
                    <a:pt x="205" y="1806"/>
                  </a:cubicBezTo>
                  <a:cubicBezTo>
                    <a:pt x="233" y="1797"/>
                    <a:pt x="276" y="1789"/>
                    <a:pt x="286" y="1753"/>
                  </a:cubicBezTo>
                  <a:cubicBezTo>
                    <a:pt x="286" y="1727"/>
                    <a:pt x="295" y="1691"/>
                    <a:pt x="303" y="1657"/>
                  </a:cubicBezTo>
                  <a:cubicBezTo>
                    <a:pt x="329" y="1567"/>
                    <a:pt x="374" y="1274"/>
                    <a:pt x="382" y="1220"/>
                  </a:cubicBezTo>
                  <a:cubicBezTo>
                    <a:pt x="393" y="1159"/>
                    <a:pt x="401" y="1097"/>
                    <a:pt x="410" y="1035"/>
                  </a:cubicBezTo>
                  <a:cubicBezTo>
                    <a:pt x="418" y="1007"/>
                    <a:pt x="427" y="982"/>
                    <a:pt x="427" y="954"/>
                  </a:cubicBezTo>
                  <a:cubicBezTo>
                    <a:pt x="427" y="912"/>
                    <a:pt x="427" y="858"/>
                    <a:pt x="446" y="822"/>
                  </a:cubicBezTo>
                  <a:cubicBezTo>
                    <a:pt x="471" y="777"/>
                    <a:pt x="533" y="752"/>
                    <a:pt x="578" y="724"/>
                  </a:cubicBezTo>
                  <a:cubicBezTo>
                    <a:pt x="640" y="688"/>
                    <a:pt x="693" y="663"/>
                    <a:pt x="755" y="645"/>
                  </a:cubicBezTo>
                  <a:cubicBezTo>
                    <a:pt x="844" y="609"/>
                    <a:pt x="925" y="573"/>
                    <a:pt x="987" y="503"/>
                  </a:cubicBezTo>
                  <a:cubicBezTo>
                    <a:pt x="1012" y="458"/>
                    <a:pt x="1040" y="413"/>
                    <a:pt x="1065" y="360"/>
                  </a:cubicBezTo>
                  <a:cubicBezTo>
                    <a:pt x="1085" y="307"/>
                    <a:pt x="1102" y="245"/>
                    <a:pt x="1093" y="184"/>
                  </a:cubicBezTo>
                  <a:cubicBezTo>
                    <a:pt x="1074" y="130"/>
                    <a:pt x="1040" y="86"/>
                    <a:pt x="1004" y="60"/>
                  </a:cubicBezTo>
                  <a:cubicBezTo>
                    <a:pt x="959" y="32"/>
                    <a:pt x="914" y="15"/>
                    <a:pt x="861" y="7"/>
                  </a:cubicBezTo>
                  <a:cubicBezTo>
                    <a:pt x="837" y="3"/>
                    <a:pt x="815" y="0"/>
                    <a:pt x="79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387940" y="783303"/>
              <a:ext cx="39923" cy="77749"/>
            </a:xfrm>
            <a:custGeom>
              <a:rect b="b" l="l" r="r" t="t"/>
              <a:pathLst>
                <a:path extrusionOk="0" h="1817" w="933">
                  <a:moveTo>
                    <a:pt x="624" y="0"/>
                  </a:moveTo>
                  <a:cubicBezTo>
                    <a:pt x="590" y="0"/>
                    <a:pt x="557" y="7"/>
                    <a:pt x="524" y="24"/>
                  </a:cubicBezTo>
                  <a:cubicBezTo>
                    <a:pt x="479" y="49"/>
                    <a:pt x="445" y="86"/>
                    <a:pt x="400" y="122"/>
                  </a:cubicBezTo>
                  <a:cubicBezTo>
                    <a:pt x="417" y="156"/>
                    <a:pt x="437" y="192"/>
                    <a:pt x="471" y="228"/>
                  </a:cubicBezTo>
                  <a:cubicBezTo>
                    <a:pt x="507" y="262"/>
                    <a:pt x="560" y="298"/>
                    <a:pt x="569" y="352"/>
                  </a:cubicBezTo>
                  <a:cubicBezTo>
                    <a:pt x="569" y="396"/>
                    <a:pt x="532" y="433"/>
                    <a:pt x="498" y="458"/>
                  </a:cubicBezTo>
                  <a:cubicBezTo>
                    <a:pt x="400" y="528"/>
                    <a:pt x="285" y="582"/>
                    <a:pt x="224" y="680"/>
                  </a:cubicBezTo>
                  <a:cubicBezTo>
                    <a:pt x="160" y="760"/>
                    <a:pt x="143" y="867"/>
                    <a:pt x="126" y="973"/>
                  </a:cubicBezTo>
                  <a:cubicBezTo>
                    <a:pt x="90" y="1248"/>
                    <a:pt x="45" y="1531"/>
                    <a:pt x="0" y="1816"/>
                  </a:cubicBezTo>
                  <a:cubicBezTo>
                    <a:pt x="19" y="1806"/>
                    <a:pt x="28" y="1806"/>
                    <a:pt x="36" y="1806"/>
                  </a:cubicBezTo>
                  <a:cubicBezTo>
                    <a:pt x="64" y="1797"/>
                    <a:pt x="107" y="1789"/>
                    <a:pt x="117" y="1753"/>
                  </a:cubicBezTo>
                  <a:cubicBezTo>
                    <a:pt x="117" y="1727"/>
                    <a:pt x="126" y="1691"/>
                    <a:pt x="134" y="1657"/>
                  </a:cubicBezTo>
                  <a:cubicBezTo>
                    <a:pt x="160" y="1567"/>
                    <a:pt x="205" y="1274"/>
                    <a:pt x="213" y="1220"/>
                  </a:cubicBezTo>
                  <a:cubicBezTo>
                    <a:pt x="224" y="1159"/>
                    <a:pt x="232" y="1097"/>
                    <a:pt x="241" y="1035"/>
                  </a:cubicBezTo>
                  <a:cubicBezTo>
                    <a:pt x="249" y="1007"/>
                    <a:pt x="258" y="982"/>
                    <a:pt x="258" y="954"/>
                  </a:cubicBezTo>
                  <a:cubicBezTo>
                    <a:pt x="258" y="912"/>
                    <a:pt x="258" y="858"/>
                    <a:pt x="277" y="822"/>
                  </a:cubicBezTo>
                  <a:cubicBezTo>
                    <a:pt x="302" y="777"/>
                    <a:pt x="364" y="752"/>
                    <a:pt x="409" y="724"/>
                  </a:cubicBezTo>
                  <a:cubicBezTo>
                    <a:pt x="471" y="688"/>
                    <a:pt x="524" y="663"/>
                    <a:pt x="586" y="645"/>
                  </a:cubicBezTo>
                  <a:cubicBezTo>
                    <a:pt x="675" y="609"/>
                    <a:pt x="756" y="573"/>
                    <a:pt x="818" y="503"/>
                  </a:cubicBezTo>
                  <a:cubicBezTo>
                    <a:pt x="843" y="458"/>
                    <a:pt x="871" y="413"/>
                    <a:pt x="896" y="360"/>
                  </a:cubicBezTo>
                  <a:cubicBezTo>
                    <a:pt x="916" y="307"/>
                    <a:pt x="933" y="245"/>
                    <a:pt x="924" y="184"/>
                  </a:cubicBezTo>
                  <a:cubicBezTo>
                    <a:pt x="905" y="130"/>
                    <a:pt x="871" y="86"/>
                    <a:pt x="835" y="60"/>
                  </a:cubicBezTo>
                  <a:cubicBezTo>
                    <a:pt x="790" y="32"/>
                    <a:pt x="745" y="15"/>
                    <a:pt x="692" y="7"/>
                  </a:cubicBezTo>
                  <a:cubicBezTo>
                    <a:pt x="668" y="3"/>
                    <a:pt x="646" y="0"/>
                    <a:pt x="62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391406" y="874661"/>
              <a:ext cx="27000" cy="13564"/>
            </a:xfrm>
            <a:custGeom>
              <a:rect b="b" l="l" r="r" t="t"/>
              <a:pathLst>
                <a:path extrusionOk="0" h="317" w="631">
                  <a:moveTo>
                    <a:pt x="577" y="1"/>
                  </a:moveTo>
                  <a:cubicBezTo>
                    <a:pt x="568" y="1"/>
                    <a:pt x="568" y="9"/>
                    <a:pt x="568" y="9"/>
                  </a:cubicBezTo>
                  <a:cubicBezTo>
                    <a:pt x="505" y="62"/>
                    <a:pt x="434" y="107"/>
                    <a:pt x="364" y="124"/>
                  </a:cubicBezTo>
                  <a:cubicBezTo>
                    <a:pt x="324" y="133"/>
                    <a:pt x="284" y="137"/>
                    <a:pt x="245" y="137"/>
                  </a:cubicBezTo>
                  <a:cubicBezTo>
                    <a:pt x="206" y="137"/>
                    <a:pt x="168" y="133"/>
                    <a:pt x="132" y="124"/>
                  </a:cubicBezTo>
                  <a:cubicBezTo>
                    <a:pt x="115" y="116"/>
                    <a:pt x="98" y="116"/>
                    <a:pt x="79" y="116"/>
                  </a:cubicBezTo>
                  <a:lnTo>
                    <a:pt x="53" y="116"/>
                  </a:lnTo>
                  <a:cubicBezTo>
                    <a:pt x="36" y="124"/>
                    <a:pt x="9" y="124"/>
                    <a:pt x="9" y="150"/>
                  </a:cubicBezTo>
                  <a:cubicBezTo>
                    <a:pt x="0" y="169"/>
                    <a:pt x="9" y="186"/>
                    <a:pt x="17" y="203"/>
                  </a:cubicBezTo>
                  <a:cubicBezTo>
                    <a:pt x="45" y="256"/>
                    <a:pt x="89" y="301"/>
                    <a:pt x="151" y="309"/>
                  </a:cubicBezTo>
                  <a:cubicBezTo>
                    <a:pt x="175" y="314"/>
                    <a:pt x="201" y="317"/>
                    <a:pt x="226" y="317"/>
                  </a:cubicBezTo>
                  <a:cubicBezTo>
                    <a:pt x="304" y="317"/>
                    <a:pt x="383" y="294"/>
                    <a:pt x="443" y="248"/>
                  </a:cubicBezTo>
                  <a:cubicBezTo>
                    <a:pt x="462" y="239"/>
                    <a:pt x="471" y="231"/>
                    <a:pt x="479" y="222"/>
                  </a:cubicBezTo>
                  <a:cubicBezTo>
                    <a:pt x="515" y="203"/>
                    <a:pt x="577" y="194"/>
                    <a:pt x="603" y="150"/>
                  </a:cubicBezTo>
                  <a:cubicBezTo>
                    <a:pt x="630" y="107"/>
                    <a:pt x="630" y="54"/>
                    <a:pt x="594" y="9"/>
                  </a:cubicBezTo>
                  <a:cubicBezTo>
                    <a:pt x="585" y="9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6391021" y="868200"/>
              <a:ext cx="26187" cy="18999"/>
            </a:xfrm>
            <a:custGeom>
              <a:rect b="b" l="l" r="r" t="t"/>
              <a:pathLst>
                <a:path extrusionOk="0" h="444" w="612">
                  <a:moveTo>
                    <a:pt x="373" y="1"/>
                  </a:moveTo>
                  <a:cubicBezTo>
                    <a:pt x="345" y="1"/>
                    <a:pt x="328" y="9"/>
                    <a:pt x="320" y="26"/>
                  </a:cubicBezTo>
                  <a:cubicBezTo>
                    <a:pt x="311" y="45"/>
                    <a:pt x="301" y="54"/>
                    <a:pt x="292" y="62"/>
                  </a:cubicBezTo>
                  <a:cubicBezTo>
                    <a:pt x="284" y="71"/>
                    <a:pt x="284" y="79"/>
                    <a:pt x="275" y="79"/>
                  </a:cubicBezTo>
                  <a:cubicBezTo>
                    <a:pt x="213" y="133"/>
                    <a:pt x="152" y="177"/>
                    <a:pt x="79" y="222"/>
                  </a:cubicBezTo>
                  <a:cubicBezTo>
                    <a:pt x="62" y="230"/>
                    <a:pt x="45" y="239"/>
                    <a:pt x="35" y="248"/>
                  </a:cubicBezTo>
                  <a:cubicBezTo>
                    <a:pt x="18" y="267"/>
                    <a:pt x="9" y="284"/>
                    <a:pt x="9" y="301"/>
                  </a:cubicBezTo>
                  <a:cubicBezTo>
                    <a:pt x="1" y="328"/>
                    <a:pt x="26" y="354"/>
                    <a:pt x="54" y="382"/>
                  </a:cubicBezTo>
                  <a:cubicBezTo>
                    <a:pt x="79" y="390"/>
                    <a:pt x="98" y="407"/>
                    <a:pt x="124" y="418"/>
                  </a:cubicBezTo>
                  <a:cubicBezTo>
                    <a:pt x="169" y="426"/>
                    <a:pt x="205" y="435"/>
                    <a:pt x="247" y="443"/>
                  </a:cubicBezTo>
                  <a:cubicBezTo>
                    <a:pt x="311" y="443"/>
                    <a:pt x="373" y="435"/>
                    <a:pt x="418" y="399"/>
                  </a:cubicBezTo>
                  <a:cubicBezTo>
                    <a:pt x="452" y="373"/>
                    <a:pt x="471" y="337"/>
                    <a:pt x="505" y="320"/>
                  </a:cubicBezTo>
                  <a:cubicBezTo>
                    <a:pt x="533" y="311"/>
                    <a:pt x="550" y="311"/>
                    <a:pt x="577" y="292"/>
                  </a:cubicBezTo>
                  <a:cubicBezTo>
                    <a:pt x="594" y="284"/>
                    <a:pt x="603" y="267"/>
                    <a:pt x="603" y="248"/>
                  </a:cubicBezTo>
                  <a:cubicBezTo>
                    <a:pt x="612" y="222"/>
                    <a:pt x="612" y="205"/>
                    <a:pt x="612" y="186"/>
                  </a:cubicBezTo>
                  <a:cubicBezTo>
                    <a:pt x="612" y="152"/>
                    <a:pt x="612" y="124"/>
                    <a:pt x="594" y="98"/>
                  </a:cubicBezTo>
                  <a:cubicBezTo>
                    <a:pt x="577" y="79"/>
                    <a:pt x="558" y="62"/>
                    <a:pt x="541" y="54"/>
                  </a:cubicBezTo>
                  <a:cubicBezTo>
                    <a:pt x="488" y="26"/>
                    <a:pt x="426" y="9"/>
                    <a:pt x="373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6396284" y="868200"/>
              <a:ext cx="20924" cy="18999"/>
            </a:xfrm>
            <a:custGeom>
              <a:rect b="b" l="l" r="r" t="t"/>
              <a:pathLst>
                <a:path extrusionOk="0" h="444" w="489">
                  <a:moveTo>
                    <a:pt x="250" y="1"/>
                  </a:moveTo>
                  <a:cubicBezTo>
                    <a:pt x="222" y="1"/>
                    <a:pt x="205" y="9"/>
                    <a:pt x="197" y="26"/>
                  </a:cubicBezTo>
                  <a:cubicBezTo>
                    <a:pt x="188" y="45"/>
                    <a:pt x="178" y="54"/>
                    <a:pt x="169" y="62"/>
                  </a:cubicBezTo>
                  <a:cubicBezTo>
                    <a:pt x="178" y="88"/>
                    <a:pt x="197" y="116"/>
                    <a:pt x="214" y="133"/>
                  </a:cubicBezTo>
                  <a:cubicBezTo>
                    <a:pt x="242" y="152"/>
                    <a:pt x="276" y="160"/>
                    <a:pt x="312" y="169"/>
                  </a:cubicBezTo>
                  <a:cubicBezTo>
                    <a:pt x="320" y="177"/>
                    <a:pt x="337" y="177"/>
                    <a:pt x="348" y="177"/>
                  </a:cubicBezTo>
                  <a:cubicBezTo>
                    <a:pt x="357" y="186"/>
                    <a:pt x="365" y="194"/>
                    <a:pt x="365" y="213"/>
                  </a:cubicBezTo>
                  <a:cubicBezTo>
                    <a:pt x="365" y="222"/>
                    <a:pt x="357" y="230"/>
                    <a:pt x="357" y="230"/>
                  </a:cubicBezTo>
                  <a:cubicBezTo>
                    <a:pt x="320" y="284"/>
                    <a:pt x="284" y="345"/>
                    <a:pt x="231" y="373"/>
                  </a:cubicBezTo>
                  <a:cubicBezTo>
                    <a:pt x="188" y="399"/>
                    <a:pt x="135" y="407"/>
                    <a:pt x="82" y="418"/>
                  </a:cubicBezTo>
                  <a:lnTo>
                    <a:pt x="1" y="418"/>
                  </a:lnTo>
                  <a:cubicBezTo>
                    <a:pt x="46" y="426"/>
                    <a:pt x="82" y="435"/>
                    <a:pt x="124" y="443"/>
                  </a:cubicBezTo>
                  <a:cubicBezTo>
                    <a:pt x="188" y="443"/>
                    <a:pt x="250" y="435"/>
                    <a:pt x="295" y="399"/>
                  </a:cubicBezTo>
                  <a:cubicBezTo>
                    <a:pt x="329" y="373"/>
                    <a:pt x="348" y="337"/>
                    <a:pt x="382" y="320"/>
                  </a:cubicBezTo>
                  <a:cubicBezTo>
                    <a:pt x="410" y="311"/>
                    <a:pt x="427" y="311"/>
                    <a:pt x="454" y="292"/>
                  </a:cubicBezTo>
                  <a:cubicBezTo>
                    <a:pt x="471" y="284"/>
                    <a:pt x="480" y="267"/>
                    <a:pt x="480" y="248"/>
                  </a:cubicBezTo>
                  <a:cubicBezTo>
                    <a:pt x="489" y="222"/>
                    <a:pt x="489" y="205"/>
                    <a:pt x="489" y="186"/>
                  </a:cubicBezTo>
                  <a:cubicBezTo>
                    <a:pt x="489" y="152"/>
                    <a:pt x="489" y="124"/>
                    <a:pt x="471" y="98"/>
                  </a:cubicBezTo>
                  <a:cubicBezTo>
                    <a:pt x="454" y="79"/>
                    <a:pt x="435" y="62"/>
                    <a:pt x="418" y="54"/>
                  </a:cubicBezTo>
                  <a:cubicBezTo>
                    <a:pt x="365" y="26"/>
                    <a:pt x="303" y="9"/>
                    <a:pt x="250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6404329" y="787325"/>
              <a:ext cx="55413" cy="87292"/>
            </a:xfrm>
            <a:custGeom>
              <a:rect b="b" l="l" r="r" t="t"/>
              <a:pathLst>
                <a:path extrusionOk="0" h="2040" w="1295">
                  <a:moveTo>
                    <a:pt x="967" y="0"/>
                  </a:moveTo>
                  <a:cubicBezTo>
                    <a:pt x="877" y="0"/>
                    <a:pt x="788" y="9"/>
                    <a:pt x="709" y="53"/>
                  </a:cubicBezTo>
                  <a:cubicBezTo>
                    <a:pt x="628" y="90"/>
                    <a:pt x="558" y="143"/>
                    <a:pt x="496" y="196"/>
                  </a:cubicBezTo>
                  <a:cubicBezTo>
                    <a:pt x="452" y="232"/>
                    <a:pt x="407" y="266"/>
                    <a:pt x="373" y="302"/>
                  </a:cubicBezTo>
                  <a:cubicBezTo>
                    <a:pt x="320" y="339"/>
                    <a:pt x="275" y="381"/>
                    <a:pt x="230" y="426"/>
                  </a:cubicBezTo>
                  <a:cubicBezTo>
                    <a:pt x="169" y="498"/>
                    <a:pt x="107" y="560"/>
                    <a:pt x="62" y="647"/>
                  </a:cubicBezTo>
                  <a:cubicBezTo>
                    <a:pt x="17" y="720"/>
                    <a:pt x="9" y="818"/>
                    <a:pt x="9" y="905"/>
                  </a:cubicBezTo>
                  <a:lnTo>
                    <a:pt x="9" y="1056"/>
                  </a:lnTo>
                  <a:cubicBezTo>
                    <a:pt x="17" y="1350"/>
                    <a:pt x="17" y="1633"/>
                    <a:pt x="0" y="1925"/>
                  </a:cubicBezTo>
                  <a:cubicBezTo>
                    <a:pt x="0" y="1961"/>
                    <a:pt x="17" y="1978"/>
                    <a:pt x="34" y="1997"/>
                  </a:cubicBezTo>
                  <a:cubicBezTo>
                    <a:pt x="62" y="2014"/>
                    <a:pt x="88" y="2023"/>
                    <a:pt x="115" y="2031"/>
                  </a:cubicBezTo>
                  <a:cubicBezTo>
                    <a:pt x="132" y="2036"/>
                    <a:pt x="150" y="2039"/>
                    <a:pt x="167" y="2039"/>
                  </a:cubicBezTo>
                  <a:cubicBezTo>
                    <a:pt x="183" y="2039"/>
                    <a:pt x="199" y="2036"/>
                    <a:pt x="213" y="2031"/>
                  </a:cubicBezTo>
                  <a:cubicBezTo>
                    <a:pt x="230" y="2031"/>
                    <a:pt x="239" y="2023"/>
                    <a:pt x="256" y="2023"/>
                  </a:cubicBezTo>
                  <a:cubicBezTo>
                    <a:pt x="292" y="2006"/>
                    <a:pt x="301" y="1978"/>
                    <a:pt x="309" y="1944"/>
                  </a:cubicBezTo>
                  <a:cubicBezTo>
                    <a:pt x="345" y="1765"/>
                    <a:pt x="373" y="1580"/>
                    <a:pt x="398" y="1403"/>
                  </a:cubicBezTo>
                  <a:cubicBezTo>
                    <a:pt x="415" y="1339"/>
                    <a:pt x="426" y="1286"/>
                    <a:pt x="426" y="1224"/>
                  </a:cubicBezTo>
                  <a:cubicBezTo>
                    <a:pt x="435" y="1118"/>
                    <a:pt x="452" y="1020"/>
                    <a:pt x="452" y="913"/>
                  </a:cubicBezTo>
                  <a:cubicBezTo>
                    <a:pt x="452" y="871"/>
                    <a:pt x="452" y="826"/>
                    <a:pt x="488" y="790"/>
                  </a:cubicBezTo>
                  <a:cubicBezTo>
                    <a:pt x="513" y="764"/>
                    <a:pt x="558" y="754"/>
                    <a:pt x="594" y="745"/>
                  </a:cubicBezTo>
                  <a:cubicBezTo>
                    <a:pt x="788" y="675"/>
                    <a:pt x="992" y="613"/>
                    <a:pt x="1180" y="515"/>
                  </a:cubicBezTo>
                  <a:cubicBezTo>
                    <a:pt x="1197" y="507"/>
                    <a:pt x="1224" y="498"/>
                    <a:pt x="1233" y="479"/>
                  </a:cubicBezTo>
                  <a:cubicBezTo>
                    <a:pt x="1267" y="445"/>
                    <a:pt x="1278" y="409"/>
                    <a:pt x="1278" y="364"/>
                  </a:cubicBezTo>
                  <a:cubicBezTo>
                    <a:pt x="1295" y="266"/>
                    <a:pt x="1267" y="151"/>
                    <a:pt x="1197" y="81"/>
                  </a:cubicBezTo>
                  <a:cubicBezTo>
                    <a:pt x="1135" y="28"/>
                    <a:pt x="1046" y="9"/>
                    <a:pt x="96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6413443" y="787325"/>
              <a:ext cx="46299" cy="86949"/>
            </a:xfrm>
            <a:custGeom>
              <a:rect b="b" l="l" r="r" t="t"/>
              <a:pathLst>
                <a:path extrusionOk="0" h="2032" w="1082">
                  <a:moveTo>
                    <a:pt x="754" y="0"/>
                  </a:moveTo>
                  <a:cubicBezTo>
                    <a:pt x="664" y="0"/>
                    <a:pt x="575" y="9"/>
                    <a:pt x="496" y="53"/>
                  </a:cubicBezTo>
                  <a:cubicBezTo>
                    <a:pt x="415" y="90"/>
                    <a:pt x="345" y="143"/>
                    <a:pt x="283" y="196"/>
                  </a:cubicBezTo>
                  <a:cubicBezTo>
                    <a:pt x="239" y="232"/>
                    <a:pt x="194" y="266"/>
                    <a:pt x="160" y="302"/>
                  </a:cubicBezTo>
                  <a:cubicBezTo>
                    <a:pt x="194" y="339"/>
                    <a:pt x="256" y="356"/>
                    <a:pt x="300" y="364"/>
                  </a:cubicBezTo>
                  <a:cubicBezTo>
                    <a:pt x="373" y="392"/>
                    <a:pt x="443" y="392"/>
                    <a:pt x="513" y="417"/>
                  </a:cubicBezTo>
                  <a:cubicBezTo>
                    <a:pt x="532" y="426"/>
                    <a:pt x="549" y="445"/>
                    <a:pt x="541" y="462"/>
                  </a:cubicBezTo>
                  <a:cubicBezTo>
                    <a:pt x="541" y="471"/>
                    <a:pt x="541" y="471"/>
                    <a:pt x="532" y="479"/>
                  </a:cubicBezTo>
                  <a:cubicBezTo>
                    <a:pt x="469" y="541"/>
                    <a:pt x="390" y="569"/>
                    <a:pt x="309" y="613"/>
                  </a:cubicBezTo>
                  <a:cubicBezTo>
                    <a:pt x="230" y="647"/>
                    <a:pt x="149" y="701"/>
                    <a:pt x="124" y="781"/>
                  </a:cubicBezTo>
                  <a:cubicBezTo>
                    <a:pt x="96" y="826"/>
                    <a:pt x="96" y="879"/>
                    <a:pt x="96" y="924"/>
                  </a:cubicBezTo>
                  <a:cubicBezTo>
                    <a:pt x="79" y="1297"/>
                    <a:pt x="43" y="1669"/>
                    <a:pt x="0" y="2031"/>
                  </a:cubicBezTo>
                  <a:cubicBezTo>
                    <a:pt x="17" y="2031"/>
                    <a:pt x="26" y="2023"/>
                    <a:pt x="43" y="2023"/>
                  </a:cubicBezTo>
                  <a:cubicBezTo>
                    <a:pt x="79" y="2006"/>
                    <a:pt x="88" y="1978"/>
                    <a:pt x="96" y="1944"/>
                  </a:cubicBezTo>
                  <a:cubicBezTo>
                    <a:pt x="132" y="1765"/>
                    <a:pt x="160" y="1580"/>
                    <a:pt x="185" y="1403"/>
                  </a:cubicBezTo>
                  <a:cubicBezTo>
                    <a:pt x="202" y="1339"/>
                    <a:pt x="213" y="1286"/>
                    <a:pt x="213" y="1224"/>
                  </a:cubicBezTo>
                  <a:cubicBezTo>
                    <a:pt x="222" y="1118"/>
                    <a:pt x="239" y="1020"/>
                    <a:pt x="239" y="913"/>
                  </a:cubicBezTo>
                  <a:cubicBezTo>
                    <a:pt x="239" y="871"/>
                    <a:pt x="239" y="826"/>
                    <a:pt x="275" y="790"/>
                  </a:cubicBezTo>
                  <a:cubicBezTo>
                    <a:pt x="300" y="764"/>
                    <a:pt x="345" y="754"/>
                    <a:pt x="381" y="745"/>
                  </a:cubicBezTo>
                  <a:cubicBezTo>
                    <a:pt x="575" y="675"/>
                    <a:pt x="779" y="613"/>
                    <a:pt x="967" y="515"/>
                  </a:cubicBezTo>
                  <a:cubicBezTo>
                    <a:pt x="984" y="507"/>
                    <a:pt x="1011" y="498"/>
                    <a:pt x="1020" y="479"/>
                  </a:cubicBezTo>
                  <a:cubicBezTo>
                    <a:pt x="1054" y="445"/>
                    <a:pt x="1065" y="409"/>
                    <a:pt x="1065" y="364"/>
                  </a:cubicBezTo>
                  <a:cubicBezTo>
                    <a:pt x="1082" y="266"/>
                    <a:pt x="1054" y="151"/>
                    <a:pt x="984" y="81"/>
                  </a:cubicBezTo>
                  <a:cubicBezTo>
                    <a:pt x="922" y="28"/>
                    <a:pt x="833" y="9"/>
                    <a:pt x="75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6406982" y="714239"/>
              <a:ext cx="68721" cy="94523"/>
            </a:xfrm>
            <a:custGeom>
              <a:rect b="b" l="l" r="r" t="t"/>
              <a:pathLst>
                <a:path extrusionOk="0" h="2209" w="1606">
                  <a:moveTo>
                    <a:pt x="757" y="0"/>
                  </a:moveTo>
                  <a:cubicBezTo>
                    <a:pt x="731" y="0"/>
                    <a:pt x="707" y="4"/>
                    <a:pt x="683" y="13"/>
                  </a:cubicBezTo>
                  <a:cubicBezTo>
                    <a:pt x="594" y="58"/>
                    <a:pt x="505" y="139"/>
                    <a:pt x="451" y="226"/>
                  </a:cubicBezTo>
                  <a:cubicBezTo>
                    <a:pt x="443" y="246"/>
                    <a:pt x="443" y="254"/>
                    <a:pt x="434" y="271"/>
                  </a:cubicBezTo>
                  <a:cubicBezTo>
                    <a:pt x="390" y="414"/>
                    <a:pt x="381" y="565"/>
                    <a:pt x="381" y="705"/>
                  </a:cubicBezTo>
                  <a:cubicBezTo>
                    <a:pt x="381" y="876"/>
                    <a:pt x="434" y="1052"/>
                    <a:pt x="390" y="1221"/>
                  </a:cubicBezTo>
                  <a:cubicBezTo>
                    <a:pt x="336" y="1416"/>
                    <a:pt x="168" y="1568"/>
                    <a:pt x="0" y="1691"/>
                  </a:cubicBezTo>
                  <a:lnTo>
                    <a:pt x="0" y="1708"/>
                  </a:lnTo>
                  <a:cubicBezTo>
                    <a:pt x="45" y="1798"/>
                    <a:pt x="115" y="1859"/>
                    <a:pt x="204" y="1904"/>
                  </a:cubicBezTo>
                  <a:cubicBezTo>
                    <a:pt x="221" y="1921"/>
                    <a:pt x="247" y="1930"/>
                    <a:pt x="275" y="1949"/>
                  </a:cubicBezTo>
                  <a:cubicBezTo>
                    <a:pt x="336" y="1974"/>
                    <a:pt x="390" y="1993"/>
                    <a:pt x="451" y="2002"/>
                  </a:cubicBezTo>
                  <a:cubicBezTo>
                    <a:pt x="586" y="2036"/>
                    <a:pt x="726" y="2064"/>
                    <a:pt x="860" y="2108"/>
                  </a:cubicBezTo>
                  <a:cubicBezTo>
                    <a:pt x="913" y="2117"/>
                    <a:pt x="958" y="2142"/>
                    <a:pt x="1003" y="2162"/>
                  </a:cubicBezTo>
                  <a:cubicBezTo>
                    <a:pt x="1037" y="2179"/>
                    <a:pt x="1073" y="2206"/>
                    <a:pt x="1109" y="2206"/>
                  </a:cubicBezTo>
                  <a:cubicBezTo>
                    <a:pt x="1118" y="2208"/>
                    <a:pt x="1127" y="2209"/>
                    <a:pt x="1135" y="2209"/>
                  </a:cubicBezTo>
                  <a:cubicBezTo>
                    <a:pt x="1219" y="2209"/>
                    <a:pt x="1290" y="2134"/>
                    <a:pt x="1331" y="2055"/>
                  </a:cubicBezTo>
                  <a:cubicBezTo>
                    <a:pt x="1365" y="1974"/>
                    <a:pt x="1384" y="1887"/>
                    <a:pt x="1401" y="1806"/>
                  </a:cubicBezTo>
                  <a:cubicBezTo>
                    <a:pt x="1446" y="1585"/>
                    <a:pt x="1490" y="1355"/>
                    <a:pt x="1516" y="1131"/>
                  </a:cubicBezTo>
                  <a:cubicBezTo>
                    <a:pt x="1535" y="991"/>
                    <a:pt x="1544" y="857"/>
                    <a:pt x="1544" y="716"/>
                  </a:cubicBezTo>
                  <a:cubicBezTo>
                    <a:pt x="1544" y="680"/>
                    <a:pt x="1544" y="644"/>
                    <a:pt x="1561" y="610"/>
                  </a:cubicBezTo>
                  <a:cubicBezTo>
                    <a:pt x="1569" y="582"/>
                    <a:pt x="1605" y="546"/>
                    <a:pt x="1588" y="520"/>
                  </a:cubicBezTo>
                  <a:cubicBezTo>
                    <a:pt x="1588" y="512"/>
                    <a:pt x="1578" y="503"/>
                    <a:pt x="1578" y="492"/>
                  </a:cubicBezTo>
                  <a:cubicBezTo>
                    <a:pt x="1552" y="467"/>
                    <a:pt x="1429" y="361"/>
                    <a:pt x="1392" y="324"/>
                  </a:cubicBezTo>
                  <a:cubicBezTo>
                    <a:pt x="1286" y="226"/>
                    <a:pt x="1152" y="156"/>
                    <a:pt x="1020" y="86"/>
                  </a:cubicBezTo>
                  <a:cubicBezTo>
                    <a:pt x="950" y="51"/>
                    <a:pt x="849" y="0"/>
                    <a:pt x="75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6434668" y="740555"/>
              <a:ext cx="38040" cy="68207"/>
            </a:xfrm>
            <a:custGeom>
              <a:rect b="b" l="l" r="r" t="t"/>
              <a:pathLst>
                <a:path extrusionOk="0" h="1594" w="889">
                  <a:moveTo>
                    <a:pt x="726" y="0"/>
                  </a:moveTo>
                  <a:cubicBezTo>
                    <a:pt x="715" y="0"/>
                    <a:pt x="704" y="1"/>
                    <a:pt x="692" y="3"/>
                  </a:cubicBezTo>
                  <a:cubicBezTo>
                    <a:pt x="611" y="20"/>
                    <a:pt x="577" y="144"/>
                    <a:pt x="550" y="216"/>
                  </a:cubicBezTo>
                  <a:cubicBezTo>
                    <a:pt x="532" y="278"/>
                    <a:pt x="515" y="339"/>
                    <a:pt x="505" y="401"/>
                  </a:cubicBezTo>
                  <a:cubicBezTo>
                    <a:pt x="488" y="552"/>
                    <a:pt x="488" y="695"/>
                    <a:pt x="488" y="836"/>
                  </a:cubicBezTo>
                  <a:cubicBezTo>
                    <a:pt x="488" y="872"/>
                    <a:pt x="488" y="916"/>
                    <a:pt x="471" y="942"/>
                  </a:cubicBezTo>
                  <a:cubicBezTo>
                    <a:pt x="452" y="961"/>
                    <a:pt x="435" y="970"/>
                    <a:pt x="418" y="978"/>
                  </a:cubicBezTo>
                  <a:cubicBezTo>
                    <a:pt x="356" y="1014"/>
                    <a:pt x="283" y="1014"/>
                    <a:pt x="213" y="1040"/>
                  </a:cubicBezTo>
                  <a:cubicBezTo>
                    <a:pt x="168" y="1059"/>
                    <a:pt x="124" y="1085"/>
                    <a:pt x="71" y="1121"/>
                  </a:cubicBezTo>
                  <a:cubicBezTo>
                    <a:pt x="45" y="1138"/>
                    <a:pt x="0" y="1174"/>
                    <a:pt x="0" y="1208"/>
                  </a:cubicBezTo>
                  <a:cubicBezTo>
                    <a:pt x="0" y="1253"/>
                    <a:pt x="36" y="1289"/>
                    <a:pt x="71" y="1297"/>
                  </a:cubicBezTo>
                  <a:cubicBezTo>
                    <a:pt x="85" y="1300"/>
                    <a:pt x="100" y="1301"/>
                    <a:pt x="115" y="1301"/>
                  </a:cubicBezTo>
                  <a:cubicBezTo>
                    <a:pt x="144" y="1301"/>
                    <a:pt x="172" y="1297"/>
                    <a:pt x="196" y="1297"/>
                  </a:cubicBezTo>
                  <a:cubicBezTo>
                    <a:pt x="213" y="1289"/>
                    <a:pt x="230" y="1289"/>
                    <a:pt x="249" y="1289"/>
                  </a:cubicBezTo>
                  <a:cubicBezTo>
                    <a:pt x="266" y="1297"/>
                    <a:pt x="275" y="1325"/>
                    <a:pt x="283" y="1342"/>
                  </a:cubicBezTo>
                  <a:cubicBezTo>
                    <a:pt x="283" y="1368"/>
                    <a:pt x="275" y="1387"/>
                    <a:pt x="266" y="1412"/>
                  </a:cubicBezTo>
                  <a:cubicBezTo>
                    <a:pt x="249" y="1440"/>
                    <a:pt x="239" y="1466"/>
                    <a:pt x="213" y="1493"/>
                  </a:cubicBezTo>
                  <a:cubicBezTo>
                    <a:pt x="266" y="1502"/>
                    <a:pt x="311" y="1527"/>
                    <a:pt x="356" y="1547"/>
                  </a:cubicBezTo>
                  <a:cubicBezTo>
                    <a:pt x="390" y="1564"/>
                    <a:pt x="426" y="1591"/>
                    <a:pt x="462" y="1591"/>
                  </a:cubicBezTo>
                  <a:cubicBezTo>
                    <a:pt x="471" y="1593"/>
                    <a:pt x="480" y="1594"/>
                    <a:pt x="488" y="1594"/>
                  </a:cubicBezTo>
                  <a:cubicBezTo>
                    <a:pt x="572" y="1594"/>
                    <a:pt x="643" y="1519"/>
                    <a:pt x="684" y="1440"/>
                  </a:cubicBezTo>
                  <a:cubicBezTo>
                    <a:pt x="718" y="1359"/>
                    <a:pt x="737" y="1272"/>
                    <a:pt x="754" y="1191"/>
                  </a:cubicBezTo>
                  <a:cubicBezTo>
                    <a:pt x="799" y="970"/>
                    <a:pt x="843" y="740"/>
                    <a:pt x="869" y="516"/>
                  </a:cubicBezTo>
                  <a:cubicBezTo>
                    <a:pt x="869" y="446"/>
                    <a:pt x="877" y="376"/>
                    <a:pt x="877" y="314"/>
                  </a:cubicBezTo>
                  <a:cubicBezTo>
                    <a:pt x="888" y="261"/>
                    <a:pt x="888" y="207"/>
                    <a:pt x="888" y="154"/>
                  </a:cubicBezTo>
                  <a:cubicBezTo>
                    <a:pt x="871" y="67"/>
                    <a:pt x="813" y="0"/>
                    <a:pt x="726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6415711" y="728446"/>
              <a:ext cx="25075" cy="69191"/>
            </a:xfrm>
            <a:custGeom>
              <a:rect b="b" l="l" r="r" t="t"/>
              <a:pathLst>
                <a:path extrusionOk="0" h="1617" w="586">
                  <a:moveTo>
                    <a:pt x="514" y="1"/>
                  </a:moveTo>
                  <a:cubicBezTo>
                    <a:pt x="426" y="143"/>
                    <a:pt x="362" y="320"/>
                    <a:pt x="337" y="516"/>
                  </a:cubicBezTo>
                  <a:cubicBezTo>
                    <a:pt x="328" y="561"/>
                    <a:pt x="320" y="614"/>
                    <a:pt x="309" y="659"/>
                  </a:cubicBezTo>
                  <a:cubicBezTo>
                    <a:pt x="301" y="737"/>
                    <a:pt x="284" y="810"/>
                    <a:pt x="275" y="889"/>
                  </a:cubicBezTo>
                  <a:cubicBezTo>
                    <a:pt x="267" y="916"/>
                    <a:pt x="256" y="950"/>
                    <a:pt x="256" y="987"/>
                  </a:cubicBezTo>
                  <a:cubicBezTo>
                    <a:pt x="247" y="1040"/>
                    <a:pt x="239" y="1093"/>
                    <a:pt x="222" y="1146"/>
                  </a:cubicBezTo>
                  <a:cubicBezTo>
                    <a:pt x="203" y="1236"/>
                    <a:pt x="169" y="1368"/>
                    <a:pt x="96" y="1474"/>
                  </a:cubicBezTo>
                  <a:cubicBezTo>
                    <a:pt x="71" y="1510"/>
                    <a:pt x="35" y="1536"/>
                    <a:pt x="0" y="1572"/>
                  </a:cubicBezTo>
                  <a:cubicBezTo>
                    <a:pt x="17" y="1589"/>
                    <a:pt x="43" y="1598"/>
                    <a:pt x="71" y="1617"/>
                  </a:cubicBezTo>
                  <a:cubicBezTo>
                    <a:pt x="107" y="1580"/>
                    <a:pt x="132" y="1555"/>
                    <a:pt x="160" y="1519"/>
                  </a:cubicBezTo>
                  <a:cubicBezTo>
                    <a:pt x="247" y="1404"/>
                    <a:pt x="284" y="1261"/>
                    <a:pt x="301" y="1163"/>
                  </a:cubicBezTo>
                  <a:cubicBezTo>
                    <a:pt x="320" y="1110"/>
                    <a:pt x="328" y="1057"/>
                    <a:pt x="337" y="1004"/>
                  </a:cubicBezTo>
                  <a:cubicBezTo>
                    <a:pt x="337" y="969"/>
                    <a:pt x="345" y="933"/>
                    <a:pt x="354" y="897"/>
                  </a:cubicBezTo>
                  <a:cubicBezTo>
                    <a:pt x="362" y="827"/>
                    <a:pt x="382" y="746"/>
                    <a:pt x="390" y="667"/>
                  </a:cubicBezTo>
                  <a:cubicBezTo>
                    <a:pt x="399" y="622"/>
                    <a:pt x="407" y="578"/>
                    <a:pt x="407" y="525"/>
                  </a:cubicBezTo>
                  <a:cubicBezTo>
                    <a:pt x="443" y="339"/>
                    <a:pt x="496" y="180"/>
                    <a:pt x="586" y="46"/>
                  </a:cubicBezTo>
                  <a:lnTo>
                    <a:pt x="51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6429747" y="708420"/>
              <a:ext cx="43303" cy="24818"/>
            </a:xfrm>
            <a:custGeom>
              <a:rect b="b" l="l" r="r" t="t"/>
              <a:pathLst>
                <a:path extrusionOk="0" h="580" w="1012">
                  <a:moveTo>
                    <a:pt x="524" y="0"/>
                  </a:moveTo>
                  <a:cubicBezTo>
                    <a:pt x="452" y="0"/>
                    <a:pt x="390" y="9"/>
                    <a:pt x="328" y="26"/>
                  </a:cubicBezTo>
                  <a:cubicBezTo>
                    <a:pt x="320" y="35"/>
                    <a:pt x="311" y="35"/>
                    <a:pt x="300" y="35"/>
                  </a:cubicBezTo>
                  <a:cubicBezTo>
                    <a:pt x="239" y="54"/>
                    <a:pt x="177" y="88"/>
                    <a:pt x="124" y="124"/>
                  </a:cubicBezTo>
                  <a:cubicBezTo>
                    <a:pt x="98" y="141"/>
                    <a:pt x="71" y="160"/>
                    <a:pt x="45" y="186"/>
                  </a:cubicBezTo>
                  <a:cubicBezTo>
                    <a:pt x="26" y="213"/>
                    <a:pt x="17" y="247"/>
                    <a:pt x="9" y="275"/>
                  </a:cubicBezTo>
                  <a:cubicBezTo>
                    <a:pt x="0" y="301"/>
                    <a:pt x="0" y="337"/>
                    <a:pt x="9" y="373"/>
                  </a:cubicBezTo>
                  <a:cubicBezTo>
                    <a:pt x="17" y="435"/>
                    <a:pt x="54" y="497"/>
                    <a:pt x="107" y="533"/>
                  </a:cubicBezTo>
                  <a:cubicBezTo>
                    <a:pt x="147" y="565"/>
                    <a:pt x="198" y="579"/>
                    <a:pt x="247" y="579"/>
                  </a:cubicBezTo>
                  <a:cubicBezTo>
                    <a:pt x="262" y="579"/>
                    <a:pt x="277" y="578"/>
                    <a:pt x="292" y="575"/>
                  </a:cubicBezTo>
                  <a:cubicBezTo>
                    <a:pt x="320" y="567"/>
                    <a:pt x="345" y="558"/>
                    <a:pt x="373" y="550"/>
                  </a:cubicBezTo>
                  <a:cubicBezTo>
                    <a:pt x="418" y="533"/>
                    <a:pt x="460" y="505"/>
                    <a:pt x="505" y="488"/>
                  </a:cubicBezTo>
                  <a:cubicBezTo>
                    <a:pt x="565" y="466"/>
                    <a:pt x="631" y="454"/>
                    <a:pt x="698" y="454"/>
                  </a:cubicBezTo>
                  <a:cubicBezTo>
                    <a:pt x="740" y="454"/>
                    <a:pt x="783" y="459"/>
                    <a:pt x="824" y="469"/>
                  </a:cubicBezTo>
                  <a:cubicBezTo>
                    <a:pt x="847" y="477"/>
                    <a:pt x="873" y="490"/>
                    <a:pt x="902" y="490"/>
                  </a:cubicBezTo>
                  <a:cubicBezTo>
                    <a:pt x="909" y="490"/>
                    <a:pt x="915" y="490"/>
                    <a:pt x="922" y="488"/>
                  </a:cubicBezTo>
                  <a:cubicBezTo>
                    <a:pt x="1012" y="469"/>
                    <a:pt x="992" y="345"/>
                    <a:pt x="967" y="284"/>
                  </a:cubicBezTo>
                  <a:cubicBezTo>
                    <a:pt x="939" y="239"/>
                    <a:pt x="905" y="194"/>
                    <a:pt x="869" y="160"/>
                  </a:cubicBezTo>
                  <a:cubicBezTo>
                    <a:pt x="771" y="71"/>
                    <a:pt x="656" y="9"/>
                    <a:pt x="524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6440316" y="708420"/>
              <a:ext cx="32734" cy="23535"/>
            </a:xfrm>
            <a:custGeom>
              <a:rect b="b" l="l" r="r" t="t"/>
              <a:pathLst>
                <a:path extrusionOk="0" h="550" w="765">
                  <a:moveTo>
                    <a:pt x="277" y="0"/>
                  </a:moveTo>
                  <a:cubicBezTo>
                    <a:pt x="205" y="0"/>
                    <a:pt x="143" y="9"/>
                    <a:pt x="81" y="26"/>
                  </a:cubicBezTo>
                  <a:cubicBezTo>
                    <a:pt x="73" y="43"/>
                    <a:pt x="64" y="54"/>
                    <a:pt x="53" y="62"/>
                  </a:cubicBezTo>
                  <a:cubicBezTo>
                    <a:pt x="28" y="115"/>
                    <a:pt x="0" y="169"/>
                    <a:pt x="0" y="230"/>
                  </a:cubicBezTo>
                  <a:cubicBezTo>
                    <a:pt x="0" y="275"/>
                    <a:pt x="11" y="362"/>
                    <a:pt x="64" y="382"/>
                  </a:cubicBezTo>
                  <a:cubicBezTo>
                    <a:pt x="81" y="390"/>
                    <a:pt x="98" y="390"/>
                    <a:pt x="126" y="416"/>
                  </a:cubicBezTo>
                  <a:cubicBezTo>
                    <a:pt x="143" y="435"/>
                    <a:pt x="151" y="460"/>
                    <a:pt x="151" y="488"/>
                  </a:cubicBezTo>
                  <a:cubicBezTo>
                    <a:pt x="143" y="514"/>
                    <a:pt x="134" y="533"/>
                    <a:pt x="126" y="550"/>
                  </a:cubicBezTo>
                  <a:cubicBezTo>
                    <a:pt x="171" y="533"/>
                    <a:pt x="213" y="505"/>
                    <a:pt x="258" y="488"/>
                  </a:cubicBezTo>
                  <a:cubicBezTo>
                    <a:pt x="318" y="466"/>
                    <a:pt x="384" y="454"/>
                    <a:pt x="451" y="454"/>
                  </a:cubicBezTo>
                  <a:cubicBezTo>
                    <a:pt x="493" y="454"/>
                    <a:pt x="536" y="459"/>
                    <a:pt x="577" y="469"/>
                  </a:cubicBezTo>
                  <a:cubicBezTo>
                    <a:pt x="600" y="477"/>
                    <a:pt x="626" y="490"/>
                    <a:pt x="655" y="490"/>
                  </a:cubicBezTo>
                  <a:cubicBezTo>
                    <a:pt x="662" y="490"/>
                    <a:pt x="668" y="490"/>
                    <a:pt x="675" y="488"/>
                  </a:cubicBezTo>
                  <a:cubicBezTo>
                    <a:pt x="765" y="469"/>
                    <a:pt x="745" y="345"/>
                    <a:pt x="720" y="284"/>
                  </a:cubicBezTo>
                  <a:cubicBezTo>
                    <a:pt x="692" y="239"/>
                    <a:pt x="658" y="194"/>
                    <a:pt x="622" y="160"/>
                  </a:cubicBezTo>
                  <a:cubicBezTo>
                    <a:pt x="524" y="71"/>
                    <a:pt x="409" y="9"/>
                    <a:pt x="27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6433940" y="711501"/>
              <a:ext cx="33719" cy="15533"/>
            </a:xfrm>
            <a:custGeom>
              <a:rect b="b" l="l" r="r" t="t"/>
              <a:pathLst>
                <a:path extrusionOk="0" h="363" w="788">
                  <a:moveTo>
                    <a:pt x="411" y="0"/>
                  </a:moveTo>
                  <a:cubicBezTo>
                    <a:pt x="360" y="0"/>
                    <a:pt x="308" y="9"/>
                    <a:pt x="256" y="24"/>
                  </a:cubicBezTo>
                  <a:cubicBezTo>
                    <a:pt x="194" y="35"/>
                    <a:pt x="132" y="69"/>
                    <a:pt x="88" y="114"/>
                  </a:cubicBezTo>
                  <a:cubicBezTo>
                    <a:pt x="70" y="131"/>
                    <a:pt x="53" y="150"/>
                    <a:pt x="34" y="167"/>
                  </a:cubicBezTo>
                  <a:cubicBezTo>
                    <a:pt x="26" y="184"/>
                    <a:pt x="0" y="212"/>
                    <a:pt x="0" y="229"/>
                  </a:cubicBezTo>
                  <a:cubicBezTo>
                    <a:pt x="0" y="248"/>
                    <a:pt x="17" y="256"/>
                    <a:pt x="34" y="265"/>
                  </a:cubicBezTo>
                  <a:cubicBezTo>
                    <a:pt x="53" y="282"/>
                    <a:pt x="62" y="301"/>
                    <a:pt x="70" y="318"/>
                  </a:cubicBezTo>
                  <a:cubicBezTo>
                    <a:pt x="79" y="335"/>
                    <a:pt x="88" y="354"/>
                    <a:pt x="96" y="363"/>
                  </a:cubicBezTo>
                  <a:lnTo>
                    <a:pt x="141" y="363"/>
                  </a:lnTo>
                  <a:cubicBezTo>
                    <a:pt x="185" y="344"/>
                    <a:pt x="230" y="327"/>
                    <a:pt x="275" y="310"/>
                  </a:cubicBezTo>
                  <a:cubicBezTo>
                    <a:pt x="336" y="281"/>
                    <a:pt x="410" y="259"/>
                    <a:pt x="478" y="259"/>
                  </a:cubicBezTo>
                  <a:cubicBezTo>
                    <a:pt x="496" y="259"/>
                    <a:pt x="515" y="261"/>
                    <a:pt x="532" y="265"/>
                  </a:cubicBezTo>
                  <a:cubicBezTo>
                    <a:pt x="586" y="278"/>
                    <a:pt x="634" y="297"/>
                    <a:pt x="685" y="297"/>
                  </a:cubicBezTo>
                  <a:cubicBezTo>
                    <a:pt x="701" y="297"/>
                    <a:pt x="718" y="295"/>
                    <a:pt x="735" y="290"/>
                  </a:cubicBezTo>
                  <a:cubicBezTo>
                    <a:pt x="754" y="282"/>
                    <a:pt x="779" y="273"/>
                    <a:pt x="788" y="248"/>
                  </a:cubicBezTo>
                  <a:lnTo>
                    <a:pt x="788" y="212"/>
                  </a:lnTo>
                  <a:cubicBezTo>
                    <a:pt x="779" y="167"/>
                    <a:pt x="735" y="122"/>
                    <a:pt x="692" y="97"/>
                  </a:cubicBezTo>
                  <a:cubicBezTo>
                    <a:pt x="639" y="60"/>
                    <a:pt x="586" y="35"/>
                    <a:pt x="522" y="16"/>
                  </a:cubicBezTo>
                  <a:cubicBezTo>
                    <a:pt x="485" y="5"/>
                    <a:pt x="448" y="0"/>
                    <a:pt x="41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6434282" y="707607"/>
              <a:ext cx="17458" cy="19427"/>
            </a:xfrm>
            <a:custGeom>
              <a:rect b="b" l="l" r="r" t="t"/>
              <a:pathLst>
                <a:path extrusionOk="0" h="454" w="408">
                  <a:moveTo>
                    <a:pt x="354" y="0"/>
                  </a:moveTo>
                  <a:cubicBezTo>
                    <a:pt x="346" y="37"/>
                    <a:pt x="329" y="73"/>
                    <a:pt x="301" y="98"/>
                  </a:cubicBezTo>
                  <a:cubicBezTo>
                    <a:pt x="292" y="115"/>
                    <a:pt x="275" y="126"/>
                    <a:pt x="267" y="143"/>
                  </a:cubicBezTo>
                  <a:cubicBezTo>
                    <a:pt x="258" y="151"/>
                    <a:pt x="248" y="160"/>
                    <a:pt x="239" y="168"/>
                  </a:cubicBezTo>
                  <a:cubicBezTo>
                    <a:pt x="186" y="213"/>
                    <a:pt x="124" y="249"/>
                    <a:pt x="62" y="286"/>
                  </a:cubicBezTo>
                  <a:cubicBezTo>
                    <a:pt x="45" y="294"/>
                    <a:pt x="26" y="303"/>
                    <a:pt x="9" y="320"/>
                  </a:cubicBezTo>
                  <a:cubicBezTo>
                    <a:pt x="9" y="320"/>
                    <a:pt x="1" y="328"/>
                    <a:pt x="1" y="339"/>
                  </a:cubicBezTo>
                  <a:cubicBezTo>
                    <a:pt x="1" y="347"/>
                    <a:pt x="9" y="364"/>
                    <a:pt x="18" y="364"/>
                  </a:cubicBezTo>
                  <a:cubicBezTo>
                    <a:pt x="18" y="373"/>
                    <a:pt x="26" y="373"/>
                    <a:pt x="35" y="373"/>
                  </a:cubicBezTo>
                  <a:cubicBezTo>
                    <a:pt x="45" y="381"/>
                    <a:pt x="62" y="401"/>
                    <a:pt x="71" y="418"/>
                  </a:cubicBezTo>
                  <a:lnTo>
                    <a:pt x="71" y="445"/>
                  </a:lnTo>
                  <a:cubicBezTo>
                    <a:pt x="80" y="445"/>
                    <a:pt x="80" y="454"/>
                    <a:pt x="88" y="454"/>
                  </a:cubicBezTo>
                  <a:cubicBezTo>
                    <a:pt x="107" y="454"/>
                    <a:pt x="133" y="445"/>
                    <a:pt x="152" y="445"/>
                  </a:cubicBezTo>
                  <a:cubicBezTo>
                    <a:pt x="177" y="435"/>
                    <a:pt x="214" y="418"/>
                    <a:pt x="239" y="401"/>
                  </a:cubicBezTo>
                  <a:cubicBezTo>
                    <a:pt x="292" y="373"/>
                    <a:pt x="337" y="339"/>
                    <a:pt x="382" y="294"/>
                  </a:cubicBezTo>
                  <a:cubicBezTo>
                    <a:pt x="390" y="286"/>
                    <a:pt x="399" y="266"/>
                    <a:pt x="399" y="258"/>
                  </a:cubicBezTo>
                  <a:cubicBezTo>
                    <a:pt x="407" y="241"/>
                    <a:pt x="390" y="222"/>
                    <a:pt x="390" y="205"/>
                  </a:cubicBezTo>
                  <a:cubicBezTo>
                    <a:pt x="382" y="179"/>
                    <a:pt x="373" y="160"/>
                    <a:pt x="373" y="134"/>
                  </a:cubicBezTo>
                  <a:cubicBezTo>
                    <a:pt x="365" y="107"/>
                    <a:pt x="365" y="90"/>
                    <a:pt x="365" y="73"/>
                  </a:cubicBezTo>
                  <a:cubicBezTo>
                    <a:pt x="365" y="45"/>
                    <a:pt x="354" y="28"/>
                    <a:pt x="354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6444509" y="710687"/>
              <a:ext cx="7232" cy="14078"/>
            </a:xfrm>
            <a:custGeom>
              <a:rect b="b" l="l" r="r" t="t"/>
              <a:pathLst>
                <a:path extrusionOk="0" h="329" w="169">
                  <a:moveTo>
                    <a:pt x="126" y="1"/>
                  </a:moveTo>
                  <a:cubicBezTo>
                    <a:pt x="115" y="1"/>
                    <a:pt x="107" y="1"/>
                    <a:pt x="98" y="9"/>
                  </a:cubicBezTo>
                  <a:cubicBezTo>
                    <a:pt x="90" y="9"/>
                    <a:pt x="73" y="18"/>
                    <a:pt x="62" y="26"/>
                  </a:cubicBezTo>
                  <a:cubicBezTo>
                    <a:pt x="53" y="35"/>
                    <a:pt x="53" y="43"/>
                    <a:pt x="45" y="43"/>
                  </a:cubicBezTo>
                  <a:cubicBezTo>
                    <a:pt x="36" y="54"/>
                    <a:pt x="28" y="62"/>
                    <a:pt x="28" y="71"/>
                  </a:cubicBezTo>
                  <a:cubicBezTo>
                    <a:pt x="19" y="88"/>
                    <a:pt x="9" y="96"/>
                    <a:pt x="9" y="116"/>
                  </a:cubicBezTo>
                  <a:cubicBezTo>
                    <a:pt x="9" y="133"/>
                    <a:pt x="19" y="160"/>
                    <a:pt x="28" y="177"/>
                  </a:cubicBezTo>
                  <a:cubicBezTo>
                    <a:pt x="36" y="194"/>
                    <a:pt x="45" y="203"/>
                    <a:pt x="45" y="231"/>
                  </a:cubicBezTo>
                  <a:cubicBezTo>
                    <a:pt x="45" y="248"/>
                    <a:pt x="36" y="275"/>
                    <a:pt x="28" y="292"/>
                  </a:cubicBezTo>
                  <a:cubicBezTo>
                    <a:pt x="19" y="301"/>
                    <a:pt x="9" y="320"/>
                    <a:pt x="0" y="329"/>
                  </a:cubicBezTo>
                  <a:cubicBezTo>
                    <a:pt x="53" y="301"/>
                    <a:pt x="98" y="267"/>
                    <a:pt x="143" y="222"/>
                  </a:cubicBezTo>
                  <a:cubicBezTo>
                    <a:pt x="151" y="214"/>
                    <a:pt x="160" y="194"/>
                    <a:pt x="160" y="186"/>
                  </a:cubicBezTo>
                  <a:cubicBezTo>
                    <a:pt x="168" y="169"/>
                    <a:pt x="151" y="150"/>
                    <a:pt x="151" y="133"/>
                  </a:cubicBezTo>
                  <a:cubicBezTo>
                    <a:pt x="143" y="107"/>
                    <a:pt x="134" y="88"/>
                    <a:pt x="134" y="62"/>
                  </a:cubicBezTo>
                  <a:cubicBezTo>
                    <a:pt x="126" y="35"/>
                    <a:pt x="126" y="18"/>
                    <a:pt x="126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6428934" y="701188"/>
              <a:ext cx="23620" cy="23235"/>
            </a:xfrm>
            <a:custGeom>
              <a:rect b="b" l="l" r="r" t="t"/>
              <a:pathLst>
                <a:path extrusionOk="0" h="543" w="552">
                  <a:moveTo>
                    <a:pt x="164" y="0"/>
                  </a:moveTo>
                  <a:cubicBezTo>
                    <a:pt x="135" y="0"/>
                    <a:pt x="107" y="3"/>
                    <a:pt x="81" y="10"/>
                  </a:cubicBezTo>
                  <a:cubicBezTo>
                    <a:pt x="64" y="10"/>
                    <a:pt x="45" y="18"/>
                    <a:pt x="36" y="27"/>
                  </a:cubicBezTo>
                  <a:cubicBezTo>
                    <a:pt x="28" y="27"/>
                    <a:pt x="28" y="35"/>
                    <a:pt x="19" y="35"/>
                  </a:cubicBezTo>
                  <a:lnTo>
                    <a:pt x="11" y="35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89"/>
                  </a:lnTo>
                  <a:cubicBezTo>
                    <a:pt x="11" y="97"/>
                    <a:pt x="11" y="106"/>
                    <a:pt x="11" y="116"/>
                  </a:cubicBezTo>
                  <a:lnTo>
                    <a:pt x="11" y="125"/>
                  </a:lnTo>
                  <a:cubicBezTo>
                    <a:pt x="19" y="133"/>
                    <a:pt x="19" y="133"/>
                    <a:pt x="19" y="142"/>
                  </a:cubicBezTo>
                  <a:cubicBezTo>
                    <a:pt x="28" y="150"/>
                    <a:pt x="28" y="159"/>
                    <a:pt x="28" y="178"/>
                  </a:cubicBezTo>
                  <a:cubicBezTo>
                    <a:pt x="28" y="265"/>
                    <a:pt x="45" y="363"/>
                    <a:pt x="73" y="453"/>
                  </a:cubicBezTo>
                  <a:cubicBezTo>
                    <a:pt x="73" y="478"/>
                    <a:pt x="81" y="497"/>
                    <a:pt x="98" y="514"/>
                  </a:cubicBezTo>
                  <a:cubicBezTo>
                    <a:pt x="107" y="531"/>
                    <a:pt x="126" y="531"/>
                    <a:pt x="143" y="542"/>
                  </a:cubicBezTo>
                  <a:cubicBezTo>
                    <a:pt x="160" y="542"/>
                    <a:pt x="187" y="542"/>
                    <a:pt x="205" y="531"/>
                  </a:cubicBezTo>
                  <a:cubicBezTo>
                    <a:pt x="277" y="514"/>
                    <a:pt x="339" y="478"/>
                    <a:pt x="392" y="436"/>
                  </a:cubicBezTo>
                  <a:cubicBezTo>
                    <a:pt x="409" y="416"/>
                    <a:pt x="417" y="408"/>
                    <a:pt x="426" y="399"/>
                  </a:cubicBezTo>
                  <a:cubicBezTo>
                    <a:pt x="437" y="382"/>
                    <a:pt x="437" y="372"/>
                    <a:pt x="445" y="355"/>
                  </a:cubicBezTo>
                  <a:cubicBezTo>
                    <a:pt x="445" y="338"/>
                    <a:pt x="454" y="318"/>
                    <a:pt x="454" y="301"/>
                  </a:cubicBezTo>
                  <a:lnTo>
                    <a:pt x="462" y="301"/>
                  </a:lnTo>
                  <a:cubicBezTo>
                    <a:pt x="462" y="293"/>
                    <a:pt x="471" y="293"/>
                    <a:pt x="479" y="293"/>
                  </a:cubicBezTo>
                  <a:cubicBezTo>
                    <a:pt x="482" y="295"/>
                    <a:pt x="486" y="296"/>
                    <a:pt x="490" y="296"/>
                  </a:cubicBezTo>
                  <a:cubicBezTo>
                    <a:pt x="500" y="296"/>
                    <a:pt x="512" y="290"/>
                    <a:pt x="524" y="284"/>
                  </a:cubicBezTo>
                  <a:cubicBezTo>
                    <a:pt x="543" y="265"/>
                    <a:pt x="543" y="231"/>
                    <a:pt x="552" y="204"/>
                  </a:cubicBezTo>
                  <a:cubicBezTo>
                    <a:pt x="552" y="187"/>
                    <a:pt x="552" y="178"/>
                    <a:pt x="543" y="159"/>
                  </a:cubicBezTo>
                  <a:cubicBezTo>
                    <a:pt x="532" y="150"/>
                    <a:pt x="515" y="142"/>
                    <a:pt x="498" y="133"/>
                  </a:cubicBezTo>
                  <a:cubicBezTo>
                    <a:pt x="471" y="125"/>
                    <a:pt x="445" y="116"/>
                    <a:pt x="417" y="106"/>
                  </a:cubicBezTo>
                  <a:cubicBezTo>
                    <a:pt x="392" y="89"/>
                    <a:pt x="364" y="72"/>
                    <a:pt x="330" y="44"/>
                  </a:cubicBezTo>
                  <a:cubicBezTo>
                    <a:pt x="282" y="14"/>
                    <a:pt x="222" y="0"/>
                    <a:pt x="164" y="0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6428934" y="701188"/>
              <a:ext cx="23620" cy="23235"/>
            </a:xfrm>
            <a:custGeom>
              <a:rect b="b" l="l" r="r" t="t"/>
              <a:pathLst>
                <a:path extrusionOk="0" h="543" w="552">
                  <a:moveTo>
                    <a:pt x="164" y="0"/>
                  </a:moveTo>
                  <a:cubicBezTo>
                    <a:pt x="135" y="0"/>
                    <a:pt x="107" y="3"/>
                    <a:pt x="81" y="10"/>
                  </a:cubicBezTo>
                  <a:cubicBezTo>
                    <a:pt x="64" y="10"/>
                    <a:pt x="45" y="18"/>
                    <a:pt x="36" y="27"/>
                  </a:cubicBezTo>
                  <a:cubicBezTo>
                    <a:pt x="28" y="27"/>
                    <a:pt x="28" y="35"/>
                    <a:pt x="19" y="35"/>
                  </a:cubicBezTo>
                  <a:lnTo>
                    <a:pt x="0" y="35"/>
                  </a:lnTo>
                  <a:lnTo>
                    <a:pt x="0" y="89"/>
                  </a:lnTo>
                  <a:cubicBezTo>
                    <a:pt x="11" y="97"/>
                    <a:pt x="11" y="106"/>
                    <a:pt x="11" y="116"/>
                  </a:cubicBezTo>
                  <a:lnTo>
                    <a:pt x="11" y="125"/>
                  </a:lnTo>
                  <a:lnTo>
                    <a:pt x="28" y="125"/>
                  </a:lnTo>
                  <a:cubicBezTo>
                    <a:pt x="36" y="125"/>
                    <a:pt x="45" y="116"/>
                    <a:pt x="53" y="116"/>
                  </a:cubicBezTo>
                  <a:cubicBezTo>
                    <a:pt x="72" y="112"/>
                    <a:pt x="93" y="109"/>
                    <a:pt x="114" y="109"/>
                  </a:cubicBezTo>
                  <a:cubicBezTo>
                    <a:pt x="142" y="109"/>
                    <a:pt x="170" y="114"/>
                    <a:pt x="196" y="125"/>
                  </a:cubicBezTo>
                  <a:cubicBezTo>
                    <a:pt x="224" y="133"/>
                    <a:pt x="241" y="142"/>
                    <a:pt x="266" y="150"/>
                  </a:cubicBezTo>
                  <a:cubicBezTo>
                    <a:pt x="285" y="169"/>
                    <a:pt x="294" y="178"/>
                    <a:pt x="302" y="195"/>
                  </a:cubicBezTo>
                  <a:cubicBezTo>
                    <a:pt x="319" y="212"/>
                    <a:pt x="319" y="231"/>
                    <a:pt x="319" y="257"/>
                  </a:cubicBezTo>
                  <a:cubicBezTo>
                    <a:pt x="330" y="329"/>
                    <a:pt x="294" y="399"/>
                    <a:pt x="241" y="461"/>
                  </a:cubicBezTo>
                  <a:cubicBezTo>
                    <a:pt x="213" y="489"/>
                    <a:pt x="179" y="514"/>
                    <a:pt x="143" y="542"/>
                  </a:cubicBezTo>
                  <a:cubicBezTo>
                    <a:pt x="160" y="542"/>
                    <a:pt x="187" y="542"/>
                    <a:pt x="205" y="531"/>
                  </a:cubicBezTo>
                  <a:cubicBezTo>
                    <a:pt x="277" y="514"/>
                    <a:pt x="339" y="478"/>
                    <a:pt x="392" y="436"/>
                  </a:cubicBezTo>
                  <a:cubicBezTo>
                    <a:pt x="409" y="416"/>
                    <a:pt x="417" y="408"/>
                    <a:pt x="426" y="399"/>
                  </a:cubicBezTo>
                  <a:cubicBezTo>
                    <a:pt x="437" y="382"/>
                    <a:pt x="437" y="372"/>
                    <a:pt x="445" y="355"/>
                  </a:cubicBezTo>
                  <a:cubicBezTo>
                    <a:pt x="445" y="338"/>
                    <a:pt x="454" y="318"/>
                    <a:pt x="454" y="301"/>
                  </a:cubicBezTo>
                  <a:lnTo>
                    <a:pt x="462" y="301"/>
                  </a:lnTo>
                  <a:cubicBezTo>
                    <a:pt x="462" y="293"/>
                    <a:pt x="471" y="293"/>
                    <a:pt x="479" y="293"/>
                  </a:cubicBezTo>
                  <a:cubicBezTo>
                    <a:pt x="482" y="295"/>
                    <a:pt x="486" y="296"/>
                    <a:pt x="490" y="296"/>
                  </a:cubicBezTo>
                  <a:cubicBezTo>
                    <a:pt x="500" y="296"/>
                    <a:pt x="512" y="290"/>
                    <a:pt x="524" y="284"/>
                  </a:cubicBezTo>
                  <a:cubicBezTo>
                    <a:pt x="543" y="265"/>
                    <a:pt x="543" y="231"/>
                    <a:pt x="552" y="204"/>
                  </a:cubicBezTo>
                  <a:cubicBezTo>
                    <a:pt x="552" y="187"/>
                    <a:pt x="552" y="178"/>
                    <a:pt x="543" y="159"/>
                  </a:cubicBezTo>
                  <a:cubicBezTo>
                    <a:pt x="532" y="150"/>
                    <a:pt x="515" y="142"/>
                    <a:pt x="498" y="133"/>
                  </a:cubicBezTo>
                  <a:cubicBezTo>
                    <a:pt x="471" y="125"/>
                    <a:pt x="445" y="116"/>
                    <a:pt x="417" y="106"/>
                  </a:cubicBezTo>
                  <a:cubicBezTo>
                    <a:pt x="392" y="89"/>
                    <a:pt x="364" y="72"/>
                    <a:pt x="330" y="44"/>
                  </a:cubicBezTo>
                  <a:cubicBezTo>
                    <a:pt x="282" y="14"/>
                    <a:pt x="222" y="0"/>
                    <a:pt x="16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6428934" y="701573"/>
              <a:ext cx="15961" cy="12324"/>
            </a:xfrm>
            <a:custGeom>
              <a:rect b="b" l="l" r="r" t="t"/>
              <a:pathLst>
                <a:path extrusionOk="0" h="288" w="373">
                  <a:moveTo>
                    <a:pt x="45" y="1"/>
                  </a:moveTo>
                  <a:lnTo>
                    <a:pt x="36" y="9"/>
                  </a:lnTo>
                  <a:lnTo>
                    <a:pt x="36" y="18"/>
                  </a:lnTo>
                  <a:lnTo>
                    <a:pt x="11" y="88"/>
                  </a:lnTo>
                  <a:cubicBezTo>
                    <a:pt x="0" y="97"/>
                    <a:pt x="0" y="107"/>
                    <a:pt x="0" y="116"/>
                  </a:cubicBezTo>
                  <a:lnTo>
                    <a:pt x="0" y="133"/>
                  </a:lnTo>
                  <a:cubicBezTo>
                    <a:pt x="0" y="178"/>
                    <a:pt x="11" y="214"/>
                    <a:pt x="28" y="248"/>
                  </a:cubicBezTo>
                  <a:lnTo>
                    <a:pt x="28" y="239"/>
                  </a:lnTo>
                  <a:cubicBezTo>
                    <a:pt x="36" y="231"/>
                    <a:pt x="36" y="222"/>
                    <a:pt x="45" y="214"/>
                  </a:cubicBezTo>
                  <a:cubicBezTo>
                    <a:pt x="45" y="203"/>
                    <a:pt x="53" y="195"/>
                    <a:pt x="64" y="186"/>
                  </a:cubicBezTo>
                  <a:cubicBezTo>
                    <a:pt x="64" y="178"/>
                    <a:pt x="73" y="178"/>
                    <a:pt x="73" y="178"/>
                  </a:cubicBezTo>
                  <a:cubicBezTo>
                    <a:pt x="81" y="178"/>
                    <a:pt x="81" y="178"/>
                    <a:pt x="90" y="186"/>
                  </a:cubicBezTo>
                  <a:cubicBezTo>
                    <a:pt x="98" y="195"/>
                    <a:pt x="98" y="203"/>
                    <a:pt x="107" y="222"/>
                  </a:cubicBezTo>
                  <a:cubicBezTo>
                    <a:pt x="126" y="248"/>
                    <a:pt x="151" y="275"/>
                    <a:pt x="187" y="284"/>
                  </a:cubicBezTo>
                  <a:cubicBezTo>
                    <a:pt x="199" y="284"/>
                    <a:pt x="211" y="288"/>
                    <a:pt x="226" y="288"/>
                  </a:cubicBezTo>
                  <a:cubicBezTo>
                    <a:pt x="233" y="288"/>
                    <a:pt x="241" y="287"/>
                    <a:pt x="249" y="284"/>
                  </a:cubicBezTo>
                  <a:lnTo>
                    <a:pt x="266" y="284"/>
                  </a:lnTo>
                  <a:cubicBezTo>
                    <a:pt x="285" y="284"/>
                    <a:pt x="311" y="275"/>
                    <a:pt x="319" y="267"/>
                  </a:cubicBezTo>
                  <a:lnTo>
                    <a:pt x="330" y="267"/>
                  </a:lnTo>
                  <a:cubicBezTo>
                    <a:pt x="364" y="248"/>
                    <a:pt x="373" y="203"/>
                    <a:pt x="373" y="160"/>
                  </a:cubicBezTo>
                  <a:cubicBezTo>
                    <a:pt x="364" y="133"/>
                    <a:pt x="356" y="97"/>
                    <a:pt x="330" y="80"/>
                  </a:cubicBezTo>
                  <a:cubicBezTo>
                    <a:pt x="311" y="63"/>
                    <a:pt x="285" y="54"/>
                    <a:pt x="258" y="43"/>
                  </a:cubicBezTo>
                  <a:lnTo>
                    <a:pt x="249" y="43"/>
                  </a:lnTo>
                  <a:cubicBezTo>
                    <a:pt x="196" y="26"/>
                    <a:pt x="134" y="26"/>
                    <a:pt x="81" y="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6428934" y="701573"/>
              <a:ext cx="15961" cy="11425"/>
            </a:xfrm>
            <a:custGeom>
              <a:rect b="b" l="l" r="r" t="t"/>
              <a:pathLst>
                <a:path extrusionOk="0" h="267" w="373">
                  <a:moveTo>
                    <a:pt x="73" y="1"/>
                  </a:moveTo>
                  <a:cubicBezTo>
                    <a:pt x="64" y="1"/>
                    <a:pt x="53" y="9"/>
                    <a:pt x="45" y="9"/>
                  </a:cubicBezTo>
                  <a:lnTo>
                    <a:pt x="36" y="9"/>
                  </a:lnTo>
                  <a:lnTo>
                    <a:pt x="36" y="18"/>
                  </a:lnTo>
                  <a:lnTo>
                    <a:pt x="11" y="88"/>
                  </a:lnTo>
                  <a:cubicBezTo>
                    <a:pt x="0" y="97"/>
                    <a:pt x="0" y="107"/>
                    <a:pt x="0" y="116"/>
                  </a:cubicBezTo>
                  <a:lnTo>
                    <a:pt x="0" y="133"/>
                  </a:lnTo>
                  <a:cubicBezTo>
                    <a:pt x="11" y="124"/>
                    <a:pt x="19" y="124"/>
                    <a:pt x="28" y="116"/>
                  </a:cubicBezTo>
                  <a:cubicBezTo>
                    <a:pt x="36" y="107"/>
                    <a:pt x="45" y="107"/>
                    <a:pt x="53" y="107"/>
                  </a:cubicBezTo>
                  <a:cubicBezTo>
                    <a:pt x="72" y="103"/>
                    <a:pt x="93" y="100"/>
                    <a:pt x="114" y="100"/>
                  </a:cubicBezTo>
                  <a:cubicBezTo>
                    <a:pt x="142" y="100"/>
                    <a:pt x="170" y="105"/>
                    <a:pt x="196" y="116"/>
                  </a:cubicBezTo>
                  <a:cubicBezTo>
                    <a:pt x="224" y="124"/>
                    <a:pt x="241" y="133"/>
                    <a:pt x="266" y="141"/>
                  </a:cubicBezTo>
                  <a:cubicBezTo>
                    <a:pt x="285" y="160"/>
                    <a:pt x="294" y="169"/>
                    <a:pt x="302" y="186"/>
                  </a:cubicBezTo>
                  <a:cubicBezTo>
                    <a:pt x="319" y="203"/>
                    <a:pt x="319" y="222"/>
                    <a:pt x="319" y="248"/>
                  </a:cubicBezTo>
                  <a:lnTo>
                    <a:pt x="319" y="267"/>
                  </a:lnTo>
                  <a:lnTo>
                    <a:pt x="330" y="267"/>
                  </a:lnTo>
                  <a:cubicBezTo>
                    <a:pt x="364" y="248"/>
                    <a:pt x="373" y="203"/>
                    <a:pt x="373" y="160"/>
                  </a:cubicBezTo>
                  <a:cubicBezTo>
                    <a:pt x="364" y="133"/>
                    <a:pt x="356" y="97"/>
                    <a:pt x="330" y="80"/>
                  </a:cubicBezTo>
                  <a:cubicBezTo>
                    <a:pt x="311" y="63"/>
                    <a:pt x="285" y="54"/>
                    <a:pt x="258" y="43"/>
                  </a:cubicBezTo>
                  <a:lnTo>
                    <a:pt x="249" y="43"/>
                  </a:lnTo>
                  <a:cubicBezTo>
                    <a:pt x="196" y="26"/>
                    <a:pt x="134" y="26"/>
                    <a:pt x="81" y="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6442199" y="679921"/>
              <a:ext cx="11468" cy="11767"/>
            </a:xfrm>
            <a:custGeom>
              <a:rect b="b" l="l" r="r" t="t"/>
              <a:pathLst>
                <a:path extrusionOk="0" h="275" w="268">
                  <a:moveTo>
                    <a:pt x="180" y="0"/>
                  </a:moveTo>
                  <a:cubicBezTo>
                    <a:pt x="161" y="9"/>
                    <a:pt x="144" y="17"/>
                    <a:pt x="127" y="36"/>
                  </a:cubicBezTo>
                  <a:cubicBezTo>
                    <a:pt x="127" y="28"/>
                    <a:pt x="135" y="28"/>
                    <a:pt x="135" y="17"/>
                  </a:cubicBezTo>
                  <a:cubicBezTo>
                    <a:pt x="107" y="17"/>
                    <a:pt x="90" y="36"/>
                    <a:pt x="73" y="53"/>
                  </a:cubicBezTo>
                  <a:cubicBezTo>
                    <a:pt x="63" y="70"/>
                    <a:pt x="46" y="90"/>
                    <a:pt x="37" y="107"/>
                  </a:cubicBezTo>
                  <a:cubicBezTo>
                    <a:pt x="37" y="98"/>
                    <a:pt x="37" y="90"/>
                    <a:pt x="29" y="90"/>
                  </a:cubicBezTo>
                  <a:cubicBezTo>
                    <a:pt x="29" y="90"/>
                    <a:pt x="20" y="107"/>
                    <a:pt x="20" y="115"/>
                  </a:cubicBezTo>
                  <a:cubicBezTo>
                    <a:pt x="20" y="124"/>
                    <a:pt x="9" y="134"/>
                    <a:pt x="9" y="143"/>
                  </a:cubicBezTo>
                  <a:lnTo>
                    <a:pt x="9" y="177"/>
                  </a:lnTo>
                  <a:cubicBezTo>
                    <a:pt x="9" y="187"/>
                    <a:pt x="1" y="196"/>
                    <a:pt x="9" y="204"/>
                  </a:cubicBezTo>
                  <a:cubicBezTo>
                    <a:pt x="9" y="213"/>
                    <a:pt x="29" y="213"/>
                    <a:pt x="37" y="222"/>
                  </a:cubicBezTo>
                  <a:lnTo>
                    <a:pt x="46" y="222"/>
                  </a:lnTo>
                  <a:cubicBezTo>
                    <a:pt x="73" y="222"/>
                    <a:pt x="90" y="241"/>
                    <a:pt x="116" y="249"/>
                  </a:cubicBezTo>
                  <a:cubicBezTo>
                    <a:pt x="135" y="258"/>
                    <a:pt x="152" y="266"/>
                    <a:pt x="180" y="275"/>
                  </a:cubicBezTo>
                  <a:lnTo>
                    <a:pt x="197" y="275"/>
                  </a:lnTo>
                  <a:lnTo>
                    <a:pt x="205" y="266"/>
                  </a:lnTo>
                  <a:cubicBezTo>
                    <a:pt x="233" y="249"/>
                    <a:pt x="242" y="222"/>
                    <a:pt x="250" y="187"/>
                  </a:cubicBezTo>
                  <a:cubicBezTo>
                    <a:pt x="259" y="168"/>
                    <a:pt x="259" y="143"/>
                    <a:pt x="267" y="115"/>
                  </a:cubicBezTo>
                  <a:lnTo>
                    <a:pt x="267" y="115"/>
                  </a:lnTo>
                  <a:cubicBezTo>
                    <a:pt x="259" y="124"/>
                    <a:pt x="259" y="124"/>
                    <a:pt x="250" y="134"/>
                  </a:cubicBezTo>
                  <a:cubicBezTo>
                    <a:pt x="250" y="98"/>
                    <a:pt x="233" y="53"/>
                    <a:pt x="205" y="28"/>
                  </a:cubicBezTo>
                  <a:cubicBezTo>
                    <a:pt x="197" y="36"/>
                    <a:pt x="197" y="36"/>
                    <a:pt x="188" y="36"/>
                  </a:cubicBezTo>
                  <a:cubicBezTo>
                    <a:pt x="188" y="28"/>
                    <a:pt x="180" y="9"/>
                    <a:pt x="180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6443782" y="681076"/>
              <a:ext cx="9884" cy="10612"/>
            </a:xfrm>
            <a:custGeom>
              <a:rect b="b" l="l" r="r" t="t"/>
              <a:pathLst>
                <a:path extrusionOk="0" h="248" w="231">
                  <a:moveTo>
                    <a:pt x="168" y="1"/>
                  </a:moveTo>
                  <a:lnTo>
                    <a:pt x="168" y="43"/>
                  </a:lnTo>
                  <a:cubicBezTo>
                    <a:pt x="160" y="54"/>
                    <a:pt x="160" y="71"/>
                    <a:pt x="151" y="80"/>
                  </a:cubicBezTo>
                  <a:cubicBezTo>
                    <a:pt x="160" y="80"/>
                    <a:pt x="168" y="71"/>
                    <a:pt x="177" y="63"/>
                  </a:cubicBezTo>
                  <a:lnTo>
                    <a:pt x="177" y="63"/>
                  </a:lnTo>
                  <a:cubicBezTo>
                    <a:pt x="177" y="88"/>
                    <a:pt x="168" y="116"/>
                    <a:pt x="143" y="124"/>
                  </a:cubicBezTo>
                  <a:cubicBezTo>
                    <a:pt x="124" y="141"/>
                    <a:pt x="98" y="141"/>
                    <a:pt x="70" y="141"/>
                  </a:cubicBezTo>
                  <a:cubicBezTo>
                    <a:pt x="45" y="141"/>
                    <a:pt x="26" y="133"/>
                    <a:pt x="0" y="133"/>
                  </a:cubicBezTo>
                  <a:lnTo>
                    <a:pt x="0" y="195"/>
                  </a:lnTo>
                  <a:lnTo>
                    <a:pt x="0" y="214"/>
                  </a:lnTo>
                  <a:lnTo>
                    <a:pt x="0" y="222"/>
                  </a:lnTo>
                  <a:lnTo>
                    <a:pt x="90" y="222"/>
                  </a:lnTo>
                  <a:cubicBezTo>
                    <a:pt x="115" y="222"/>
                    <a:pt x="132" y="231"/>
                    <a:pt x="151" y="239"/>
                  </a:cubicBezTo>
                  <a:lnTo>
                    <a:pt x="160" y="248"/>
                  </a:lnTo>
                  <a:lnTo>
                    <a:pt x="168" y="239"/>
                  </a:lnTo>
                  <a:cubicBezTo>
                    <a:pt x="196" y="222"/>
                    <a:pt x="205" y="195"/>
                    <a:pt x="213" y="160"/>
                  </a:cubicBezTo>
                  <a:cubicBezTo>
                    <a:pt x="222" y="141"/>
                    <a:pt x="222" y="116"/>
                    <a:pt x="230" y="88"/>
                  </a:cubicBezTo>
                  <a:lnTo>
                    <a:pt x="230" y="88"/>
                  </a:lnTo>
                  <a:cubicBezTo>
                    <a:pt x="222" y="97"/>
                    <a:pt x="222" y="97"/>
                    <a:pt x="213" y="107"/>
                  </a:cubicBezTo>
                  <a:cubicBezTo>
                    <a:pt x="213" y="71"/>
                    <a:pt x="196" y="26"/>
                    <a:pt x="16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6429361" y="686725"/>
              <a:ext cx="26573" cy="21267"/>
            </a:xfrm>
            <a:custGeom>
              <a:rect b="b" l="l" r="r" t="t"/>
              <a:pathLst>
                <a:path extrusionOk="0" h="497" w="621">
                  <a:moveTo>
                    <a:pt x="346" y="1"/>
                  </a:moveTo>
                  <a:cubicBezTo>
                    <a:pt x="301" y="1"/>
                    <a:pt x="256" y="1"/>
                    <a:pt x="214" y="18"/>
                  </a:cubicBezTo>
                  <a:cubicBezTo>
                    <a:pt x="186" y="28"/>
                    <a:pt x="160" y="37"/>
                    <a:pt x="141" y="45"/>
                  </a:cubicBezTo>
                  <a:cubicBezTo>
                    <a:pt x="116" y="63"/>
                    <a:pt x="97" y="82"/>
                    <a:pt x="80" y="107"/>
                  </a:cubicBezTo>
                  <a:cubicBezTo>
                    <a:pt x="63" y="116"/>
                    <a:pt x="54" y="135"/>
                    <a:pt x="43" y="143"/>
                  </a:cubicBezTo>
                  <a:cubicBezTo>
                    <a:pt x="26" y="188"/>
                    <a:pt x="1" y="231"/>
                    <a:pt x="9" y="284"/>
                  </a:cubicBezTo>
                  <a:cubicBezTo>
                    <a:pt x="9" y="295"/>
                    <a:pt x="9" y="295"/>
                    <a:pt x="18" y="303"/>
                  </a:cubicBezTo>
                  <a:lnTo>
                    <a:pt x="35" y="303"/>
                  </a:lnTo>
                  <a:cubicBezTo>
                    <a:pt x="43" y="303"/>
                    <a:pt x="54" y="303"/>
                    <a:pt x="63" y="312"/>
                  </a:cubicBezTo>
                  <a:cubicBezTo>
                    <a:pt x="88" y="320"/>
                    <a:pt x="116" y="320"/>
                    <a:pt x="141" y="320"/>
                  </a:cubicBezTo>
                  <a:cubicBezTo>
                    <a:pt x="150" y="320"/>
                    <a:pt x="169" y="320"/>
                    <a:pt x="186" y="329"/>
                  </a:cubicBezTo>
                  <a:cubicBezTo>
                    <a:pt x="248" y="329"/>
                    <a:pt x="301" y="348"/>
                    <a:pt x="354" y="365"/>
                  </a:cubicBezTo>
                  <a:cubicBezTo>
                    <a:pt x="427" y="390"/>
                    <a:pt x="497" y="427"/>
                    <a:pt x="550" y="480"/>
                  </a:cubicBezTo>
                  <a:cubicBezTo>
                    <a:pt x="550" y="488"/>
                    <a:pt x="559" y="497"/>
                    <a:pt x="559" y="497"/>
                  </a:cubicBezTo>
                  <a:cubicBezTo>
                    <a:pt x="567" y="497"/>
                    <a:pt x="576" y="488"/>
                    <a:pt x="586" y="488"/>
                  </a:cubicBezTo>
                  <a:cubicBezTo>
                    <a:pt x="595" y="480"/>
                    <a:pt x="595" y="463"/>
                    <a:pt x="595" y="454"/>
                  </a:cubicBezTo>
                  <a:cubicBezTo>
                    <a:pt x="603" y="435"/>
                    <a:pt x="603" y="427"/>
                    <a:pt x="603" y="410"/>
                  </a:cubicBezTo>
                  <a:cubicBezTo>
                    <a:pt x="612" y="373"/>
                    <a:pt x="612" y="337"/>
                    <a:pt x="620" y="303"/>
                  </a:cubicBezTo>
                  <a:cubicBezTo>
                    <a:pt x="620" y="267"/>
                    <a:pt x="620" y="222"/>
                    <a:pt x="612" y="188"/>
                  </a:cubicBezTo>
                  <a:cubicBezTo>
                    <a:pt x="603" y="160"/>
                    <a:pt x="595" y="143"/>
                    <a:pt x="576" y="124"/>
                  </a:cubicBezTo>
                  <a:cubicBezTo>
                    <a:pt x="567" y="107"/>
                    <a:pt x="559" y="99"/>
                    <a:pt x="542" y="90"/>
                  </a:cubicBezTo>
                  <a:cubicBezTo>
                    <a:pt x="533" y="71"/>
                    <a:pt x="514" y="63"/>
                    <a:pt x="497" y="54"/>
                  </a:cubicBezTo>
                  <a:cubicBezTo>
                    <a:pt x="480" y="37"/>
                    <a:pt x="452" y="28"/>
                    <a:pt x="427" y="18"/>
                  </a:cubicBezTo>
                  <a:cubicBezTo>
                    <a:pt x="399" y="9"/>
                    <a:pt x="373" y="9"/>
                    <a:pt x="346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6431201" y="687452"/>
              <a:ext cx="24733" cy="20539"/>
            </a:xfrm>
            <a:custGeom>
              <a:rect b="b" l="l" r="r" t="t"/>
              <a:pathLst>
                <a:path extrusionOk="0" h="480" w="578">
                  <a:moveTo>
                    <a:pt x="384" y="1"/>
                  </a:moveTo>
                  <a:cubicBezTo>
                    <a:pt x="384" y="1"/>
                    <a:pt x="384" y="11"/>
                    <a:pt x="392" y="11"/>
                  </a:cubicBezTo>
                  <a:cubicBezTo>
                    <a:pt x="418" y="28"/>
                    <a:pt x="445" y="46"/>
                    <a:pt x="454" y="82"/>
                  </a:cubicBezTo>
                  <a:cubicBezTo>
                    <a:pt x="462" y="99"/>
                    <a:pt x="471" y="118"/>
                    <a:pt x="471" y="135"/>
                  </a:cubicBezTo>
                  <a:cubicBezTo>
                    <a:pt x="471" y="143"/>
                    <a:pt x="462" y="152"/>
                    <a:pt x="462" y="160"/>
                  </a:cubicBezTo>
                  <a:cubicBezTo>
                    <a:pt x="454" y="188"/>
                    <a:pt x="437" y="205"/>
                    <a:pt x="409" y="214"/>
                  </a:cubicBezTo>
                  <a:cubicBezTo>
                    <a:pt x="373" y="224"/>
                    <a:pt x="339" y="233"/>
                    <a:pt x="311" y="233"/>
                  </a:cubicBezTo>
                  <a:cubicBezTo>
                    <a:pt x="205" y="233"/>
                    <a:pt x="107" y="224"/>
                    <a:pt x="0" y="224"/>
                  </a:cubicBezTo>
                  <a:cubicBezTo>
                    <a:pt x="20" y="233"/>
                    <a:pt x="28" y="241"/>
                    <a:pt x="37" y="250"/>
                  </a:cubicBezTo>
                  <a:cubicBezTo>
                    <a:pt x="73" y="267"/>
                    <a:pt x="107" y="286"/>
                    <a:pt x="143" y="312"/>
                  </a:cubicBezTo>
                  <a:cubicBezTo>
                    <a:pt x="205" y="312"/>
                    <a:pt x="258" y="331"/>
                    <a:pt x="311" y="348"/>
                  </a:cubicBezTo>
                  <a:cubicBezTo>
                    <a:pt x="384" y="373"/>
                    <a:pt x="454" y="410"/>
                    <a:pt x="507" y="463"/>
                  </a:cubicBezTo>
                  <a:cubicBezTo>
                    <a:pt x="507" y="471"/>
                    <a:pt x="516" y="480"/>
                    <a:pt x="516" y="480"/>
                  </a:cubicBezTo>
                  <a:cubicBezTo>
                    <a:pt x="524" y="480"/>
                    <a:pt x="533" y="471"/>
                    <a:pt x="543" y="471"/>
                  </a:cubicBezTo>
                  <a:cubicBezTo>
                    <a:pt x="552" y="463"/>
                    <a:pt x="552" y="446"/>
                    <a:pt x="552" y="437"/>
                  </a:cubicBezTo>
                  <a:cubicBezTo>
                    <a:pt x="560" y="418"/>
                    <a:pt x="560" y="410"/>
                    <a:pt x="560" y="393"/>
                  </a:cubicBezTo>
                  <a:cubicBezTo>
                    <a:pt x="569" y="356"/>
                    <a:pt x="569" y="320"/>
                    <a:pt x="577" y="286"/>
                  </a:cubicBezTo>
                  <a:cubicBezTo>
                    <a:pt x="577" y="250"/>
                    <a:pt x="577" y="205"/>
                    <a:pt x="569" y="171"/>
                  </a:cubicBezTo>
                  <a:cubicBezTo>
                    <a:pt x="560" y="143"/>
                    <a:pt x="552" y="126"/>
                    <a:pt x="533" y="107"/>
                  </a:cubicBezTo>
                  <a:cubicBezTo>
                    <a:pt x="524" y="90"/>
                    <a:pt x="516" y="82"/>
                    <a:pt x="499" y="73"/>
                  </a:cubicBezTo>
                  <a:cubicBezTo>
                    <a:pt x="490" y="54"/>
                    <a:pt x="471" y="46"/>
                    <a:pt x="454" y="37"/>
                  </a:cubicBezTo>
                  <a:cubicBezTo>
                    <a:pt x="437" y="20"/>
                    <a:pt x="409" y="11"/>
                    <a:pt x="384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6428206" y="696567"/>
              <a:ext cx="27000" cy="15618"/>
            </a:xfrm>
            <a:custGeom>
              <a:rect b="b" l="l" r="r" t="t"/>
              <a:pathLst>
                <a:path extrusionOk="0" h="365" w="631">
                  <a:moveTo>
                    <a:pt x="36" y="1"/>
                  </a:moveTo>
                  <a:cubicBezTo>
                    <a:pt x="17" y="11"/>
                    <a:pt x="17" y="45"/>
                    <a:pt x="9" y="54"/>
                  </a:cubicBezTo>
                  <a:cubicBezTo>
                    <a:pt x="9" y="82"/>
                    <a:pt x="0" y="107"/>
                    <a:pt x="0" y="126"/>
                  </a:cubicBezTo>
                  <a:cubicBezTo>
                    <a:pt x="0" y="143"/>
                    <a:pt x="0" y="171"/>
                    <a:pt x="9" y="188"/>
                  </a:cubicBezTo>
                  <a:cubicBezTo>
                    <a:pt x="9" y="197"/>
                    <a:pt x="9" y="205"/>
                    <a:pt x="17" y="214"/>
                  </a:cubicBezTo>
                  <a:cubicBezTo>
                    <a:pt x="17" y="219"/>
                    <a:pt x="17" y="222"/>
                    <a:pt x="18" y="222"/>
                  </a:cubicBezTo>
                  <a:cubicBezTo>
                    <a:pt x="20" y="222"/>
                    <a:pt x="22" y="219"/>
                    <a:pt x="28" y="214"/>
                  </a:cubicBezTo>
                  <a:cubicBezTo>
                    <a:pt x="36" y="197"/>
                    <a:pt x="45" y="180"/>
                    <a:pt x="62" y="171"/>
                  </a:cubicBezTo>
                  <a:lnTo>
                    <a:pt x="115" y="171"/>
                  </a:lnTo>
                  <a:cubicBezTo>
                    <a:pt x="160" y="171"/>
                    <a:pt x="196" y="188"/>
                    <a:pt x="230" y="205"/>
                  </a:cubicBezTo>
                  <a:cubicBezTo>
                    <a:pt x="294" y="224"/>
                    <a:pt x="347" y="250"/>
                    <a:pt x="390" y="286"/>
                  </a:cubicBezTo>
                  <a:cubicBezTo>
                    <a:pt x="409" y="295"/>
                    <a:pt x="426" y="295"/>
                    <a:pt x="434" y="303"/>
                  </a:cubicBezTo>
                  <a:cubicBezTo>
                    <a:pt x="471" y="331"/>
                    <a:pt x="507" y="356"/>
                    <a:pt x="549" y="365"/>
                  </a:cubicBezTo>
                  <a:lnTo>
                    <a:pt x="569" y="365"/>
                  </a:lnTo>
                  <a:cubicBezTo>
                    <a:pt x="603" y="348"/>
                    <a:pt x="586" y="312"/>
                    <a:pt x="594" y="286"/>
                  </a:cubicBezTo>
                  <a:cubicBezTo>
                    <a:pt x="603" y="267"/>
                    <a:pt x="622" y="250"/>
                    <a:pt x="630" y="233"/>
                  </a:cubicBezTo>
                  <a:cubicBezTo>
                    <a:pt x="630" y="224"/>
                    <a:pt x="622" y="214"/>
                    <a:pt x="613" y="205"/>
                  </a:cubicBezTo>
                  <a:cubicBezTo>
                    <a:pt x="603" y="188"/>
                    <a:pt x="577" y="171"/>
                    <a:pt x="560" y="160"/>
                  </a:cubicBezTo>
                  <a:cubicBezTo>
                    <a:pt x="426" y="90"/>
                    <a:pt x="283" y="37"/>
                    <a:pt x="143" y="20"/>
                  </a:cubicBezTo>
                  <a:cubicBezTo>
                    <a:pt x="115" y="11"/>
                    <a:pt x="81" y="11"/>
                    <a:pt x="53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6433127" y="697380"/>
              <a:ext cx="22080" cy="14805"/>
            </a:xfrm>
            <a:custGeom>
              <a:rect b="b" l="l" r="r" t="t"/>
              <a:pathLst>
                <a:path extrusionOk="0" h="346" w="516">
                  <a:moveTo>
                    <a:pt x="28" y="1"/>
                  </a:moveTo>
                  <a:cubicBezTo>
                    <a:pt x="36" y="9"/>
                    <a:pt x="45" y="18"/>
                    <a:pt x="45" y="35"/>
                  </a:cubicBezTo>
                  <a:cubicBezTo>
                    <a:pt x="45" y="54"/>
                    <a:pt x="45" y="63"/>
                    <a:pt x="36" y="80"/>
                  </a:cubicBezTo>
                  <a:cubicBezTo>
                    <a:pt x="28" y="107"/>
                    <a:pt x="19" y="133"/>
                    <a:pt x="0" y="152"/>
                  </a:cubicBezTo>
                  <a:cubicBezTo>
                    <a:pt x="45" y="152"/>
                    <a:pt x="81" y="169"/>
                    <a:pt x="115" y="186"/>
                  </a:cubicBezTo>
                  <a:cubicBezTo>
                    <a:pt x="179" y="205"/>
                    <a:pt x="232" y="231"/>
                    <a:pt x="275" y="267"/>
                  </a:cubicBezTo>
                  <a:cubicBezTo>
                    <a:pt x="294" y="276"/>
                    <a:pt x="311" y="276"/>
                    <a:pt x="319" y="284"/>
                  </a:cubicBezTo>
                  <a:cubicBezTo>
                    <a:pt x="356" y="312"/>
                    <a:pt x="392" y="337"/>
                    <a:pt x="434" y="346"/>
                  </a:cubicBezTo>
                  <a:lnTo>
                    <a:pt x="454" y="346"/>
                  </a:lnTo>
                  <a:cubicBezTo>
                    <a:pt x="488" y="329"/>
                    <a:pt x="471" y="293"/>
                    <a:pt x="479" y="267"/>
                  </a:cubicBezTo>
                  <a:cubicBezTo>
                    <a:pt x="488" y="248"/>
                    <a:pt x="507" y="231"/>
                    <a:pt x="515" y="214"/>
                  </a:cubicBezTo>
                  <a:cubicBezTo>
                    <a:pt x="515" y="205"/>
                    <a:pt x="507" y="195"/>
                    <a:pt x="498" y="186"/>
                  </a:cubicBezTo>
                  <a:cubicBezTo>
                    <a:pt x="488" y="169"/>
                    <a:pt x="462" y="152"/>
                    <a:pt x="445" y="141"/>
                  </a:cubicBezTo>
                  <a:cubicBezTo>
                    <a:pt x="311" y="71"/>
                    <a:pt x="168" y="18"/>
                    <a:pt x="2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6313955" y="731184"/>
              <a:ext cx="45229" cy="74112"/>
            </a:xfrm>
            <a:custGeom>
              <a:rect b="b" l="l" r="r" t="t"/>
              <a:pathLst>
                <a:path extrusionOk="0" h="1732" w="1057">
                  <a:moveTo>
                    <a:pt x="878" y="1"/>
                  </a:moveTo>
                  <a:cubicBezTo>
                    <a:pt x="861" y="1"/>
                    <a:pt x="861" y="18"/>
                    <a:pt x="843" y="35"/>
                  </a:cubicBezTo>
                  <a:cubicBezTo>
                    <a:pt x="835" y="54"/>
                    <a:pt x="816" y="62"/>
                    <a:pt x="799" y="71"/>
                  </a:cubicBezTo>
                  <a:cubicBezTo>
                    <a:pt x="763" y="96"/>
                    <a:pt x="729" y="124"/>
                    <a:pt x="684" y="160"/>
                  </a:cubicBezTo>
                  <a:cubicBezTo>
                    <a:pt x="665" y="169"/>
                    <a:pt x="648" y="186"/>
                    <a:pt x="622" y="203"/>
                  </a:cubicBezTo>
                  <a:cubicBezTo>
                    <a:pt x="533" y="284"/>
                    <a:pt x="435" y="354"/>
                    <a:pt x="345" y="435"/>
                  </a:cubicBezTo>
                  <a:cubicBezTo>
                    <a:pt x="250" y="533"/>
                    <a:pt x="132" y="620"/>
                    <a:pt x="54" y="735"/>
                  </a:cubicBezTo>
                  <a:cubicBezTo>
                    <a:pt x="26" y="771"/>
                    <a:pt x="9" y="808"/>
                    <a:pt x="9" y="842"/>
                  </a:cubicBezTo>
                  <a:cubicBezTo>
                    <a:pt x="0" y="869"/>
                    <a:pt x="0" y="895"/>
                    <a:pt x="9" y="923"/>
                  </a:cubicBezTo>
                  <a:cubicBezTo>
                    <a:pt x="9" y="1099"/>
                    <a:pt x="9" y="1278"/>
                    <a:pt x="17" y="1455"/>
                  </a:cubicBezTo>
                  <a:cubicBezTo>
                    <a:pt x="17" y="1499"/>
                    <a:pt x="17" y="1544"/>
                    <a:pt x="26" y="1578"/>
                  </a:cubicBezTo>
                  <a:cubicBezTo>
                    <a:pt x="37" y="1623"/>
                    <a:pt x="54" y="1668"/>
                    <a:pt x="79" y="1693"/>
                  </a:cubicBezTo>
                  <a:cubicBezTo>
                    <a:pt x="98" y="1712"/>
                    <a:pt x="124" y="1729"/>
                    <a:pt x="152" y="1729"/>
                  </a:cubicBezTo>
                  <a:cubicBezTo>
                    <a:pt x="157" y="1730"/>
                    <a:pt x="163" y="1731"/>
                    <a:pt x="169" y="1731"/>
                  </a:cubicBezTo>
                  <a:cubicBezTo>
                    <a:pt x="205" y="1731"/>
                    <a:pt x="235" y="1708"/>
                    <a:pt x="267" y="1676"/>
                  </a:cubicBezTo>
                  <a:lnTo>
                    <a:pt x="275" y="1668"/>
                  </a:lnTo>
                  <a:cubicBezTo>
                    <a:pt x="356" y="1587"/>
                    <a:pt x="409" y="1472"/>
                    <a:pt x="418" y="1365"/>
                  </a:cubicBezTo>
                  <a:cubicBezTo>
                    <a:pt x="435" y="1295"/>
                    <a:pt x="426" y="1225"/>
                    <a:pt x="418" y="1144"/>
                  </a:cubicBezTo>
                  <a:cubicBezTo>
                    <a:pt x="409" y="1082"/>
                    <a:pt x="399" y="1012"/>
                    <a:pt x="373" y="940"/>
                  </a:cubicBezTo>
                  <a:cubicBezTo>
                    <a:pt x="479" y="914"/>
                    <a:pt x="577" y="861"/>
                    <a:pt x="675" y="808"/>
                  </a:cubicBezTo>
                  <a:cubicBezTo>
                    <a:pt x="782" y="746"/>
                    <a:pt x="888" y="673"/>
                    <a:pt x="958" y="575"/>
                  </a:cubicBezTo>
                  <a:cubicBezTo>
                    <a:pt x="1012" y="522"/>
                    <a:pt x="1037" y="452"/>
                    <a:pt x="1056" y="373"/>
                  </a:cubicBezTo>
                  <a:cubicBezTo>
                    <a:pt x="1056" y="337"/>
                    <a:pt x="1056" y="301"/>
                    <a:pt x="1048" y="267"/>
                  </a:cubicBezTo>
                  <a:cubicBezTo>
                    <a:pt x="1029" y="222"/>
                    <a:pt x="1012" y="186"/>
                    <a:pt x="984" y="141"/>
                  </a:cubicBezTo>
                  <a:cubicBezTo>
                    <a:pt x="967" y="107"/>
                    <a:pt x="941" y="79"/>
                    <a:pt x="922" y="43"/>
                  </a:cubicBezTo>
                  <a:cubicBezTo>
                    <a:pt x="922" y="26"/>
                    <a:pt x="914" y="18"/>
                    <a:pt x="914" y="9"/>
                  </a:cubicBezTo>
                  <a:cubicBezTo>
                    <a:pt x="905" y="1"/>
                    <a:pt x="888" y="1"/>
                    <a:pt x="8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6323797" y="731184"/>
              <a:ext cx="35387" cy="71759"/>
            </a:xfrm>
            <a:custGeom>
              <a:rect b="b" l="l" r="r" t="t"/>
              <a:pathLst>
                <a:path extrusionOk="0" h="1677" w="827">
                  <a:moveTo>
                    <a:pt x="648" y="1"/>
                  </a:moveTo>
                  <a:cubicBezTo>
                    <a:pt x="631" y="1"/>
                    <a:pt x="631" y="18"/>
                    <a:pt x="613" y="35"/>
                  </a:cubicBezTo>
                  <a:cubicBezTo>
                    <a:pt x="605" y="54"/>
                    <a:pt x="586" y="62"/>
                    <a:pt x="569" y="71"/>
                  </a:cubicBezTo>
                  <a:cubicBezTo>
                    <a:pt x="533" y="96"/>
                    <a:pt x="499" y="124"/>
                    <a:pt x="454" y="160"/>
                  </a:cubicBezTo>
                  <a:cubicBezTo>
                    <a:pt x="435" y="169"/>
                    <a:pt x="418" y="186"/>
                    <a:pt x="392" y="203"/>
                  </a:cubicBezTo>
                  <a:cubicBezTo>
                    <a:pt x="392" y="248"/>
                    <a:pt x="392" y="284"/>
                    <a:pt x="401" y="320"/>
                  </a:cubicBezTo>
                  <a:cubicBezTo>
                    <a:pt x="418" y="382"/>
                    <a:pt x="454" y="461"/>
                    <a:pt x="409" y="522"/>
                  </a:cubicBezTo>
                  <a:cubicBezTo>
                    <a:pt x="392" y="558"/>
                    <a:pt x="347" y="586"/>
                    <a:pt x="311" y="603"/>
                  </a:cubicBezTo>
                  <a:cubicBezTo>
                    <a:pt x="258" y="639"/>
                    <a:pt x="205" y="665"/>
                    <a:pt x="160" y="710"/>
                  </a:cubicBezTo>
                  <a:cubicBezTo>
                    <a:pt x="81" y="788"/>
                    <a:pt x="37" y="905"/>
                    <a:pt x="20" y="1029"/>
                  </a:cubicBezTo>
                  <a:cubicBezTo>
                    <a:pt x="0" y="1144"/>
                    <a:pt x="9" y="1259"/>
                    <a:pt x="20" y="1374"/>
                  </a:cubicBezTo>
                  <a:cubicBezTo>
                    <a:pt x="28" y="1480"/>
                    <a:pt x="37" y="1578"/>
                    <a:pt x="37" y="1676"/>
                  </a:cubicBezTo>
                  <a:lnTo>
                    <a:pt x="45" y="1668"/>
                  </a:lnTo>
                  <a:cubicBezTo>
                    <a:pt x="126" y="1587"/>
                    <a:pt x="179" y="1472"/>
                    <a:pt x="188" y="1365"/>
                  </a:cubicBezTo>
                  <a:cubicBezTo>
                    <a:pt x="205" y="1295"/>
                    <a:pt x="196" y="1225"/>
                    <a:pt x="188" y="1144"/>
                  </a:cubicBezTo>
                  <a:cubicBezTo>
                    <a:pt x="179" y="1082"/>
                    <a:pt x="169" y="1012"/>
                    <a:pt x="143" y="940"/>
                  </a:cubicBezTo>
                  <a:cubicBezTo>
                    <a:pt x="249" y="914"/>
                    <a:pt x="347" y="861"/>
                    <a:pt x="445" y="808"/>
                  </a:cubicBezTo>
                  <a:cubicBezTo>
                    <a:pt x="552" y="746"/>
                    <a:pt x="658" y="673"/>
                    <a:pt x="728" y="575"/>
                  </a:cubicBezTo>
                  <a:cubicBezTo>
                    <a:pt x="782" y="522"/>
                    <a:pt x="807" y="452"/>
                    <a:pt x="826" y="373"/>
                  </a:cubicBezTo>
                  <a:cubicBezTo>
                    <a:pt x="826" y="337"/>
                    <a:pt x="826" y="301"/>
                    <a:pt x="818" y="267"/>
                  </a:cubicBezTo>
                  <a:cubicBezTo>
                    <a:pt x="799" y="222"/>
                    <a:pt x="782" y="186"/>
                    <a:pt x="754" y="141"/>
                  </a:cubicBezTo>
                  <a:cubicBezTo>
                    <a:pt x="737" y="107"/>
                    <a:pt x="711" y="79"/>
                    <a:pt x="692" y="43"/>
                  </a:cubicBezTo>
                  <a:cubicBezTo>
                    <a:pt x="692" y="26"/>
                    <a:pt x="684" y="18"/>
                    <a:pt x="684" y="9"/>
                  </a:cubicBezTo>
                  <a:cubicBezTo>
                    <a:pt x="675" y="1"/>
                    <a:pt x="658" y="1"/>
                    <a:pt x="648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6303301" y="816851"/>
              <a:ext cx="31921" cy="17972"/>
            </a:xfrm>
            <a:custGeom>
              <a:rect b="b" l="l" r="r" t="t"/>
              <a:pathLst>
                <a:path extrusionOk="0" h="420" w="746">
                  <a:moveTo>
                    <a:pt x="656" y="0"/>
                  </a:moveTo>
                  <a:cubicBezTo>
                    <a:pt x="611" y="0"/>
                    <a:pt x="572" y="25"/>
                    <a:pt x="533" y="55"/>
                  </a:cubicBezTo>
                  <a:cubicBezTo>
                    <a:pt x="488" y="83"/>
                    <a:pt x="435" y="117"/>
                    <a:pt x="381" y="136"/>
                  </a:cubicBezTo>
                  <a:cubicBezTo>
                    <a:pt x="286" y="162"/>
                    <a:pt x="179" y="162"/>
                    <a:pt x="81" y="198"/>
                  </a:cubicBezTo>
                  <a:cubicBezTo>
                    <a:pt x="45" y="206"/>
                    <a:pt x="20" y="223"/>
                    <a:pt x="9" y="260"/>
                  </a:cubicBezTo>
                  <a:cubicBezTo>
                    <a:pt x="0" y="304"/>
                    <a:pt x="20" y="340"/>
                    <a:pt x="45" y="366"/>
                  </a:cubicBezTo>
                  <a:cubicBezTo>
                    <a:pt x="54" y="375"/>
                    <a:pt x="62" y="375"/>
                    <a:pt x="62" y="383"/>
                  </a:cubicBezTo>
                  <a:cubicBezTo>
                    <a:pt x="107" y="411"/>
                    <a:pt x="152" y="419"/>
                    <a:pt x="205" y="419"/>
                  </a:cubicBezTo>
                  <a:cubicBezTo>
                    <a:pt x="249" y="411"/>
                    <a:pt x="294" y="402"/>
                    <a:pt x="328" y="375"/>
                  </a:cubicBezTo>
                  <a:cubicBezTo>
                    <a:pt x="381" y="349"/>
                    <a:pt x="418" y="313"/>
                    <a:pt x="462" y="277"/>
                  </a:cubicBezTo>
                  <a:cubicBezTo>
                    <a:pt x="516" y="243"/>
                    <a:pt x="577" y="234"/>
                    <a:pt x="631" y="215"/>
                  </a:cubicBezTo>
                  <a:cubicBezTo>
                    <a:pt x="684" y="189"/>
                    <a:pt x="728" y="145"/>
                    <a:pt x="745" y="91"/>
                  </a:cubicBezTo>
                  <a:cubicBezTo>
                    <a:pt x="745" y="64"/>
                    <a:pt x="745" y="38"/>
                    <a:pt x="720" y="21"/>
                  </a:cubicBezTo>
                  <a:cubicBezTo>
                    <a:pt x="711" y="2"/>
                    <a:pt x="692" y="2"/>
                    <a:pt x="675" y="2"/>
                  </a:cubicBezTo>
                  <a:cubicBezTo>
                    <a:pt x="669" y="1"/>
                    <a:pt x="662" y="0"/>
                    <a:pt x="656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6302915" y="794600"/>
              <a:ext cx="33847" cy="39367"/>
            </a:xfrm>
            <a:custGeom>
              <a:rect b="b" l="l" r="r" t="t"/>
              <a:pathLst>
                <a:path extrusionOk="0" h="920" w="791">
                  <a:moveTo>
                    <a:pt x="652" y="1"/>
                  </a:moveTo>
                  <a:cubicBezTo>
                    <a:pt x="650" y="1"/>
                    <a:pt x="648" y="4"/>
                    <a:pt x="648" y="9"/>
                  </a:cubicBezTo>
                  <a:lnTo>
                    <a:pt x="640" y="17"/>
                  </a:lnTo>
                  <a:cubicBezTo>
                    <a:pt x="631" y="26"/>
                    <a:pt x="631" y="34"/>
                    <a:pt x="622" y="43"/>
                  </a:cubicBezTo>
                  <a:cubicBezTo>
                    <a:pt x="614" y="62"/>
                    <a:pt x="595" y="71"/>
                    <a:pt x="578" y="88"/>
                  </a:cubicBezTo>
                  <a:cubicBezTo>
                    <a:pt x="561" y="96"/>
                    <a:pt x="533" y="115"/>
                    <a:pt x="508" y="115"/>
                  </a:cubicBezTo>
                  <a:cubicBezTo>
                    <a:pt x="463" y="132"/>
                    <a:pt x="410" y="141"/>
                    <a:pt x="356" y="141"/>
                  </a:cubicBezTo>
                  <a:cubicBezTo>
                    <a:pt x="337" y="132"/>
                    <a:pt x="320" y="132"/>
                    <a:pt x="303" y="124"/>
                  </a:cubicBezTo>
                  <a:cubicBezTo>
                    <a:pt x="295" y="115"/>
                    <a:pt x="284" y="96"/>
                    <a:pt x="275" y="79"/>
                  </a:cubicBezTo>
                  <a:cubicBezTo>
                    <a:pt x="275" y="71"/>
                    <a:pt x="267" y="71"/>
                    <a:pt x="267" y="71"/>
                  </a:cubicBezTo>
                  <a:cubicBezTo>
                    <a:pt x="258" y="71"/>
                    <a:pt x="250" y="79"/>
                    <a:pt x="250" y="88"/>
                  </a:cubicBezTo>
                  <a:lnTo>
                    <a:pt x="250" y="149"/>
                  </a:lnTo>
                  <a:cubicBezTo>
                    <a:pt x="258" y="186"/>
                    <a:pt x="267" y="222"/>
                    <a:pt x="275" y="247"/>
                  </a:cubicBezTo>
                  <a:cubicBezTo>
                    <a:pt x="295" y="345"/>
                    <a:pt x="303" y="443"/>
                    <a:pt x="258" y="522"/>
                  </a:cubicBezTo>
                  <a:cubicBezTo>
                    <a:pt x="222" y="575"/>
                    <a:pt x="188" y="620"/>
                    <a:pt x="143" y="656"/>
                  </a:cubicBezTo>
                  <a:cubicBezTo>
                    <a:pt x="107" y="690"/>
                    <a:pt x="54" y="718"/>
                    <a:pt x="29" y="763"/>
                  </a:cubicBezTo>
                  <a:cubicBezTo>
                    <a:pt x="9" y="788"/>
                    <a:pt x="1" y="824"/>
                    <a:pt x="18" y="850"/>
                  </a:cubicBezTo>
                  <a:cubicBezTo>
                    <a:pt x="29" y="878"/>
                    <a:pt x="54" y="886"/>
                    <a:pt x="82" y="895"/>
                  </a:cubicBezTo>
                  <a:cubicBezTo>
                    <a:pt x="90" y="903"/>
                    <a:pt x="107" y="903"/>
                    <a:pt x="116" y="903"/>
                  </a:cubicBezTo>
                  <a:cubicBezTo>
                    <a:pt x="138" y="915"/>
                    <a:pt x="162" y="919"/>
                    <a:pt x="186" y="919"/>
                  </a:cubicBezTo>
                  <a:cubicBezTo>
                    <a:pt x="202" y="919"/>
                    <a:pt x="217" y="917"/>
                    <a:pt x="231" y="914"/>
                  </a:cubicBezTo>
                  <a:cubicBezTo>
                    <a:pt x="284" y="914"/>
                    <a:pt x="337" y="886"/>
                    <a:pt x="373" y="850"/>
                  </a:cubicBezTo>
                  <a:cubicBezTo>
                    <a:pt x="401" y="824"/>
                    <a:pt x="418" y="797"/>
                    <a:pt x="444" y="780"/>
                  </a:cubicBezTo>
                  <a:cubicBezTo>
                    <a:pt x="480" y="754"/>
                    <a:pt x="525" y="735"/>
                    <a:pt x="569" y="726"/>
                  </a:cubicBezTo>
                  <a:cubicBezTo>
                    <a:pt x="614" y="718"/>
                    <a:pt x="657" y="701"/>
                    <a:pt x="701" y="673"/>
                  </a:cubicBezTo>
                  <a:cubicBezTo>
                    <a:pt x="754" y="648"/>
                    <a:pt x="791" y="594"/>
                    <a:pt x="791" y="541"/>
                  </a:cubicBezTo>
                  <a:cubicBezTo>
                    <a:pt x="791" y="513"/>
                    <a:pt x="782" y="488"/>
                    <a:pt x="774" y="460"/>
                  </a:cubicBezTo>
                  <a:cubicBezTo>
                    <a:pt x="763" y="435"/>
                    <a:pt x="746" y="416"/>
                    <a:pt x="737" y="390"/>
                  </a:cubicBezTo>
                  <a:cubicBezTo>
                    <a:pt x="710" y="345"/>
                    <a:pt x="701" y="292"/>
                    <a:pt x="693" y="239"/>
                  </a:cubicBezTo>
                  <a:cubicBezTo>
                    <a:pt x="684" y="203"/>
                    <a:pt x="684" y="177"/>
                    <a:pt x="676" y="141"/>
                  </a:cubicBezTo>
                  <a:cubicBezTo>
                    <a:pt x="676" y="124"/>
                    <a:pt x="676" y="96"/>
                    <a:pt x="667" y="71"/>
                  </a:cubicBezTo>
                  <a:lnTo>
                    <a:pt x="667" y="34"/>
                  </a:lnTo>
                  <a:cubicBezTo>
                    <a:pt x="667" y="26"/>
                    <a:pt x="667" y="17"/>
                    <a:pt x="657" y="9"/>
                  </a:cubicBezTo>
                  <a:cubicBezTo>
                    <a:pt x="657" y="4"/>
                    <a:pt x="654" y="1"/>
                    <a:pt x="65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6307836" y="794600"/>
              <a:ext cx="28926" cy="39367"/>
            </a:xfrm>
            <a:custGeom>
              <a:rect b="b" l="l" r="r" t="t"/>
              <a:pathLst>
                <a:path extrusionOk="0" h="920" w="676">
                  <a:moveTo>
                    <a:pt x="537" y="1"/>
                  </a:moveTo>
                  <a:cubicBezTo>
                    <a:pt x="535" y="1"/>
                    <a:pt x="533" y="4"/>
                    <a:pt x="533" y="9"/>
                  </a:cubicBezTo>
                  <a:lnTo>
                    <a:pt x="525" y="17"/>
                  </a:lnTo>
                  <a:cubicBezTo>
                    <a:pt x="516" y="26"/>
                    <a:pt x="516" y="34"/>
                    <a:pt x="507" y="43"/>
                  </a:cubicBezTo>
                  <a:cubicBezTo>
                    <a:pt x="499" y="62"/>
                    <a:pt x="480" y="71"/>
                    <a:pt x="463" y="88"/>
                  </a:cubicBezTo>
                  <a:cubicBezTo>
                    <a:pt x="446" y="96"/>
                    <a:pt x="418" y="115"/>
                    <a:pt x="393" y="115"/>
                  </a:cubicBezTo>
                  <a:cubicBezTo>
                    <a:pt x="348" y="132"/>
                    <a:pt x="295" y="141"/>
                    <a:pt x="241" y="141"/>
                  </a:cubicBezTo>
                  <a:cubicBezTo>
                    <a:pt x="222" y="132"/>
                    <a:pt x="205" y="132"/>
                    <a:pt x="188" y="124"/>
                  </a:cubicBezTo>
                  <a:cubicBezTo>
                    <a:pt x="180" y="115"/>
                    <a:pt x="169" y="96"/>
                    <a:pt x="160" y="79"/>
                  </a:cubicBezTo>
                  <a:cubicBezTo>
                    <a:pt x="160" y="71"/>
                    <a:pt x="152" y="71"/>
                    <a:pt x="152" y="71"/>
                  </a:cubicBezTo>
                  <a:cubicBezTo>
                    <a:pt x="143" y="71"/>
                    <a:pt x="135" y="79"/>
                    <a:pt x="135" y="88"/>
                  </a:cubicBezTo>
                  <a:lnTo>
                    <a:pt x="135" y="149"/>
                  </a:lnTo>
                  <a:cubicBezTo>
                    <a:pt x="152" y="169"/>
                    <a:pt x="169" y="177"/>
                    <a:pt x="188" y="177"/>
                  </a:cubicBezTo>
                  <a:cubicBezTo>
                    <a:pt x="214" y="194"/>
                    <a:pt x="250" y="194"/>
                    <a:pt x="275" y="203"/>
                  </a:cubicBezTo>
                  <a:cubicBezTo>
                    <a:pt x="294" y="203"/>
                    <a:pt x="312" y="201"/>
                    <a:pt x="328" y="201"/>
                  </a:cubicBezTo>
                  <a:cubicBezTo>
                    <a:pt x="345" y="201"/>
                    <a:pt x="361" y="203"/>
                    <a:pt x="373" y="211"/>
                  </a:cubicBezTo>
                  <a:cubicBezTo>
                    <a:pt x="418" y="239"/>
                    <a:pt x="435" y="292"/>
                    <a:pt x="435" y="345"/>
                  </a:cubicBezTo>
                  <a:cubicBezTo>
                    <a:pt x="435" y="399"/>
                    <a:pt x="418" y="443"/>
                    <a:pt x="401" y="496"/>
                  </a:cubicBezTo>
                  <a:cubicBezTo>
                    <a:pt x="382" y="575"/>
                    <a:pt x="348" y="656"/>
                    <a:pt x="303" y="718"/>
                  </a:cubicBezTo>
                  <a:cubicBezTo>
                    <a:pt x="222" y="816"/>
                    <a:pt x="116" y="878"/>
                    <a:pt x="1" y="903"/>
                  </a:cubicBezTo>
                  <a:cubicBezTo>
                    <a:pt x="23" y="915"/>
                    <a:pt x="47" y="919"/>
                    <a:pt x="71" y="919"/>
                  </a:cubicBezTo>
                  <a:cubicBezTo>
                    <a:pt x="87" y="919"/>
                    <a:pt x="102" y="917"/>
                    <a:pt x="116" y="914"/>
                  </a:cubicBezTo>
                  <a:cubicBezTo>
                    <a:pt x="169" y="914"/>
                    <a:pt x="222" y="886"/>
                    <a:pt x="258" y="850"/>
                  </a:cubicBezTo>
                  <a:cubicBezTo>
                    <a:pt x="286" y="824"/>
                    <a:pt x="303" y="797"/>
                    <a:pt x="329" y="780"/>
                  </a:cubicBezTo>
                  <a:cubicBezTo>
                    <a:pt x="365" y="754"/>
                    <a:pt x="410" y="735"/>
                    <a:pt x="454" y="726"/>
                  </a:cubicBezTo>
                  <a:cubicBezTo>
                    <a:pt x="499" y="718"/>
                    <a:pt x="542" y="701"/>
                    <a:pt x="586" y="673"/>
                  </a:cubicBezTo>
                  <a:cubicBezTo>
                    <a:pt x="639" y="648"/>
                    <a:pt x="676" y="594"/>
                    <a:pt x="676" y="541"/>
                  </a:cubicBezTo>
                  <a:cubicBezTo>
                    <a:pt x="676" y="513"/>
                    <a:pt x="667" y="488"/>
                    <a:pt x="659" y="460"/>
                  </a:cubicBezTo>
                  <a:cubicBezTo>
                    <a:pt x="648" y="435"/>
                    <a:pt x="631" y="416"/>
                    <a:pt x="622" y="390"/>
                  </a:cubicBezTo>
                  <a:cubicBezTo>
                    <a:pt x="595" y="345"/>
                    <a:pt x="586" y="292"/>
                    <a:pt x="578" y="239"/>
                  </a:cubicBezTo>
                  <a:cubicBezTo>
                    <a:pt x="569" y="203"/>
                    <a:pt x="569" y="177"/>
                    <a:pt x="561" y="141"/>
                  </a:cubicBezTo>
                  <a:cubicBezTo>
                    <a:pt x="561" y="124"/>
                    <a:pt x="561" y="96"/>
                    <a:pt x="552" y="71"/>
                  </a:cubicBezTo>
                  <a:lnTo>
                    <a:pt x="552" y="34"/>
                  </a:lnTo>
                  <a:cubicBezTo>
                    <a:pt x="552" y="26"/>
                    <a:pt x="552" y="17"/>
                    <a:pt x="542" y="9"/>
                  </a:cubicBezTo>
                  <a:cubicBezTo>
                    <a:pt x="542" y="4"/>
                    <a:pt x="539" y="1"/>
                    <a:pt x="537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6328718" y="746332"/>
              <a:ext cx="61147" cy="67608"/>
            </a:xfrm>
            <a:custGeom>
              <a:rect b="b" l="l" r="r" t="t"/>
              <a:pathLst>
                <a:path extrusionOk="0" h="1580" w="1429">
                  <a:moveTo>
                    <a:pt x="995" y="0"/>
                  </a:moveTo>
                  <a:cubicBezTo>
                    <a:pt x="941" y="0"/>
                    <a:pt x="880" y="9"/>
                    <a:pt x="826" y="28"/>
                  </a:cubicBezTo>
                  <a:cubicBezTo>
                    <a:pt x="773" y="45"/>
                    <a:pt x="728" y="72"/>
                    <a:pt x="675" y="107"/>
                  </a:cubicBezTo>
                  <a:cubicBezTo>
                    <a:pt x="630" y="126"/>
                    <a:pt x="596" y="151"/>
                    <a:pt x="552" y="179"/>
                  </a:cubicBezTo>
                  <a:cubicBezTo>
                    <a:pt x="490" y="221"/>
                    <a:pt x="426" y="266"/>
                    <a:pt x="364" y="311"/>
                  </a:cubicBezTo>
                  <a:cubicBezTo>
                    <a:pt x="303" y="356"/>
                    <a:pt x="241" y="400"/>
                    <a:pt x="171" y="454"/>
                  </a:cubicBezTo>
                  <a:cubicBezTo>
                    <a:pt x="107" y="488"/>
                    <a:pt x="28" y="551"/>
                    <a:pt x="19" y="630"/>
                  </a:cubicBezTo>
                  <a:cubicBezTo>
                    <a:pt x="11" y="675"/>
                    <a:pt x="0" y="711"/>
                    <a:pt x="0" y="754"/>
                  </a:cubicBezTo>
                  <a:cubicBezTo>
                    <a:pt x="0" y="826"/>
                    <a:pt x="11" y="896"/>
                    <a:pt x="11" y="967"/>
                  </a:cubicBezTo>
                  <a:cubicBezTo>
                    <a:pt x="28" y="1137"/>
                    <a:pt x="45" y="1314"/>
                    <a:pt x="73" y="1482"/>
                  </a:cubicBezTo>
                  <a:cubicBezTo>
                    <a:pt x="81" y="1509"/>
                    <a:pt x="81" y="1535"/>
                    <a:pt x="98" y="1552"/>
                  </a:cubicBezTo>
                  <a:cubicBezTo>
                    <a:pt x="126" y="1580"/>
                    <a:pt x="151" y="1580"/>
                    <a:pt x="188" y="1580"/>
                  </a:cubicBezTo>
                  <a:cubicBezTo>
                    <a:pt x="224" y="1580"/>
                    <a:pt x="258" y="1580"/>
                    <a:pt x="294" y="1563"/>
                  </a:cubicBezTo>
                  <a:cubicBezTo>
                    <a:pt x="303" y="1563"/>
                    <a:pt x="320" y="1552"/>
                    <a:pt x="330" y="1544"/>
                  </a:cubicBezTo>
                  <a:cubicBezTo>
                    <a:pt x="339" y="1535"/>
                    <a:pt x="347" y="1535"/>
                    <a:pt x="347" y="1527"/>
                  </a:cubicBezTo>
                  <a:cubicBezTo>
                    <a:pt x="418" y="1465"/>
                    <a:pt x="437" y="1367"/>
                    <a:pt x="437" y="1277"/>
                  </a:cubicBezTo>
                  <a:cubicBezTo>
                    <a:pt x="437" y="1224"/>
                    <a:pt x="445" y="1162"/>
                    <a:pt x="445" y="1109"/>
                  </a:cubicBezTo>
                  <a:cubicBezTo>
                    <a:pt x="445" y="1065"/>
                    <a:pt x="445" y="1011"/>
                    <a:pt x="437" y="958"/>
                  </a:cubicBezTo>
                  <a:cubicBezTo>
                    <a:pt x="437" y="913"/>
                    <a:pt x="426" y="818"/>
                    <a:pt x="471" y="790"/>
                  </a:cubicBezTo>
                  <a:cubicBezTo>
                    <a:pt x="498" y="773"/>
                    <a:pt x="543" y="764"/>
                    <a:pt x="569" y="754"/>
                  </a:cubicBezTo>
                  <a:cubicBezTo>
                    <a:pt x="596" y="745"/>
                    <a:pt x="630" y="737"/>
                    <a:pt x="667" y="720"/>
                  </a:cubicBezTo>
                  <a:cubicBezTo>
                    <a:pt x="799" y="675"/>
                    <a:pt x="933" y="613"/>
                    <a:pt x="1056" y="541"/>
                  </a:cubicBezTo>
                  <a:cubicBezTo>
                    <a:pt x="1129" y="507"/>
                    <a:pt x="1199" y="471"/>
                    <a:pt x="1261" y="426"/>
                  </a:cubicBezTo>
                  <a:cubicBezTo>
                    <a:pt x="1305" y="400"/>
                    <a:pt x="1342" y="373"/>
                    <a:pt x="1367" y="328"/>
                  </a:cubicBezTo>
                  <a:cubicBezTo>
                    <a:pt x="1395" y="294"/>
                    <a:pt x="1412" y="249"/>
                    <a:pt x="1420" y="204"/>
                  </a:cubicBezTo>
                  <a:lnTo>
                    <a:pt x="1420" y="160"/>
                  </a:lnTo>
                  <a:cubicBezTo>
                    <a:pt x="1429" y="115"/>
                    <a:pt x="1429" y="72"/>
                    <a:pt x="1420" y="28"/>
                  </a:cubicBezTo>
                  <a:cubicBezTo>
                    <a:pt x="1403" y="53"/>
                    <a:pt x="1384" y="81"/>
                    <a:pt x="1367" y="98"/>
                  </a:cubicBezTo>
                  <a:cubicBezTo>
                    <a:pt x="1359" y="107"/>
                    <a:pt x="1350" y="126"/>
                    <a:pt x="1331" y="126"/>
                  </a:cubicBezTo>
                  <a:cubicBezTo>
                    <a:pt x="1322" y="115"/>
                    <a:pt x="1305" y="98"/>
                    <a:pt x="1297" y="98"/>
                  </a:cubicBezTo>
                  <a:cubicBezTo>
                    <a:pt x="1261" y="81"/>
                    <a:pt x="1235" y="62"/>
                    <a:pt x="1199" y="53"/>
                  </a:cubicBezTo>
                  <a:cubicBezTo>
                    <a:pt x="1137" y="28"/>
                    <a:pt x="1065" y="9"/>
                    <a:pt x="995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6341299" y="746332"/>
              <a:ext cx="48567" cy="66068"/>
            </a:xfrm>
            <a:custGeom>
              <a:rect b="b" l="l" r="r" t="t"/>
              <a:pathLst>
                <a:path extrusionOk="0" h="1544" w="1135">
                  <a:moveTo>
                    <a:pt x="701" y="0"/>
                  </a:moveTo>
                  <a:cubicBezTo>
                    <a:pt x="647" y="0"/>
                    <a:pt x="586" y="9"/>
                    <a:pt x="532" y="28"/>
                  </a:cubicBezTo>
                  <a:cubicBezTo>
                    <a:pt x="479" y="45"/>
                    <a:pt x="434" y="72"/>
                    <a:pt x="381" y="107"/>
                  </a:cubicBezTo>
                  <a:cubicBezTo>
                    <a:pt x="336" y="126"/>
                    <a:pt x="302" y="151"/>
                    <a:pt x="258" y="179"/>
                  </a:cubicBezTo>
                  <a:cubicBezTo>
                    <a:pt x="319" y="221"/>
                    <a:pt x="390" y="249"/>
                    <a:pt x="451" y="266"/>
                  </a:cubicBezTo>
                  <a:cubicBezTo>
                    <a:pt x="541" y="285"/>
                    <a:pt x="630" y="285"/>
                    <a:pt x="718" y="294"/>
                  </a:cubicBezTo>
                  <a:cubicBezTo>
                    <a:pt x="745" y="294"/>
                    <a:pt x="771" y="311"/>
                    <a:pt x="771" y="328"/>
                  </a:cubicBezTo>
                  <a:cubicBezTo>
                    <a:pt x="771" y="347"/>
                    <a:pt x="754" y="356"/>
                    <a:pt x="737" y="364"/>
                  </a:cubicBezTo>
                  <a:cubicBezTo>
                    <a:pt x="577" y="445"/>
                    <a:pt x="390" y="479"/>
                    <a:pt x="222" y="560"/>
                  </a:cubicBezTo>
                  <a:cubicBezTo>
                    <a:pt x="160" y="586"/>
                    <a:pt x="79" y="630"/>
                    <a:pt x="45" y="683"/>
                  </a:cubicBezTo>
                  <a:cubicBezTo>
                    <a:pt x="17" y="728"/>
                    <a:pt x="9" y="773"/>
                    <a:pt x="9" y="807"/>
                  </a:cubicBezTo>
                  <a:cubicBezTo>
                    <a:pt x="0" y="879"/>
                    <a:pt x="0" y="950"/>
                    <a:pt x="9" y="1020"/>
                  </a:cubicBezTo>
                  <a:cubicBezTo>
                    <a:pt x="9" y="1180"/>
                    <a:pt x="26" y="1339"/>
                    <a:pt x="36" y="1499"/>
                  </a:cubicBezTo>
                  <a:lnTo>
                    <a:pt x="36" y="1544"/>
                  </a:lnTo>
                  <a:cubicBezTo>
                    <a:pt x="45" y="1535"/>
                    <a:pt x="53" y="1535"/>
                    <a:pt x="53" y="1527"/>
                  </a:cubicBezTo>
                  <a:cubicBezTo>
                    <a:pt x="124" y="1465"/>
                    <a:pt x="143" y="1367"/>
                    <a:pt x="143" y="1277"/>
                  </a:cubicBezTo>
                  <a:cubicBezTo>
                    <a:pt x="143" y="1224"/>
                    <a:pt x="151" y="1162"/>
                    <a:pt x="151" y="1109"/>
                  </a:cubicBezTo>
                  <a:cubicBezTo>
                    <a:pt x="151" y="1065"/>
                    <a:pt x="151" y="1011"/>
                    <a:pt x="143" y="958"/>
                  </a:cubicBezTo>
                  <a:cubicBezTo>
                    <a:pt x="143" y="913"/>
                    <a:pt x="132" y="818"/>
                    <a:pt x="177" y="790"/>
                  </a:cubicBezTo>
                  <a:cubicBezTo>
                    <a:pt x="204" y="773"/>
                    <a:pt x="249" y="764"/>
                    <a:pt x="275" y="754"/>
                  </a:cubicBezTo>
                  <a:cubicBezTo>
                    <a:pt x="302" y="745"/>
                    <a:pt x="336" y="737"/>
                    <a:pt x="373" y="720"/>
                  </a:cubicBezTo>
                  <a:cubicBezTo>
                    <a:pt x="505" y="675"/>
                    <a:pt x="639" y="613"/>
                    <a:pt x="762" y="541"/>
                  </a:cubicBezTo>
                  <a:cubicBezTo>
                    <a:pt x="835" y="507"/>
                    <a:pt x="905" y="471"/>
                    <a:pt x="967" y="426"/>
                  </a:cubicBezTo>
                  <a:cubicBezTo>
                    <a:pt x="1011" y="400"/>
                    <a:pt x="1048" y="373"/>
                    <a:pt x="1073" y="328"/>
                  </a:cubicBezTo>
                  <a:cubicBezTo>
                    <a:pt x="1101" y="294"/>
                    <a:pt x="1118" y="249"/>
                    <a:pt x="1126" y="204"/>
                  </a:cubicBezTo>
                  <a:lnTo>
                    <a:pt x="1126" y="160"/>
                  </a:lnTo>
                  <a:cubicBezTo>
                    <a:pt x="1135" y="115"/>
                    <a:pt x="1135" y="72"/>
                    <a:pt x="1126" y="28"/>
                  </a:cubicBezTo>
                  <a:cubicBezTo>
                    <a:pt x="1109" y="53"/>
                    <a:pt x="1090" y="81"/>
                    <a:pt x="1073" y="98"/>
                  </a:cubicBezTo>
                  <a:cubicBezTo>
                    <a:pt x="1065" y="107"/>
                    <a:pt x="1056" y="126"/>
                    <a:pt x="1037" y="126"/>
                  </a:cubicBezTo>
                  <a:cubicBezTo>
                    <a:pt x="1028" y="115"/>
                    <a:pt x="1011" y="98"/>
                    <a:pt x="1003" y="98"/>
                  </a:cubicBezTo>
                  <a:cubicBezTo>
                    <a:pt x="967" y="81"/>
                    <a:pt x="941" y="62"/>
                    <a:pt x="905" y="53"/>
                  </a:cubicBezTo>
                  <a:cubicBezTo>
                    <a:pt x="843" y="28"/>
                    <a:pt x="771" y="9"/>
                    <a:pt x="70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6350028" y="758870"/>
              <a:ext cx="29996" cy="92255"/>
            </a:xfrm>
            <a:custGeom>
              <a:rect b="b" l="l" r="r" t="t"/>
              <a:pathLst>
                <a:path extrusionOk="0" h="2156" w="701">
                  <a:moveTo>
                    <a:pt x="586" y="1"/>
                  </a:moveTo>
                  <a:lnTo>
                    <a:pt x="567" y="1163"/>
                  </a:lnTo>
                  <a:cubicBezTo>
                    <a:pt x="567" y="1225"/>
                    <a:pt x="550" y="1278"/>
                    <a:pt x="514" y="1331"/>
                  </a:cubicBezTo>
                  <a:lnTo>
                    <a:pt x="0" y="2094"/>
                  </a:lnTo>
                  <a:lnTo>
                    <a:pt x="98" y="2155"/>
                  </a:lnTo>
                  <a:lnTo>
                    <a:pt x="611" y="1393"/>
                  </a:lnTo>
                  <a:cubicBezTo>
                    <a:pt x="656" y="1323"/>
                    <a:pt x="684" y="1242"/>
                    <a:pt x="684" y="1163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6350028" y="758870"/>
              <a:ext cx="27386" cy="92255"/>
            </a:xfrm>
            <a:custGeom>
              <a:rect b="b" l="l" r="r" t="t"/>
              <a:pathLst>
                <a:path extrusionOk="0" h="2156" w="640">
                  <a:moveTo>
                    <a:pt x="586" y="1"/>
                  </a:moveTo>
                  <a:lnTo>
                    <a:pt x="567" y="1163"/>
                  </a:lnTo>
                  <a:cubicBezTo>
                    <a:pt x="567" y="1225"/>
                    <a:pt x="550" y="1278"/>
                    <a:pt x="514" y="1331"/>
                  </a:cubicBezTo>
                  <a:lnTo>
                    <a:pt x="0" y="2094"/>
                  </a:lnTo>
                  <a:lnTo>
                    <a:pt x="98" y="2155"/>
                  </a:lnTo>
                  <a:lnTo>
                    <a:pt x="115" y="2130"/>
                  </a:lnTo>
                  <a:lnTo>
                    <a:pt x="54" y="2094"/>
                  </a:lnTo>
                  <a:lnTo>
                    <a:pt x="567" y="1331"/>
                  </a:lnTo>
                  <a:cubicBezTo>
                    <a:pt x="603" y="1278"/>
                    <a:pt x="620" y="1225"/>
                    <a:pt x="620" y="1163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6315881" y="825281"/>
              <a:ext cx="32264" cy="18271"/>
            </a:xfrm>
            <a:custGeom>
              <a:rect b="b" l="l" r="r" t="t"/>
              <a:pathLst>
                <a:path extrusionOk="0" h="427" w="754">
                  <a:moveTo>
                    <a:pt x="684" y="1"/>
                  </a:moveTo>
                  <a:cubicBezTo>
                    <a:pt x="630" y="1"/>
                    <a:pt x="586" y="26"/>
                    <a:pt x="541" y="54"/>
                  </a:cubicBezTo>
                  <a:cubicBezTo>
                    <a:pt x="488" y="90"/>
                    <a:pt x="443" y="116"/>
                    <a:pt x="390" y="133"/>
                  </a:cubicBezTo>
                  <a:cubicBezTo>
                    <a:pt x="283" y="169"/>
                    <a:pt x="177" y="169"/>
                    <a:pt x="79" y="205"/>
                  </a:cubicBezTo>
                  <a:cubicBezTo>
                    <a:pt x="62" y="214"/>
                    <a:pt x="45" y="222"/>
                    <a:pt x="26" y="239"/>
                  </a:cubicBezTo>
                  <a:cubicBezTo>
                    <a:pt x="9" y="258"/>
                    <a:pt x="0" y="275"/>
                    <a:pt x="9" y="303"/>
                  </a:cubicBezTo>
                  <a:cubicBezTo>
                    <a:pt x="17" y="329"/>
                    <a:pt x="34" y="356"/>
                    <a:pt x="53" y="373"/>
                  </a:cubicBezTo>
                  <a:cubicBezTo>
                    <a:pt x="53" y="382"/>
                    <a:pt x="62" y="382"/>
                    <a:pt x="70" y="382"/>
                  </a:cubicBezTo>
                  <a:cubicBezTo>
                    <a:pt x="107" y="418"/>
                    <a:pt x="160" y="427"/>
                    <a:pt x="213" y="427"/>
                  </a:cubicBezTo>
                  <a:cubicBezTo>
                    <a:pt x="258" y="418"/>
                    <a:pt x="292" y="410"/>
                    <a:pt x="337" y="382"/>
                  </a:cubicBezTo>
                  <a:cubicBezTo>
                    <a:pt x="381" y="356"/>
                    <a:pt x="417" y="312"/>
                    <a:pt x="460" y="284"/>
                  </a:cubicBezTo>
                  <a:cubicBezTo>
                    <a:pt x="513" y="250"/>
                    <a:pt x="577" y="239"/>
                    <a:pt x="630" y="214"/>
                  </a:cubicBezTo>
                  <a:cubicBezTo>
                    <a:pt x="684" y="197"/>
                    <a:pt x="737" y="152"/>
                    <a:pt x="745" y="99"/>
                  </a:cubicBezTo>
                  <a:cubicBezTo>
                    <a:pt x="754" y="71"/>
                    <a:pt x="745" y="37"/>
                    <a:pt x="726" y="18"/>
                  </a:cubicBezTo>
                  <a:cubicBezTo>
                    <a:pt x="718" y="9"/>
                    <a:pt x="701" y="9"/>
                    <a:pt x="684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6315496" y="802901"/>
              <a:ext cx="32649" cy="38811"/>
            </a:xfrm>
            <a:custGeom>
              <a:rect b="b" l="l" r="r" t="t"/>
              <a:pathLst>
                <a:path extrusionOk="0" h="907" w="763">
                  <a:moveTo>
                    <a:pt x="746" y="0"/>
                  </a:moveTo>
                  <a:lnTo>
                    <a:pt x="746" y="9"/>
                  </a:lnTo>
                  <a:cubicBezTo>
                    <a:pt x="735" y="28"/>
                    <a:pt x="718" y="45"/>
                    <a:pt x="710" y="62"/>
                  </a:cubicBezTo>
                  <a:cubicBezTo>
                    <a:pt x="682" y="90"/>
                    <a:pt x="648" y="115"/>
                    <a:pt x="612" y="134"/>
                  </a:cubicBezTo>
                  <a:cubicBezTo>
                    <a:pt x="575" y="151"/>
                    <a:pt x="541" y="160"/>
                    <a:pt x="505" y="160"/>
                  </a:cubicBezTo>
                  <a:cubicBezTo>
                    <a:pt x="469" y="151"/>
                    <a:pt x="435" y="151"/>
                    <a:pt x="416" y="124"/>
                  </a:cubicBezTo>
                  <a:cubicBezTo>
                    <a:pt x="390" y="98"/>
                    <a:pt x="373" y="62"/>
                    <a:pt x="363" y="28"/>
                  </a:cubicBezTo>
                  <a:lnTo>
                    <a:pt x="363" y="17"/>
                  </a:lnTo>
                  <a:lnTo>
                    <a:pt x="354" y="28"/>
                  </a:lnTo>
                  <a:lnTo>
                    <a:pt x="346" y="28"/>
                  </a:lnTo>
                  <a:lnTo>
                    <a:pt x="346" y="81"/>
                  </a:lnTo>
                  <a:lnTo>
                    <a:pt x="346" y="115"/>
                  </a:lnTo>
                  <a:lnTo>
                    <a:pt x="346" y="143"/>
                  </a:lnTo>
                  <a:cubicBezTo>
                    <a:pt x="337" y="168"/>
                    <a:pt x="337" y="205"/>
                    <a:pt x="337" y="230"/>
                  </a:cubicBezTo>
                  <a:cubicBezTo>
                    <a:pt x="337" y="241"/>
                    <a:pt x="337" y="249"/>
                    <a:pt x="328" y="266"/>
                  </a:cubicBezTo>
                  <a:cubicBezTo>
                    <a:pt x="320" y="328"/>
                    <a:pt x="292" y="409"/>
                    <a:pt x="256" y="462"/>
                  </a:cubicBezTo>
                  <a:cubicBezTo>
                    <a:pt x="214" y="532"/>
                    <a:pt x="150" y="586"/>
                    <a:pt x="96" y="639"/>
                  </a:cubicBezTo>
                  <a:cubicBezTo>
                    <a:pt x="71" y="656"/>
                    <a:pt x="43" y="684"/>
                    <a:pt x="26" y="709"/>
                  </a:cubicBezTo>
                  <a:cubicBezTo>
                    <a:pt x="9" y="737"/>
                    <a:pt x="1" y="773"/>
                    <a:pt x="9" y="807"/>
                  </a:cubicBezTo>
                  <a:cubicBezTo>
                    <a:pt x="18" y="852"/>
                    <a:pt x="62" y="869"/>
                    <a:pt x="107" y="888"/>
                  </a:cubicBezTo>
                  <a:cubicBezTo>
                    <a:pt x="124" y="896"/>
                    <a:pt x="141" y="896"/>
                    <a:pt x="169" y="905"/>
                  </a:cubicBezTo>
                  <a:cubicBezTo>
                    <a:pt x="180" y="906"/>
                    <a:pt x="191" y="907"/>
                    <a:pt x="202" y="907"/>
                  </a:cubicBezTo>
                  <a:cubicBezTo>
                    <a:pt x="280" y="907"/>
                    <a:pt x="363" y="880"/>
                    <a:pt x="426" y="826"/>
                  </a:cubicBezTo>
                  <a:cubicBezTo>
                    <a:pt x="452" y="798"/>
                    <a:pt x="480" y="762"/>
                    <a:pt x="514" y="737"/>
                  </a:cubicBezTo>
                  <a:cubicBezTo>
                    <a:pt x="550" y="701"/>
                    <a:pt x="603" y="692"/>
                    <a:pt x="648" y="666"/>
                  </a:cubicBezTo>
                  <a:cubicBezTo>
                    <a:pt x="693" y="647"/>
                    <a:pt x="746" y="613"/>
                    <a:pt x="754" y="569"/>
                  </a:cubicBezTo>
                  <a:cubicBezTo>
                    <a:pt x="754" y="532"/>
                    <a:pt x="746" y="496"/>
                    <a:pt x="735" y="462"/>
                  </a:cubicBezTo>
                  <a:cubicBezTo>
                    <a:pt x="718" y="426"/>
                    <a:pt x="718" y="381"/>
                    <a:pt x="718" y="337"/>
                  </a:cubicBezTo>
                  <a:cubicBezTo>
                    <a:pt x="710" y="302"/>
                    <a:pt x="718" y="258"/>
                    <a:pt x="718" y="213"/>
                  </a:cubicBezTo>
                  <a:cubicBezTo>
                    <a:pt x="727" y="196"/>
                    <a:pt x="735" y="177"/>
                    <a:pt x="735" y="160"/>
                  </a:cubicBezTo>
                  <a:cubicBezTo>
                    <a:pt x="746" y="134"/>
                    <a:pt x="746" y="115"/>
                    <a:pt x="754" y="90"/>
                  </a:cubicBezTo>
                  <a:lnTo>
                    <a:pt x="754" y="81"/>
                  </a:lnTo>
                  <a:cubicBezTo>
                    <a:pt x="763" y="53"/>
                    <a:pt x="763" y="28"/>
                    <a:pt x="763" y="9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6322685" y="802901"/>
              <a:ext cx="25460" cy="38811"/>
            </a:xfrm>
            <a:custGeom>
              <a:rect b="b" l="l" r="r" t="t"/>
              <a:pathLst>
                <a:path extrusionOk="0" h="907" w="595">
                  <a:moveTo>
                    <a:pt x="578" y="0"/>
                  </a:moveTo>
                  <a:lnTo>
                    <a:pt x="578" y="9"/>
                  </a:lnTo>
                  <a:cubicBezTo>
                    <a:pt x="567" y="28"/>
                    <a:pt x="550" y="45"/>
                    <a:pt x="542" y="62"/>
                  </a:cubicBezTo>
                  <a:cubicBezTo>
                    <a:pt x="514" y="90"/>
                    <a:pt x="480" y="115"/>
                    <a:pt x="444" y="134"/>
                  </a:cubicBezTo>
                  <a:cubicBezTo>
                    <a:pt x="407" y="151"/>
                    <a:pt x="373" y="160"/>
                    <a:pt x="337" y="160"/>
                  </a:cubicBezTo>
                  <a:cubicBezTo>
                    <a:pt x="301" y="151"/>
                    <a:pt x="267" y="151"/>
                    <a:pt x="248" y="124"/>
                  </a:cubicBezTo>
                  <a:cubicBezTo>
                    <a:pt x="222" y="98"/>
                    <a:pt x="205" y="62"/>
                    <a:pt x="195" y="28"/>
                  </a:cubicBezTo>
                  <a:lnTo>
                    <a:pt x="195" y="17"/>
                  </a:lnTo>
                  <a:lnTo>
                    <a:pt x="186" y="28"/>
                  </a:lnTo>
                  <a:lnTo>
                    <a:pt x="178" y="28"/>
                  </a:lnTo>
                  <a:lnTo>
                    <a:pt x="178" y="81"/>
                  </a:lnTo>
                  <a:lnTo>
                    <a:pt x="178" y="115"/>
                  </a:lnTo>
                  <a:cubicBezTo>
                    <a:pt x="195" y="143"/>
                    <a:pt x="222" y="160"/>
                    <a:pt x="248" y="168"/>
                  </a:cubicBezTo>
                  <a:cubicBezTo>
                    <a:pt x="292" y="187"/>
                    <a:pt x="346" y="187"/>
                    <a:pt x="390" y="187"/>
                  </a:cubicBezTo>
                  <a:cubicBezTo>
                    <a:pt x="407" y="187"/>
                    <a:pt x="418" y="187"/>
                    <a:pt x="427" y="196"/>
                  </a:cubicBezTo>
                  <a:cubicBezTo>
                    <a:pt x="435" y="196"/>
                    <a:pt x="435" y="213"/>
                    <a:pt x="435" y="222"/>
                  </a:cubicBezTo>
                  <a:cubicBezTo>
                    <a:pt x="435" y="266"/>
                    <a:pt x="444" y="311"/>
                    <a:pt x="444" y="356"/>
                  </a:cubicBezTo>
                  <a:cubicBezTo>
                    <a:pt x="444" y="390"/>
                    <a:pt x="444" y="426"/>
                    <a:pt x="427" y="462"/>
                  </a:cubicBezTo>
                  <a:cubicBezTo>
                    <a:pt x="407" y="488"/>
                    <a:pt x="373" y="507"/>
                    <a:pt x="346" y="532"/>
                  </a:cubicBezTo>
                  <a:cubicBezTo>
                    <a:pt x="275" y="586"/>
                    <a:pt x="248" y="675"/>
                    <a:pt x="195" y="745"/>
                  </a:cubicBezTo>
                  <a:cubicBezTo>
                    <a:pt x="152" y="816"/>
                    <a:pt x="80" y="860"/>
                    <a:pt x="1" y="905"/>
                  </a:cubicBezTo>
                  <a:cubicBezTo>
                    <a:pt x="12" y="906"/>
                    <a:pt x="23" y="907"/>
                    <a:pt x="34" y="907"/>
                  </a:cubicBezTo>
                  <a:cubicBezTo>
                    <a:pt x="112" y="907"/>
                    <a:pt x="195" y="880"/>
                    <a:pt x="258" y="826"/>
                  </a:cubicBezTo>
                  <a:cubicBezTo>
                    <a:pt x="284" y="798"/>
                    <a:pt x="312" y="762"/>
                    <a:pt x="346" y="737"/>
                  </a:cubicBezTo>
                  <a:cubicBezTo>
                    <a:pt x="382" y="701"/>
                    <a:pt x="435" y="692"/>
                    <a:pt x="480" y="666"/>
                  </a:cubicBezTo>
                  <a:cubicBezTo>
                    <a:pt x="525" y="647"/>
                    <a:pt x="578" y="613"/>
                    <a:pt x="586" y="569"/>
                  </a:cubicBezTo>
                  <a:cubicBezTo>
                    <a:pt x="586" y="532"/>
                    <a:pt x="578" y="496"/>
                    <a:pt x="567" y="462"/>
                  </a:cubicBezTo>
                  <a:cubicBezTo>
                    <a:pt x="550" y="426"/>
                    <a:pt x="550" y="381"/>
                    <a:pt x="550" y="337"/>
                  </a:cubicBezTo>
                  <a:cubicBezTo>
                    <a:pt x="542" y="302"/>
                    <a:pt x="550" y="258"/>
                    <a:pt x="550" y="213"/>
                  </a:cubicBezTo>
                  <a:cubicBezTo>
                    <a:pt x="559" y="196"/>
                    <a:pt x="567" y="177"/>
                    <a:pt x="567" y="160"/>
                  </a:cubicBezTo>
                  <a:cubicBezTo>
                    <a:pt x="578" y="134"/>
                    <a:pt x="578" y="115"/>
                    <a:pt x="586" y="90"/>
                  </a:cubicBezTo>
                  <a:lnTo>
                    <a:pt x="586" y="81"/>
                  </a:lnTo>
                  <a:cubicBezTo>
                    <a:pt x="595" y="53"/>
                    <a:pt x="595" y="28"/>
                    <a:pt x="595" y="9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343566" y="680435"/>
              <a:ext cx="47497" cy="76038"/>
            </a:xfrm>
            <a:custGeom>
              <a:rect b="b" l="l" r="r" t="t"/>
              <a:pathLst>
                <a:path extrusionOk="0" h="1777" w="1110">
                  <a:moveTo>
                    <a:pt x="351" y="0"/>
                  </a:moveTo>
                  <a:cubicBezTo>
                    <a:pt x="312" y="0"/>
                    <a:pt x="273" y="7"/>
                    <a:pt x="239" y="24"/>
                  </a:cubicBezTo>
                  <a:cubicBezTo>
                    <a:pt x="160" y="58"/>
                    <a:pt x="107" y="139"/>
                    <a:pt x="71" y="218"/>
                  </a:cubicBezTo>
                  <a:cubicBezTo>
                    <a:pt x="62" y="246"/>
                    <a:pt x="62" y="263"/>
                    <a:pt x="54" y="290"/>
                  </a:cubicBezTo>
                  <a:cubicBezTo>
                    <a:pt x="0" y="565"/>
                    <a:pt x="45" y="848"/>
                    <a:pt x="62" y="1123"/>
                  </a:cubicBezTo>
                  <a:lnTo>
                    <a:pt x="62" y="1195"/>
                  </a:lnTo>
                  <a:cubicBezTo>
                    <a:pt x="54" y="1221"/>
                    <a:pt x="54" y="1248"/>
                    <a:pt x="45" y="1274"/>
                  </a:cubicBezTo>
                  <a:cubicBezTo>
                    <a:pt x="26" y="1302"/>
                    <a:pt x="17" y="1327"/>
                    <a:pt x="9" y="1355"/>
                  </a:cubicBezTo>
                  <a:lnTo>
                    <a:pt x="9" y="1408"/>
                  </a:lnTo>
                  <a:cubicBezTo>
                    <a:pt x="9" y="1461"/>
                    <a:pt x="26" y="1495"/>
                    <a:pt x="54" y="1540"/>
                  </a:cubicBezTo>
                  <a:cubicBezTo>
                    <a:pt x="62" y="1559"/>
                    <a:pt x="90" y="1576"/>
                    <a:pt x="107" y="1593"/>
                  </a:cubicBezTo>
                  <a:cubicBezTo>
                    <a:pt x="115" y="1602"/>
                    <a:pt x="124" y="1602"/>
                    <a:pt x="132" y="1612"/>
                  </a:cubicBezTo>
                  <a:cubicBezTo>
                    <a:pt x="196" y="1655"/>
                    <a:pt x="275" y="1683"/>
                    <a:pt x="356" y="1700"/>
                  </a:cubicBezTo>
                  <a:cubicBezTo>
                    <a:pt x="443" y="1719"/>
                    <a:pt x="524" y="1744"/>
                    <a:pt x="611" y="1753"/>
                  </a:cubicBezTo>
                  <a:cubicBezTo>
                    <a:pt x="639" y="1761"/>
                    <a:pt x="665" y="1761"/>
                    <a:pt x="692" y="1772"/>
                  </a:cubicBezTo>
                  <a:cubicBezTo>
                    <a:pt x="727" y="1775"/>
                    <a:pt x="763" y="1777"/>
                    <a:pt x="798" y="1777"/>
                  </a:cubicBezTo>
                  <a:cubicBezTo>
                    <a:pt x="872" y="1777"/>
                    <a:pt x="946" y="1769"/>
                    <a:pt x="1012" y="1744"/>
                  </a:cubicBezTo>
                  <a:cubicBezTo>
                    <a:pt x="1101" y="1700"/>
                    <a:pt x="1101" y="1540"/>
                    <a:pt x="1101" y="1461"/>
                  </a:cubicBezTo>
                  <a:lnTo>
                    <a:pt x="1101" y="876"/>
                  </a:lnTo>
                  <a:lnTo>
                    <a:pt x="1101" y="627"/>
                  </a:lnTo>
                  <a:lnTo>
                    <a:pt x="1101" y="582"/>
                  </a:lnTo>
                  <a:cubicBezTo>
                    <a:pt x="1101" y="495"/>
                    <a:pt x="1110" y="397"/>
                    <a:pt x="1082" y="307"/>
                  </a:cubicBezTo>
                  <a:cubicBezTo>
                    <a:pt x="1065" y="263"/>
                    <a:pt x="1029" y="210"/>
                    <a:pt x="984" y="175"/>
                  </a:cubicBezTo>
                  <a:cubicBezTo>
                    <a:pt x="941" y="139"/>
                    <a:pt x="888" y="122"/>
                    <a:pt x="835" y="95"/>
                  </a:cubicBezTo>
                  <a:cubicBezTo>
                    <a:pt x="701" y="41"/>
                    <a:pt x="558" y="16"/>
                    <a:pt x="418" y="5"/>
                  </a:cubicBezTo>
                  <a:cubicBezTo>
                    <a:pt x="396" y="2"/>
                    <a:pt x="373" y="0"/>
                    <a:pt x="35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6345834" y="685655"/>
              <a:ext cx="20197" cy="62987"/>
            </a:xfrm>
            <a:custGeom>
              <a:rect b="b" l="l" r="r" t="t"/>
              <a:pathLst>
                <a:path extrusionOk="0" h="1472" w="472">
                  <a:moveTo>
                    <a:pt x="452" y="0"/>
                  </a:moveTo>
                  <a:lnTo>
                    <a:pt x="382" y="9"/>
                  </a:lnTo>
                  <a:cubicBezTo>
                    <a:pt x="390" y="70"/>
                    <a:pt x="365" y="124"/>
                    <a:pt x="345" y="149"/>
                  </a:cubicBezTo>
                  <a:cubicBezTo>
                    <a:pt x="320" y="185"/>
                    <a:pt x="292" y="222"/>
                    <a:pt x="258" y="256"/>
                  </a:cubicBezTo>
                  <a:cubicBezTo>
                    <a:pt x="250" y="266"/>
                    <a:pt x="239" y="275"/>
                    <a:pt x="230" y="283"/>
                  </a:cubicBezTo>
                  <a:cubicBezTo>
                    <a:pt x="152" y="373"/>
                    <a:pt x="98" y="452"/>
                    <a:pt x="71" y="532"/>
                  </a:cubicBezTo>
                  <a:cubicBezTo>
                    <a:pt x="26" y="664"/>
                    <a:pt x="45" y="807"/>
                    <a:pt x="62" y="939"/>
                  </a:cubicBezTo>
                  <a:lnTo>
                    <a:pt x="71" y="967"/>
                  </a:lnTo>
                  <a:cubicBezTo>
                    <a:pt x="90" y="1090"/>
                    <a:pt x="98" y="1241"/>
                    <a:pt x="37" y="1356"/>
                  </a:cubicBezTo>
                  <a:cubicBezTo>
                    <a:pt x="26" y="1373"/>
                    <a:pt x="18" y="1393"/>
                    <a:pt x="1" y="1418"/>
                  </a:cubicBezTo>
                  <a:cubicBezTo>
                    <a:pt x="9" y="1437"/>
                    <a:pt x="37" y="1454"/>
                    <a:pt x="54" y="1471"/>
                  </a:cubicBezTo>
                  <a:cubicBezTo>
                    <a:pt x="71" y="1446"/>
                    <a:pt x="90" y="1418"/>
                    <a:pt x="107" y="1393"/>
                  </a:cubicBezTo>
                  <a:cubicBezTo>
                    <a:pt x="177" y="1250"/>
                    <a:pt x="160" y="1090"/>
                    <a:pt x="143" y="958"/>
                  </a:cubicBezTo>
                  <a:lnTo>
                    <a:pt x="143" y="931"/>
                  </a:lnTo>
                  <a:cubicBezTo>
                    <a:pt x="124" y="807"/>
                    <a:pt x="107" y="673"/>
                    <a:pt x="143" y="558"/>
                  </a:cubicBezTo>
                  <a:cubicBezTo>
                    <a:pt x="169" y="488"/>
                    <a:pt x="213" y="415"/>
                    <a:pt x="284" y="337"/>
                  </a:cubicBezTo>
                  <a:cubicBezTo>
                    <a:pt x="292" y="328"/>
                    <a:pt x="303" y="320"/>
                    <a:pt x="311" y="309"/>
                  </a:cubicBezTo>
                  <a:cubicBezTo>
                    <a:pt x="345" y="275"/>
                    <a:pt x="382" y="239"/>
                    <a:pt x="409" y="194"/>
                  </a:cubicBezTo>
                  <a:cubicBezTo>
                    <a:pt x="452" y="132"/>
                    <a:pt x="471" y="62"/>
                    <a:pt x="45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6343909" y="698321"/>
              <a:ext cx="46769" cy="58152"/>
            </a:xfrm>
            <a:custGeom>
              <a:rect b="b" l="l" r="r" t="t"/>
              <a:pathLst>
                <a:path extrusionOk="0" h="1359" w="1093">
                  <a:moveTo>
                    <a:pt x="859" y="1"/>
                  </a:moveTo>
                  <a:cubicBezTo>
                    <a:pt x="854" y="1"/>
                    <a:pt x="849" y="2"/>
                    <a:pt x="844" y="4"/>
                  </a:cubicBezTo>
                  <a:cubicBezTo>
                    <a:pt x="827" y="13"/>
                    <a:pt x="808" y="41"/>
                    <a:pt x="791" y="58"/>
                  </a:cubicBezTo>
                  <a:cubicBezTo>
                    <a:pt x="763" y="94"/>
                    <a:pt x="737" y="139"/>
                    <a:pt x="710" y="183"/>
                  </a:cubicBezTo>
                  <a:cubicBezTo>
                    <a:pt x="684" y="236"/>
                    <a:pt x="667" y="290"/>
                    <a:pt x="648" y="343"/>
                  </a:cubicBezTo>
                  <a:cubicBezTo>
                    <a:pt x="614" y="475"/>
                    <a:pt x="603" y="609"/>
                    <a:pt x="578" y="750"/>
                  </a:cubicBezTo>
                  <a:cubicBezTo>
                    <a:pt x="578" y="758"/>
                    <a:pt x="569" y="777"/>
                    <a:pt x="561" y="794"/>
                  </a:cubicBezTo>
                  <a:cubicBezTo>
                    <a:pt x="550" y="803"/>
                    <a:pt x="542" y="811"/>
                    <a:pt x="525" y="811"/>
                  </a:cubicBezTo>
                  <a:cubicBezTo>
                    <a:pt x="484" y="825"/>
                    <a:pt x="443" y="831"/>
                    <a:pt x="402" y="831"/>
                  </a:cubicBezTo>
                  <a:cubicBezTo>
                    <a:pt x="288" y="831"/>
                    <a:pt x="171" y="790"/>
                    <a:pt x="54" y="777"/>
                  </a:cubicBezTo>
                  <a:cubicBezTo>
                    <a:pt x="46" y="803"/>
                    <a:pt x="46" y="830"/>
                    <a:pt x="37" y="856"/>
                  </a:cubicBezTo>
                  <a:cubicBezTo>
                    <a:pt x="18" y="884"/>
                    <a:pt x="9" y="909"/>
                    <a:pt x="1" y="937"/>
                  </a:cubicBezTo>
                  <a:cubicBezTo>
                    <a:pt x="54" y="982"/>
                    <a:pt x="124" y="1007"/>
                    <a:pt x="197" y="1024"/>
                  </a:cubicBezTo>
                  <a:cubicBezTo>
                    <a:pt x="295" y="1052"/>
                    <a:pt x="390" y="1060"/>
                    <a:pt x="480" y="1105"/>
                  </a:cubicBezTo>
                  <a:cubicBezTo>
                    <a:pt x="516" y="1114"/>
                    <a:pt x="550" y="1131"/>
                    <a:pt x="569" y="1158"/>
                  </a:cubicBezTo>
                  <a:cubicBezTo>
                    <a:pt x="603" y="1203"/>
                    <a:pt x="614" y="1256"/>
                    <a:pt x="614" y="1301"/>
                  </a:cubicBezTo>
                  <a:cubicBezTo>
                    <a:pt x="603" y="1318"/>
                    <a:pt x="603" y="1326"/>
                    <a:pt x="603" y="1335"/>
                  </a:cubicBezTo>
                  <a:cubicBezTo>
                    <a:pt x="631" y="1343"/>
                    <a:pt x="657" y="1343"/>
                    <a:pt x="684" y="1354"/>
                  </a:cubicBezTo>
                  <a:cubicBezTo>
                    <a:pt x="719" y="1357"/>
                    <a:pt x="755" y="1359"/>
                    <a:pt x="790" y="1359"/>
                  </a:cubicBezTo>
                  <a:cubicBezTo>
                    <a:pt x="864" y="1359"/>
                    <a:pt x="938" y="1351"/>
                    <a:pt x="1004" y="1326"/>
                  </a:cubicBezTo>
                  <a:cubicBezTo>
                    <a:pt x="1093" y="1282"/>
                    <a:pt x="1093" y="1122"/>
                    <a:pt x="1093" y="1043"/>
                  </a:cubicBezTo>
                  <a:lnTo>
                    <a:pt x="1093" y="458"/>
                  </a:lnTo>
                  <a:lnTo>
                    <a:pt x="1093" y="209"/>
                  </a:lnTo>
                  <a:cubicBezTo>
                    <a:pt x="1048" y="130"/>
                    <a:pt x="987" y="41"/>
                    <a:pt x="897" y="13"/>
                  </a:cubicBezTo>
                  <a:cubicBezTo>
                    <a:pt x="885" y="7"/>
                    <a:pt x="872" y="1"/>
                    <a:pt x="85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6357602" y="680477"/>
              <a:ext cx="33462" cy="12751"/>
            </a:xfrm>
            <a:custGeom>
              <a:rect b="b" l="l" r="r" t="t"/>
              <a:pathLst>
                <a:path extrusionOk="0" h="298" w="782">
                  <a:moveTo>
                    <a:pt x="625" y="1"/>
                  </a:moveTo>
                  <a:cubicBezTo>
                    <a:pt x="606" y="1"/>
                    <a:pt x="584" y="7"/>
                    <a:pt x="560" y="15"/>
                  </a:cubicBezTo>
                  <a:cubicBezTo>
                    <a:pt x="524" y="23"/>
                    <a:pt x="496" y="23"/>
                    <a:pt x="462" y="32"/>
                  </a:cubicBezTo>
                  <a:cubicBezTo>
                    <a:pt x="426" y="36"/>
                    <a:pt x="392" y="38"/>
                    <a:pt x="359" y="38"/>
                  </a:cubicBezTo>
                  <a:cubicBezTo>
                    <a:pt x="326" y="38"/>
                    <a:pt x="293" y="36"/>
                    <a:pt x="258" y="32"/>
                  </a:cubicBezTo>
                  <a:cubicBezTo>
                    <a:pt x="230" y="23"/>
                    <a:pt x="196" y="15"/>
                    <a:pt x="168" y="15"/>
                  </a:cubicBezTo>
                  <a:lnTo>
                    <a:pt x="143" y="15"/>
                  </a:lnTo>
                  <a:cubicBezTo>
                    <a:pt x="107" y="15"/>
                    <a:pt x="62" y="23"/>
                    <a:pt x="45" y="49"/>
                  </a:cubicBezTo>
                  <a:cubicBezTo>
                    <a:pt x="0" y="94"/>
                    <a:pt x="9" y="164"/>
                    <a:pt x="36" y="209"/>
                  </a:cubicBezTo>
                  <a:cubicBezTo>
                    <a:pt x="45" y="245"/>
                    <a:pt x="70" y="270"/>
                    <a:pt x="107" y="289"/>
                  </a:cubicBezTo>
                  <a:cubicBezTo>
                    <a:pt x="143" y="298"/>
                    <a:pt x="177" y="298"/>
                    <a:pt x="213" y="298"/>
                  </a:cubicBezTo>
                  <a:lnTo>
                    <a:pt x="213" y="289"/>
                  </a:lnTo>
                  <a:cubicBezTo>
                    <a:pt x="241" y="289"/>
                    <a:pt x="266" y="281"/>
                    <a:pt x="283" y="270"/>
                  </a:cubicBezTo>
                  <a:cubicBezTo>
                    <a:pt x="357" y="249"/>
                    <a:pt x="436" y="234"/>
                    <a:pt x="512" y="234"/>
                  </a:cubicBezTo>
                  <a:cubicBezTo>
                    <a:pt x="528" y="234"/>
                    <a:pt x="544" y="235"/>
                    <a:pt x="560" y="236"/>
                  </a:cubicBezTo>
                  <a:cubicBezTo>
                    <a:pt x="603" y="245"/>
                    <a:pt x="647" y="262"/>
                    <a:pt x="692" y="281"/>
                  </a:cubicBezTo>
                  <a:cubicBezTo>
                    <a:pt x="709" y="289"/>
                    <a:pt x="728" y="289"/>
                    <a:pt x="745" y="289"/>
                  </a:cubicBezTo>
                  <a:cubicBezTo>
                    <a:pt x="754" y="281"/>
                    <a:pt x="754" y="270"/>
                    <a:pt x="762" y="262"/>
                  </a:cubicBezTo>
                  <a:cubicBezTo>
                    <a:pt x="782" y="236"/>
                    <a:pt x="773" y="191"/>
                    <a:pt x="762" y="155"/>
                  </a:cubicBezTo>
                  <a:cubicBezTo>
                    <a:pt x="754" y="121"/>
                    <a:pt x="737" y="94"/>
                    <a:pt x="720" y="68"/>
                  </a:cubicBezTo>
                  <a:cubicBezTo>
                    <a:pt x="701" y="40"/>
                    <a:pt x="684" y="15"/>
                    <a:pt x="647" y="4"/>
                  </a:cubicBezTo>
                  <a:cubicBezTo>
                    <a:pt x="640" y="2"/>
                    <a:pt x="633" y="1"/>
                    <a:pt x="625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6363678" y="680477"/>
              <a:ext cx="27386" cy="12409"/>
            </a:xfrm>
            <a:custGeom>
              <a:rect b="b" l="l" r="r" t="t"/>
              <a:pathLst>
                <a:path extrusionOk="0" h="290" w="640">
                  <a:moveTo>
                    <a:pt x="483" y="1"/>
                  </a:moveTo>
                  <a:cubicBezTo>
                    <a:pt x="464" y="1"/>
                    <a:pt x="442" y="7"/>
                    <a:pt x="418" y="15"/>
                  </a:cubicBezTo>
                  <a:cubicBezTo>
                    <a:pt x="382" y="23"/>
                    <a:pt x="354" y="23"/>
                    <a:pt x="320" y="32"/>
                  </a:cubicBezTo>
                  <a:cubicBezTo>
                    <a:pt x="284" y="36"/>
                    <a:pt x="250" y="38"/>
                    <a:pt x="217" y="38"/>
                  </a:cubicBezTo>
                  <a:cubicBezTo>
                    <a:pt x="184" y="38"/>
                    <a:pt x="151" y="36"/>
                    <a:pt x="116" y="32"/>
                  </a:cubicBezTo>
                  <a:cubicBezTo>
                    <a:pt x="88" y="23"/>
                    <a:pt x="54" y="15"/>
                    <a:pt x="26" y="15"/>
                  </a:cubicBezTo>
                  <a:cubicBezTo>
                    <a:pt x="18" y="23"/>
                    <a:pt x="9" y="40"/>
                    <a:pt x="9" y="49"/>
                  </a:cubicBezTo>
                  <a:cubicBezTo>
                    <a:pt x="1" y="68"/>
                    <a:pt x="1" y="85"/>
                    <a:pt x="9" y="102"/>
                  </a:cubicBezTo>
                  <a:cubicBezTo>
                    <a:pt x="9" y="121"/>
                    <a:pt x="9" y="138"/>
                    <a:pt x="26" y="147"/>
                  </a:cubicBezTo>
                  <a:cubicBezTo>
                    <a:pt x="35" y="164"/>
                    <a:pt x="54" y="183"/>
                    <a:pt x="63" y="200"/>
                  </a:cubicBezTo>
                  <a:cubicBezTo>
                    <a:pt x="71" y="209"/>
                    <a:pt x="80" y="236"/>
                    <a:pt x="80" y="253"/>
                  </a:cubicBezTo>
                  <a:cubicBezTo>
                    <a:pt x="80" y="262"/>
                    <a:pt x="80" y="270"/>
                    <a:pt x="71" y="281"/>
                  </a:cubicBezTo>
                  <a:lnTo>
                    <a:pt x="71" y="289"/>
                  </a:lnTo>
                  <a:cubicBezTo>
                    <a:pt x="99" y="289"/>
                    <a:pt x="124" y="281"/>
                    <a:pt x="141" y="270"/>
                  </a:cubicBezTo>
                  <a:cubicBezTo>
                    <a:pt x="215" y="249"/>
                    <a:pt x="294" y="234"/>
                    <a:pt x="370" y="234"/>
                  </a:cubicBezTo>
                  <a:cubicBezTo>
                    <a:pt x="386" y="234"/>
                    <a:pt x="402" y="235"/>
                    <a:pt x="418" y="236"/>
                  </a:cubicBezTo>
                  <a:cubicBezTo>
                    <a:pt x="461" y="245"/>
                    <a:pt x="505" y="262"/>
                    <a:pt x="550" y="281"/>
                  </a:cubicBezTo>
                  <a:cubicBezTo>
                    <a:pt x="567" y="289"/>
                    <a:pt x="586" y="289"/>
                    <a:pt x="603" y="289"/>
                  </a:cubicBezTo>
                  <a:cubicBezTo>
                    <a:pt x="612" y="281"/>
                    <a:pt x="612" y="270"/>
                    <a:pt x="620" y="262"/>
                  </a:cubicBezTo>
                  <a:cubicBezTo>
                    <a:pt x="640" y="236"/>
                    <a:pt x="631" y="191"/>
                    <a:pt x="620" y="155"/>
                  </a:cubicBezTo>
                  <a:cubicBezTo>
                    <a:pt x="612" y="121"/>
                    <a:pt x="595" y="94"/>
                    <a:pt x="578" y="68"/>
                  </a:cubicBezTo>
                  <a:cubicBezTo>
                    <a:pt x="559" y="40"/>
                    <a:pt x="542" y="15"/>
                    <a:pt x="505" y="4"/>
                  </a:cubicBezTo>
                  <a:cubicBezTo>
                    <a:pt x="498" y="2"/>
                    <a:pt x="491" y="1"/>
                    <a:pt x="483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6361795" y="676070"/>
              <a:ext cx="12495" cy="12623"/>
            </a:xfrm>
            <a:custGeom>
              <a:rect b="b" l="l" r="r" t="t"/>
              <a:pathLst>
                <a:path extrusionOk="0" h="295" w="292">
                  <a:moveTo>
                    <a:pt x="185" y="1"/>
                  </a:moveTo>
                  <a:lnTo>
                    <a:pt x="185" y="11"/>
                  </a:lnTo>
                  <a:cubicBezTo>
                    <a:pt x="185" y="28"/>
                    <a:pt x="185" y="37"/>
                    <a:pt x="177" y="45"/>
                  </a:cubicBezTo>
                  <a:cubicBezTo>
                    <a:pt x="177" y="65"/>
                    <a:pt x="168" y="73"/>
                    <a:pt x="160" y="82"/>
                  </a:cubicBezTo>
                  <a:cubicBezTo>
                    <a:pt x="132" y="107"/>
                    <a:pt x="90" y="126"/>
                    <a:pt x="62" y="135"/>
                  </a:cubicBezTo>
                  <a:cubicBezTo>
                    <a:pt x="45" y="143"/>
                    <a:pt x="36" y="143"/>
                    <a:pt x="17" y="152"/>
                  </a:cubicBezTo>
                  <a:cubicBezTo>
                    <a:pt x="9" y="160"/>
                    <a:pt x="0" y="180"/>
                    <a:pt x="9" y="197"/>
                  </a:cubicBezTo>
                  <a:cubicBezTo>
                    <a:pt x="17" y="205"/>
                    <a:pt x="17" y="214"/>
                    <a:pt x="26" y="214"/>
                  </a:cubicBezTo>
                  <a:lnTo>
                    <a:pt x="26" y="241"/>
                  </a:lnTo>
                  <a:lnTo>
                    <a:pt x="26" y="250"/>
                  </a:lnTo>
                  <a:cubicBezTo>
                    <a:pt x="26" y="258"/>
                    <a:pt x="26" y="267"/>
                    <a:pt x="36" y="277"/>
                  </a:cubicBezTo>
                  <a:cubicBezTo>
                    <a:pt x="36" y="286"/>
                    <a:pt x="45" y="286"/>
                    <a:pt x="53" y="294"/>
                  </a:cubicBezTo>
                  <a:lnTo>
                    <a:pt x="98" y="294"/>
                  </a:lnTo>
                  <a:cubicBezTo>
                    <a:pt x="151" y="286"/>
                    <a:pt x="213" y="258"/>
                    <a:pt x="258" y="214"/>
                  </a:cubicBezTo>
                  <a:cubicBezTo>
                    <a:pt x="266" y="205"/>
                    <a:pt x="275" y="197"/>
                    <a:pt x="283" y="180"/>
                  </a:cubicBezTo>
                  <a:cubicBezTo>
                    <a:pt x="292" y="160"/>
                    <a:pt x="292" y="143"/>
                    <a:pt x="283" y="126"/>
                  </a:cubicBezTo>
                  <a:cubicBezTo>
                    <a:pt x="275" y="118"/>
                    <a:pt x="258" y="107"/>
                    <a:pt x="249" y="99"/>
                  </a:cubicBezTo>
                  <a:cubicBezTo>
                    <a:pt x="230" y="82"/>
                    <a:pt x="222" y="65"/>
                    <a:pt x="222" y="45"/>
                  </a:cubicBezTo>
                  <a:cubicBezTo>
                    <a:pt x="213" y="37"/>
                    <a:pt x="213" y="20"/>
                    <a:pt x="205" y="11"/>
                  </a:cubicBezTo>
                  <a:cubicBezTo>
                    <a:pt x="205" y="1"/>
                    <a:pt x="196" y="1"/>
                    <a:pt x="185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6365989" y="677995"/>
              <a:ext cx="8301" cy="10698"/>
            </a:xfrm>
            <a:custGeom>
              <a:rect b="b" l="l" r="r" t="t"/>
              <a:pathLst>
                <a:path extrusionOk="0" h="250" w="194">
                  <a:moveTo>
                    <a:pt x="79" y="0"/>
                  </a:moveTo>
                  <a:lnTo>
                    <a:pt x="79" y="9"/>
                  </a:lnTo>
                  <a:cubicBezTo>
                    <a:pt x="70" y="9"/>
                    <a:pt x="62" y="20"/>
                    <a:pt x="62" y="37"/>
                  </a:cubicBezTo>
                  <a:lnTo>
                    <a:pt x="62" y="73"/>
                  </a:lnTo>
                  <a:cubicBezTo>
                    <a:pt x="79" y="98"/>
                    <a:pt x="98" y="115"/>
                    <a:pt x="87" y="152"/>
                  </a:cubicBezTo>
                  <a:cubicBezTo>
                    <a:pt x="87" y="160"/>
                    <a:pt x="79" y="179"/>
                    <a:pt x="70" y="188"/>
                  </a:cubicBezTo>
                  <a:cubicBezTo>
                    <a:pt x="53" y="213"/>
                    <a:pt x="26" y="232"/>
                    <a:pt x="0" y="249"/>
                  </a:cubicBezTo>
                  <a:cubicBezTo>
                    <a:pt x="53" y="241"/>
                    <a:pt x="115" y="213"/>
                    <a:pt x="160" y="169"/>
                  </a:cubicBezTo>
                  <a:cubicBezTo>
                    <a:pt x="168" y="160"/>
                    <a:pt x="177" y="152"/>
                    <a:pt x="185" y="135"/>
                  </a:cubicBezTo>
                  <a:cubicBezTo>
                    <a:pt x="194" y="115"/>
                    <a:pt x="194" y="98"/>
                    <a:pt x="185" y="81"/>
                  </a:cubicBezTo>
                  <a:cubicBezTo>
                    <a:pt x="177" y="73"/>
                    <a:pt x="160" y="62"/>
                    <a:pt x="151" y="54"/>
                  </a:cubicBezTo>
                  <a:cubicBezTo>
                    <a:pt x="132" y="37"/>
                    <a:pt x="124" y="20"/>
                    <a:pt x="124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6351483" y="663618"/>
              <a:ext cx="19812" cy="22807"/>
            </a:xfrm>
            <a:custGeom>
              <a:rect b="b" l="l" r="r" t="t"/>
              <a:pathLst>
                <a:path extrusionOk="0" h="533" w="463">
                  <a:moveTo>
                    <a:pt x="98" y="0"/>
                  </a:moveTo>
                  <a:cubicBezTo>
                    <a:pt x="64" y="0"/>
                    <a:pt x="37" y="26"/>
                    <a:pt x="20" y="53"/>
                  </a:cubicBezTo>
                  <a:cubicBezTo>
                    <a:pt x="11" y="62"/>
                    <a:pt x="11" y="70"/>
                    <a:pt x="11" y="89"/>
                  </a:cubicBezTo>
                  <a:cubicBezTo>
                    <a:pt x="11" y="98"/>
                    <a:pt x="1" y="106"/>
                    <a:pt x="1" y="124"/>
                  </a:cubicBezTo>
                  <a:cubicBezTo>
                    <a:pt x="1" y="124"/>
                    <a:pt x="1" y="132"/>
                    <a:pt x="11" y="143"/>
                  </a:cubicBezTo>
                  <a:cubicBezTo>
                    <a:pt x="11" y="151"/>
                    <a:pt x="28" y="160"/>
                    <a:pt x="28" y="168"/>
                  </a:cubicBezTo>
                  <a:lnTo>
                    <a:pt x="28" y="213"/>
                  </a:lnTo>
                  <a:cubicBezTo>
                    <a:pt x="20" y="230"/>
                    <a:pt x="20" y="249"/>
                    <a:pt x="28" y="266"/>
                  </a:cubicBezTo>
                  <a:cubicBezTo>
                    <a:pt x="28" y="292"/>
                    <a:pt x="28" y="319"/>
                    <a:pt x="20" y="336"/>
                  </a:cubicBezTo>
                  <a:lnTo>
                    <a:pt x="20" y="364"/>
                  </a:lnTo>
                  <a:cubicBezTo>
                    <a:pt x="28" y="373"/>
                    <a:pt x="37" y="373"/>
                    <a:pt x="45" y="373"/>
                  </a:cubicBezTo>
                  <a:cubicBezTo>
                    <a:pt x="64" y="381"/>
                    <a:pt x="73" y="409"/>
                    <a:pt x="81" y="426"/>
                  </a:cubicBezTo>
                  <a:cubicBezTo>
                    <a:pt x="81" y="443"/>
                    <a:pt x="90" y="462"/>
                    <a:pt x="90" y="479"/>
                  </a:cubicBezTo>
                  <a:cubicBezTo>
                    <a:pt x="90" y="496"/>
                    <a:pt x="98" y="505"/>
                    <a:pt x="118" y="515"/>
                  </a:cubicBezTo>
                  <a:cubicBezTo>
                    <a:pt x="135" y="532"/>
                    <a:pt x="160" y="532"/>
                    <a:pt x="188" y="532"/>
                  </a:cubicBezTo>
                  <a:cubicBezTo>
                    <a:pt x="205" y="532"/>
                    <a:pt x="233" y="524"/>
                    <a:pt x="250" y="515"/>
                  </a:cubicBezTo>
                  <a:cubicBezTo>
                    <a:pt x="294" y="496"/>
                    <a:pt x="348" y="479"/>
                    <a:pt x="392" y="451"/>
                  </a:cubicBezTo>
                  <a:cubicBezTo>
                    <a:pt x="426" y="434"/>
                    <a:pt x="437" y="409"/>
                    <a:pt x="446" y="364"/>
                  </a:cubicBezTo>
                  <a:cubicBezTo>
                    <a:pt x="454" y="345"/>
                    <a:pt x="454" y="319"/>
                    <a:pt x="463" y="292"/>
                  </a:cubicBezTo>
                  <a:lnTo>
                    <a:pt x="463" y="249"/>
                  </a:lnTo>
                  <a:cubicBezTo>
                    <a:pt x="454" y="238"/>
                    <a:pt x="446" y="221"/>
                    <a:pt x="437" y="213"/>
                  </a:cubicBezTo>
                  <a:cubicBezTo>
                    <a:pt x="409" y="177"/>
                    <a:pt x="373" y="151"/>
                    <a:pt x="339" y="124"/>
                  </a:cubicBezTo>
                  <a:cubicBezTo>
                    <a:pt x="311" y="98"/>
                    <a:pt x="294" y="62"/>
                    <a:pt x="267" y="45"/>
                  </a:cubicBezTo>
                  <a:cubicBezTo>
                    <a:pt x="241" y="17"/>
                    <a:pt x="196" y="17"/>
                    <a:pt x="160" y="9"/>
                  </a:cubicBezTo>
                  <a:cubicBezTo>
                    <a:pt x="143" y="0"/>
                    <a:pt x="118" y="0"/>
                    <a:pt x="98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6351483" y="663618"/>
              <a:ext cx="19812" cy="22807"/>
            </a:xfrm>
            <a:custGeom>
              <a:rect b="b" l="l" r="r" t="t"/>
              <a:pathLst>
                <a:path extrusionOk="0" h="533" w="463">
                  <a:moveTo>
                    <a:pt x="98" y="0"/>
                  </a:moveTo>
                  <a:cubicBezTo>
                    <a:pt x="64" y="0"/>
                    <a:pt x="37" y="26"/>
                    <a:pt x="20" y="53"/>
                  </a:cubicBezTo>
                  <a:cubicBezTo>
                    <a:pt x="11" y="62"/>
                    <a:pt x="11" y="70"/>
                    <a:pt x="11" y="89"/>
                  </a:cubicBezTo>
                  <a:cubicBezTo>
                    <a:pt x="11" y="98"/>
                    <a:pt x="1" y="106"/>
                    <a:pt x="1" y="124"/>
                  </a:cubicBezTo>
                  <a:cubicBezTo>
                    <a:pt x="11" y="132"/>
                    <a:pt x="28" y="132"/>
                    <a:pt x="37" y="143"/>
                  </a:cubicBezTo>
                  <a:cubicBezTo>
                    <a:pt x="81" y="160"/>
                    <a:pt x="126" y="177"/>
                    <a:pt x="171" y="196"/>
                  </a:cubicBezTo>
                  <a:cubicBezTo>
                    <a:pt x="196" y="204"/>
                    <a:pt x="224" y="213"/>
                    <a:pt x="241" y="230"/>
                  </a:cubicBezTo>
                  <a:cubicBezTo>
                    <a:pt x="267" y="238"/>
                    <a:pt x="294" y="258"/>
                    <a:pt x="303" y="283"/>
                  </a:cubicBezTo>
                  <a:cubicBezTo>
                    <a:pt x="320" y="319"/>
                    <a:pt x="320" y="356"/>
                    <a:pt x="303" y="390"/>
                  </a:cubicBezTo>
                  <a:cubicBezTo>
                    <a:pt x="294" y="417"/>
                    <a:pt x="277" y="443"/>
                    <a:pt x="250" y="471"/>
                  </a:cubicBezTo>
                  <a:cubicBezTo>
                    <a:pt x="233" y="488"/>
                    <a:pt x="213" y="515"/>
                    <a:pt x="188" y="532"/>
                  </a:cubicBezTo>
                  <a:cubicBezTo>
                    <a:pt x="205" y="532"/>
                    <a:pt x="233" y="524"/>
                    <a:pt x="250" y="515"/>
                  </a:cubicBezTo>
                  <a:cubicBezTo>
                    <a:pt x="294" y="496"/>
                    <a:pt x="348" y="479"/>
                    <a:pt x="392" y="451"/>
                  </a:cubicBezTo>
                  <a:cubicBezTo>
                    <a:pt x="426" y="434"/>
                    <a:pt x="437" y="409"/>
                    <a:pt x="446" y="364"/>
                  </a:cubicBezTo>
                  <a:cubicBezTo>
                    <a:pt x="454" y="345"/>
                    <a:pt x="454" y="319"/>
                    <a:pt x="463" y="292"/>
                  </a:cubicBezTo>
                  <a:lnTo>
                    <a:pt x="463" y="249"/>
                  </a:lnTo>
                  <a:cubicBezTo>
                    <a:pt x="454" y="238"/>
                    <a:pt x="446" y="221"/>
                    <a:pt x="437" y="213"/>
                  </a:cubicBezTo>
                  <a:cubicBezTo>
                    <a:pt x="409" y="177"/>
                    <a:pt x="373" y="151"/>
                    <a:pt x="339" y="124"/>
                  </a:cubicBezTo>
                  <a:cubicBezTo>
                    <a:pt x="311" y="98"/>
                    <a:pt x="294" y="62"/>
                    <a:pt x="267" y="45"/>
                  </a:cubicBezTo>
                  <a:cubicBezTo>
                    <a:pt x="241" y="17"/>
                    <a:pt x="196" y="17"/>
                    <a:pt x="160" y="9"/>
                  </a:cubicBezTo>
                  <a:cubicBezTo>
                    <a:pt x="143" y="0"/>
                    <a:pt x="118" y="0"/>
                    <a:pt x="98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6351140" y="665329"/>
              <a:ext cx="15961" cy="12324"/>
            </a:xfrm>
            <a:custGeom>
              <a:rect b="b" l="l" r="r" t="t"/>
              <a:pathLst>
                <a:path extrusionOk="0" h="288" w="373">
                  <a:moveTo>
                    <a:pt x="56" y="1"/>
                  </a:moveTo>
                  <a:cubicBezTo>
                    <a:pt x="52" y="1"/>
                    <a:pt x="48" y="2"/>
                    <a:pt x="45" y="5"/>
                  </a:cubicBezTo>
                  <a:lnTo>
                    <a:pt x="45" y="13"/>
                  </a:lnTo>
                  <a:cubicBezTo>
                    <a:pt x="36" y="13"/>
                    <a:pt x="36" y="22"/>
                    <a:pt x="28" y="30"/>
                  </a:cubicBezTo>
                  <a:cubicBezTo>
                    <a:pt x="28" y="39"/>
                    <a:pt x="19" y="49"/>
                    <a:pt x="19" y="58"/>
                  </a:cubicBezTo>
                  <a:lnTo>
                    <a:pt x="19" y="66"/>
                  </a:lnTo>
                  <a:cubicBezTo>
                    <a:pt x="9" y="84"/>
                    <a:pt x="0" y="103"/>
                    <a:pt x="0" y="120"/>
                  </a:cubicBezTo>
                  <a:cubicBezTo>
                    <a:pt x="0" y="164"/>
                    <a:pt x="9" y="209"/>
                    <a:pt x="28" y="243"/>
                  </a:cubicBezTo>
                  <a:cubicBezTo>
                    <a:pt x="36" y="235"/>
                    <a:pt x="36" y="226"/>
                    <a:pt x="45" y="218"/>
                  </a:cubicBezTo>
                  <a:cubicBezTo>
                    <a:pt x="53" y="209"/>
                    <a:pt x="53" y="198"/>
                    <a:pt x="62" y="190"/>
                  </a:cubicBezTo>
                  <a:cubicBezTo>
                    <a:pt x="72" y="181"/>
                    <a:pt x="72" y="181"/>
                    <a:pt x="81" y="181"/>
                  </a:cubicBezTo>
                  <a:cubicBezTo>
                    <a:pt x="81" y="181"/>
                    <a:pt x="89" y="181"/>
                    <a:pt x="89" y="190"/>
                  </a:cubicBezTo>
                  <a:cubicBezTo>
                    <a:pt x="98" y="198"/>
                    <a:pt x="98" y="209"/>
                    <a:pt x="106" y="226"/>
                  </a:cubicBezTo>
                  <a:cubicBezTo>
                    <a:pt x="126" y="252"/>
                    <a:pt x="151" y="279"/>
                    <a:pt x="187" y="288"/>
                  </a:cubicBezTo>
                  <a:lnTo>
                    <a:pt x="275" y="288"/>
                  </a:lnTo>
                  <a:cubicBezTo>
                    <a:pt x="285" y="288"/>
                    <a:pt x="302" y="279"/>
                    <a:pt x="319" y="271"/>
                  </a:cubicBezTo>
                  <a:lnTo>
                    <a:pt x="328" y="271"/>
                  </a:lnTo>
                  <a:cubicBezTo>
                    <a:pt x="364" y="243"/>
                    <a:pt x="373" y="209"/>
                    <a:pt x="373" y="164"/>
                  </a:cubicBezTo>
                  <a:cubicBezTo>
                    <a:pt x="364" y="137"/>
                    <a:pt x="356" y="103"/>
                    <a:pt x="328" y="84"/>
                  </a:cubicBezTo>
                  <a:cubicBezTo>
                    <a:pt x="311" y="66"/>
                    <a:pt x="285" y="58"/>
                    <a:pt x="266" y="49"/>
                  </a:cubicBezTo>
                  <a:cubicBezTo>
                    <a:pt x="258" y="49"/>
                    <a:pt x="258" y="49"/>
                    <a:pt x="249" y="39"/>
                  </a:cubicBezTo>
                  <a:cubicBezTo>
                    <a:pt x="196" y="30"/>
                    <a:pt x="134" y="22"/>
                    <a:pt x="81" y="5"/>
                  </a:cubicBezTo>
                  <a:cubicBezTo>
                    <a:pt x="75" y="5"/>
                    <a:pt x="65" y="1"/>
                    <a:pt x="56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6351483" y="665329"/>
              <a:ext cx="15618" cy="11596"/>
            </a:xfrm>
            <a:custGeom>
              <a:rect b="b" l="l" r="r" t="t"/>
              <a:pathLst>
                <a:path extrusionOk="0" h="271" w="365">
                  <a:moveTo>
                    <a:pt x="48" y="1"/>
                  </a:moveTo>
                  <a:cubicBezTo>
                    <a:pt x="44" y="1"/>
                    <a:pt x="40" y="2"/>
                    <a:pt x="37" y="5"/>
                  </a:cubicBezTo>
                  <a:lnTo>
                    <a:pt x="37" y="13"/>
                  </a:lnTo>
                  <a:cubicBezTo>
                    <a:pt x="28" y="13"/>
                    <a:pt x="28" y="22"/>
                    <a:pt x="20" y="30"/>
                  </a:cubicBezTo>
                  <a:cubicBezTo>
                    <a:pt x="20" y="39"/>
                    <a:pt x="11" y="49"/>
                    <a:pt x="11" y="58"/>
                  </a:cubicBezTo>
                  <a:lnTo>
                    <a:pt x="11" y="66"/>
                  </a:lnTo>
                  <a:cubicBezTo>
                    <a:pt x="1" y="66"/>
                    <a:pt x="1" y="75"/>
                    <a:pt x="1" y="84"/>
                  </a:cubicBezTo>
                  <a:cubicBezTo>
                    <a:pt x="11" y="92"/>
                    <a:pt x="28" y="92"/>
                    <a:pt x="37" y="103"/>
                  </a:cubicBezTo>
                  <a:cubicBezTo>
                    <a:pt x="81" y="120"/>
                    <a:pt x="126" y="137"/>
                    <a:pt x="171" y="156"/>
                  </a:cubicBezTo>
                  <a:cubicBezTo>
                    <a:pt x="196" y="164"/>
                    <a:pt x="224" y="173"/>
                    <a:pt x="241" y="190"/>
                  </a:cubicBezTo>
                  <a:cubicBezTo>
                    <a:pt x="267" y="198"/>
                    <a:pt x="294" y="226"/>
                    <a:pt x="303" y="243"/>
                  </a:cubicBezTo>
                  <a:cubicBezTo>
                    <a:pt x="311" y="252"/>
                    <a:pt x="311" y="262"/>
                    <a:pt x="311" y="271"/>
                  </a:cubicBezTo>
                  <a:lnTo>
                    <a:pt x="320" y="271"/>
                  </a:lnTo>
                  <a:cubicBezTo>
                    <a:pt x="356" y="243"/>
                    <a:pt x="365" y="209"/>
                    <a:pt x="365" y="164"/>
                  </a:cubicBezTo>
                  <a:cubicBezTo>
                    <a:pt x="356" y="137"/>
                    <a:pt x="348" y="103"/>
                    <a:pt x="320" y="84"/>
                  </a:cubicBezTo>
                  <a:cubicBezTo>
                    <a:pt x="303" y="66"/>
                    <a:pt x="277" y="58"/>
                    <a:pt x="258" y="49"/>
                  </a:cubicBezTo>
                  <a:cubicBezTo>
                    <a:pt x="250" y="49"/>
                    <a:pt x="250" y="49"/>
                    <a:pt x="241" y="39"/>
                  </a:cubicBezTo>
                  <a:cubicBezTo>
                    <a:pt x="188" y="30"/>
                    <a:pt x="126" y="22"/>
                    <a:pt x="73" y="5"/>
                  </a:cubicBezTo>
                  <a:cubicBezTo>
                    <a:pt x="67" y="5"/>
                    <a:pt x="57" y="1"/>
                    <a:pt x="48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6368599" y="669694"/>
              <a:ext cx="27386" cy="24733"/>
            </a:xfrm>
            <a:custGeom>
              <a:rect b="b" l="l" r="r" t="t"/>
              <a:pathLst>
                <a:path extrusionOk="0" h="578" w="640">
                  <a:moveTo>
                    <a:pt x="214" y="1"/>
                  </a:moveTo>
                  <a:cubicBezTo>
                    <a:pt x="177" y="26"/>
                    <a:pt x="133" y="43"/>
                    <a:pt x="90" y="43"/>
                  </a:cubicBezTo>
                  <a:cubicBezTo>
                    <a:pt x="54" y="43"/>
                    <a:pt x="26" y="26"/>
                    <a:pt x="1" y="9"/>
                  </a:cubicBezTo>
                  <a:lnTo>
                    <a:pt x="1" y="26"/>
                  </a:lnTo>
                  <a:cubicBezTo>
                    <a:pt x="1" y="79"/>
                    <a:pt x="1" y="133"/>
                    <a:pt x="9" y="186"/>
                  </a:cubicBezTo>
                  <a:cubicBezTo>
                    <a:pt x="9" y="214"/>
                    <a:pt x="1" y="239"/>
                    <a:pt x="18" y="256"/>
                  </a:cubicBezTo>
                  <a:cubicBezTo>
                    <a:pt x="37" y="284"/>
                    <a:pt x="54" y="292"/>
                    <a:pt x="80" y="301"/>
                  </a:cubicBezTo>
                  <a:cubicBezTo>
                    <a:pt x="107" y="309"/>
                    <a:pt x="143" y="309"/>
                    <a:pt x="169" y="320"/>
                  </a:cubicBezTo>
                  <a:cubicBezTo>
                    <a:pt x="239" y="320"/>
                    <a:pt x="312" y="329"/>
                    <a:pt x="356" y="373"/>
                  </a:cubicBezTo>
                  <a:cubicBezTo>
                    <a:pt x="390" y="399"/>
                    <a:pt x="418" y="435"/>
                    <a:pt x="435" y="469"/>
                  </a:cubicBezTo>
                  <a:cubicBezTo>
                    <a:pt x="463" y="505"/>
                    <a:pt x="488" y="541"/>
                    <a:pt x="525" y="558"/>
                  </a:cubicBezTo>
                  <a:cubicBezTo>
                    <a:pt x="540" y="569"/>
                    <a:pt x="564" y="577"/>
                    <a:pt x="588" y="577"/>
                  </a:cubicBezTo>
                  <a:cubicBezTo>
                    <a:pt x="602" y="577"/>
                    <a:pt x="617" y="574"/>
                    <a:pt x="631" y="567"/>
                  </a:cubicBezTo>
                  <a:lnTo>
                    <a:pt x="631" y="558"/>
                  </a:lnTo>
                  <a:lnTo>
                    <a:pt x="639" y="558"/>
                  </a:lnTo>
                  <a:cubicBezTo>
                    <a:pt x="603" y="541"/>
                    <a:pt x="578" y="514"/>
                    <a:pt x="569" y="480"/>
                  </a:cubicBezTo>
                  <a:cubicBezTo>
                    <a:pt x="550" y="443"/>
                    <a:pt x="542" y="407"/>
                    <a:pt x="533" y="373"/>
                  </a:cubicBezTo>
                  <a:cubicBezTo>
                    <a:pt x="525" y="337"/>
                    <a:pt x="516" y="301"/>
                    <a:pt x="488" y="267"/>
                  </a:cubicBezTo>
                  <a:cubicBezTo>
                    <a:pt x="452" y="231"/>
                    <a:pt x="399" y="214"/>
                    <a:pt x="346" y="186"/>
                  </a:cubicBezTo>
                  <a:cubicBezTo>
                    <a:pt x="284" y="141"/>
                    <a:pt x="231" y="71"/>
                    <a:pt x="214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6368599" y="670807"/>
              <a:ext cx="27000" cy="23620"/>
            </a:xfrm>
            <a:custGeom>
              <a:rect b="b" l="l" r="r" t="t"/>
              <a:pathLst>
                <a:path extrusionOk="0" h="552" w="631">
                  <a:moveTo>
                    <a:pt x="1" y="0"/>
                  </a:moveTo>
                  <a:cubicBezTo>
                    <a:pt x="1" y="53"/>
                    <a:pt x="1" y="107"/>
                    <a:pt x="9" y="160"/>
                  </a:cubicBezTo>
                  <a:cubicBezTo>
                    <a:pt x="9" y="188"/>
                    <a:pt x="1" y="213"/>
                    <a:pt x="18" y="230"/>
                  </a:cubicBezTo>
                  <a:cubicBezTo>
                    <a:pt x="37" y="258"/>
                    <a:pt x="54" y="266"/>
                    <a:pt x="80" y="275"/>
                  </a:cubicBezTo>
                  <a:cubicBezTo>
                    <a:pt x="107" y="283"/>
                    <a:pt x="143" y="283"/>
                    <a:pt x="169" y="294"/>
                  </a:cubicBezTo>
                  <a:cubicBezTo>
                    <a:pt x="239" y="294"/>
                    <a:pt x="312" y="303"/>
                    <a:pt x="356" y="347"/>
                  </a:cubicBezTo>
                  <a:cubicBezTo>
                    <a:pt x="390" y="373"/>
                    <a:pt x="418" y="409"/>
                    <a:pt x="435" y="443"/>
                  </a:cubicBezTo>
                  <a:cubicBezTo>
                    <a:pt x="463" y="479"/>
                    <a:pt x="488" y="515"/>
                    <a:pt x="525" y="532"/>
                  </a:cubicBezTo>
                  <a:cubicBezTo>
                    <a:pt x="540" y="543"/>
                    <a:pt x="564" y="551"/>
                    <a:pt x="588" y="551"/>
                  </a:cubicBezTo>
                  <a:cubicBezTo>
                    <a:pt x="602" y="551"/>
                    <a:pt x="617" y="548"/>
                    <a:pt x="631" y="541"/>
                  </a:cubicBezTo>
                  <a:cubicBezTo>
                    <a:pt x="595" y="524"/>
                    <a:pt x="578" y="507"/>
                    <a:pt x="550" y="488"/>
                  </a:cubicBezTo>
                  <a:cubicBezTo>
                    <a:pt x="533" y="462"/>
                    <a:pt x="516" y="443"/>
                    <a:pt x="497" y="417"/>
                  </a:cubicBezTo>
                  <a:cubicBezTo>
                    <a:pt x="480" y="390"/>
                    <a:pt x="463" y="373"/>
                    <a:pt x="444" y="356"/>
                  </a:cubicBezTo>
                  <a:cubicBezTo>
                    <a:pt x="410" y="311"/>
                    <a:pt x="373" y="266"/>
                    <a:pt x="320" y="230"/>
                  </a:cubicBezTo>
                  <a:cubicBezTo>
                    <a:pt x="303" y="222"/>
                    <a:pt x="275" y="213"/>
                    <a:pt x="258" y="196"/>
                  </a:cubicBezTo>
                  <a:cubicBezTo>
                    <a:pt x="239" y="168"/>
                    <a:pt x="222" y="143"/>
                    <a:pt x="214" y="107"/>
                  </a:cubicBezTo>
                  <a:lnTo>
                    <a:pt x="214" y="9"/>
                  </a:lnTo>
                  <a:cubicBezTo>
                    <a:pt x="197" y="36"/>
                    <a:pt x="160" y="45"/>
                    <a:pt x="124" y="45"/>
                  </a:cubicBezTo>
                  <a:cubicBezTo>
                    <a:pt x="99" y="36"/>
                    <a:pt x="63" y="28"/>
                    <a:pt x="37" y="9"/>
                  </a:cubicBezTo>
                  <a:cubicBezTo>
                    <a:pt x="26" y="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6353023" y="647400"/>
              <a:ext cx="27728" cy="24176"/>
            </a:xfrm>
            <a:custGeom>
              <a:rect b="b" l="l" r="r" t="t"/>
              <a:pathLst>
                <a:path extrusionOk="0" h="565" w="648">
                  <a:moveTo>
                    <a:pt x="494" y="0"/>
                  </a:moveTo>
                  <a:cubicBezTo>
                    <a:pt x="482" y="0"/>
                    <a:pt x="471" y="2"/>
                    <a:pt x="463" y="6"/>
                  </a:cubicBezTo>
                  <a:cubicBezTo>
                    <a:pt x="418" y="6"/>
                    <a:pt x="373" y="24"/>
                    <a:pt x="320" y="51"/>
                  </a:cubicBezTo>
                  <a:cubicBezTo>
                    <a:pt x="312" y="51"/>
                    <a:pt x="303" y="60"/>
                    <a:pt x="303" y="60"/>
                  </a:cubicBezTo>
                  <a:cubicBezTo>
                    <a:pt x="231" y="96"/>
                    <a:pt x="169" y="138"/>
                    <a:pt x="116" y="183"/>
                  </a:cubicBezTo>
                  <a:lnTo>
                    <a:pt x="37" y="264"/>
                  </a:lnTo>
                  <a:cubicBezTo>
                    <a:pt x="18" y="281"/>
                    <a:pt x="1" y="309"/>
                    <a:pt x="28" y="343"/>
                  </a:cubicBezTo>
                  <a:cubicBezTo>
                    <a:pt x="45" y="362"/>
                    <a:pt x="62" y="371"/>
                    <a:pt x="90" y="379"/>
                  </a:cubicBezTo>
                  <a:cubicBezTo>
                    <a:pt x="169" y="415"/>
                    <a:pt x="258" y="449"/>
                    <a:pt x="337" y="485"/>
                  </a:cubicBezTo>
                  <a:cubicBezTo>
                    <a:pt x="373" y="494"/>
                    <a:pt x="418" y="511"/>
                    <a:pt x="463" y="530"/>
                  </a:cubicBezTo>
                  <a:cubicBezTo>
                    <a:pt x="471" y="539"/>
                    <a:pt x="488" y="547"/>
                    <a:pt x="497" y="547"/>
                  </a:cubicBezTo>
                  <a:lnTo>
                    <a:pt x="524" y="547"/>
                  </a:lnTo>
                  <a:cubicBezTo>
                    <a:pt x="541" y="547"/>
                    <a:pt x="561" y="556"/>
                    <a:pt x="578" y="564"/>
                  </a:cubicBezTo>
                  <a:lnTo>
                    <a:pt x="586" y="564"/>
                  </a:lnTo>
                  <a:cubicBezTo>
                    <a:pt x="595" y="564"/>
                    <a:pt x="595" y="556"/>
                    <a:pt x="595" y="556"/>
                  </a:cubicBezTo>
                  <a:cubicBezTo>
                    <a:pt x="622" y="494"/>
                    <a:pt x="631" y="432"/>
                    <a:pt x="639" y="371"/>
                  </a:cubicBezTo>
                  <a:cubicBezTo>
                    <a:pt x="648" y="317"/>
                    <a:pt x="648" y="264"/>
                    <a:pt x="639" y="211"/>
                  </a:cubicBezTo>
                  <a:cubicBezTo>
                    <a:pt x="631" y="149"/>
                    <a:pt x="603" y="60"/>
                    <a:pt x="550" y="15"/>
                  </a:cubicBezTo>
                  <a:cubicBezTo>
                    <a:pt x="541" y="15"/>
                    <a:pt x="533" y="6"/>
                    <a:pt x="524" y="6"/>
                  </a:cubicBezTo>
                  <a:cubicBezTo>
                    <a:pt x="516" y="2"/>
                    <a:pt x="505" y="0"/>
                    <a:pt x="49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6359485" y="647657"/>
              <a:ext cx="21267" cy="23920"/>
            </a:xfrm>
            <a:custGeom>
              <a:rect b="b" l="l" r="r" t="t"/>
              <a:pathLst>
                <a:path extrusionOk="0" h="559" w="497">
                  <a:moveTo>
                    <a:pt x="373" y="0"/>
                  </a:moveTo>
                  <a:lnTo>
                    <a:pt x="373" y="9"/>
                  </a:lnTo>
                  <a:cubicBezTo>
                    <a:pt x="382" y="18"/>
                    <a:pt x="390" y="26"/>
                    <a:pt x="390" y="45"/>
                  </a:cubicBezTo>
                  <a:cubicBezTo>
                    <a:pt x="410" y="62"/>
                    <a:pt x="410" y="98"/>
                    <a:pt x="410" y="124"/>
                  </a:cubicBezTo>
                  <a:cubicBezTo>
                    <a:pt x="410" y="132"/>
                    <a:pt x="399" y="152"/>
                    <a:pt x="390" y="169"/>
                  </a:cubicBezTo>
                  <a:cubicBezTo>
                    <a:pt x="356" y="230"/>
                    <a:pt x="284" y="258"/>
                    <a:pt x="214" y="275"/>
                  </a:cubicBezTo>
                  <a:cubicBezTo>
                    <a:pt x="193" y="278"/>
                    <a:pt x="172" y="279"/>
                    <a:pt x="152" y="279"/>
                  </a:cubicBezTo>
                  <a:cubicBezTo>
                    <a:pt x="101" y="279"/>
                    <a:pt x="51" y="273"/>
                    <a:pt x="1" y="267"/>
                  </a:cubicBezTo>
                  <a:lnTo>
                    <a:pt x="1" y="267"/>
                  </a:lnTo>
                  <a:cubicBezTo>
                    <a:pt x="63" y="311"/>
                    <a:pt x="124" y="356"/>
                    <a:pt x="186" y="409"/>
                  </a:cubicBezTo>
                  <a:cubicBezTo>
                    <a:pt x="231" y="443"/>
                    <a:pt x="267" y="479"/>
                    <a:pt x="312" y="516"/>
                  </a:cubicBezTo>
                  <a:cubicBezTo>
                    <a:pt x="320" y="524"/>
                    <a:pt x="337" y="533"/>
                    <a:pt x="346" y="541"/>
                  </a:cubicBezTo>
                  <a:lnTo>
                    <a:pt x="373" y="541"/>
                  </a:lnTo>
                  <a:cubicBezTo>
                    <a:pt x="390" y="541"/>
                    <a:pt x="410" y="550"/>
                    <a:pt x="427" y="558"/>
                  </a:cubicBezTo>
                  <a:lnTo>
                    <a:pt x="435" y="558"/>
                  </a:lnTo>
                  <a:cubicBezTo>
                    <a:pt x="444" y="558"/>
                    <a:pt x="444" y="550"/>
                    <a:pt x="444" y="550"/>
                  </a:cubicBezTo>
                  <a:cubicBezTo>
                    <a:pt x="471" y="488"/>
                    <a:pt x="480" y="426"/>
                    <a:pt x="488" y="365"/>
                  </a:cubicBezTo>
                  <a:cubicBezTo>
                    <a:pt x="497" y="311"/>
                    <a:pt x="497" y="258"/>
                    <a:pt x="488" y="205"/>
                  </a:cubicBezTo>
                  <a:cubicBezTo>
                    <a:pt x="480" y="143"/>
                    <a:pt x="452" y="54"/>
                    <a:pt x="399" y="9"/>
                  </a:cubicBezTo>
                  <a:cubicBezTo>
                    <a:pt x="390" y="9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6350755" y="656472"/>
              <a:ext cx="28926" cy="22764"/>
            </a:xfrm>
            <a:custGeom>
              <a:rect b="b" l="l" r="r" t="t"/>
              <a:pathLst>
                <a:path extrusionOk="0" h="532" w="676">
                  <a:moveTo>
                    <a:pt x="130" y="0"/>
                  </a:moveTo>
                  <a:cubicBezTo>
                    <a:pt x="123" y="0"/>
                    <a:pt x="116" y="2"/>
                    <a:pt x="107" y="7"/>
                  </a:cubicBezTo>
                  <a:cubicBezTo>
                    <a:pt x="90" y="24"/>
                    <a:pt x="71" y="52"/>
                    <a:pt x="54" y="69"/>
                  </a:cubicBezTo>
                  <a:cubicBezTo>
                    <a:pt x="37" y="105"/>
                    <a:pt x="18" y="139"/>
                    <a:pt x="9" y="184"/>
                  </a:cubicBezTo>
                  <a:lnTo>
                    <a:pt x="9" y="193"/>
                  </a:lnTo>
                  <a:cubicBezTo>
                    <a:pt x="1" y="220"/>
                    <a:pt x="1" y="246"/>
                    <a:pt x="18" y="265"/>
                  </a:cubicBezTo>
                  <a:cubicBezTo>
                    <a:pt x="18" y="273"/>
                    <a:pt x="37" y="273"/>
                    <a:pt x="37" y="273"/>
                  </a:cubicBezTo>
                  <a:cubicBezTo>
                    <a:pt x="54" y="282"/>
                    <a:pt x="71" y="282"/>
                    <a:pt x="90" y="291"/>
                  </a:cubicBezTo>
                  <a:cubicBezTo>
                    <a:pt x="107" y="291"/>
                    <a:pt x="135" y="299"/>
                    <a:pt x="160" y="310"/>
                  </a:cubicBezTo>
                  <a:cubicBezTo>
                    <a:pt x="303" y="352"/>
                    <a:pt x="426" y="433"/>
                    <a:pt x="550" y="512"/>
                  </a:cubicBezTo>
                  <a:cubicBezTo>
                    <a:pt x="560" y="523"/>
                    <a:pt x="569" y="531"/>
                    <a:pt x="577" y="531"/>
                  </a:cubicBezTo>
                  <a:cubicBezTo>
                    <a:pt x="594" y="531"/>
                    <a:pt x="603" y="512"/>
                    <a:pt x="614" y="503"/>
                  </a:cubicBezTo>
                  <a:lnTo>
                    <a:pt x="614" y="459"/>
                  </a:lnTo>
                  <a:cubicBezTo>
                    <a:pt x="614" y="442"/>
                    <a:pt x="622" y="416"/>
                    <a:pt x="639" y="397"/>
                  </a:cubicBezTo>
                  <a:cubicBezTo>
                    <a:pt x="648" y="363"/>
                    <a:pt x="675" y="335"/>
                    <a:pt x="675" y="310"/>
                  </a:cubicBezTo>
                  <a:cubicBezTo>
                    <a:pt x="667" y="282"/>
                    <a:pt x="656" y="273"/>
                    <a:pt x="639" y="256"/>
                  </a:cubicBezTo>
                  <a:cubicBezTo>
                    <a:pt x="586" y="203"/>
                    <a:pt x="516" y="167"/>
                    <a:pt x="454" y="139"/>
                  </a:cubicBezTo>
                  <a:cubicBezTo>
                    <a:pt x="401" y="114"/>
                    <a:pt x="356" y="97"/>
                    <a:pt x="303" y="69"/>
                  </a:cubicBezTo>
                  <a:cubicBezTo>
                    <a:pt x="258" y="52"/>
                    <a:pt x="222" y="33"/>
                    <a:pt x="177" y="16"/>
                  </a:cubicBezTo>
                  <a:cubicBezTo>
                    <a:pt x="160" y="10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6357602" y="659424"/>
              <a:ext cx="22080" cy="19812"/>
            </a:xfrm>
            <a:custGeom>
              <a:rect b="b" l="l" r="r" t="t"/>
              <a:pathLst>
                <a:path extrusionOk="0" h="463" w="516">
                  <a:moveTo>
                    <a:pt x="143" y="0"/>
                  </a:moveTo>
                  <a:cubicBezTo>
                    <a:pt x="143" y="9"/>
                    <a:pt x="151" y="28"/>
                    <a:pt x="151" y="36"/>
                  </a:cubicBezTo>
                  <a:cubicBezTo>
                    <a:pt x="151" y="62"/>
                    <a:pt x="143" y="90"/>
                    <a:pt x="134" y="115"/>
                  </a:cubicBezTo>
                  <a:lnTo>
                    <a:pt x="134" y="124"/>
                  </a:lnTo>
                  <a:cubicBezTo>
                    <a:pt x="107" y="168"/>
                    <a:pt x="70" y="204"/>
                    <a:pt x="28" y="230"/>
                  </a:cubicBezTo>
                  <a:cubicBezTo>
                    <a:pt x="17" y="230"/>
                    <a:pt x="9" y="241"/>
                    <a:pt x="0" y="241"/>
                  </a:cubicBezTo>
                  <a:cubicBezTo>
                    <a:pt x="143" y="283"/>
                    <a:pt x="266" y="364"/>
                    <a:pt x="390" y="443"/>
                  </a:cubicBezTo>
                  <a:cubicBezTo>
                    <a:pt x="400" y="454"/>
                    <a:pt x="409" y="462"/>
                    <a:pt x="417" y="462"/>
                  </a:cubicBezTo>
                  <a:cubicBezTo>
                    <a:pt x="434" y="462"/>
                    <a:pt x="443" y="443"/>
                    <a:pt x="454" y="434"/>
                  </a:cubicBezTo>
                  <a:lnTo>
                    <a:pt x="454" y="390"/>
                  </a:lnTo>
                  <a:cubicBezTo>
                    <a:pt x="454" y="373"/>
                    <a:pt x="462" y="347"/>
                    <a:pt x="479" y="328"/>
                  </a:cubicBezTo>
                  <a:cubicBezTo>
                    <a:pt x="488" y="294"/>
                    <a:pt x="515" y="266"/>
                    <a:pt x="515" y="241"/>
                  </a:cubicBezTo>
                  <a:cubicBezTo>
                    <a:pt x="507" y="213"/>
                    <a:pt x="496" y="204"/>
                    <a:pt x="479" y="187"/>
                  </a:cubicBezTo>
                  <a:cubicBezTo>
                    <a:pt x="426" y="134"/>
                    <a:pt x="356" y="98"/>
                    <a:pt x="294" y="70"/>
                  </a:cubicBezTo>
                  <a:cubicBezTo>
                    <a:pt x="241" y="45"/>
                    <a:pt x="196" y="28"/>
                    <a:pt x="14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6323412" y="834481"/>
              <a:ext cx="26273" cy="18571"/>
            </a:xfrm>
            <a:custGeom>
              <a:rect b="b" l="l" r="r" t="t"/>
              <a:pathLst>
                <a:path extrusionOk="0" h="434" w="614">
                  <a:moveTo>
                    <a:pt x="81" y="1"/>
                  </a:moveTo>
                  <a:cubicBezTo>
                    <a:pt x="74" y="1"/>
                    <a:pt x="67" y="3"/>
                    <a:pt x="63" y="7"/>
                  </a:cubicBezTo>
                  <a:cubicBezTo>
                    <a:pt x="29" y="24"/>
                    <a:pt x="1" y="69"/>
                    <a:pt x="1" y="105"/>
                  </a:cubicBezTo>
                  <a:cubicBezTo>
                    <a:pt x="1" y="122"/>
                    <a:pt x="9" y="131"/>
                    <a:pt x="18" y="141"/>
                  </a:cubicBezTo>
                  <a:lnTo>
                    <a:pt x="533" y="433"/>
                  </a:lnTo>
                  <a:lnTo>
                    <a:pt x="614" y="301"/>
                  </a:lnTo>
                  <a:lnTo>
                    <a:pt x="99" y="7"/>
                  </a:lnTo>
                  <a:cubicBezTo>
                    <a:pt x="95" y="3"/>
                    <a:pt x="88" y="1"/>
                    <a:pt x="8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6345492" y="847018"/>
              <a:ext cx="4579" cy="6290"/>
            </a:xfrm>
            <a:custGeom>
              <a:rect b="b" l="l" r="r" t="t"/>
              <a:pathLst>
                <a:path extrusionOk="0" h="147" w="107">
                  <a:moveTo>
                    <a:pt x="78" y="0"/>
                  </a:moveTo>
                  <a:cubicBezTo>
                    <a:pt x="71" y="0"/>
                    <a:pt x="63" y="3"/>
                    <a:pt x="53" y="8"/>
                  </a:cubicBezTo>
                  <a:cubicBezTo>
                    <a:pt x="26" y="25"/>
                    <a:pt x="0" y="70"/>
                    <a:pt x="0" y="104"/>
                  </a:cubicBezTo>
                  <a:cubicBezTo>
                    <a:pt x="0" y="130"/>
                    <a:pt x="14" y="147"/>
                    <a:pt x="32" y="147"/>
                  </a:cubicBezTo>
                  <a:cubicBezTo>
                    <a:pt x="39" y="147"/>
                    <a:pt x="46" y="145"/>
                    <a:pt x="53" y="140"/>
                  </a:cubicBezTo>
                  <a:cubicBezTo>
                    <a:pt x="87" y="123"/>
                    <a:pt x="106" y="78"/>
                    <a:pt x="106" y="42"/>
                  </a:cubicBezTo>
                  <a:cubicBezTo>
                    <a:pt x="106" y="17"/>
                    <a:pt x="96" y="0"/>
                    <a:pt x="7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6346562" y="848174"/>
              <a:ext cx="9499" cy="8301"/>
            </a:xfrm>
            <a:custGeom>
              <a:rect b="b" l="l" r="r" t="t"/>
              <a:pathLst>
                <a:path extrusionOk="0" h="194" w="222">
                  <a:moveTo>
                    <a:pt x="50" y="0"/>
                  </a:moveTo>
                  <a:cubicBezTo>
                    <a:pt x="45" y="0"/>
                    <a:pt x="41" y="2"/>
                    <a:pt x="37" y="7"/>
                  </a:cubicBezTo>
                  <a:cubicBezTo>
                    <a:pt x="9" y="15"/>
                    <a:pt x="1" y="51"/>
                    <a:pt x="1" y="68"/>
                  </a:cubicBezTo>
                  <a:cubicBezTo>
                    <a:pt x="1" y="87"/>
                    <a:pt x="1" y="87"/>
                    <a:pt x="9" y="96"/>
                  </a:cubicBezTo>
                  <a:lnTo>
                    <a:pt x="179" y="194"/>
                  </a:lnTo>
                  <a:lnTo>
                    <a:pt x="222" y="96"/>
                  </a:lnTo>
                  <a:lnTo>
                    <a:pt x="62" y="7"/>
                  </a:ln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6353408" y="852239"/>
              <a:ext cx="3509" cy="4236"/>
            </a:xfrm>
            <a:custGeom>
              <a:rect b="b" l="l" r="r" t="t"/>
              <a:pathLst>
                <a:path extrusionOk="0" h="99" w="82">
                  <a:moveTo>
                    <a:pt x="61" y="1"/>
                  </a:moveTo>
                  <a:cubicBezTo>
                    <a:pt x="54" y="1"/>
                    <a:pt x="46" y="3"/>
                    <a:pt x="36" y="10"/>
                  </a:cubicBezTo>
                  <a:cubicBezTo>
                    <a:pt x="19" y="18"/>
                    <a:pt x="0" y="46"/>
                    <a:pt x="0" y="71"/>
                  </a:cubicBezTo>
                  <a:cubicBezTo>
                    <a:pt x="0" y="89"/>
                    <a:pt x="8" y="99"/>
                    <a:pt x="18" y="99"/>
                  </a:cubicBezTo>
                  <a:cubicBezTo>
                    <a:pt x="24" y="99"/>
                    <a:pt x="30" y="95"/>
                    <a:pt x="36" y="88"/>
                  </a:cubicBezTo>
                  <a:cubicBezTo>
                    <a:pt x="62" y="80"/>
                    <a:pt x="81" y="54"/>
                    <a:pt x="81" y="27"/>
                  </a:cubicBezTo>
                  <a:cubicBezTo>
                    <a:pt x="81" y="10"/>
                    <a:pt x="73" y="1"/>
                    <a:pt x="6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351140" y="850442"/>
              <a:ext cx="25888" cy="18913"/>
            </a:xfrm>
            <a:custGeom>
              <a:rect b="b" l="l" r="r" t="t"/>
              <a:pathLst>
                <a:path extrusionOk="0" h="442" w="605">
                  <a:moveTo>
                    <a:pt x="81" y="0"/>
                  </a:moveTo>
                  <a:cubicBezTo>
                    <a:pt x="74" y="0"/>
                    <a:pt x="67" y="3"/>
                    <a:pt x="62" y="7"/>
                  </a:cubicBezTo>
                  <a:cubicBezTo>
                    <a:pt x="28" y="24"/>
                    <a:pt x="0" y="69"/>
                    <a:pt x="0" y="105"/>
                  </a:cubicBezTo>
                  <a:cubicBezTo>
                    <a:pt x="0" y="122"/>
                    <a:pt x="9" y="130"/>
                    <a:pt x="19" y="141"/>
                  </a:cubicBezTo>
                  <a:lnTo>
                    <a:pt x="532" y="441"/>
                  </a:lnTo>
                  <a:lnTo>
                    <a:pt x="605" y="301"/>
                  </a:lnTo>
                  <a:lnTo>
                    <a:pt x="98" y="7"/>
                  </a:lnTo>
                  <a:cubicBezTo>
                    <a:pt x="94" y="3"/>
                    <a:pt x="87" y="0"/>
                    <a:pt x="8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373177" y="862936"/>
              <a:ext cx="4579" cy="6333"/>
            </a:xfrm>
            <a:custGeom>
              <a:rect b="b" l="l" r="r" t="t"/>
              <a:pathLst>
                <a:path extrusionOk="0" h="148" w="107">
                  <a:moveTo>
                    <a:pt x="74" y="1"/>
                  </a:moveTo>
                  <a:cubicBezTo>
                    <a:pt x="68" y="1"/>
                    <a:pt x="60" y="3"/>
                    <a:pt x="53" y="9"/>
                  </a:cubicBezTo>
                  <a:cubicBezTo>
                    <a:pt x="17" y="26"/>
                    <a:pt x="0" y="70"/>
                    <a:pt x="0" y="104"/>
                  </a:cubicBezTo>
                  <a:cubicBezTo>
                    <a:pt x="0" y="131"/>
                    <a:pt x="9" y="147"/>
                    <a:pt x="29" y="147"/>
                  </a:cubicBezTo>
                  <a:cubicBezTo>
                    <a:pt x="36" y="147"/>
                    <a:pt x="44" y="145"/>
                    <a:pt x="53" y="141"/>
                  </a:cubicBezTo>
                  <a:cubicBezTo>
                    <a:pt x="79" y="124"/>
                    <a:pt x="107" y="79"/>
                    <a:pt x="107" y="43"/>
                  </a:cubicBezTo>
                  <a:cubicBezTo>
                    <a:pt x="107" y="18"/>
                    <a:pt x="92" y="1"/>
                    <a:pt x="7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6300305" y="698193"/>
              <a:ext cx="184853" cy="111554"/>
            </a:xfrm>
            <a:custGeom>
              <a:rect b="b" l="l" r="r" t="t"/>
              <a:pathLst>
                <a:path extrusionOk="0" h="2607" w="4320">
                  <a:moveTo>
                    <a:pt x="555" y="1"/>
                  </a:moveTo>
                  <a:cubicBezTo>
                    <a:pt x="547" y="1"/>
                    <a:pt x="539" y="3"/>
                    <a:pt x="532" y="7"/>
                  </a:cubicBezTo>
                  <a:lnTo>
                    <a:pt x="98" y="229"/>
                  </a:lnTo>
                  <a:cubicBezTo>
                    <a:pt x="53" y="257"/>
                    <a:pt x="17" y="301"/>
                    <a:pt x="9" y="354"/>
                  </a:cubicBezTo>
                  <a:cubicBezTo>
                    <a:pt x="0" y="416"/>
                    <a:pt x="36" y="478"/>
                    <a:pt x="90" y="514"/>
                  </a:cubicBezTo>
                  <a:lnTo>
                    <a:pt x="3664" y="2571"/>
                  </a:lnTo>
                  <a:cubicBezTo>
                    <a:pt x="3698" y="2598"/>
                    <a:pt x="3743" y="2607"/>
                    <a:pt x="3779" y="2607"/>
                  </a:cubicBezTo>
                  <a:cubicBezTo>
                    <a:pt x="3824" y="2607"/>
                    <a:pt x="3868" y="2598"/>
                    <a:pt x="3902" y="2571"/>
                  </a:cubicBezTo>
                  <a:lnTo>
                    <a:pt x="4283" y="2341"/>
                  </a:lnTo>
                  <a:cubicBezTo>
                    <a:pt x="4311" y="2324"/>
                    <a:pt x="4320" y="2287"/>
                    <a:pt x="4303" y="2262"/>
                  </a:cubicBezTo>
                  <a:cubicBezTo>
                    <a:pt x="4290" y="2244"/>
                    <a:pt x="4271" y="2234"/>
                    <a:pt x="4252" y="2234"/>
                  </a:cubicBezTo>
                  <a:cubicBezTo>
                    <a:pt x="4242" y="2234"/>
                    <a:pt x="4231" y="2237"/>
                    <a:pt x="4222" y="2243"/>
                  </a:cubicBezTo>
                  <a:lnTo>
                    <a:pt x="3841" y="2475"/>
                  </a:lnTo>
                  <a:cubicBezTo>
                    <a:pt x="3823" y="2488"/>
                    <a:pt x="3803" y="2494"/>
                    <a:pt x="3782" y="2494"/>
                  </a:cubicBezTo>
                  <a:cubicBezTo>
                    <a:pt x="3761" y="2494"/>
                    <a:pt x="3740" y="2488"/>
                    <a:pt x="3717" y="2475"/>
                  </a:cubicBezTo>
                  <a:lnTo>
                    <a:pt x="151" y="416"/>
                  </a:lnTo>
                  <a:cubicBezTo>
                    <a:pt x="124" y="399"/>
                    <a:pt x="124" y="380"/>
                    <a:pt x="124" y="371"/>
                  </a:cubicBezTo>
                  <a:cubicBezTo>
                    <a:pt x="124" y="371"/>
                    <a:pt x="124" y="346"/>
                    <a:pt x="151" y="335"/>
                  </a:cubicBezTo>
                  <a:lnTo>
                    <a:pt x="586" y="114"/>
                  </a:lnTo>
                  <a:cubicBezTo>
                    <a:pt x="611" y="97"/>
                    <a:pt x="622" y="61"/>
                    <a:pt x="603" y="35"/>
                  </a:cubicBezTo>
                  <a:cubicBezTo>
                    <a:pt x="596" y="15"/>
                    <a:pt x="576" y="1"/>
                    <a:pt x="55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6305568" y="715608"/>
              <a:ext cx="179590" cy="91656"/>
            </a:xfrm>
            <a:custGeom>
              <a:rect b="b" l="l" r="r" t="t"/>
              <a:pathLst>
                <a:path extrusionOk="0" h="2142" w="4197">
                  <a:moveTo>
                    <a:pt x="9" y="1"/>
                  </a:moveTo>
                  <a:cubicBezTo>
                    <a:pt x="1" y="9"/>
                    <a:pt x="1" y="18"/>
                    <a:pt x="1" y="26"/>
                  </a:cubicBezTo>
                  <a:cubicBezTo>
                    <a:pt x="1" y="35"/>
                    <a:pt x="1" y="54"/>
                    <a:pt x="28" y="62"/>
                  </a:cubicBezTo>
                  <a:lnTo>
                    <a:pt x="3594" y="2130"/>
                  </a:lnTo>
                  <a:cubicBezTo>
                    <a:pt x="3614" y="2137"/>
                    <a:pt x="3634" y="2141"/>
                    <a:pt x="3653" y="2141"/>
                  </a:cubicBezTo>
                  <a:cubicBezTo>
                    <a:pt x="3676" y="2141"/>
                    <a:pt x="3698" y="2135"/>
                    <a:pt x="3718" y="2121"/>
                  </a:cubicBezTo>
                  <a:lnTo>
                    <a:pt x="4099" y="1889"/>
                  </a:lnTo>
                  <a:cubicBezTo>
                    <a:pt x="4106" y="1887"/>
                    <a:pt x="4113" y="1886"/>
                    <a:pt x="4120" y="1886"/>
                  </a:cubicBezTo>
                  <a:cubicBezTo>
                    <a:pt x="4142" y="1886"/>
                    <a:pt x="4165" y="1896"/>
                    <a:pt x="4180" y="1917"/>
                  </a:cubicBezTo>
                  <a:cubicBezTo>
                    <a:pt x="4188" y="1898"/>
                    <a:pt x="4197" y="1872"/>
                    <a:pt x="4180" y="1855"/>
                  </a:cubicBezTo>
                  <a:cubicBezTo>
                    <a:pt x="4167" y="1837"/>
                    <a:pt x="4148" y="1827"/>
                    <a:pt x="4129" y="1827"/>
                  </a:cubicBezTo>
                  <a:cubicBezTo>
                    <a:pt x="4119" y="1827"/>
                    <a:pt x="4108" y="1830"/>
                    <a:pt x="4099" y="1836"/>
                  </a:cubicBezTo>
                  <a:lnTo>
                    <a:pt x="3718" y="2068"/>
                  </a:lnTo>
                  <a:cubicBezTo>
                    <a:pt x="3700" y="2081"/>
                    <a:pt x="3680" y="2087"/>
                    <a:pt x="3659" y="2087"/>
                  </a:cubicBezTo>
                  <a:cubicBezTo>
                    <a:pt x="3638" y="2087"/>
                    <a:pt x="3617" y="2081"/>
                    <a:pt x="3594" y="2068"/>
                  </a:cubicBezTo>
                  <a:lnTo>
                    <a:pt x="28" y="9"/>
                  </a:lnTo>
                  <a:cubicBezTo>
                    <a:pt x="20" y="1"/>
                    <a:pt x="20" y="1"/>
                    <a:pt x="9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6300648" y="698193"/>
              <a:ext cx="25845" cy="17458"/>
            </a:xfrm>
            <a:custGeom>
              <a:rect b="b" l="l" r="r" t="t"/>
              <a:pathLst>
                <a:path extrusionOk="0" h="408" w="604">
                  <a:moveTo>
                    <a:pt x="547" y="1"/>
                  </a:moveTo>
                  <a:cubicBezTo>
                    <a:pt x="539" y="1"/>
                    <a:pt x="531" y="3"/>
                    <a:pt x="524" y="7"/>
                  </a:cubicBezTo>
                  <a:lnTo>
                    <a:pt x="90" y="229"/>
                  </a:lnTo>
                  <a:cubicBezTo>
                    <a:pt x="45" y="257"/>
                    <a:pt x="9" y="301"/>
                    <a:pt x="1" y="354"/>
                  </a:cubicBezTo>
                  <a:lnTo>
                    <a:pt x="1" y="408"/>
                  </a:lnTo>
                  <a:cubicBezTo>
                    <a:pt x="9" y="354"/>
                    <a:pt x="45" y="310"/>
                    <a:pt x="90" y="293"/>
                  </a:cubicBezTo>
                  <a:lnTo>
                    <a:pt x="524" y="61"/>
                  </a:lnTo>
                  <a:cubicBezTo>
                    <a:pt x="531" y="59"/>
                    <a:pt x="537" y="57"/>
                    <a:pt x="543" y="57"/>
                  </a:cubicBezTo>
                  <a:cubicBezTo>
                    <a:pt x="563" y="57"/>
                    <a:pt x="582" y="67"/>
                    <a:pt x="595" y="88"/>
                  </a:cubicBezTo>
                  <a:cubicBezTo>
                    <a:pt x="603" y="69"/>
                    <a:pt x="603" y="52"/>
                    <a:pt x="595" y="35"/>
                  </a:cubicBezTo>
                  <a:cubicBezTo>
                    <a:pt x="588" y="15"/>
                    <a:pt x="568" y="1"/>
                    <a:pt x="54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6434282" y="556556"/>
              <a:ext cx="23920" cy="36500"/>
            </a:xfrm>
            <a:custGeom>
              <a:rect b="b" l="l" r="r" t="t"/>
              <a:pathLst>
                <a:path extrusionOk="0" h="853" w="559">
                  <a:moveTo>
                    <a:pt x="1" y="1"/>
                  </a:moveTo>
                  <a:lnTo>
                    <a:pt x="1" y="463"/>
                  </a:lnTo>
                  <a:cubicBezTo>
                    <a:pt x="1" y="505"/>
                    <a:pt x="18" y="533"/>
                    <a:pt x="54" y="550"/>
                  </a:cubicBezTo>
                  <a:lnTo>
                    <a:pt x="45" y="550"/>
                  </a:lnTo>
                  <a:lnTo>
                    <a:pt x="559" y="852"/>
                  </a:lnTo>
                  <a:cubicBezTo>
                    <a:pt x="533" y="835"/>
                    <a:pt x="524" y="807"/>
                    <a:pt x="524" y="763"/>
                  </a:cubicBezTo>
                  <a:lnTo>
                    <a:pt x="524" y="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6456705" y="560749"/>
              <a:ext cx="14805" cy="32777"/>
            </a:xfrm>
            <a:custGeom>
              <a:rect b="b" l="l" r="r" t="t"/>
              <a:pathLst>
                <a:path extrusionOk="0" h="766" w="346">
                  <a:moveTo>
                    <a:pt x="345" y="1"/>
                  </a:moveTo>
                  <a:lnTo>
                    <a:pt x="124" y="133"/>
                  </a:lnTo>
                  <a:lnTo>
                    <a:pt x="0" y="205"/>
                  </a:lnTo>
                  <a:lnTo>
                    <a:pt x="0" y="665"/>
                  </a:lnTo>
                  <a:cubicBezTo>
                    <a:pt x="0" y="709"/>
                    <a:pt x="9" y="737"/>
                    <a:pt x="35" y="754"/>
                  </a:cubicBezTo>
                  <a:cubicBezTo>
                    <a:pt x="46" y="761"/>
                    <a:pt x="62" y="765"/>
                    <a:pt x="80" y="765"/>
                  </a:cubicBezTo>
                  <a:cubicBezTo>
                    <a:pt x="106" y="765"/>
                    <a:pt x="137" y="757"/>
                    <a:pt x="169" y="737"/>
                  </a:cubicBezTo>
                  <a:cubicBezTo>
                    <a:pt x="267" y="684"/>
                    <a:pt x="345" y="558"/>
                    <a:pt x="345" y="471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6434282" y="547826"/>
              <a:ext cx="37227" cy="21695"/>
            </a:xfrm>
            <a:custGeom>
              <a:rect b="b" l="l" r="r" t="t"/>
              <a:pathLst>
                <a:path extrusionOk="0" h="507" w="870">
                  <a:moveTo>
                    <a:pt x="346" y="0"/>
                  </a:moveTo>
                  <a:lnTo>
                    <a:pt x="1" y="205"/>
                  </a:lnTo>
                  <a:lnTo>
                    <a:pt x="524" y="507"/>
                  </a:lnTo>
                  <a:lnTo>
                    <a:pt x="648" y="435"/>
                  </a:lnTo>
                  <a:lnTo>
                    <a:pt x="869" y="30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6458973" y="576025"/>
              <a:ext cx="104365" cy="278392"/>
            </a:xfrm>
            <a:custGeom>
              <a:rect b="b" l="l" r="r" t="t"/>
              <a:pathLst>
                <a:path extrusionOk="0" h="6506" w="2439">
                  <a:moveTo>
                    <a:pt x="177" y="0"/>
                  </a:moveTo>
                  <a:cubicBezTo>
                    <a:pt x="143" y="0"/>
                    <a:pt x="108" y="19"/>
                    <a:pt x="88" y="50"/>
                  </a:cubicBezTo>
                  <a:cubicBezTo>
                    <a:pt x="71" y="86"/>
                    <a:pt x="88" y="140"/>
                    <a:pt x="124" y="157"/>
                  </a:cubicBezTo>
                  <a:lnTo>
                    <a:pt x="1738" y="1081"/>
                  </a:lnTo>
                  <a:cubicBezTo>
                    <a:pt x="1872" y="1159"/>
                    <a:pt x="1970" y="1302"/>
                    <a:pt x="1987" y="1462"/>
                  </a:cubicBezTo>
                  <a:lnTo>
                    <a:pt x="2208" y="3103"/>
                  </a:lnTo>
                  <a:cubicBezTo>
                    <a:pt x="2262" y="3546"/>
                    <a:pt x="2164" y="3999"/>
                    <a:pt x="1934" y="4372"/>
                  </a:cubicBezTo>
                  <a:lnTo>
                    <a:pt x="1127" y="5683"/>
                  </a:lnTo>
                  <a:lnTo>
                    <a:pt x="54" y="6350"/>
                  </a:lnTo>
                  <a:cubicBezTo>
                    <a:pt x="9" y="6367"/>
                    <a:pt x="1" y="6420"/>
                    <a:pt x="26" y="6465"/>
                  </a:cubicBezTo>
                  <a:cubicBezTo>
                    <a:pt x="37" y="6492"/>
                    <a:pt x="61" y="6506"/>
                    <a:pt x="89" y="6506"/>
                  </a:cubicBezTo>
                  <a:cubicBezTo>
                    <a:pt x="106" y="6506"/>
                    <a:pt x="124" y="6501"/>
                    <a:pt x="141" y="6490"/>
                  </a:cubicBezTo>
                  <a:lnTo>
                    <a:pt x="1250" y="5817"/>
                  </a:lnTo>
                  <a:lnTo>
                    <a:pt x="2085" y="4459"/>
                  </a:lnTo>
                  <a:cubicBezTo>
                    <a:pt x="2332" y="4052"/>
                    <a:pt x="2438" y="3563"/>
                    <a:pt x="2377" y="3084"/>
                  </a:cubicBezTo>
                  <a:lnTo>
                    <a:pt x="2164" y="1445"/>
                  </a:lnTo>
                  <a:cubicBezTo>
                    <a:pt x="2138" y="1232"/>
                    <a:pt x="2004" y="1036"/>
                    <a:pt x="1819" y="929"/>
                  </a:cubicBezTo>
                  <a:lnTo>
                    <a:pt x="214" y="8"/>
                  </a:lnTo>
                  <a:cubicBezTo>
                    <a:pt x="202" y="3"/>
                    <a:pt x="189" y="0"/>
                    <a:pt x="177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6462353" y="576025"/>
              <a:ext cx="99144" cy="145272"/>
            </a:xfrm>
            <a:custGeom>
              <a:rect b="b" l="l" r="r" t="t"/>
              <a:pathLst>
                <a:path extrusionOk="0" h="3395" w="2317">
                  <a:moveTo>
                    <a:pt x="98" y="0"/>
                  </a:moveTo>
                  <a:cubicBezTo>
                    <a:pt x="64" y="0"/>
                    <a:pt x="29" y="19"/>
                    <a:pt x="9" y="50"/>
                  </a:cubicBezTo>
                  <a:cubicBezTo>
                    <a:pt x="0" y="69"/>
                    <a:pt x="0" y="95"/>
                    <a:pt x="9" y="123"/>
                  </a:cubicBezTo>
                  <a:cubicBezTo>
                    <a:pt x="28" y="92"/>
                    <a:pt x="59" y="74"/>
                    <a:pt x="90" y="74"/>
                  </a:cubicBezTo>
                  <a:cubicBezTo>
                    <a:pt x="105" y="74"/>
                    <a:pt x="120" y="78"/>
                    <a:pt x="135" y="86"/>
                  </a:cubicBezTo>
                  <a:lnTo>
                    <a:pt x="1740" y="1008"/>
                  </a:lnTo>
                  <a:cubicBezTo>
                    <a:pt x="1925" y="1115"/>
                    <a:pt x="2059" y="1302"/>
                    <a:pt x="2085" y="1515"/>
                  </a:cubicBezTo>
                  <a:lnTo>
                    <a:pt x="2298" y="3156"/>
                  </a:lnTo>
                  <a:cubicBezTo>
                    <a:pt x="2306" y="3235"/>
                    <a:pt x="2317" y="3316"/>
                    <a:pt x="2317" y="3395"/>
                  </a:cubicBezTo>
                  <a:cubicBezTo>
                    <a:pt x="2317" y="3288"/>
                    <a:pt x="2306" y="3182"/>
                    <a:pt x="2298" y="3084"/>
                  </a:cubicBezTo>
                  <a:lnTo>
                    <a:pt x="2085" y="1445"/>
                  </a:lnTo>
                  <a:cubicBezTo>
                    <a:pt x="2059" y="1232"/>
                    <a:pt x="1925" y="1036"/>
                    <a:pt x="1740" y="929"/>
                  </a:cubicBezTo>
                  <a:lnTo>
                    <a:pt x="135" y="8"/>
                  </a:lnTo>
                  <a:cubicBezTo>
                    <a:pt x="123" y="3"/>
                    <a:pt x="110" y="0"/>
                    <a:pt x="98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6458973" y="721257"/>
              <a:ext cx="95251" cy="131023"/>
            </a:xfrm>
            <a:custGeom>
              <a:rect b="b" l="l" r="r" t="t"/>
              <a:pathLst>
                <a:path extrusionOk="0" h="3062" w="2226">
                  <a:moveTo>
                    <a:pt x="2217" y="1"/>
                  </a:moveTo>
                  <a:cubicBezTo>
                    <a:pt x="2217" y="339"/>
                    <a:pt x="2119" y="684"/>
                    <a:pt x="1934" y="978"/>
                  </a:cubicBezTo>
                  <a:lnTo>
                    <a:pt x="1127" y="2289"/>
                  </a:lnTo>
                  <a:lnTo>
                    <a:pt x="54" y="2956"/>
                  </a:lnTo>
                  <a:cubicBezTo>
                    <a:pt x="18" y="2973"/>
                    <a:pt x="1" y="3026"/>
                    <a:pt x="18" y="3062"/>
                  </a:cubicBezTo>
                  <a:cubicBezTo>
                    <a:pt x="26" y="3043"/>
                    <a:pt x="35" y="3034"/>
                    <a:pt x="54" y="3026"/>
                  </a:cubicBezTo>
                  <a:lnTo>
                    <a:pt x="1127" y="2370"/>
                  </a:lnTo>
                  <a:lnTo>
                    <a:pt x="1934" y="1057"/>
                  </a:lnTo>
                  <a:cubicBezTo>
                    <a:pt x="2130" y="737"/>
                    <a:pt x="2225" y="365"/>
                    <a:pt x="221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6429361" y="781891"/>
              <a:ext cx="18271" cy="14206"/>
            </a:xfrm>
            <a:custGeom>
              <a:rect b="b" l="l" r="r" t="t"/>
              <a:pathLst>
                <a:path extrusionOk="0" h="332" w="427">
                  <a:moveTo>
                    <a:pt x="308" y="0"/>
                  </a:moveTo>
                  <a:cubicBezTo>
                    <a:pt x="300" y="0"/>
                    <a:pt x="291" y="1"/>
                    <a:pt x="284" y="4"/>
                  </a:cubicBezTo>
                  <a:cubicBezTo>
                    <a:pt x="267" y="4"/>
                    <a:pt x="248" y="12"/>
                    <a:pt x="231" y="12"/>
                  </a:cubicBezTo>
                  <a:cubicBezTo>
                    <a:pt x="214" y="12"/>
                    <a:pt x="203" y="12"/>
                    <a:pt x="186" y="21"/>
                  </a:cubicBezTo>
                  <a:cubicBezTo>
                    <a:pt x="150" y="21"/>
                    <a:pt x="116" y="21"/>
                    <a:pt x="88" y="40"/>
                  </a:cubicBezTo>
                  <a:cubicBezTo>
                    <a:pt x="80" y="48"/>
                    <a:pt x="71" y="57"/>
                    <a:pt x="63" y="65"/>
                  </a:cubicBezTo>
                  <a:cubicBezTo>
                    <a:pt x="43" y="82"/>
                    <a:pt x="35" y="93"/>
                    <a:pt x="18" y="110"/>
                  </a:cubicBezTo>
                  <a:lnTo>
                    <a:pt x="18" y="119"/>
                  </a:lnTo>
                  <a:cubicBezTo>
                    <a:pt x="9" y="127"/>
                    <a:pt x="1" y="136"/>
                    <a:pt x="1" y="146"/>
                  </a:cubicBezTo>
                  <a:cubicBezTo>
                    <a:pt x="1" y="155"/>
                    <a:pt x="9" y="163"/>
                    <a:pt x="9" y="172"/>
                  </a:cubicBezTo>
                  <a:cubicBezTo>
                    <a:pt x="18" y="199"/>
                    <a:pt x="26" y="217"/>
                    <a:pt x="35" y="234"/>
                  </a:cubicBezTo>
                  <a:cubicBezTo>
                    <a:pt x="43" y="253"/>
                    <a:pt x="54" y="270"/>
                    <a:pt x="63" y="287"/>
                  </a:cubicBezTo>
                  <a:cubicBezTo>
                    <a:pt x="80" y="306"/>
                    <a:pt x="97" y="314"/>
                    <a:pt x="116" y="323"/>
                  </a:cubicBezTo>
                  <a:cubicBezTo>
                    <a:pt x="133" y="331"/>
                    <a:pt x="160" y="331"/>
                    <a:pt x="177" y="331"/>
                  </a:cubicBezTo>
                  <a:cubicBezTo>
                    <a:pt x="214" y="331"/>
                    <a:pt x="239" y="295"/>
                    <a:pt x="248" y="270"/>
                  </a:cubicBezTo>
                  <a:cubicBezTo>
                    <a:pt x="248" y="261"/>
                    <a:pt x="248" y="261"/>
                    <a:pt x="256" y="253"/>
                  </a:cubicBezTo>
                  <a:cubicBezTo>
                    <a:pt x="267" y="234"/>
                    <a:pt x="284" y="217"/>
                    <a:pt x="301" y="217"/>
                  </a:cubicBezTo>
                  <a:cubicBezTo>
                    <a:pt x="320" y="208"/>
                    <a:pt x="337" y="208"/>
                    <a:pt x="354" y="199"/>
                  </a:cubicBezTo>
                  <a:cubicBezTo>
                    <a:pt x="373" y="199"/>
                    <a:pt x="382" y="189"/>
                    <a:pt x="390" y="189"/>
                  </a:cubicBezTo>
                  <a:cubicBezTo>
                    <a:pt x="407" y="172"/>
                    <a:pt x="407" y="155"/>
                    <a:pt x="416" y="136"/>
                  </a:cubicBezTo>
                  <a:lnTo>
                    <a:pt x="416" y="110"/>
                  </a:lnTo>
                  <a:cubicBezTo>
                    <a:pt x="427" y="102"/>
                    <a:pt x="416" y="82"/>
                    <a:pt x="416" y="74"/>
                  </a:cubicBezTo>
                  <a:cubicBezTo>
                    <a:pt x="416" y="57"/>
                    <a:pt x="407" y="48"/>
                    <a:pt x="390" y="29"/>
                  </a:cubicBezTo>
                  <a:cubicBezTo>
                    <a:pt x="382" y="29"/>
                    <a:pt x="373" y="21"/>
                    <a:pt x="363" y="12"/>
                  </a:cubicBezTo>
                  <a:cubicBezTo>
                    <a:pt x="351" y="6"/>
                    <a:pt x="329" y="0"/>
                    <a:pt x="30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6432015" y="781891"/>
              <a:ext cx="15148" cy="14206"/>
            </a:xfrm>
            <a:custGeom>
              <a:rect b="b" l="l" r="r" t="t"/>
              <a:pathLst>
                <a:path extrusionOk="0" h="332" w="354">
                  <a:moveTo>
                    <a:pt x="246" y="0"/>
                  </a:moveTo>
                  <a:cubicBezTo>
                    <a:pt x="238" y="0"/>
                    <a:pt x="229" y="1"/>
                    <a:pt x="222" y="4"/>
                  </a:cubicBezTo>
                  <a:cubicBezTo>
                    <a:pt x="205" y="4"/>
                    <a:pt x="186" y="12"/>
                    <a:pt x="169" y="12"/>
                  </a:cubicBezTo>
                  <a:cubicBezTo>
                    <a:pt x="177" y="21"/>
                    <a:pt x="194" y="29"/>
                    <a:pt x="205" y="40"/>
                  </a:cubicBezTo>
                  <a:cubicBezTo>
                    <a:pt x="222" y="48"/>
                    <a:pt x="230" y="65"/>
                    <a:pt x="230" y="82"/>
                  </a:cubicBezTo>
                  <a:cubicBezTo>
                    <a:pt x="230" y="102"/>
                    <a:pt x="222" y="119"/>
                    <a:pt x="213" y="127"/>
                  </a:cubicBezTo>
                  <a:cubicBezTo>
                    <a:pt x="205" y="146"/>
                    <a:pt x="186" y="155"/>
                    <a:pt x="177" y="172"/>
                  </a:cubicBezTo>
                  <a:cubicBezTo>
                    <a:pt x="169" y="189"/>
                    <a:pt x="160" y="208"/>
                    <a:pt x="152" y="225"/>
                  </a:cubicBezTo>
                  <a:cubicBezTo>
                    <a:pt x="133" y="261"/>
                    <a:pt x="98" y="278"/>
                    <a:pt x="62" y="278"/>
                  </a:cubicBezTo>
                  <a:cubicBezTo>
                    <a:pt x="45" y="287"/>
                    <a:pt x="18" y="287"/>
                    <a:pt x="1" y="287"/>
                  </a:cubicBezTo>
                  <a:cubicBezTo>
                    <a:pt x="18" y="306"/>
                    <a:pt x="35" y="314"/>
                    <a:pt x="54" y="323"/>
                  </a:cubicBezTo>
                  <a:cubicBezTo>
                    <a:pt x="71" y="331"/>
                    <a:pt x="98" y="331"/>
                    <a:pt x="115" y="331"/>
                  </a:cubicBezTo>
                  <a:cubicBezTo>
                    <a:pt x="152" y="331"/>
                    <a:pt x="177" y="295"/>
                    <a:pt x="186" y="270"/>
                  </a:cubicBezTo>
                  <a:cubicBezTo>
                    <a:pt x="186" y="261"/>
                    <a:pt x="186" y="261"/>
                    <a:pt x="194" y="253"/>
                  </a:cubicBezTo>
                  <a:cubicBezTo>
                    <a:pt x="205" y="234"/>
                    <a:pt x="222" y="217"/>
                    <a:pt x="239" y="217"/>
                  </a:cubicBezTo>
                  <a:cubicBezTo>
                    <a:pt x="258" y="208"/>
                    <a:pt x="275" y="208"/>
                    <a:pt x="292" y="199"/>
                  </a:cubicBezTo>
                  <a:cubicBezTo>
                    <a:pt x="311" y="199"/>
                    <a:pt x="320" y="189"/>
                    <a:pt x="328" y="189"/>
                  </a:cubicBezTo>
                  <a:cubicBezTo>
                    <a:pt x="345" y="172"/>
                    <a:pt x="345" y="155"/>
                    <a:pt x="354" y="136"/>
                  </a:cubicBezTo>
                  <a:lnTo>
                    <a:pt x="354" y="110"/>
                  </a:lnTo>
                  <a:cubicBezTo>
                    <a:pt x="354" y="82"/>
                    <a:pt x="345" y="57"/>
                    <a:pt x="328" y="29"/>
                  </a:cubicBezTo>
                  <a:cubicBezTo>
                    <a:pt x="320" y="29"/>
                    <a:pt x="311" y="21"/>
                    <a:pt x="301" y="12"/>
                  </a:cubicBezTo>
                  <a:cubicBezTo>
                    <a:pt x="289" y="6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6439588" y="735763"/>
              <a:ext cx="41763" cy="56953"/>
            </a:xfrm>
            <a:custGeom>
              <a:rect b="b" l="l" r="r" t="t"/>
              <a:pathLst>
                <a:path extrusionOk="0" h="1331" w="976">
                  <a:moveTo>
                    <a:pt x="790" y="0"/>
                  </a:moveTo>
                  <a:cubicBezTo>
                    <a:pt x="762" y="0"/>
                    <a:pt x="745" y="0"/>
                    <a:pt x="720" y="9"/>
                  </a:cubicBezTo>
                  <a:cubicBezTo>
                    <a:pt x="692" y="9"/>
                    <a:pt x="675" y="26"/>
                    <a:pt x="647" y="34"/>
                  </a:cubicBezTo>
                  <a:cubicBezTo>
                    <a:pt x="603" y="70"/>
                    <a:pt x="560" y="107"/>
                    <a:pt x="541" y="149"/>
                  </a:cubicBezTo>
                  <a:cubicBezTo>
                    <a:pt x="496" y="222"/>
                    <a:pt x="488" y="300"/>
                    <a:pt x="496" y="381"/>
                  </a:cubicBezTo>
                  <a:cubicBezTo>
                    <a:pt x="507" y="451"/>
                    <a:pt x="532" y="532"/>
                    <a:pt x="541" y="603"/>
                  </a:cubicBezTo>
                  <a:cubicBezTo>
                    <a:pt x="549" y="701"/>
                    <a:pt x="541" y="807"/>
                    <a:pt x="443" y="860"/>
                  </a:cubicBezTo>
                  <a:cubicBezTo>
                    <a:pt x="364" y="913"/>
                    <a:pt x="275" y="958"/>
                    <a:pt x="188" y="992"/>
                  </a:cubicBezTo>
                  <a:cubicBezTo>
                    <a:pt x="134" y="1011"/>
                    <a:pt x="81" y="1028"/>
                    <a:pt x="28" y="1045"/>
                  </a:cubicBezTo>
                  <a:cubicBezTo>
                    <a:pt x="17" y="1054"/>
                    <a:pt x="9" y="1054"/>
                    <a:pt x="0" y="1073"/>
                  </a:cubicBezTo>
                  <a:cubicBezTo>
                    <a:pt x="0" y="1082"/>
                    <a:pt x="9" y="1082"/>
                    <a:pt x="17" y="1090"/>
                  </a:cubicBezTo>
                  <a:cubicBezTo>
                    <a:pt x="28" y="1090"/>
                    <a:pt x="36" y="1090"/>
                    <a:pt x="53" y="1099"/>
                  </a:cubicBezTo>
                  <a:cubicBezTo>
                    <a:pt x="62" y="1107"/>
                    <a:pt x="81" y="1126"/>
                    <a:pt x="90" y="1143"/>
                  </a:cubicBezTo>
                  <a:cubicBezTo>
                    <a:pt x="98" y="1160"/>
                    <a:pt x="98" y="1180"/>
                    <a:pt x="107" y="1205"/>
                  </a:cubicBezTo>
                  <a:lnTo>
                    <a:pt x="107" y="1267"/>
                  </a:lnTo>
                  <a:lnTo>
                    <a:pt x="98" y="1267"/>
                  </a:lnTo>
                  <a:cubicBezTo>
                    <a:pt x="98" y="1277"/>
                    <a:pt x="98" y="1277"/>
                    <a:pt x="90" y="1286"/>
                  </a:cubicBezTo>
                  <a:lnTo>
                    <a:pt x="90" y="1295"/>
                  </a:lnTo>
                  <a:cubicBezTo>
                    <a:pt x="81" y="1303"/>
                    <a:pt x="81" y="1312"/>
                    <a:pt x="90" y="1320"/>
                  </a:cubicBezTo>
                  <a:cubicBezTo>
                    <a:pt x="90" y="1320"/>
                    <a:pt x="107" y="1320"/>
                    <a:pt x="115" y="1331"/>
                  </a:cubicBezTo>
                  <a:cubicBezTo>
                    <a:pt x="134" y="1331"/>
                    <a:pt x="160" y="1320"/>
                    <a:pt x="177" y="1320"/>
                  </a:cubicBezTo>
                  <a:cubicBezTo>
                    <a:pt x="364" y="1277"/>
                    <a:pt x="541" y="1233"/>
                    <a:pt x="720" y="1160"/>
                  </a:cubicBezTo>
                  <a:cubicBezTo>
                    <a:pt x="773" y="1143"/>
                    <a:pt x="826" y="1118"/>
                    <a:pt x="869" y="1082"/>
                  </a:cubicBezTo>
                  <a:cubicBezTo>
                    <a:pt x="888" y="1065"/>
                    <a:pt x="922" y="1045"/>
                    <a:pt x="933" y="1020"/>
                  </a:cubicBezTo>
                  <a:cubicBezTo>
                    <a:pt x="967" y="939"/>
                    <a:pt x="975" y="841"/>
                    <a:pt x="967" y="754"/>
                  </a:cubicBezTo>
                  <a:cubicBezTo>
                    <a:pt x="950" y="620"/>
                    <a:pt x="905" y="266"/>
                    <a:pt x="905" y="222"/>
                  </a:cubicBezTo>
                  <a:cubicBezTo>
                    <a:pt x="896" y="177"/>
                    <a:pt x="896" y="124"/>
                    <a:pt x="879" y="79"/>
                  </a:cubicBezTo>
                  <a:cubicBezTo>
                    <a:pt x="860" y="34"/>
                    <a:pt x="843" y="0"/>
                    <a:pt x="79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6443054" y="735763"/>
              <a:ext cx="38297" cy="56953"/>
            </a:xfrm>
            <a:custGeom>
              <a:rect b="b" l="l" r="r" t="t"/>
              <a:pathLst>
                <a:path extrusionOk="0" h="1331" w="895">
                  <a:moveTo>
                    <a:pt x="709" y="0"/>
                  </a:moveTo>
                  <a:cubicBezTo>
                    <a:pt x="681" y="0"/>
                    <a:pt x="664" y="0"/>
                    <a:pt x="639" y="9"/>
                  </a:cubicBezTo>
                  <a:cubicBezTo>
                    <a:pt x="656" y="26"/>
                    <a:pt x="692" y="43"/>
                    <a:pt x="709" y="62"/>
                  </a:cubicBezTo>
                  <a:cubicBezTo>
                    <a:pt x="718" y="87"/>
                    <a:pt x="726" y="124"/>
                    <a:pt x="726" y="160"/>
                  </a:cubicBezTo>
                  <a:cubicBezTo>
                    <a:pt x="745" y="283"/>
                    <a:pt x="754" y="398"/>
                    <a:pt x="771" y="522"/>
                  </a:cubicBezTo>
                  <a:cubicBezTo>
                    <a:pt x="771" y="558"/>
                    <a:pt x="779" y="594"/>
                    <a:pt x="779" y="639"/>
                  </a:cubicBezTo>
                  <a:cubicBezTo>
                    <a:pt x="788" y="681"/>
                    <a:pt x="815" y="771"/>
                    <a:pt x="762" y="798"/>
                  </a:cubicBezTo>
                  <a:cubicBezTo>
                    <a:pt x="754" y="807"/>
                    <a:pt x="745" y="807"/>
                    <a:pt x="735" y="807"/>
                  </a:cubicBezTo>
                  <a:cubicBezTo>
                    <a:pt x="674" y="807"/>
                    <a:pt x="619" y="786"/>
                    <a:pt x="566" y="786"/>
                  </a:cubicBezTo>
                  <a:cubicBezTo>
                    <a:pt x="557" y="786"/>
                    <a:pt x="549" y="787"/>
                    <a:pt x="541" y="788"/>
                  </a:cubicBezTo>
                  <a:cubicBezTo>
                    <a:pt x="532" y="788"/>
                    <a:pt x="522" y="788"/>
                    <a:pt x="522" y="798"/>
                  </a:cubicBezTo>
                  <a:cubicBezTo>
                    <a:pt x="522" y="807"/>
                    <a:pt x="522" y="807"/>
                    <a:pt x="532" y="807"/>
                  </a:cubicBezTo>
                  <a:cubicBezTo>
                    <a:pt x="575" y="833"/>
                    <a:pt x="620" y="833"/>
                    <a:pt x="673" y="852"/>
                  </a:cubicBezTo>
                  <a:cubicBezTo>
                    <a:pt x="692" y="852"/>
                    <a:pt x="701" y="860"/>
                    <a:pt x="709" y="877"/>
                  </a:cubicBezTo>
                  <a:cubicBezTo>
                    <a:pt x="718" y="886"/>
                    <a:pt x="718" y="905"/>
                    <a:pt x="718" y="922"/>
                  </a:cubicBezTo>
                  <a:cubicBezTo>
                    <a:pt x="701" y="948"/>
                    <a:pt x="673" y="984"/>
                    <a:pt x="647" y="1001"/>
                  </a:cubicBezTo>
                  <a:cubicBezTo>
                    <a:pt x="620" y="1020"/>
                    <a:pt x="594" y="1037"/>
                    <a:pt x="558" y="1054"/>
                  </a:cubicBezTo>
                  <a:cubicBezTo>
                    <a:pt x="390" y="1143"/>
                    <a:pt x="213" y="1214"/>
                    <a:pt x="17" y="1267"/>
                  </a:cubicBezTo>
                  <a:cubicBezTo>
                    <a:pt x="17" y="1277"/>
                    <a:pt x="17" y="1277"/>
                    <a:pt x="9" y="1286"/>
                  </a:cubicBezTo>
                  <a:lnTo>
                    <a:pt x="9" y="1295"/>
                  </a:lnTo>
                  <a:cubicBezTo>
                    <a:pt x="0" y="1303"/>
                    <a:pt x="0" y="1312"/>
                    <a:pt x="9" y="1320"/>
                  </a:cubicBezTo>
                  <a:cubicBezTo>
                    <a:pt x="9" y="1320"/>
                    <a:pt x="26" y="1320"/>
                    <a:pt x="34" y="1331"/>
                  </a:cubicBezTo>
                  <a:cubicBezTo>
                    <a:pt x="53" y="1331"/>
                    <a:pt x="79" y="1320"/>
                    <a:pt x="96" y="1320"/>
                  </a:cubicBezTo>
                  <a:cubicBezTo>
                    <a:pt x="283" y="1277"/>
                    <a:pt x="460" y="1233"/>
                    <a:pt x="639" y="1160"/>
                  </a:cubicBezTo>
                  <a:cubicBezTo>
                    <a:pt x="692" y="1143"/>
                    <a:pt x="745" y="1118"/>
                    <a:pt x="788" y="1082"/>
                  </a:cubicBezTo>
                  <a:cubicBezTo>
                    <a:pt x="807" y="1065"/>
                    <a:pt x="841" y="1045"/>
                    <a:pt x="852" y="1020"/>
                  </a:cubicBezTo>
                  <a:cubicBezTo>
                    <a:pt x="886" y="939"/>
                    <a:pt x="894" y="841"/>
                    <a:pt x="886" y="754"/>
                  </a:cubicBezTo>
                  <a:cubicBezTo>
                    <a:pt x="869" y="620"/>
                    <a:pt x="824" y="266"/>
                    <a:pt x="824" y="222"/>
                  </a:cubicBezTo>
                  <a:cubicBezTo>
                    <a:pt x="815" y="177"/>
                    <a:pt x="815" y="124"/>
                    <a:pt x="798" y="79"/>
                  </a:cubicBezTo>
                  <a:cubicBezTo>
                    <a:pt x="779" y="34"/>
                    <a:pt x="762" y="0"/>
                    <a:pt x="709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6398595" y="764646"/>
              <a:ext cx="13693" cy="13607"/>
            </a:xfrm>
            <a:custGeom>
              <a:rect b="b" l="l" r="r" t="t"/>
              <a:pathLst>
                <a:path extrusionOk="0" h="318" w="320">
                  <a:moveTo>
                    <a:pt x="227" y="0"/>
                  </a:moveTo>
                  <a:cubicBezTo>
                    <a:pt x="214" y="0"/>
                    <a:pt x="200" y="2"/>
                    <a:pt x="188" y="6"/>
                  </a:cubicBezTo>
                  <a:cubicBezTo>
                    <a:pt x="160" y="17"/>
                    <a:pt x="134" y="26"/>
                    <a:pt x="107" y="34"/>
                  </a:cubicBezTo>
                  <a:cubicBezTo>
                    <a:pt x="90" y="34"/>
                    <a:pt x="70" y="34"/>
                    <a:pt x="53" y="43"/>
                  </a:cubicBezTo>
                  <a:cubicBezTo>
                    <a:pt x="36" y="51"/>
                    <a:pt x="17" y="51"/>
                    <a:pt x="9" y="70"/>
                  </a:cubicBezTo>
                  <a:cubicBezTo>
                    <a:pt x="9" y="79"/>
                    <a:pt x="9" y="96"/>
                    <a:pt x="0" y="104"/>
                  </a:cubicBezTo>
                  <a:cubicBezTo>
                    <a:pt x="0" y="123"/>
                    <a:pt x="0" y="149"/>
                    <a:pt x="9" y="166"/>
                  </a:cubicBezTo>
                  <a:cubicBezTo>
                    <a:pt x="9" y="177"/>
                    <a:pt x="17" y="185"/>
                    <a:pt x="17" y="194"/>
                  </a:cubicBezTo>
                  <a:cubicBezTo>
                    <a:pt x="28" y="202"/>
                    <a:pt x="28" y="211"/>
                    <a:pt x="28" y="219"/>
                  </a:cubicBezTo>
                  <a:cubicBezTo>
                    <a:pt x="36" y="219"/>
                    <a:pt x="36" y="230"/>
                    <a:pt x="45" y="230"/>
                  </a:cubicBezTo>
                  <a:lnTo>
                    <a:pt x="53" y="230"/>
                  </a:lnTo>
                  <a:cubicBezTo>
                    <a:pt x="70" y="230"/>
                    <a:pt x="81" y="247"/>
                    <a:pt x="98" y="247"/>
                  </a:cubicBezTo>
                  <a:lnTo>
                    <a:pt x="124" y="247"/>
                  </a:lnTo>
                  <a:cubicBezTo>
                    <a:pt x="134" y="247"/>
                    <a:pt x="143" y="238"/>
                    <a:pt x="160" y="238"/>
                  </a:cubicBezTo>
                  <a:cubicBezTo>
                    <a:pt x="160" y="247"/>
                    <a:pt x="151" y="255"/>
                    <a:pt x="151" y="264"/>
                  </a:cubicBezTo>
                  <a:cubicBezTo>
                    <a:pt x="143" y="273"/>
                    <a:pt x="143" y="283"/>
                    <a:pt x="134" y="292"/>
                  </a:cubicBezTo>
                  <a:lnTo>
                    <a:pt x="134" y="300"/>
                  </a:lnTo>
                  <a:cubicBezTo>
                    <a:pt x="134" y="309"/>
                    <a:pt x="134" y="309"/>
                    <a:pt x="143" y="317"/>
                  </a:cubicBezTo>
                  <a:cubicBezTo>
                    <a:pt x="160" y="317"/>
                    <a:pt x="168" y="309"/>
                    <a:pt x="188" y="309"/>
                  </a:cubicBezTo>
                  <a:cubicBezTo>
                    <a:pt x="222" y="283"/>
                    <a:pt x="249" y="264"/>
                    <a:pt x="266" y="230"/>
                  </a:cubicBezTo>
                  <a:cubicBezTo>
                    <a:pt x="275" y="219"/>
                    <a:pt x="283" y="202"/>
                    <a:pt x="294" y="185"/>
                  </a:cubicBezTo>
                  <a:cubicBezTo>
                    <a:pt x="303" y="166"/>
                    <a:pt x="311" y="149"/>
                    <a:pt x="320" y="123"/>
                  </a:cubicBezTo>
                  <a:lnTo>
                    <a:pt x="320" y="60"/>
                  </a:lnTo>
                  <a:cubicBezTo>
                    <a:pt x="311" y="43"/>
                    <a:pt x="294" y="17"/>
                    <a:pt x="266" y="6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6398210" y="766444"/>
              <a:ext cx="7959" cy="12623"/>
            </a:xfrm>
            <a:custGeom>
              <a:rect b="b" l="l" r="r" t="t"/>
              <a:pathLst>
                <a:path extrusionOk="0" h="295" w="186">
                  <a:moveTo>
                    <a:pt x="107" y="1"/>
                  </a:moveTo>
                  <a:cubicBezTo>
                    <a:pt x="99" y="9"/>
                    <a:pt x="90" y="9"/>
                    <a:pt x="90" y="9"/>
                  </a:cubicBezTo>
                  <a:lnTo>
                    <a:pt x="71" y="9"/>
                  </a:lnTo>
                  <a:cubicBezTo>
                    <a:pt x="68" y="6"/>
                    <a:pt x="64" y="5"/>
                    <a:pt x="60" y="5"/>
                  </a:cubicBezTo>
                  <a:cubicBezTo>
                    <a:pt x="52" y="5"/>
                    <a:pt x="43" y="9"/>
                    <a:pt x="37" y="9"/>
                  </a:cubicBezTo>
                  <a:cubicBezTo>
                    <a:pt x="26" y="18"/>
                    <a:pt x="18" y="37"/>
                    <a:pt x="9" y="45"/>
                  </a:cubicBezTo>
                  <a:cubicBezTo>
                    <a:pt x="1" y="71"/>
                    <a:pt x="1" y="90"/>
                    <a:pt x="1" y="116"/>
                  </a:cubicBezTo>
                  <a:cubicBezTo>
                    <a:pt x="1" y="169"/>
                    <a:pt x="18" y="213"/>
                    <a:pt x="37" y="258"/>
                  </a:cubicBezTo>
                  <a:cubicBezTo>
                    <a:pt x="45" y="275"/>
                    <a:pt x="54" y="284"/>
                    <a:pt x="71" y="294"/>
                  </a:cubicBezTo>
                  <a:cubicBezTo>
                    <a:pt x="71" y="294"/>
                    <a:pt x="79" y="294"/>
                    <a:pt x="90" y="284"/>
                  </a:cubicBezTo>
                  <a:cubicBezTo>
                    <a:pt x="99" y="284"/>
                    <a:pt x="107" y="275"/>
                    <a:pt x="116" y="267"/>
                  </a:cubicBezTo>
                  <a:cubicBezTo>
                    <a:pt x="133" y="250"/>
                    <a:pt x="133" y="231"/>
                    <a:pt x="143" y="205"/>
                  </a:cubicBezTo>
                  <a:cubicBezTo>
                    <a:pt x="160" y="177"/>
                    <a:pt x="160" y="152"/>
                    <a:pt x="169" y="124"/>
                  </a:cubicBezTo>
                  <a:cubicBezTo>
                    <a:pt x="177" y="99"/>
                    <a:pt x="186" y="71"/>
                    <a:pt x="186" y="45"/>
                  </a:cubicBezTo>
                  <a:cubicBezTo>
                    <a:pt x="186" y="28"/>
                    <a:pt x="186" y="18"/>
                    <a:pt x="177" y="9"/>
                  </a:cubicBezTo>
                  <a:cubicBezTo>
                    <a:pt x="169" y="1"/>
                    <a:pt x="152" y="1"/>
                    <a:pt x="1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6405056" y="722070"/>
              <a:ext cx="22465" cy="51990"/>
            </a:xfrm>
            <a:custGeom>
              <a:rect b="b" l="l" r="r" t="t"/>
              <a:pathLst>
                <a:path extrusionOk="0" h="1215" w="525">
                  <a:moveTo>
                    <a:pt x="524" y="1"/>
                  </a:moveTo>
                  <a:lnTo>
                    <a:pt x="524" y="1"/>
                  </a:lnTo>
                  <a:cubicBezTo>
                    <a:pt x="496" y="26"/>
                    <a:pt x="471" y="63"/>
                    <a:pt x="452" y="97"/>
                  </a:cubicBezTo>
                  <a:cubicBezTo>
                    <a:pt x="435" y="133"/>
                    <a:pt x="426" y="178"/>
                    <a:pt x="418" y="214"/>
                  </a:cubicBezTo>
                  <a:cubicBezTo>
                    <a:pt x="398" y="275"/>
                    <a:pt x="390" y="337"/>
                    <a:pt x="381" y="399"/>
                  </a:cubicBezTo>
                  <a:lnTo>
                    <a:pt x="381" y="427"/>
                  </a:lnTo>
                  <a:cubicBezTo>
                    <a:pt x="373" y="480"/>
                    <a:pt x="373" y="542"/>
                    <a:pt x="356" y="595"/>
                  </a:cubicBezTo>
                  <a:cubicBezTo>
                    <a:pt x="345" y="639"/>
                    <a:pt x="337" y="693"/>
                    <a:pt x="303" y="727"/>
                  </a:cubicBezTo>
                  <a:cubicBezTo>
                    <a:pt x="258" y="763"/>
                    <a:pt x="98" y="923"/>
                    <a:pt x="45" y="959"/>
                  </a:cubicBezTo>
                  <a:cubicBezTo>
                    <a:pt x="37" y="967"/>
                    <a:pt x="17" y="984"/>
                    <a:pt x="9" y="993"/>
                  </a:cubicBezTo>
                  <a:cubicBezTo>
                    <a:pt x="9" y="1001"/>
                    <a:pt x="0" y="1012"/>
                    <a:pt x="0" y="1012"/>
                  </a:cubicBezTo>
                  <a:lnTo>
                    <a:pt x="37" y="1012"/>
                  </a:lnTo>
                  <a:cubicBezTo>
                    <a:pt x="42" y="1009"/>
                    <a:pt x="48" y="1008"/>
                    <a:pt x="54" y="1008"/>
                  </a:cubicBezTo>
                  <a:cubicBezTo>
                    <a:pt x="69" y="1008"/>
                    <a:pt x="87" y="1015"/>
                    <a:pt x="107" y="1021"/>
                  </a:cubicBezTo>
                  <a:cubicBezTo>
                    <a:pt x="115" y="1029"/>
                    <a:pt x="132" y="1029"/>
                    <a:pt x="143" y="1046"/>
                  </a:cubicBezTo>
                  <a:cubicBezTo>
                    <a:pt x="143" y="1055"/>
                    <a:pt x="152" y="1065"/>
                    <a:pt x="160" y="1074"/>
                  </a:cubicBezTo>
                  <a:cubicBezTo>
                    <a:pt x="160" y="1091"/>
                    <a:pt x="169" y="1108"/>
                    <a:pt x="160" y="1127"/>
                  </a:cubicBezTo>
                  <a:lnTo>
                    <a:pt x="160" y="1136"/>
                  </a:lnTo>
                  <a:cubicBezTo>
                    <a:pt x="160" y="1144"/>
                    <a:pt x="160" y="1153"/>
                    <a:pt x="152" y="1153"/>
                  </a:cubicBezTo>
                  <a:lnTo>
                    <a:pt x="152" y="1172"/>
                  </a:lnTo>
                  <a:cubicBezTo>
                    <a:pt x="152" y="1172"/>
                    <a:pt x="152" y="1180"/>
                    <a:pt x="143" y="1180"/>
                  </a:cubicBezTo>
                  <a:cubicBezTo>
                    <a:pt x="143" y="1189"/>
                    <a:pt x="124" y="1214"/>
                    <a:pt x="132" y="1214"/>
                  </a:cubicBezTo>
                  <a:cubicBezTo>
                    <a:pt x="152" y="1214"/>
                    <a:pt x="160" y="1214"/>
                    <a:pt x="169" y="1206"/>
                  </a:cubicBezTo>
                  <a:cubicBezTo>
                    <a:pt x="196" y="1197"/>
                    <a:pt x="213" y="1189"/>
                    <a:pt x="239" y="1180"/>
                  </a:cubicBezTo>
                  <a:cubicBezTo>
                    <a:pt x="284" y="1161"/>
                    <a:pt x="320" y="1144"/>
                    <a:pt x="364" y="1127"/>
                  </a:cubicBezTo>
                  <a:cubicBezTo>
                    <a:pt x="381" y="1118"/>
                    <a:pt x="398" y="1108"/>
                    <a:pt x="418" y="1099"/>
                  </a:cubicBezTo>
                  <a:cubicBezTo>
                    <a:pt x="418" y="1082"/>
                    <a:pt x="426" y="1055"/>
                    <a:pt x="435" y="1038"/>
                  </a:cubicBezTo>
                  <a:cubicBezTo>
                    <a:pt x="479" y="869"/>
                    <a:pt x="426" y="693"/>
                    <a:pt x="426" y="522"/>
                  </a:cubicBezTo>
                  <a:cubicBezTo>
                    <a:pt x="426" y="452"/>
                    <a:pt x="426" y="390"/>
                    <a:pt x="435" y="329"/>
                  </a:cubicBezTo>
                  <a:lnTo>
                    <a:pt x="435" y="320"/>
                  </a:lnTo>
                  <a:cubicBezTo>
                    <a:pt x="443" y="239"/>
                    <a:pt x="452" y="169"/>
                    <a:pt x="479" y="88"/>
                  </a:cubicBezTo>
                  <a:cubicBezTo>
                    <a:pt x="488" y="80"/>
                    <a:pt x="488" y="63"/>
                    <a:pt x="496" y="43"/>
                  </a:cubicBezTo>
                  <a:cubicBezTo>
                    <a:pt x="505" y="26"/>
                    <a:pt x="516" y="18"/>
                    <a:pt x="5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6410320" y="736105"/>
              <a:ext cx="15276" cy="37955"/>
            </a:xfrm>
            <a:custGeom>
              <a:rect b="b" l="l" r="r" t="t"/>
              <a:pathLst>
                <a:path extrusionOk="0" h="887" w="357">
                  <a:moveTo>
                    <a:pt x="312" y="1"/>
                  </a:moveTo>
                  <a:lnTo>
                    <a:pt x="312" y="1"/>
                  </a:lnTo>
                  <a:cubicBezTo>
                    <a:pt x="312" y="1"/>
                    <a:pt x="311" y="2"/>
                    <a:pt x="311" y="3"/>
                  </a:cubicBezTo>
                  <a:lnTo>
                    <a:pt x="311" y="3"/>
                  </a:lnTo>
                  <a:cubicBezTo>
                    <a:pt x="312" y="2"/>
                    <a:pt x="312" y="1"/>
                    <a:pt x="312" y="1"/>
                  </a:cubicBezTo>
                  <a:close/>
                  <a:moveTo>
                    <a:pt x="311" y="3"/>
                  </a:moveTo>
                  <a:cubicBezTo>
                    <a:pt x="311" y="5"/>
                    <a:pt x="309" y="9"/>
                    <a:pt x="303" y="9"/>
                  </a:cubicBezTo>
                  <a:cubicBezTo>
                    <a:pt x="303" y="54"/>
                    <a:pt x="295" y="99"/>
                    <a:pt x="295" y="141"/>
                  </a:cubicBezTo>
                  <a:cubicBezTo>
                    <a:pt x="286" y="186"/>
                    <a:pt x="286" y="239"/>
                    <a:pt x="286" y="292"/>
                  </a:cubicBezTo>
                  <a:cubicBezTo>
                    <a:pt x="295" y="346"/>
                    <a:pt x="295" y="399"/>
                    <a:pt x="295" y="452"/>
                  </a:cubicBezTo>
                  <a:cubicBezTo>
                    <a:pt x="286" y="514"/>
                    <a:pt x="275" y="567"/>
                    <a:pt x="241" y="612"/>
                  </a:cubicBezTo>
                  <a:cubicBezTo>
                    <a:pt x="214" y="639"/>
                    <a:pt x="180" y="656"/>
                    <a:pt x="143" y="684"/>
                  </a:cubicBezTo>
                  <a:cubicBezTo>
                    <a:pt x="107" y="701"/>
                    <a:pt x="73" y="718"/>
                    <a:pt x="46" y="737"/>
                  </a:cubicBezTo>
                  <a:lnTo>
                    <a:pt x="37" y="746"/>
                  </a:lnTo>
                  <a:cubicBezTo>
                    <a:pt x="37" y="763"/>
                    <a:pt x="46" y="780"/>
                    <a:pt x="37" y="799"/>
                  </a:cubicBezTo>
                  <a:lnTo>
                    <a:pt x="37" y="808"/>
                  </a:lnTo>
                  <a:cubicBezTo>
                    <a:pt x="37" y="816"/>
                    <a:pt x="37" y="825"/>
                    <a:pt x="29" y="825"/>
                  </a:cubicBezTo>
                  <a:lnTo>
                    <a:pt x="29" y="844"/>
                  </a:lnTo>
                  <a:cubicBezTo>
                    <a:pt x="29" y="844"/>
                    <a:pt x="29" y="852"/>
                    <a:pt x="20" y="852"/>
                  </a:cubicBezTo>
                  <a:cubicBezTo>
                    <a:pt x="20" y="861"/>
                    <a:pt x="1" y="886"/>
                    <a:pt x="9" y="886"/>
                  </a:cubicBezTo>
                  <a:cubicBezTo>
                    <a:pt x="29" y="886"/>
                    <a:pt x="37" y="886"/>
                    <a:pt x="46" y="878"/>
                  </a:cubicBezTo>
                  <a:cubicBezTo>
                    <a:pt x="73" y="869"/>
                    <a:pt x="90" y="861"/>
                    <a:pt x="116" y="852"/>
                  </a:cubicBezTo>
                  <a:cubicBezTo>
                    <a:pt x="161" y="833"/>
                    <a:pt x="197" y="816"/>
                    <a:pt x="241" y="799"/>
                  </a:cubicBezTo>
                  <a:cubicBezTo>
                    <a:pt x="258" y="790"/>
                    <a:pt x="275" y="780"/>
                    <a:pt x="295" y="771"/>
                  </a:cubicBezTo>
                  <a:cubicBezTo>
                    <a:pt x="295" y="754"/>
                    <a:pt x="303" y="727"/>
                    <a:pt x="312" y="710"/>
                  </a:cubicBezTo>
                  <a:cubicBezTo>
                    <a:pt x="356" y="541"/>
                    <a:pt x="303" y="365"/>
                    <a:pt x="303" y="194"/>
                  </a:cubicBezTo>
                  <a:cubicBezTo>
                    <a:pt x="303" y="125"/>
                    <a:pt x="303" y="64"/>
                    <a:pt x="311" y="3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6348830" y="695711"/>
              <a:ext cx="44887" cy="50364"/>
            </a:xfrm>
            <a:custGeom>
              <a:rect b="b" l="l" r="r" t="t"/>
              <a:pathLst>
                <a:path extrusionOk="0" h="1177" w="1049">
                  <a:moveTo>
                    <a:pt x="879" y="1"/>
                  </a:moveTo>
                  <a:cubicBezTo>
                    <a:pt x="870" y="1"/>
                    <a:pt x="861" y="2"/>
                    <a:pt x="852" y="4"/>
                  </a:cubicBezTo>
                  <a:lnTo>
                    <a:pt x="827" y="4"/>
                  </a:lnTo>
                  <a:cubicBezTo>
                    <a:pt x="774" y="21"/>
                    <a:pt x="729" y="65"/>
                    <a:pt x="693" y="110"/>
                  </a:cubicBezTo>
                  <a:cubicBezTo>
                    <a:pt x="667" y="146"/>
                    <a:pt x="648" y="172"/>
                    <a:pt x="631" y="217"/>
                  </a:cubicBezTo>
                  <a:cubicBezTo>
                    <a:pt x="605" y="261"/>
                    <a:pt x="586" y="315"/>
                    <a:pt x="586" y="376"/>
                  </a:cubicBezTo>
                  <a:cubicBezTo>
                    <a:pt x="586" y="385"/>
                    <a:pt x="595" y="393"/>
                    <a:pt x="595" y="404"/>
                  </a:cubicBezTo>
                  <a:cubicBezTo>
                    <a:pt x="605" y="412"/>
                    <a:pt x="605" y="412"/>
                    <a:pt x="614" y="412"/>
                  </a:cubicBezTo>
                  <a:cubicBezTo>
                    <a:pt x="622" y="429"/>
                    <a:pt x="622" y="457"/>
                    <a:pt x="622" y="474"/>
                  </a:cubicBezTo>
                  <a:cubicBezTo>
                    <a:pt x="622" y="500"/>
                    <a:pt x="614" y="519"/>
                    <a:pt x="614" y="544"/>
                  </a:cubicBezTo>
                  <a:cubicBezTo>
                    <a:pt x="605" y="617"/>
                    <a:pt x="595" y="679"/>
                    <a:pt x="586" y="749"/>
                  </a:cubicBezTo>
                  <a:cubicBezTo>
                    <a:pt x="586" y="789"/>
                    <a:pt x="567" y="800"/>
                    <a:pt x="541" y="800"/>
                  </a:cubicBezTo>
                  <a:cubicBezTo>
                    <a:pt x="516" y="800"/>
                    <a:pt x="485" y="789"/>
                    <a:pt x="463" y="785"/>
                  </a:cubicBezTo>
                  <a:cubicBezTo>
                    <a:pt x="393" y="776"/>
                    <a:pt x="320" y="757"/>
                    <a:pt x="250" y="749"/>
                  </a:cubicBezTo>
                  <a:cubicBezTo>
                    <a:pt x="205" y="740"/>
                    <a:pt x="169" y="732"/>
                    <a:pt x="126" y="723"/>
                  </a:cubicBezTo>
                  <a:cubicBezTo>
                    <a:pt x="99" y="723"/>
                    <a:pt x="82" y="732"/>
                    <a:pt x="54" y="732"/>
                  </a:cubicBezTo>
                  <a:cubicBezTo>
                    <a:pt x="37" y="732"/>
                    <a:pt x="37" y="757"/>
                    <a:pt x="28" y="766"/>
                  </a:cubicBezTo>
                  <a:cubicBezTo>
                    <a:pt x="9" y="802"/>
                    <a:pt x="1" y="847"/>
                    <a:pt x="1" y="891"/>
                  </a:cubicBezTo>
                  <a:lnTo>
                    <a:pt x="1" y="953"/>
                  </a:lnTo>
                  <a:cubicBezTo>
                    <a:pt x="9" y="998"/>
                    <a:pt x="63" y="1006"/>
                    <a:pt x="90" y="1015"/>
                  </a:cubicBezTo>
                  <a:cubicBezTo>
                    <a:pt x="143" y="1032"/>
                    <a:pt x="188" y="1051"/>
                    <a:pt x="233" y="1068"/>
                  </a:cubicBezTo>
                  <a:cubicBezTo>
                    <a:pt x="286" y="1085"/>
                    <a:pt x="329" y="1104"/>
                    <a:pt x="382" y="1113"/>
                  </a:cubicBezTo>
                  <a:cubicBezTo>
                    <a:pt x="463" y="1138"/>
                    <a:pt x="542" y="1158"/>
                    <a:pt x="622" y="1175"/>
                  </a:cubicBezTo>
                  <a:cubicBezTo>
                    <a:pt x="645" y="1175"/>
                    <a:pt x="667" y="1177"/>
                    <a:pt x="688" y="1177"/>
                  </a:cubicBezTo>
                  <a:cubicBezTo>
                    <a:pt x="709" y="1177"/>
                    <a:pt x="729" y="1175"/>
                    <a:pt x="746" y="1166"/>
                  </a:cubicBezTo>
                  <a:cubicBezTo>
                    <a:pt x="782" y="1158"/>
                    <a:pt x="799" y="1121"/>
                    <a:pt x="818" y="1096"/>
                  </a:cubicBezTo>
                  <a:cubicBezTo>
                    <a:pt x="844" y="1060"/>
                    <a:pt x="852" y="1015"/>
                    <a:pt x="872" y="979"/>
                  </a:cubicBezTo>
                  <a:cubicBezTo>
                    <a:pt x="925" y="855"/>
                    <a:pt x="967" y="723"/>
                    <a:pt x="1004" y="589"/>
                  </a:cubicBezTo>
                  <a:cubicBezTo>
                    <a:pt x="1031" y="474"/>
                    <a:pt x="1048" y="340"/>
                    <a:pt x="1031" y="217"/>
                  </a:cubicBezTo>
                  <a:cubicBezTo>
                    <a:pt x="1031" y="208"/>
                    <a:pt x="1031" y="200"/>
                    <a:pt x="1021" y="191"/>
                  </a:cubicBezTo>
                  <a:cubicBezTo>
                    <a:pt x="1012" y="138"/>
                    <a:pt x="995" y="74"/>
                    <a:pt x="959" y="40"/>
                  </a:cubicBezTo>
                  <a:cubicBezTo>
                    <a:pt x="939" y="12"/>
                    <a:pt x="908" y="1"/>
                    <a:pt x="87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6348830" y="695711"/>
              <a:ext cx="44887" cy="50364"/>
            </a:xfrm>
            <a:custGeom>
              <a:rect b="b" l="l" r="r" t="t"/>
              <a:pathLst>
                <a:path extrusionOk="0" h="1177" w="1049">
                  <a:moveTo>
                    <a:pt x="879" y="1"/>
                  </a:moveTo>
                  <a:cubicBezTo>
                    <a:pt x="870" y="1"/>
                    <a:pt x="861" y="2"/>
                    <a:pt x="852" y="4"/>
                  </a:cubicBezTo>
                  <a:cubicBezTo>
                    <a:pt x="852" y="4"/>
                    <a:pt x="861" y="12"/>
                    <a:pt x="872" y="21"/>
                  </a:cubicBezTo>
                  <a:cubicBezTo>
                    <a:pt x="925" y="65"/>
                    <a:pt x="950" y="127"/>
                    <a:pt x="967" y="200"/>
                  </a:cubicBezTo>
                  <a:cubicBezTo>
                    <a:pt x="978" y="278"/>
                    <a:pt x="967" y="368"/>
                    <a:pt x="950" y="446"/>
                  </a:cubicBezTo>
                  <a:cubicBezTo>
                    <a:pt x="933" y="536"/>
                    <a:pt x="914" y="634"/>
                    <a:pt x="880" y="723"/>
                  </a:cubicBezTo>
                  <a:cubicBezTo>
                    <a:pt x="861" y="785"/>
                    <a:pt x="844" y="838"/>
                    <a:pt x="799" y="891"/>
                  </a:cubicBezTo>
                  <a:cubicBezTo>
                    <a:pt x="791" y="900"/>
                    <a:pt x="782" y="908"/>
                    <a:pt x="765" y="917"/>
                  </a:cubicBezTo>
                  <a:cubicBezTo>
                    <a:pt x="714" y="917"/>
                    <a:pt x="686" y="819"/>
                    <a:pt x="637" y="819"/>
                  </a:cubicBezTo>
                  <a:cubicBezTo>
                    <a:pt x="635" y="819"/>
                    <a:pt x="633" y="819"/>
                    <a:pt x="631" y="819"/>
                  </a:cubicBezTo>
                  <a:cubicBezTo>
                    <a:pt x="622" y="847"/>
                    <a:pt x="639" y="883"/>
                    <a:pt x="667" y="908"/>
                  </a:cubicBezTo>
                  <a:cubicBezTo>
                    <a:pt x="684" y="936"/>
                    <a:pt x="712" y="970"/>
                    <a:pt x="684" y="998"/>
                  </a:cubicBezTo>
                  <a:cubicBezTo>
                    <a:pt x="684" y="1006"/>
                    <a:pt x="667" y="1015"/>
                    <a:pt x="659" y="1023"/>
                  </a:cubicBezTo>
                  <a:cubicBezTo>
                    <a:pt x="628" y="1034"/>
                    <a:pt x="594" y="1039"/>
                    <a:pt x="559" y="1039"/>
                  </a:cubicBezTo>
                  <a:cubicBezTo>
                    <a:pt x="533" y="1039"/>
                    <a:pt x="506" y="1036"/>
                    <a:pt x="480" y="1032"/>
                  </a:cubicBezTo>
                  <a:cubicBezTo>
                    <a:pt x="329" y="1015"/>
                    <a:pt x="180" y="979"/>
                    <a:pt x="46" y="908"/>
                  </a:cubicBezTo>
                  <a:cubicBezTo>
                    <a:pt x="28" y="900"/>
                    <a:pt x="20" y="900"/>
                    <a:pt x="1" y="891"/>
                  </a:cubicBezTo>
                  <a:lnTo>
                    <a:pt x="1" y="953"/>
                  </a:lnTo>
                  <a:cubicBezTo>
                    <a:pt x="9" y="998"/>
                    <a:pt x="63" y="1006"/>
                    <a:pt x="90" y="1015"/>
                  </a:cubicBezTo>
                  <a:cubicBezTo>
                    <a:pt x="143" y="1032"/>
                    <a:pt x="188" y="1051"/>
                    <a:pt x="233" y="1068"/>
                  </a:cubicBezTo>
                  <a:cubicBezTo>
                    <a:pt x="286" y="1085"/>
                    <a:pt x="329" y="1104"/>
                    <a:pt x="382" y="1113"/>
                  </a:cubicBezTo>
                  <a:cubicBezTo>
                    <a:pt x="463" y="1138"/>
                    <a:pt x="542" y="1158"/>
                    <a:pt x="622" y="1175"/>
                  </a:cubicBezTo>
                  <a:cubicBezTo>
                    <a:pt x="645" y="1175"/>
                    <a:pt x="667" y="1177"/>
                    <a:pt x="688" y="1177"/>
                  </a:cubicBezTo>
                  <a:cubicBezTo>
                    <a:pt x="709" y="1177"/>
                    <a:pt x="729" y="1175"/>
                    <a:pt x="746" y="1166"/>
                  </a:cubicBezTo>
                  <a:cubicBezTo>
                    <a:pt x="782" y="1158"/>
                    <a:pt x="799" y="1121"/>
                    <a:pt x="818" y="1096"/>
                  </a:cubicBezTo>
                  <a:cubicBezTo>
                    <a:pt x="844" y="1060"/>
                    <a:pt x="852" y="1015"/>
                    <a:pt x="872" y="979"/>
                  </a:cubicBezTo>
                  <a:cubicBezTo>
                    <a:pt x="925" y="855"/>
                    <a:pt x="967" y="723"/>
                    <a:pt x="1004" y="589"/>
                  </a:cubicBezTo>
                  <a:cubicBezTo>
                    <a:pt x="1031" y="474"/>
                    <a:pt x="1048" y="340"/>
                    <a:pt x="1031" y="217"/>
                  </a:cubicBezTo>
                  <a:cubicBezTo>
                    <a:pt x="1031" y="208"/>
                    <a:pt x="1031" y="200"/>
                    <a:pt x="1021" y="191"/>
                  </a:cubicBezTo>
                  <a:cubicBezTo>
                    <a:pt x="1012" y="138"/>
                    <a:pt x="995" y="74"/>
                    <a:pt x="959" y="40"/>
                  </a:cubicBezTo>
                  <a:cubicBezTo>
                    <a:pt x="939" y="12"/>
                    <a:pt x="908" y="1"/>
                    <a:pt x="87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327606" y="726648"/>
              <a:ext cx="20924" cy="11639"/>
            </a:xfrm>
            <a:custGeom>
              <a:rect b="b" l="l" r="r" t="t"/>
              <a:pathLst>
                <a:path extrusionOk="0" h="272" w="489">
                  <a:moveTo>
                    <a:pt x="222" y="0"/>
                  </a:moveTo>
                  <a:cubicBezTo>
                    <a:pt x="177" y="0"/>
                    <a:pt x="143" y="17"/>
                    <a:pt x="107" y="34"/>
                  </a:cubicBezTo>
                  <a:cubicBezTo>
                    <a:pt x="90" y="34"/>
                    <a:pt x="80" y="43"/>
                    <a:pt x="71" y="43"/>
                  </a:cubicBezTo>
                  <a:cubicBezTo>
                    <a:pt x="45" y="62"/>
                    <a:pt x="26" y="96"/>
                    <a:pt x="18" y="132"/>
                  </a:cubicBezTo>
                  <a:cubicBezTo>
                    <a:pt x="9" y="160"/>
                    <a:pt x="1" y="185"/>
                    <a:pt x="9" y="213"/>
                  </a:cubicBezTo>
                  <a:cubicBezTo>
                    <a:pt x="18" y="230"/>
                    <a:pt x="26" y="247"/>
                    <a:pt x="37" y="256"/>
                  </a:cubicBezTo>
                  <a:cubicBezTo>
                    <a:pt x="45" y="256"/>
                    <a:pt x="45" y="266"/>
                    <a:pt x="54" y="266"/>
                  </a:cubicBezTo>
                  <a:cubicBezTo>
                    <a:pt x="62" y="270"/>
                    <a:pt x="70" y="272"/>
                    <a:pt x="78" y="272"/>
                  </a:cubicBezTo>
                  <a:cubicBezTo>
                    <a:pt x="105" y="272"/>
                    <a:pt x="130" y="252"/>
                    <a:pt x="152" y="239"/>
                  </a:cubicBezTo>
                  <a:cubicBezTo>
                    <a:pt x="177" y="222"/>
                    <a:pt x="205" y="213"/>
                    <a:pt x="231" y="213"/>
                  </a:cubicBezTo>
                  <a:cubicBezTo>
                    <a:pt x="250" y="202"/>
                    <a:pt x="284" y="202"/>
                    <a:pt x="312" y="202"/>
                  </a:cubicBezTo>
                  <a:cubicBezTo>
                    <a:pt x="329" y="202"/>
                    <a:pt x="346" y="213"/>
                    <a:pt x="373" y="213"/>
                  </a:cubicBezTo>
                  <a:lnTo>
                    <a:pt x="418" y="213"/>
                  </a:lnTo>
                  <a:cubicBezTo>
                    <a:pt x="427" y="213"/>
                    <a:pt x="435" y="202"/>
                    <a:pt x="444" y="194"/>
                  </a:cubicBezTo>
                  <a:cubicBezTo>
                    <a:pt x="471" y="177"/>
                    <a:pt x="488" y="160"/>
                    <a:pt x="488" y="124"/>
                  </a:cubicBezTo>
                  <a:cubicBezTo>
                    <a:pt x="488" y="88"/>
                    <a:pt x="471" y="53"/>
                    <a:pt x="444" y="34"/>
                  </a:cubicBezTo>
                  <a:cubicBezTo>
                    <a:pt x="427" y="26"/>
                    <a:pt x="410" y="26"/>
                    <a:pt x="390" y="17"/>
                  </a:cubicBezTo>
                  <a:lnTo>
                    <a:pt x="382" y="17"/>
                  </a:lnTo>
                  <a:cubicBezTo>
                    <a:pt x="346" y="9"/>
                    <a:pt x="320" y="9"/>
                    <a:pt x="284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329146" y="727376"/>
              <a:ext cx="19384" cy="10911"/>
            </a:xfrm>
            <a:custGeom>
              <a:rect b="b" l="l" r="r" t="t"/>
              <a:pathLst>
                <a:path extrusionOk="0" h="255" w="453">
                  <a:moveTo>
                    <a:pt x="346" y="0"/>
                  </a:moveTo>
                  <a:cubicBezTo>
                    <a:pt x="354" y="17"/>
                    <a:pt x="363" y="36"/>
                    <a:pt x="363" y="45"/>
                  </a:cubicBezTo>
                  <a:cubicBezTo>
                    <a:pt x="374" y="62"/>
                    <a:pt x="363" y="79"/>
                    <a:pt x="363" y="98"/>
                  </a:cubicBezTo>
                  <a:cubicBezTo>
                    <a:pt x="346" y="115"/>
                    <a:pt x="329" y="132"/>
                    <a:pt x="301" y="143"/>
                  </a:cubicBezTo>
                  <a:lnTo>
                    <a:pt x="222" y="143"/>
                  </a:lnTo>
                  <a:cubicBezTo>
                    <a:pt x="141" y="151"/>
                    <a:pt x="63" y="185"/>
                    <a:pt x="1" y="239"/>
                  </a:cubicBezTo>
                  <a:cubicBezTo>
                    <a:pt x="9" y="239"/>
                    <a:pt x="9" y="249"/>
                    <a:pt x="18" y="249"/>
                  </a:cubicBezTo>
                  <a:cubicBezTo>
                    <a:pt x="26" y="253"/>
                    <a:pt x="34" y="255"/>
                    <a:pt x="42" y="255"/>
                  </a:cubicBezTo>
                  <a:cubicBezTo>
                    <a:pt x="69" y="255"/>
                    <a:pt x="94" y="235"/>
                    <a:pt x="116" y="222"/>
                  </a:cubicBezTo>
                  <a:cubicBezTo>
                    <a:pt x="141" y="205"/>
                    <a:pt x="169" y="196"/>
                    <a:pt x="195" y="196"/>
                  </a:cubicBezTo>
                  <a:cubicBezTo>
                    <a:pt x="214" y="185"/>
                    <a:pt x="248" y="185"/>
                    <a:pt x="276" y="185"/>
                  </a:cubicBezTo>
                  <a:cubicBezTo>
                    <a:pt x="293" y="185"/>
                    <a:pt x="310" y="196"/>
                    <a:pt x="337" y="196"/>
                  </a:cubicBezTo>
                  <a:lnTo>
                    <a:pt x="382" y="196"/>
                  </a:lnTo>
                  <a:cubicBezTo>
                    <a:pt x="391" y="196"/>
                    <a:pt x="399" y="185"/>
                    <a:pt x="408" y="177"/>
                  </a:cubicBezTo>
                  <a:cubicBezTo>
                    <a:pt x="435" y="160"/>
                    <a:pt x="452" y="143"/>
                    <a:pt x="452" y="107"/>
                  </a:cubicBezTo>
                  <a:cubicBezTo>
                    <a:pt x="452" y="71"/>
                    <a:pt x="435" y="36"/>
                    <a:pt x="408" y="17"/>
                  </a:cubicBezTo>
                  <a:cubicBezTo>
                    <a:pt x="391" y="9"/>
                    <a:pt x="374" y="9"/>
                    <a:pt x="35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6345107" y="727590"/>
              <a:ext cx="6418" cy="9671"/>
            </a:xfrm>
            <a:custGeom>
              <a:rect b="b" l="l" r="r" t="t"/>
              <a:pathLst>
                <a:path extrusionOk="0" h="226" w="150">
                  <a:moveTo>
                    <a:pt x="32" y="0"/>
                  </a:moveTo>
                  <a:cubicBezTo>
                    <a:pt x="28" y="0"/>
                    <a:pt x="23" y="1"/>
                    <a:pt x="18" y="4"/>
                  </a:cubicBezTo>
                  <a:lnTo>
                    <a:pt x="9" y="4"/>
                  </a:lnTo>
                  <a:cubicBezTo>
                    <a:pt x="9" y="12"/>
                    <a:pt x="18" y="21"/>
                    <a:pt x="18" y="21"/>
                  </a:cubicBezTo>
                  <a:cubicBezTo>
                    <a:pt x="26" y="31"/>
                    <a:pt x="26" y="31"/>
                    <a:pt x="26" y="40"/>
                  </a:cubicBezTo>
                  <a:cubicBezTo>
                    <a:pt x="35" y="49"/>
                    <a:pt x="35" y="57"/>
                    <a:pt x="35" y="74"/>
                  </a:cubicBezTo>
                  <a:lnTo>
                    <a:pt x="35" y="127"/>
                  </a:lnTo>
                  <a:cubicBezTo>
                    <a:pt x="35" y="138"/>
                    <a:pt x="26" y="138"/>
                    <a:pt x="26" y="146"/>
                  </a:cubicBezTo>
                  <a:cubicBezTo>
                    <a:pt x="26" y="155"/>
                    <a:pt x="18" y="163"/>
                    <a:pt x="18" y="172"/>
                  </a:cubicBezTo>
                  <a:cubicBezTo>
                    <a:pt x="18" y="172"/>
                    <a:pt x="9" y="172"/>
                    <a:pt x="9" y="180"/>
                  </a:cubicBezTo>
                  <a:lnTo>
                    <a:pt x="1" y="191"/>
                  </a:lnTo>
                  <a:lnTo>
                    <a:pt x="9" y="191"/>
                  </a:lnTo>
                  <a:cubicBezTo>
                    <a:pt x="18" y="200"/>
                    <a:pt x="18" y="200"/>
                    <a:pt x="26" y="200"/>
                  </a:cubicBezTo>
                  <a:cubicBezTo>
                    <a:pt x="35" y="200"/>
                    <a:pt x="43" y="200"/>
                    <a:pt x="54" y="208"/>
                  </a:cubicBezTo>
                  <a:cubicBezTo>
                    <a:pt x="62" y="208"/>
                    <a:pt x="79" y="225"/>
                    <a:pt x="96" y="225"/>
                  </a:cubicBezTo>
                  <a:cubicBezTo>
                    <a:pt x="107" y="225"/>
                    <a:pt x="115" y="217"/>
                    <a:pt x="124" y="208"/>
                  </a:cubicBezTo>
                  <a:cubicBezTo>
                    <a:pt x="141" y="180"/>
                    <a:pt x="150" y="155"/>
                    <a:pt x="150" y="119"/>
                  </a:cubicBezTo>
                  <a:lnTo>
                    <a:pt x="150" y="57"/>
                  </a:lnTo>
                  <a:cubicBezTo>
                    <a:pt x="141" y="40"/>
                    <a:pt x="133" y="21"/>
                    <a:pt x="124" y="4"/>
                  </a:cubicBezTo>
                  <a:lnTo>
                    <a:pt x="62" y="4"/>
                  </a:lnTo>
                  <a:cubicBezTo>
                    <a:pt x="49" y="4"/>
                    <a:pt x="41" y="0"/>
                    <a:pt x="3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6345107" y="727718"/>
              <a:ext cx="6418" cy="9542"/>
            </a:xfrm>
            <a:custGeom>
              <a:rect b="b" l="l" r="r" t="t"/>
              <a:pathLst>
                <a:path extrusionOk="0" h="223" w="150">
                  <a:moveTo>
                    <a:pt x="88" y="1"/>
                  </a:moveTo>
                  <a:cubicBezTo>
                    <a:pt x="96" y="9"/>
                    <a:pt x="107" y="28"/>
                    <a:pt x="107" y="37"/>
                  </a:cubicBezTo>
                  <a:cubicBezTo>
                    <a:pt x="115" y="54"/>
                    <a:pt x="115" y="71"/>
                    <a:pt x="115" y="90"/>
                  </a:cubicBezTo>
                  <a:cubicBezTo>
                    <a:pt x="115" y="107"/>
                    <a:pt x="96" y="124"/>
                    <a:pt x="88" y="124"/>
                  </a:cubicBezTo>
                  <a:cubicBezTo>
                    <a:pt x="79" y="135"/>
                    <a:pt x="71" y="135"/>
                    <a:pt x="62" y="135"/>
                  </a:cubicBezTo>
                  <a:cubicBezTo>
                    <a:pt x="54" y="135"/>
                    <a:pt x="43" y="135"/>
                    <a:pt x="35" y="124"/>
                  </a:cubicBezTo>
                  <a:cubicBezTo>
                    <a:pt x="35" y="135"/>
                    <a:pt x="26" y="135"/>
                    <a:pt x="26" y="143"/>
                  </a:cubicBezTo>
                  <a:cubicBezTo>
                    <a:pt x="26" y="152"/>
                    <a:pt x="18" y="160"/>
                    <a:pt x="18" y="169"/>
                  </a:cubicBezTo>
                  <a:cubicBezTo>
                    <a:pt x="18" y="169"/>
                    <a:pt x="9" y="169"/>
                    <a:pt x="9" y="177"/>
                  </a:cubicBezTo>
                  <a:lnTo>
                    <a:pt x="1" y="188"/>
                  </a:lnTo>
                  <a:lnTo>
                    <a:pt x="9" y="188"/>
                  </a:lnTo>
                  <a:cubicBezTo>
                    <a:pt x="18" y="197"/>
                    <a:pt x="18" y="197"/>
                    <a:pt x="26" y="197"/>
                  </a:cubicBezTo>
                  <a:cubicBezTo>
                    <a:pt x="35" y="197"/>
                    <a:pt x="43" y="197"/>
                    <a:pt x="54" y="205"/>
                  </a:cubicBezTo>
                  <a:cubicBezTo>
                    <a:pt x="62" y="205"/>
                    <a:pt x="79" y="222"/>
                    <a:pt x="96" y="222"/>
                  </a:cubicBezTo>
                  <a:cubicBezTo>
                    <a:pt x="107" y="222"/>
                    <a:pt x="115" y="214"/>
                    <a:pt x="124" y="205"/>
                  </a:cubicBezTo>
                  <a:cubicBezTo>
                    <a:pt x="141" y="177"/>
                    <a:pt x="150" y="152"/>
                    <a:pt x="150" y="116"/>
                  </a:cubicBezTo>
                  <a:lnTo>
                    <a:pt x="150" y="54"/>
                  </a:lnTo>
                  <a:cubicBezTo>
                    <a:pt x="141" y="37"/>
                    <a:pt x="133" y="18"/>
                    <a:pt x="124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6312415" y="715052"/>
              <a:ext cx="17159" cy="15747"/>
            </a:xfrm>
            <a:custGeom>
              <a:rect b="b" l="l" r="r" t="t"/>
              <a:pathLst>
                <a:path extrusionOk="0" h="368" w="401">
                  <a:moveTo>
                    <a:pt x="323" y="1"/>
                  </a:moveTo>
                  <a:cubicBezTo>
                    <a:pt x="304" y="1"/>
                    <a:pt x="286" y="8"/>
                    <a:pt x="266" y="14"/>
                  </a:cubicBezTo>
                  <a:cubicBezTo>
                    <a:pt x="258" y="22"/>
                    <a:pt x="241" y="22"/>
                    <a:pt x="222" y="31"/>
                  </a:cubicBezTo>
                  <a:cubicBezTo>
                    <a:pt x="213" y="31"/>
                    <a:pt x="196" y="39"/>
                    <a:pt x="179" y="39"/>
                  </a:cubicBezTo>
                  <a:cubicBezTo>
                    <a:pt x="126" y="58"/>
                    <a:pt x="53" y="75"/>
                    <a:pt x="19" y="137"/>
                  </a:cubicBezTo>
                  <a:cubicBezTo>
                    <a:pt x="9" y="154"/>
                    <a:pt x="9" y="190"/>
                    <a:pt x="0" y="218"/>
                  </a:cubicBezTo>
                  <a:cubicBezTo>
                    <a:pt x="0" y="252"/>
                    <a:pt x="0" y="280"/>
                    <a:pt x="19" y="314"/>
                  </a:cubicBezTo>
                  <a:cubicBezTo>
                    <a:pt x="28" y="324"/>
                    <a:pt x="53" y="333"/>
                    <a:pt x="62" y="333"/>
                  </a:cubicBezTo>
                  <a:cubicBezTo>
                    <a:pt x="98" y="333"/>
                    <a:pt x="115" y="305"/>
                    <a:pt x="126" y="280"/>
                  </a:cubicBezTo>
                  <a:cubicBezTo>
                    <a:pt x="134" y="252"/>
                    <a:pt x="134" y="235"/>
                    <a:pt x="143" y="207"/>
                  </a:cubicBezTo>
                  <a:cubicBezTo>
                    <a:pt x="151" y="184"/>
                    <a:pt x="175" y="145"/>
                    <a:pt x="205" y="145"/>
                  </a:cubicBezTo>
                  <a:cubicBezTo>
                    <a:pt x="207" y="145"/>
                    <a:pt x="210" y="145"/>
                    <a:pt x="213" y="146"/>
                  </a:cubicBezTo>
                  <a:cubicBezTo>
                    <a:pt x="241" y="165"/>
                    <a:pt x="241" y="207"/>
                    <a:pt x="241" y="227"/>
                  </a:cubicBezTo>
                  <a:cubicBezTo>
                    <a:pt x="232" y="244"/>
                    <a:pt x="222" y="252"/>
                    <a:pt x="213" y="261"/>
                  </a:cubicBezTo>
                  <a:cubicBezTo>
                    <a:pt x="205" y="288"/>
                    <a:pt x="196" y="324"/>
                    <a:pt x="196" y="350"/>
                  </a:cubicBezTo>
                  <a:cubicBezTo>
                    <a:pt x="196" y="359"/>
                    <a:pt x="205" y="359"/>
                    <a:pt x="205" y="359"/>
                  </a:cubicBezTo>
                  <a:lnTo>
                    <a:pt x="205" y="367"/>
                  </a:lnTo>
                  <a:cubicBezTo>
                    <a:pt x="213" y="367"/>
                    <a:pt x="213" y="359"/>
                    <a:pt x="222" y="359"/>
                  </a:cubicBezTo>
                  <a:cubicBezTo>
                    <a:pt x="249" y="324"/>
                    <a:pt x="275" y="288"/>
                    <a:pt x="303" y="252"/>
                  </a:cubicBezTo>
                  <a:cubicBezTo>
                    <a:pt x="320" y="235"/>
                    <a:pt x="328" y="218"/>
                    <a:pt x="347" y="190"/>
                  </a:cubicBezTo>
                  <a:cubicBezTo>
                    <a:pt x="356" y="173"/>
                    <a:pt x="364" y="137"/>
                    <a:pt x="373" y="120"/>
                  </a:cubicBezTo>
                  <a:cubicBezTo>
                    <a:pt x="381" y="101"/>
                    <a:pt x="400" y="92"/>
                    <a:pt x="400" y="84"/>
                  </a:cubicBezTo>
                  <a:cubicBezTo>
                    <a:pt x="400" y="67"/>
                    <a:pt x="400" y="48"/>
                    <a:pt x="392" y="31"/>
                  </a:cubicBezTo>
                  <a:cubicBezTo>
                    <a:pt x="381" y="22"/>
                    <a:pt x="364" y="14"/>
                    <a:pt x="347" y="5"/>
                  </a:cubicBezTo>
                  <a:cubicBezTo>
                    <a:pt x="339" y="2"/>
                    <a:pt x="331" y="1"/>
                    <a:pt x="323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6321144" y="715052"/>
              <a:ext cx="8430" cy="15747"/>
            </a:xfrm>
            <a:custGeom>
              <a:rect b="b" l="l" r="r" t="t"/>
              <a:pathLst>
                <a:path extrusionOk="0" h="368" w="197">
                  <a:moveTo>
                    <a:pt x="119" y="1"/>
                  </a:moveTo>
                  <a:cubicBezTo>
                    <a:pt x="100" y="1"/>
                    <a:pt x="82" y="8"/>
                    <a:pt x="62" y="14"/>
                  </a:cubicBezTo>
                  <a:cubicBezTo>
                    <a:pt x="54" y="22"/>
                    <a:pt x="37" y="22"/>
                    <a:pt x="18" y="31"/>
                  </a:cubicBezTo>
                  <a:lnTo>
                    <a:pt x="37" y="31"/>
                  </a:lnTo>
                  <a:cubicBezTo>
                    <a:pt x="54" y="31"/>
                    <a:pt x="62" y="39"/>
                    <a:pt x="71" y="39"/>
                  </a:cubicBezTo>
                  <a:cubicBezTo>
                    <a:pt x="90" y="48"/>
                    <a:pt x="99" y="58"/>
                    <a:pt x="107" y="67"/>
                  </a:cubicBezTo>
                  <a:cubicBezTo>
                    <a:pt x="124" y="84"/>
                    <a:pt x="124" y="112"/>
                    <a:pt x="116" y="129"/>
                  </a:cubicBezTo>
                  <a:cubicBezTo>
                    <a:pt x="107" y="182"/>
                    <a:pt x="82" y="227"/>
                    <a:pt x="54" y="271"/>
                  </a:cubicBezTo>
                  <a:cubicBezTo>
                    <a:pt x="37" y="305"/>
                    <a:pt x="9" y="333"/>
                    <a:pt x="1" y="359"/>
                  </a:cubicBezTo>
                  <a:lnTo>
                    <a:pt x="1" y="367"/>
                  </a:lnTo>
                  <a:cubicBezTo>
                    <a:pt x="9" y="367"/>
                    <a:pt x="9" y="359"/>
                    <a:pt x="18" y="359"/>
                  </a:cubicBezTo>
                  <a:cubicBezTo>
                    <a:pt x="45" y="324"/>
                    <a:pt x="71" y="288"/>
                    <a:pt x="99" y="252"/>
                  </a:cubicBezTo>
                  <a:cubicBezTo>
                    <a:pt x="116" y="235"/>
                    <a:pt x="124" y="218"/>
                    <a:pt x="143" y="190"/>
                  </a:cubicBezTo>
                  <a:cubicBezTo>
                    <a:pt x="152" y="173"/>
                    <a:pt x="160" y="137"/>
                    <a:pt x="169" y="120"/>
                  </a:cubicBezTo>
                  <a:cubicBezTo>
                    <a:pt x="177" y="101"/>
                    <a:pt x="196" y="92"/>
                    <a:pt x="196" y="84"/>
                  </a:cubicBezTo>
                  <a:cubicBezTo>
                    <a:pt x="196" y="67"/>
                    <a:pt x="196" y="48"/>
                    <a:pt x="188" y="31"/>
                  </a:cubicBezTo>
                  <a:cubicBezTo>
                    <a:pt x="177" y="22"/>
                    <a:pt x="160" y="14"/>
                    <a:pt x="143" y="5"/>
                  </a:cubicBezTo>
                  <a:cubicBezTo>
                    <a:pt x="135" y="2"/>
                    <a:pt x="127" y="1"/>
                    <a:pt x="119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6322342" y="680648"/>
              <a:ext cx="32264" cy="42876"/>
            </a:xfrm>
            <a:custGeom>
              <a:rect b="b" l="l" r="r" t="t"/>
              <a:pathLst>
                <a:path extrusionOk="0" h="1002" w="754">
                  <a:moveTo>
                    <a:pt x="754" y="0"/>
                  </a:moveTo>
                  <a:cubicBezTo>
                    <a:pt x="682" y="28"/>
                    <a:pt x="620" y="90"/>
                    <a:pt x="575" y="143"/>
                  </a:cubicBezTo>
                  <a:cubicBezTo>
                    <a:pt x="513" y="224"/>
                    <a:pt x="469" y="302"/>
                    <a:pt x="426" y="392"/>
                  </a:cubicBezTo>
                  <a:cubicBezTo>
                    <a:pt x="345" y="507"/>
                    <a:pt x="247" y="605"/>
                    <a:pt x="149" y="692"/>
                  </a:cubicBezTo>
                  <a:cubicBezTo>
                    <a:pt x="124" y="720"/>
                    <a:pt x="34" y="790"/>
                    <a:pt x="17" y="798"/>
                  </a:cubicBezTo>
                  <a:cubicBezTo>
                    <a:pt x="17" y="798"/>
                    <a:pt x="0" y="818"/>
                    <a:pt x="17" y="826"/>
                  </a:cubicBezTo>
                  <a:lnTo>
                    <a:pt x="88" y="826"/>
                  </a:lnTo>
                  <a:cubicBezTo>
                    <a:pt x="107" y="835"/>
                    <a:pt x="124" y="843"/>
                    <a:pt x="124" y="862"/>
                  </a:cubicBezTo>
                  <a:cubicBezTo>
                    <a:pt x="132" y="871"/>
                    <a:pt x="132" y="871"/>
                    <a:pt x="132" y="879"/>
                  </a:cubicBezTo>
                  <a:lnTo>
                    <a:pt x="132" y="888"/>
                  </a:lnTo>
                  <a:cubicBezTo>
                    <a:pt x="141" y="896"/>
                    <a:pt x="141" y="916"/>
                    <a:pt x="132" y="933"/>
                  </a:cubicBezTo>
                  <a:lnTo>
                    <a:pt x="132" y="950"/>
                  </a:lnTo>
                  <a:cubicBezTo>
                    <a:pt x="132" y="958"/>
                    <a:pt x="124" y="969"/>
                    <a:pt x="132" y="977"/>
                  </a:cubicBezTo>
                  <a:cubicBezTo>
                    <a:pt x="136" y="995"/>
                    <a:pt x="151" y="1002"/>
                    <a:pt x="169" y="1002"/>
                  </a:cubicBezTo>
                  <a:cubicBezTo>
                    <a:pt x="197" y="1002"/>
                    <a:pt x="232" y="988"/>
                    <a:pt x="247" y="977"/>
                  </a:cubicBezTo>
                  <a:cubicBezTo>
                    <a:pt x="300" y="950"/>
                    <a:pt x="354" y="916"/>
                    <a:pt x="407" y="879"/>
                  </a:cubicBezTo>
                  <a:cubicBezTo>
                    <a:pt x="452" y="843"/>
                    <a:pt x="496" y="818"/>
                    <a:pt x="533" y="781"/>
                  </a:cubicBezTo>
                  <a:cubicBezTo>
                    <a:pt x="522" y="613"/>
                    <a:pt x="522" y="445"/>
                    <a:pt x="550" y="285"/>
                  </a:cubicBezTo>
                  <a:cubicBezTo>
                    <a:pt x="550" y="277"/>
                    <a:pt x="558" y="266"/>
                    <a:pt x="558" y="258"/>
                  </a:cubicBezTo>
                  <a:cubicBezTo>
                    <a:pt x="558" y="241"/>
                    <a:pt x="567" y="224"/>
                    <a:pt x="567" y="213"/>
                  </a:cubicBezTo>
                  <a:cubicBezTo>
                    <a:pt x="603" y="134"/>
                    <a:pt x="656" y="53"/>
                    <a:pt x="735" y="19"/>
                  </a:cubicBezTo>
                  <a:cubicBezTo>
                    <a:pt x="745" y="11"/>
                    <a:pt x="745" y="11"/>
                    <a:pt x="754" y="1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6327606" y="691646"/>
              <a:ext cx="18656" cy="31879"/>
            </a:xfrm>
            <a:custGeom>
              <a:rect b="b" l="l" r="r" t="t"/>
              <a:pathLst>
                <a:path extrusionOk="0" h="745" w="436">
                  <a:moveTo>
                    <a:pt x="435" y="1"/>
                  </a:moveTo>
                  <a:lnTo>
                    <a:pt x="435" y="1"/>
                  </a:lnTo>
                  <a:cubicBezTo>
                    <a:pt x="390" y="73"/>
                    <a:pt x="373" y="241"/>
                    <a:pt x="373" y="275"/>
                  </a:cubicBezTo>
                  <a:cubicBezTo>
                    <a:pt x="365" y="312"/>
                    <a:pt x="346" y="348"/>
                    <a:pt x="329" y="382"/>
                  </a:cubicBezTo>
                  <a:cubicBezTo>
                    <a:pt x="292" y="454"/>
                    <a:pt x="222" y="507"/>
                    <a:pt x="152" y="552"/>
                  </a:cubicBezTo>
                  <a:cubicBezTo>
                    <a:pt x="116" y="569"/>
                    <a:pt x="80" y="595"/>
                    <a:pt x="45" y="614"/>
                  </a:cubicBezTo>
                  <a:cubicBezTo>
                    <a:pt x="26" y="614"/>
                    <a:pt x="18" y="622"/>
                    <a:pt x="9" y="631"/>
                  </a:cubicBezTo>
                  <a:cubicBezTo>
                    <a:pt x="18" y="639"/>
                    <a:pt x="18" y="659"/>
                    <a:pt x="9" y="676"/>
                  </a:cubicBezTo>
                  <a:lnTo>
                    <a:pt x="9" y="693"/>
                  </a:lnTo>
                  <a:cubicBezTo>
                    <a:pt x="9" y="701"/>
                    <a:pt x="1" y="712"/>
                    <a:pt x="9" y="720"/>
                  </a:cubicBezTo>
                  <a:cubicBezTo>
                    <a:pt x="13" y="738"/>
                    <a:pt x="28" y="745"/>
                    <a:pt x="46" y="745"/>
                  </a:cubicBezTo>
                  <a:cubicBezTo>
                    <a:pt x="74" y="745"/>
                    <a:pt x="109" y="731"/>
                    <a:pt x="124" y="720"/>
                  </a:cubicBezTo>
                  <a:cubicBezTo>
                    <a:pt x="177" y="693"/>
                    <a:pt x="231" y="659"/>
                    <a:pt x="284" y="622"/>
                  </a:cubicBezTo>
                  <a:cubicBezTo>
                    <a:pt x="329" y="586"/>
                    <a:pt x="373" y="561"/>
                    <a:pt x="410" y="524"/>
                  </a:cubicBezTo>
                  <a:cubicBezTo>
                    <a:pt x="399" y="356"/>
                    <a:pt x="399" y="188"/>
                    <a:pt x="427" y="28"/>
                  </a:cubicBezTo>
                  <a:cubicBezTo>
                    <a:pt x="427" y="20"/>
                    <a:pt x="435" y="9"/>
                    <a:pt x="435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3" name="Google Shape;2073;p25"/>
          <p:cNvSpPr/>
          <p:nvPr/>
        </p:nvSpPr>
        <p:spPr>
          <a:xfrm>
            <a:off x="5279334" y="4428714"/>
            <a:ext cx="80381" cy="177923"/>
          </a:xfrm>
          <a:custGeom>
            <a:rect b="b" l="l" r="r" t="t"/>
            <a:pathLst>
              <a:path extrusionOk="0" h="197" w="89">
                <a:moveTo>
                  <a:pt x="1" y="1"/>
                </a:moveTo>
                <a:lnTo>
                  <a:pt x="1" y="1"/>
                </a:lnTo>
                <a:lnTo>
                  <a:pt x="88" y="197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4" name="Google Shape;2074;p25"/>
          <p:cNvGrpSpPr/>
          <p:nvPr/>
        </p:nvGrpSpPr>
        <p:grpSpPr>
          <a:xfrm>
            <a:off x="8108639" y="2961734"/>
            <a:ext cx="794496" cy="1683452"/>
            <a:chOff x="4493590" y="3219377"/>
            <a:chExt cx="866124" cy="1835225"/>
          </a:xfrm>
        </p:grpSpPr>
        <p:sp>
          <p:nvSpPr>
            <p:cNvPr id="2075" name="Google Shape;2075;p25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25"/>
          <p:cNvGrpSpPr/>
          <p:nvPr/>
        </p:nvGrpSpPr>
        <p:grpSpPr>
          <a:xfrm>
            <a:off x="4932073" y="3512285"/>
            <a:ext cx="534658" cy="1132884"/>
            <a:chOff x="4493590" y="3219377"/>
            <a:chExt cx="866124" cy="1835225"/>
          </a:xfrm>
        </p:grpSpPr>
        <p:sp>
          <p:nvSpPr>
            <p:cNvPr id="2101" name="Google Shape;2101;p25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6" name="Google Shape;2126;p25"/>
          <p:cNvGrpSpPr/>
          <p:nvPr/>
        </p:nvGrpSpPr>
        <p:grpSpPr>
          <a:xfrm flipH="1">
            <a:off x="674228" y="363031"/>
            <a:ext cx="461427" cy="448922"/>
            <a:chOff x="1616898" y="1093797"/>
            <a:chExt cx="461519" cy="448922"/>
          </a:xfrm>
        </p:grpSpPr>
        <p:sp>
          <p:nvSpPr>
            <p:cNvPr id="2127" name="Google Shape;2127;p25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25"/>
          <p:cNvSpPr txBox="1"/>
          <p:nvPr/>
        </p:nvSpPr>
        <p:spPr>
          <a:xfrm>
            <a:off x="809900" y="2896800"/>
            <a:ext cx="1857600" cy="4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Created for</a:t>
            </a:r>
            <a:endParaRPr sz="220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137" name="Google Shape;2137;p26"/>
          <p:cNvGrpSpPr/>
          <p:nvPr/>
        </p:nvGrpSpPr>
        <p:grpSpPr>
          <a:xfrm>
            <a:off x="8051941" y="574019"/>
            <a:ext cx="215376" cy="314707"/>
            <a:chOff x="4887532" y="1402312"/>
            <a:chExt cx="369364" cy="434019"/>
          </a:xfrm>
        </p:grpSpPr>
        <p:sp>
          <p:nvSpPr>
            <p:cNvPr id="2138" name="Google Shape;2138;p26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26"/>
          <p:cNvGrpSpPr/>
          <p:nvPr/>
        </p:nvGrpSpPr>
        <p:grpSpPr>
          <a:xfrm flipH="1">
            <a:off x="785879" y="703841"/>
            <a:ext cx="322602" cy="313886"/>
            <a:chOff x="1616898" y="1093797"/>
            <a:chExt cx="461519" cy="448922"/>
          </a:xfrm>
        </p:grpSpPr>
        <p:sp>
          <p:nvSpPr>
            <p:cNvPr id="2142" name="Google Shape;2142;p26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6" name="Google Shape;2146;p26"/>
          <p:cNvSpPr txBox="1"/>
          <p:nvPr>
            <p:ph idx="1" type="subTitle"/>
          </p:nvPr>
        </p:nvSpPr>
        <p:spPr>
          <a:xfrm>
            <a:off x="720750" y="1185100"/>
            <a:ext cx="7704000" cy="16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</a:t>
            </a:r>
            <a:r>
              <a:rPr lang="en">
                <a:solidFill>
                  <a:schemeClr val="dk2"/>
                </a:solidFill>
              </a:rPr>
              <a:t>hat is the most cost efficient ticket price Big Mountain Resort can charge its expected customers, in relation its current price and market evaluation?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7" name="Google Shape;2147;p26"/>
          <p:cNvSpPr txBox="1"/>
          <p:nvPr>
            <p:ph idx="3" type="subTitle"/>
          </p:nvPr>
        </p:nvSpPr>
        <p:spPr>
          <a:xfrm>
            <a:off x="1804050" y="2789200"/>
            <a:ext cx="5537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Considerations</a:t>
            </a:r>
            <a:endParaRPr b="1" sz="1800"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/>
              <a:t>Upcoming season (2023-24)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/>
              <a:t>350,000 skiers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/>
              <a:t>Incurred cost of added chair lift ($1.54m)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27"/>
          <p:cNvSpPr/>
          <p:nvPr/>
        </p:nvSpPr>
        <p:spPr>
          <a:xfrm rot="4285141">
            <a:off x="81296" y="2492156"/>
            <a:ext cx="2659501" cy="2471298"/>
          </a:xfrm>
          <a:custGeom>
            <a:rect b="b" l="l" r="r" t="t"/>
            <a:pathLst>
              <a:path extrusionOk="0" h="10321" w="11107">
                <a:moveTo>
                  <a:pt x="7548" y="0"/>
                </a:moveTo>
                <a:cubicBezTo>
                  <a:pt x="6521" y="0"/>
                  <a:pt x="5754" y="691"/>
                  <a:pt x="5199" y="1525"/>
                </a:cubicBezTo>
                <a:cubicBezTo>
                  <a:pt x="4648" y="2430"/>
                  <a:pt x="4328" y="3450"/>
                  <a:pt x="3521" y="4123"/>
                </a:cubicBezTo>
                <a:cubicBezTo>
                  <a:pt x="2723" y="4842"/>
                  <a:pt x="1642" y="5178"/>
                  <a:pt x="852" y="5960"/>
                </a:cubicBezTo>
                <a:cubicBezTo>
                  <a:pt x="70" y="6784"/>
                  <a:pt x="0" y="7982"/>
                  <a:pt x="692" y="8896"/>
                </a:cubicBezTo>
                <a:cubicBezTo>
                  <a:pt x="1446" y="9907"/>
                  <a:pt x="2751" y="10288"/>
                  <a:pt x="3992" y="10296"/>
                </a:cubicBezTo>
                <a:cubicBezTo>
                  <a:pt x="4448" y="10307"/>
                  <a:pt x="4923" y="10321"/>
                  <a:pt x="5405" y="10321"/>
                </a:cubicBezTo>
                <a:cubicBezTo>
                  <a:pt x="6910" y="10321"/>
                  <a:pt x="8480" y="10189"/>
                  <a:pt x="9723" y="9436"/>
                </a:cubicBezTo>
                <a:cubicBezTo>
                  <a:pt x="10734" y="8817"/>
                  <a:pt x="10902" y="7618"/>
                  <a:pt x="11017" y="6456"/>
                </a:cubicBezTo>
                <a:cubicBezTo>
                  <a:pt x="11107" y="4985"/>
                  <a:pt x="10894" y="3343"/>
                  <a:pt x="10245" y="2047"/>
                </a:cubicBezTo>
                <a:cubicBezTo>
                  <a:pt x="9757" y="1055"/>
                  <a:pt x="8959" y="105"/>
                  <a:pt x="7815" y="16"/>
                </a:cubicBezTo>
                <a:cubicBezTo>
                  <a:pt x="7724" y="6"/>
                  <a:pt x="7635" y="0"/>
                  <a:pt x="75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27"/>
          <p:cNvSpPr/>
          <p:nvPr/>
        </p:nvSpPr>
        <p:spPr>
          <a:xfrm>
            <a:off x="6335252" y="2492152"/>
            <a:ext cx="2659488" cy="2471286"/>
          </a:xfrm>
          <a:custGeom>
            <a:rect b="b" l="l" r="r" t="t"/>
            <a:pathLst>
              <a:path extrusionOk="0" h="10321" w="11107">
                <a:moveTo>
                  <a:pt x="7548" y="0"/>
                </a:moveTo>
                <a:cubicBezTo>
                  <a:pt x="6521" y="0"/>
                  <a:pt x="5754" y="691"/>
                  <a:pt x="5199" y="1525"/>
                </a:cubicBezTo>
                <a:cubicBezTo>
                  <a:pt x="4648" y="2430"/>
                  <a:pt x="4328" y="3450"/>
                  <a:pt x="3521" y="4123"/>
                </a:cubicBezTo>
                <a:cubicBezTo>
                  <a:pt x="2723" y="4842"/>
                  <a:pt x="1642" y="5178"/>
                  <a:pt x="852" y="5960"/>
                </a:cubicBezTo>
                <a:cubicBezTo>
                  <a:pt x="70" y="6784"/>
                  <a:pt x="0" y="7982"/>
                  <a:pt x="692" y="8896"/>
                </a:cubicBezTo>
                <a:cubicBezTo>
                  <a:pt x="1446" y="9907"/>
                  <a:pt x="2751" y="10288"/>
                  <a:pt x="3992" y="10296"/>
                </a:cubicBezTo>
                <a:cubicBezTo>
                  <a:pt x="4448" y="10307"/>
                  <a:pt x="4923" y="10321"/>
                  <a:pt x="5405" y="10321"/>
                </a:cubicBezTo>
                <a:cubicBezTo>
                  <a:pt x="6910" y="10321"/>
                  <a:pt x="8480" y="10189"/>
                  <a:pt x="9723" y="9436"/>
                </a:cubicBezTo>
                <a:cubicBezTo>
                  <a:pt x="10734" y="8817"/>
                  <a:pt x="10902" y="7618"/>
                  <a:pt x="11017" y="6456"/>
                </a:cubicBezTo>
                <a:cubicBezTo>
                  <a:pt x="11107" y="4985"/>
                  <a:pt x="10894" y="3343"/>
                  <a:pt x="10245" y="2047"/>
                </a:cubicBezTo>
                <a:cubicBezTo>
                  <a:pt x="9757" y="1055"/>
                  <a:pt x="8959" y="105"/>
                  <a:pt x="7815" y="16"/>
                </a:cubicBezTo>
                <a:cubicBezTo>
                  <a:pt x="7724" y="6"/>
                  <a:pt x="7635" y="0"/>
                  <a:pt x="75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27"/>
          <p:cNvSpPr txBox="1"/>
          <p:nvPr>
            <p:ph type="title"/>
          </p:nvPr>
        </p:nvSpPr>
        <p:spPr>
          <a:xfrm>
            <a:off x="1280575" y="489925"/>
            <a:ext cx="6884100" cy="15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Increases to Runs, Vertical Drop, Total Chairs, Snow Making Acres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5" name="Google Shape;2155;p27"/>
          <p:cNvSpPr txBox="1"/>
          <p:nvPr>
            <p:ph idx="1" type="subTitle"/>
          </p:nvPr>
        </p:nvSpPr>
        <p:spPr>
          <a:xfrm>
            <a:off x="2007450" y="2073625"/>
            <a:ext cx="51291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20"/>
              <a:t>Ticket Price</a:t>
            </a:r>
            <a:r>
              <a:rPr lang="en" sz="1620"/>
              <a:t> Increase of </a:t>
            </a:r>
            <a:r>
              <a:rPr b="1" lang="en" sz="1620"/>
              <a:t>$9.90</a:t>
            </a:r>
            <a:r>
              <a:rPr lang="en" sz="1620"/>
              <a:t> (currently $81.00 for average adult weekend day pass) resulting in 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20"/>
              <a:t>$</a:t>
            </a:r>
            <a:r>
              <a:rPr b="1" lang="en" sz="1620"/>
              <a:t>17.3m of Revenue*</a:t>
            </a:r>
            <a:endParaRPr sz="16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20"/>
              <a:t>Expenditures: </a:t>
            </a:r>
            <a:endParaRPr sz="1620"/>
          </a:p>
          <a:p>
            <a:pPr indent="-322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" sz="1620"/>
              <a:t>1 additional ski run, 150 feet increased vertical drop, 1 additional chair lift, 2 acres of snow making capability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20"/>
          </a:p>
        </p:txBody>
      </p:sp>
      <p:grpSp>
        <p:nvGrpSpPr>
          <p:cNvPr id="2156" name="Google Shape;2156;p27"/>
          <p:cNvGrpSpPr/>
          <p:nvPr/>
        </p:nvGrpSpPr>
        <p:grpSpPr>
          <a:xfrm>
            <a:off x="427467" y="2672129"/>
            <a:ext cx="1967164" cy="2057304"/>
            <a:chOff x="-2222633" y="2672129"/>
            <a:chExt cx="1967164" cy="2057304"/>
          </a:xfrm>
        </p:grpSpPr>
        <p:sp>
          <p:nvSpPr>
            <p:cNvPr id="2157" name="Google Shape;2157;p27"/>
            <p:cNvSpPr/>
            <p:nvPr/>
          </p:nvSpPr>
          <p:spPr>
            <a:xfrm>
              <a:off x="-1356332" y="3501699"/>
              <a:ext cx="810417" cy="957667"/>
            </a:xfrm>
            <a:custGeom>
              <a:rect b="b" l="l" r="r" t="t"/>
              <a:pathLst>
                <a:path extrusionOk="0" h="3805" w="3220">
                  <a:moveTo>
                    <a:pt x="1" y="0"/>
                  </a:moveTo>
                  <a:lnTo>
                    <a:pt x="1" y="1950"/>
                  </a:lnTo>
                  <a:lnTo>
                    <a:pt x="80" y="2023"/>
                  </a:lnTo>
                  <a:cubicBezTo>
                    <a:pt x="427" y="2306"/>
                    <a:pt x="771" y="2563"/>
                    <a:pt x="1118" y="2793"/>
                  </a:cubicBezTo>
                  <a:cubicBezTo>
                    <a:pt x="1791" y="3227"/>
                    <a:pt x="2475" y="3566"/>
                    <a:pt x="3132" y="3779"/>
                  </a:cubicBezTo>
                  <a:lnTo>
                    <a:pt x="3220" y="3804"/>
                  </a:lnTo>
                  <a:lnTo>
                    <a:pt x="3220" y="1852"/>
                  </a:lnTo>
                  <a:cubicBezTo>
                    <a:pt x="2688" y="1409"/>
                    <a:pt x="2147" y="1028"/>
                    <a:pt x="1606" y="717"/>
                  </a:cubicBezTo>
                  <a:cubicBezTo>
                    <a:pt x="1065" y="407"/>
                    <a:pt x="533" y="160"/>
                    <a:pt x="1" y="0"/>
                  </a:cubicBezTo>
                  <a:close/>
                </a:path>
              </a:pathLst>
            </a:custGeom>
            <a:solidFill>
              <a:srgbClr val="019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-1280826" y="3615212"/>
              <a:ext cx="659407" cy="730646"/>
            </a:xfrm>
            <a:custGeom>
              <a:rect b="b" l="l" r="r" t="t"/>
              <a:pathLst>
                <a:path extrusionOk="0" h="2903" w="2620">
                  <a:moveTo>
                    <a:pt x="1" y="0"/>
                  </a:moveTo>
                  <a:lnTo>
                    <a:pt x="1" y="1393"/>
                  </a:lnTo>
                  <a:cubicBezTo>
                    <a:pt x="427" y="1740"/>
                    <a:pt x="872" y="2040"/>
                    <a:pt x="1306" y="2297"/>
                  </a:cubicBezTo>
                  <a:cubicBezTo>
                    <a:pt x="1749" y="2547"/>
                    <a:pt x="2183" y="2751"/>
                    <a:pt x="2620" y="2902"/>
                  </a:cubicBezTo>
                  <a:lnTo>
                    <a:pt x="2620" y="1508"/>
                  </a:lnTo>
                  <a:cubicBezTo>
                    <a:pt x="2183" y="1163"/>
                    <a:pt x="1749" y="860"/>
                    <a:pt x="1306" y="603"/>
                  </a:cubicBezTo>
                  <a:cubicBezTo>
                    <a:pt x="872" y="356"/>
                    <a:pt x="427" y="152"/>
                    <a:pt x="1" y="0"/>
                  </a:cubicBez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-1264718" y="3632830"/>
              <a:ext cx="625179" cy="694655"/>
            </a:xfrm>
            <a:custGeom>
              <a:rect b="b" l="l" r="r" t="t"/>
              <a:pathLst>
                <a:path extrusionOk="0" h="2760" w="2484">
                  <a:moveTo>
                    <a:pt x="1" y="1"/>
                  </a:moveTo>
                  <a:lnTo>
                    <a:pt x="1" y="1323"/>
                  </a:lnTo>
                  <a:cubicBezTo>
                    <a:pt x="407" y="1651"/>
                    <a:pt x="825" y="1944"/>
                    <a:pt x="1242" y="2183"/>
                  </a:cubicBezTo>
                  <a:cubicBezTo>
                    <a:pt x="1659" y="2423"/>
                    <a:pt x="2077" y="2619"/>
                    <a:pt x="2483" y="2760"/>
                  </a:cubicBezTo>
                  <a:lnTo>
                    <a:pt x="2483" y="1438"/>
                  </a:lnTo>
                  <a:cubicBezTo>
                    <a:pt x="2077" y="1110"/>
                    <a:pt x="1659" y="818"/>
                    <a:pt x="1242" y="578"/>
                  </a:cubicBezTo>
                  <a:cubicBezTo>
                    <a:pt x="825" y="339"/>
                    <a:pt x="407" y="143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-1280826" y="3615212"/>
              <a:ext cx="659407" cy="437935"/>
            </a:xfrm>
            <a:custGeom>
              <a:rect b="b" l="l" r="r" t="t"/>
              <a:pathLst>
                <a:path extrusionOk="0" h="1740" w="2620">
                  <a:moveTo>
                    <a:pt x="1" y="0"/>
                  </a:moveTo>
                  <a:lnTo>
                    <a:pt x="1" y="230"/>
                  </a:lnTo>
                  <a:lnTo>
                    <a:pt x="2620" y="1740"/>
                  </a:lnTo>
                  <a:lnTo>
                    <a:pt x="2620" y="1508"/>
                  </a:lnTo>
                  <a:cubicBezTo>
                    <a:pt x="2183" y="1163"/>
                    <a:pt x="1749" y="860"/>
                    <a:pt x="1306" y="603"/>
                  </a:cubicBezTo>
                  <a:cubicBezTo>
                    <a:pt x="872" y="356"/>
                    <a:pt x="427" y="152"/>
                    <a:pt x="1" y="0"/>
                  </a:cubicBez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-1280826" y="3914219"/>
              <a:ext cx="659407" cy="431642"/>
            </a:xfrm>
            <a:custGeom>
              <a:rect b="b" l="l" r="r" t="t"/>
              <a:pathLst>
                <a:path extrusionOk="0" h="1715" w="2620">
                  <a:moveTo>
                    <a:pt x="1" y="0"/>
                  </a:moveTo>
                  <a:lnTo>
                    <a:pt x="1" y="205"/>
                  </a:lnTo>
                  <a:cubicBezTo>
                    <a:pt x="427" y="552"/>
                    <a:pt x="872" y="852"/>
                    <a:pt x="1306" y="1109"/>
                  </a:cubicBezTo>
                  <a:cubicBezTo>
                    <a:pt x="1749" y="1359"/>
                    <a:pt x="2183" y="1563"/>
                    <a:pt x="2620" y="1714"/>
                  </a:cubicBezTo>
                  <a:lnTo>
                    <a:pt x="2620" y="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-1057329" y="3782837"/>
              <a:ext cx="13591" cy="305799"/>
            </a:xfrm>
            <a:custGeom>
              <a:rect b="b" l="l" r="r" t="t"/>
              <a:pathLst>
                <a:path extrusionOk="0" h="1215" w="54">
                  <a:moveTo>
                    <a:pt x="1" y="1"/>
                  </a:moveTo>
                  <a:lnTo>
                    <a:pt x="1" y="1180"/>
                  </a:lnTo>
                  <a:lnTo>
                    <a:pt x="54" y="1214"/>
                  </a:lnTo>
                  <a:lnTo>
                    <a:pt x="5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-847172" y="3903397"/>
              <a:ext cx="13591" cy="305799"/>
            </a:xfrm>
            <a:custGeom>
              <a:rect b="b" l="l" r="r" t="t"/>
              <a:pathLst>
                <a:path extrusionOk="0" h="1215" w="54">
                  <a:moveTo>
                    <a:pt x="0" y="1"/>
                  </a:moveTo>
                  <a:lnTo>
                    <a:pt x="0" y="1189"/>
                  </a:lnTo>
                  <a:lnTo>
                    <a:pt x="54" y="1214"/>
                  </a:lnTo>
                  <a:lnTo>
                    <a:pt x="54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-1822957" y="3501699"/>
              <a:ext cx="1277036" cy="736938"/>
            </a:xfrm>
            <a:custGeom>
              <a:rect b="b" l="l" r="r" t="t"/>
              <a:pathLst>
                <a:path extrusionOk="0" h="2928" w="5074">
                  <a:moveTo>
                    <a:pt x="1855" y="0"/>
                  </a:moveTo>
                  <a:lnTo>
                    <a:pt x="1" y="1073"/>
                  </a:lnTo>
                  <a:lnTo>
                    <a:pt x="2972" y="2793"/>
                  </a:lnTo>
                  <a:lnTo>
                    <a:pt x="3211" y="2927"/>
                  </a:lnTo>
                  <a:lnTo>
                    <a:pt x="3496" y="2768"/>
                  </a:lnTo>
                  <a:lnTo>
                    <a:pt x="3530" y="2740"/>
                  </a:lnTo>
                  <a:lnTo>
                    <a:pt x="3805" y="2589"/>
                  </a:lnTo>
                  <a:lnTo>
                    <a:pt x="3877" y="2544"/>
                  </a:lnTo>
                  <a:lnTo>
                    <a:pt x="3931" y="2510"/>
                  </a:lnTo>
                  <a:lnTo>
                    <a:pt x="4622" y="2110"/>
                  </a:lnTo>
                  <a:lnTo>
                    <a:pt x="4701" y="2065"/>
                  </a:lnTo>
                  <a:lnTo>
                    <a:pt x="4774" y="2031"/>
                  </a:lnTo>
                  <a:lnTo>
                    <a:pt x="5074" y="1852"/>
                  </a:lnTo>
                  <a:cubicBezTo>
                    <a:pt x="4542" y="1409"/>
                    <a:pt x="4001" y="1028"/>
                    <a:pt x="3460" y="717"/>
                  </a:cubicBezTo>
                  <a:cubicBezTo>
                    <a:pt x="2919" y="407"/>
                    <a:pt x="2387" y="16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-1392071" y="3672094"/>
              <a:ext cx="489270" cy="282392"/>
            </a:xfrm>
            <a:custGeom>
              <a:rect b="b" l="l" r="r" t="t"/>
              <a:pathLst>
                <a:path extrusionOk="0" h="1122" w="1944">
                  <a:moveTo>
                    <a:pt x="1577" y="0"/>
                  </a:moveTo>
                  <a:cubicBezTo>
                    <a:pt x="1545" y="0"/>
                    <a:pt x="1514" y="7"/>
                    <a:pt x="1490" y="23"/>
                  </a:cubicBezTo>
                  <a:lnTo>
                    <a:pt x="36" y="856"/>
                  </a:lnTo>
                  <a:cubicBezTo>
                    <a:pt x="9" y="875"/>
                    <a:pt x="0" y="892"/>
                    <a:pt x="0" y="920"/>
                  </a:cubicBezTo>
                  <a:cubicBezTo>
                    <a:pt x="9" y="937"/>
                    <a:pt x="28" y="962"/>
                    <a:pt x="53" y="981"/>
                  </a:cubicBezTo>
                  <a:lnTo>
                    <a:pt x="249" y="1088"/>
                  </a:lnTo>
                  <a:lnTo>
                    <a:pt x="230" y="1122"/>
                  </a:lnTo>
                  <a:lnTo>
                    <a:pt x="364" y="1122"/>
                  </a:lnTo>
                  <a:cubicBezTo>
                    <a:pt x="400" y="1113"/>
                    <a:pt x="426" y="1113"/>
                    <a:pt x="454" y="1096"/>
                  </a:cubicBezTo>
                  <a:lnTo>
                    <a:pt x="1908" y="262"/>
                  </a:lnTo>
                  <a:cubicBezTo>
                    <a:pt x="1925" y="245"/>
                    <a:pt x="1944" y="228"/>
                    <a:pt x="1944" y="209"/>
                  </a:cubicBezTo>
                  <a:lnTo>
                    <a:pt x="1944" y="200"/>
                  </a:lnTo>
                  <a:cubicBezTo>
                    <a:pt x="1944" y="183"/>
                    <a:pt x="1925" y="155"/>
                    <a:pt x="1891" y="138"/>
                  </a:cubicBezTo>
                  <a:lnTo>
                    <a:pt x="1695" y="32"/>
                  </a:lnTo>
                  <a:cubicBezTo>
                    <a:pt x="1660" y="12"/>
                    <a:pt x="1617" y="0"/>
                    <a:pt x="1577" y="0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-1822957" y="3771763"/>
              <a:ext cx="808152" cy="957667"/>
            </a:xfrm>
            <a:custGeom>
              <a:rect b="b" l="l" r="r" t="t"/>
              <a:pathLst>
                <a:path extrusionOk="0" h="3805" w="3211">
                  <a:moveTo>
                    <a:pt x="1" y="0"/>
                  </a:moveTo>
                  <a:lnTo>
                    <a:pt x="1" y="1950"/>
                  </a:lnTo>
                  <a:lnTo>
                    <a:pt x="79" y="2014"/>
                  </a:lnTo>
                  <a:cubicBezTo>
                    <a:pt x="1082" y="2846"/>
                    <a:pt x="2129" y="3451"/>
                    <a:pt x="3132" y="3779"/>
                  </a:cubicBezTo>
                  <a:lnTo>
                    <a:pt x="3211" y="3804"/>
                  </a:lnTo>
                  <a:lnTo>
                    <a:pt x="3211" y="1854"/>
                  </a:lnTo>
                  <a:cubicBezTo>
                    <a:pt x="2155" y="958"/>
                    <a:pt x="1056" y="3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-1786966" y="3840726"/>
              <a:ext cx="736926" cy="817478"/>
            </a:xfrm>
            <a:custGeom>
              <a:rect b="b" l="l" r="r" t="t"/>
              <a:pathLst>
                <a:path extrusionOk="0" h="3248" w="2928">
                  <a:moveTo>
                    <a:pt x="0" y="1"/>
                  </a:moveTo>
                  <a:lnTo>
                    <a:pt x="0" y="1561"/>
                  </a:lnTo>
                  <a:cubicBezTo>
                    <a:pt x="479" y="1953"/>
                    <a:pt x="975" y="2289"/>
                    <a:pt x="1463" y="2572"/>
                  </a:cubicBezTo>
                  <a:cubicBezTo>
                    <a:pt x="1950" y="2858"/>
                    <a:pt x="2448" y="3079"/>
                    <a:pt x="2927" y="3247"/>
                  </a:cubicBezTo>
                  <a:lnTo>
                    <a:pt x="2927" y="1695"/>
                  </a:lnTo>
                  <a:cubicBezTo>
                    <a:pt x="2448" y="1304"/>
                    <a:pt x="1950" y="967"/>
                    <a:pt x="1463" y="684"/>
                  </a:cubicBezTo>
                  <a:cubicBezTo>
                    <a:pt x="975" y="399"/>
                    <a:pt x="479" y="169"/>
                    <a:pt x="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-1767334" y="3863378"/>
              <a:ext cx="696908" cy="774439"/>
            </a:xfrm>
            <a:custGeom>
              <a:rect b="b" l="l" r="r" t="t"/>
              <a:pathLst>
                <a:path extrusionOk="0" h="3077" w="2769">
                  <a:moveTo>
                    <a:pt x="1" y="0"/>
                  </a:moveTo>
                  <a:lnTo>
                    <a:pt x="1" y="1471"/>
                  </a:lnTo>
                  <a:cubicBezTo>
                    <a:pt x="454" y="1844"/>
                    <a:pt x="923" y="2163"/>
                    <a:pt x="1385" y="2429"/>
                  </a:cubicBezTo>
                  <a:cubicBezTo>
                    <a:pt x="1847" y="2695"/>
                    <a:pt x="2317" y="2917"/>
                    <a:pt x="2769" y="3076"/>
                  </a:cubicBezTo>
                  <a:lnTo>
                    <a:pt x="2769" y="1597"/>
                  </a:lnTo>
                  <a:cubicBezTo>
                    <a:pt x="2317" y="1233"/>
                    <a:pt x="1847" y="913"/>
                    <a:pt x="1385" y="647"/>
                  </a:cubicBezTo>
                  <a:cubicBezTo>
                    <a:pt x="1340" y="611"/>
                    <a:pt x="1287" y="586"/>
                    <a:pt x="1242" y="558"/>
                  </a:cubicBezTo>
                  <a:cubicBezTo>
                    <a:pt x="827" y="328"/>
                    <a:pt x="410" y="14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-1767334" y="4003569"/>
              <a:ext cx="696909" cy="607322"/>
            </a:xfrm>
            <a:custGeom>
              <a:rect b="b" l="l" r="r" t="t"/>
              <a:pathLst>
                <a:path extrusionOk="0" h="2413" w="2769">
                  <a:moveTo>
                    <a:pt x="1242" y="1"/>
                  </a:moveTo>
                  <a:lnTo>
                    <a:pt x="1" y="720"/>
                  </a:lnTo>
                  <a:lnTo>
                    <a:pt x="1" y="816"/>
                  </a:lnTo>
                  <a:lnTo>
                    <a:pt x="2769" y="2413"/>
                  </a:lnTo>
                  <a:lnTo>
                    <a:pt x="2769" y="1040"/>
                  </a:lnTo>
                  <a:cubicBezTo>
                    <a:pt x="2317" y="676"/>
                    <a:pt x="1847" y="356"/>
                    <a:pt x="1385" y="90"/>
                  </a:cubicBezTo>
                  <a:cubicBezTo>
                    <a:pt x="1340" y="54"/>
                    <a:pt x="1287" y="29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-1767334" y="3925545"/>
              <a:ext cx="250675" cy="163093"/>
            </a:xfrm>
            <a:custGeom>
              <a:rect b="b" l="l" r="r" t="t"/>
              <a:pathLst>
                <a:path extrusionOk="0" h="648" w="996">
                  <a:moveTo>
                    <a:pt x="614" y="0"/>
                  </a:moveTo>
                  <a:lnTo>
                    <a:pt x="1" y="347"/>
                  </a:lnTo>
                  <a:lnTo>
                    <a:pt x="1" y="541"/>
                  </a:lnTo>
                  <a:lnTo>
                    <a:pt x="178" y="647"/>
                  </a:lnTo>
                  <a:lnTo>
                    <a:pt x="995" y="179"/>
                  </a:lnTo>
                  <a:cubicBezTo>
                    <a:pt x="861" y="115"/>
                    <a:pt x="738" y="53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-1767334" y="4061458"/>
              <a:ext cx="44799" cy="53861"/>
            </a:xfrm>
            <a:custGeom>
              <a:rect b="b" l="l" r="r" t="t"/>
              <a:pathLst>
                <a:path extrusionOk="0" h="214" w="178">
                  <a:moveTo>
                    <a:pt x="1" y="1"/>
                  </a:moveTo>
                  <a:lnTo>
                    <a:pt x="1" y="107"/>
                  </a:lnTo>
                  <a:lnTo>
                    <a:pt x="178" y="214"/>
                  </a:lnTo>
                  <a:lnTo>
                    <a:pt x="178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-1722786" y="3970346"/>
              <a:ext cx="230793" cy="144971"/>
            </a:xfrm>
            <a:custGeom>
              <a:rect b="b" l="l" r="r" t="t"/>
              <a:pathLst>
                <a:path extrusionOk="0" h="576" w="917">
                  <a:moveTo>
                    <a:pt x="818" y="1"/>
                  </a:moveTo>
                  <a:lnTo>
                    <a:pt x="1" y="469"/>
                  </a:lnTo>
                  <a:lnTo>
                    <a:pt x="1" y="576"/>
                  </a:lnTo>
                  <a:lnTo>
                    <a:pt x="916" y="54"/>
                  </a:lnTo>
                  <a:cubicBezTo>
                    <a:pt x="880" y="35"/>
                    <a:pt x="844" y="18"/>
                    <a:pt x="818" y="1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-1767334" y="3934606"/>
              <a:ext cx="308562" cy="328199"/>
            </a:xfrm>
            <a:custGeom>
              <a:rect b="b" l="l" r="r" t="t"/>
              <a:pathLst>
                <a:path extrusionOk="0" h="1304" w="1226">
                  <a:moveTo>
                    <a:pt x="693" y="0"/>
                  </a:moveTo>
                  <a:lnTo>
                    <a:pt x="1" y="656"/>
                  </a:lnTo>
                  <a:lnTo>
                    <a:pt x="1" y="1188"/>
                  </a:lnTo>
                  <a:cubicBezTo>
                    <a:pt x="46" y="1233"/>
                    <a:pt x="90" y="1269"/>
                    <a:pt x="144" y="1303"/>
                  </a:cubicBezTo>
                  <a:lnTo>
                    <a:pt x="1225" y="266"/>
                  </a:lnTo>
                  <a:cubicBezTo>
                    <a:pt x="1048" y="168"/>
                    <a:pt x="870" y="79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-1648790" y="4055166"/>
              <a:ext cx="404202" cy="352864"/>
            </a:xfrm>
            <a:custGeom>
              <a:rect b="b" l="l" r="r" t="t"/>
              <a:pathLst>
                <a:path extrusionOk="0" h="1402" w="1606">
                  <a:moveTo>
                    <a:pt x="1118" y="0"/>
                  </a:moveTo>
                  <a:lnTo>
                    <a:pt x="0" y="1073"/>
                  </a:lnTo>
                  <a:cubicBezTo>
                    <a:pt x="160" y="1188"/>
                    <a:pt x="311" y="1295"/>
                    <a:pt x="471" y="1401"/>
                  </a:cubicBezTo>
                  <a:lnTo>
                    <a:pt x="1606" y="320"/>
                  </a:lnTo>
                  <a:cubicBezTo>
                    <a:pt x="1446" y="205"/>
                    <a:pt x="1278" y="98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-1436619" y="4198126"/>
              <a:ext cx="366198" cy="339525"/>
            </a:xfrm>
            <a:custGeom>
              <a:rect b="b" l="l" r="r" t="t"/>
              <a:pathLst>
                <a:path extrusionOk="0" h="1349" w="1455">
                  <a:moveTo>
                    <a:pt x="1110" y="1"/>
                  </a:moveTo>
                  <a:lnTo>
                    <a:pt x="0" y="1065"/>
                  </a:lnTo>
                  <a:cubicBezTo>
                    <a:pt x="26" y="1074"/>
                    <a:pt x="45" y="1091"/>
                    <a:pt x="71" y="1099"/>
                  </a:cubicBezTo>
                  <a:cubicBezTo>
                    <a:pt x="222" y="1189"/>
                    <a:pt x="373" y="1267"/>
                    <a:pt x="524" y="1348"/>
                  </a:cubicBezTo>
                  <a:lnTo>
                    <a:pt x="1455" y="452"/>
                  </a:lnTo>
                  <a:lnTo>
                    <a:pt x="1455" y="267"/>
                  </a:lnTo>
                  <a:cubicBezTo>
                    <a:pt x="1340" y="177"/>
                    <a:pt x="1225" y="88"/>
                    <a:pt x="1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-1778278" y="3840726"/>
              <a:ext cx="736926" cy="491546"/>
            </a:xfrm>
            <a:custGeom>
              <a:rect b="b" l="l" r="r" t="t"/>
              <a:pathLst>
                <a:path extrusionOk="0" h="1953" w="2928">
                  <a:moveTo>
                    <a:pt x="0" y="1"/>
                  </a:moveTo>
                  <a:lnTo>
                    <a:pt x="0" y="267"/>
                  </a:lnTo>
                  <a:lnTo>
                    <a:pt x="2927" y="1953"/>
                  </a:lnTo>
                  <a:lnTo>
                    <a:pt x="2927" y="1695"/>
                  </a:lnTo>
                  <a:cubicBezTo>
                    <a:pt x="2448" y="1304"/>
                    <a:pt x="1950" y="967"/>
                    <a:pt x="1463" y="684"/>
                  </a:cubicBezTo>
                  <a:cubicBezTo>
                    <a:pt x="975" y="399"/>
                    <a:pt x="479" y="169"/>
                    <a:pt x="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-1763055" y="3873949"/>
              <a:ext cx="688351" cy="418303"/>
            </a:xfrm>
            <a:custGeom>
              <a:rect b="b" l="l" r="r" t="t"/>
              <a:pathLst>
                <a:path extrusionOk="0" h="1662" w="2735">
                  <a:moveTo>
                    <a:pt x="1" y="1"/>
                  </a:moveTo>
                  <a:lnTo>
                    <a:pt x="1" y="82"/>
                  </a:lnTo>
                  <a:lnTo>
                    <a:pt x="525" y="384"/>
                  </a:lnTo>
                  <a:lnTo>
                    <a:pt x="995" y="658"/>
                  </a:lnTo>
                  <a:lnTo>
                    <a:pt x="1031" y="675"/>
                  </a:lnTo>
                  <a:lnTo>
                    <a:pt x="2734" y="1661"/>
                  </a:lnTo>
                  <a:lnTo>
                    <a:pt x="2734" y="1608"/>
                  </a:lnTo>
                  <a:cubicBezTo>
                    <a:pt x="2273" y="1235"/>
                    <a:pt x="1794" y="905"/>
                    <a:pt x="1323" y="631"/>
                  </a:cubicBezTo>
                  <a:cubicBezTo>
                    <a:pt x="1270" y="605"/>
                    <a:pt x="1225" y="578"/>
                    <a:pt x="1172" y="552"/>
                  </a:cubicBezTo>
                  <a:cubicBezTo>
                    <a:pt x="995" y="446"/>
                    <a:pt x="818" y="356"/>
                    <a:pt x="640" y="277"/>
                  </a:cubicBezTo>
                  <a:cubicBezTo>
                    <a:pt x="418" y="171"/>
                    <a:pt x="205" y="8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-1575298" y="3978904"/>
              <a:ext cx="69716" cy="38508"/>
            </a:xfrm>
            <a:custGeom>
              <a:rect b="b" l="l" r="r" t="t"/>
              <a:pathLst>
                <a:path extrusionOk="0" h="153" w="277">
                  <a:moveTo>
                    <a:pt x="179" y="1"/>
                  </a:moveTo>
                  <a:lnTo>
                    <a:pt x="0" y="99"/>
                  </a:lnTo>
                  <a:lnTo>
                    <a:pt x="98" y="152"/>
                  </a:lnTo>
                  <a:lnTo>
                    <a:pt x="277" y="46"/>
                  </a:lnTo>
                  <a:cubicBezTo>
                    <a:pt x="241" y="29"/>
                    <a:pt x="213" y="20"/>
                    <a:pt x="179" y="1"/>
                  </a:cubicBez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-1512628" y="4012882"/>
              <a:ext cx="437927" cy="279372"/>
            </a:xfrm>
            <a:custGeom>
              <a:rect b="b" l="l" r="r" t="t"/>
              <a:pathLst>
                <a:path extrusionOk="0" h="1110" w="1740">
                  <a:moveTo>
                    <a:pt x="177" y="0"/>
                  </a:moveTo>
                  <a:lnTo>
                    <a:pt x="0" y="106"/>
                  </a:lnTo>
                  <a:lnTo>
                    <a:pt x="400" y="336"/>
                  </a:lnTo>
                  <a:lnTo>
                    <a:pt x="913" y="630"/>
                  </a:lnTo>
                  <a:lnTo>
                    <a:pt x="1295" y="852"/>
                  </a:lnTo>
                  <a:lnTo>
                    <a:pt x="1739" y="1109"/>
                  </a:lnTo>
                  <a:lnTo>
                    <a:pt x="1739" y="1056"/>
                  </a:lnTo>
                  <a:cubicBezTo>
                    <a:pt x="1625" y="958"/>
                    <a:pt x="1499" y="860"/>
                    <a:pt x="1375" y="771"/>
                  </a:cubicBezTo>
                  <a:cubicBezTo>
                    <a:pt x="1260" y="683"/>
                    <a:pt x="1146" y="602"/>
                    <a:pt x="1028" y="524"/>
                  </a:cubicBezTo>
                  <a:cubicBezTo>
                    <a:pt x="860" y="407"/>
                    <a:pt x="701" y="300"/>
                    <a:pt x="541" y="204"/>
                  </a:cubicBezTo>
                  <a:cubicBezTo>
                    <a:pt x="471" y="160"/>
                    <a:pt x="400" y="123"/>
                    <a:pt x="328" y="79"/>
                  </a:cubicBezTo>
                  <a:cubicBezTo>
                    <a:pt x="275" y="53"/>
                    <a:pt x="230" y="26"/>
                    <a:pt x="177" y="0"/>
                  </a:cubicBezTo>
                  <a:close/>
                </a:path>
              </a:pathLst>
            </a:custGeom>
            <a:solidFill>
              <a:srgbClr val="369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-1411954" y="4064227"/>
              <a:ext cx="158308" cy="107470"/>
            </a:xfrm>
            <a:custGeom>
              <a:rect b="b" l="l" r="r" t="t"/>
              <a:pathLst>
                <a:path extrusionOk="0" h="427" w="629">
                  <a:moveTo>
                    <a:pt x="141" y="0"/>
                  </a:moveTo>
                  <a:lnTo>
                    <a:pt x="0" y="132"/>
                  </a:lnTo>
                  <a:lnTo>
                    <a:pt x="513" y="426"/>
                  </a:lnTo>
                  <a:lnTo>
                    <a:pt x="628" y="320"/>
                  </a:lnTo>
                  <a:cubicBezTo>
                    <a:pt x="460" y="203"/>
                    <a:pt x="301" y="96"/>
                    <a:pt x="141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-1778278" y="4175725"/>
              <a:ext cx="736926" cy="482485"/>
            </a:xfrm>
            <a:custGeom>
              <a:rect b="b" l="l" r="r" t="t"/>
              <a:pathLst>
                <a:path extrusionOk="0" h="1917" w="2928">
                  <a:moveTo>
                    <a:pt x="0" y="0"/>
                  </a:moveTo>
                  <a:lnTo>
                    <a:pt x="0" y="230"/>
                  </a:lnTo>
                  <a:cubicBezTo>
                    <a:pt x="479" y="622"/>
                    <a:pt x="975" y="958"/>
                    <a:pt x="1463" y="1241"/>
                  </a:cubicBezTo>
                  <a:cubicBezTo>
                    <a:pt x="1950" y="1527"/>
                    <a:pt x="2448" y="1748"/>
                    <a:pt x="2927" y="1916"/>
                  </a:cubicBezTo>
                  <a:lnTo>
                    <a:pt x="2927" y="1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-1763055" y="4215744"/>
              <a:ext cx="688351" cy="411256"/>
            </a:xfrm>
            <a:custGeom>
              <a:rect b="b" l="l" r="r" t="t"/>
              <a:pathLst>
                <a:path extrusionOk="0" h="1634" w="2735">
                  <a:moveTo>
                    <a:pt x="1" y="1"/>
                  </a:moveTo>
                  <a:lnTo>
                    <a:pt x="1" y="26"/>
                  </a:lnTo>
                  <a:cubicBezTo>
                    <a:pt x="54" y="71"/>
                    <a:pt x="107" y="116"/>
                    <a:pt x="161" y="152"/>
                  </a:cubicBezTo>
                  <a:cubicBezTo>
                    <a:pt x="267" y="239"/>
                    <a:pt x="374" y="320"/>
                    <a:pt x="491" y="399"/>
                  </a:cubicBezTo>
                  <a:cubicBezTo>
                    <a:pt x="650" y="516"/>
                    <a:pt x="810" y="623"/>
                    <a:pt x="970" y="729"/>
                  </a:cubicBezTo>
                  <a:cubicBezTo>
                    <a:pt x="1093" y="808"/>
                    <a:pt x="1208" y="878"/>
                    <a:pt x="1332" y="950"/>
                  </a:cubicBezTo>
                  <a:cubicBezTo>
                    <a:pt x="1359" y="967"/>
                    <a:pt x="1385" y="984"/>
                    <a:pt x="1412" y="1004"/>
                  </a:cubicBezTo>
                  <a:cubicBezTo>
                    <a:pt x="1564" y="1082"/>
                    <a:pt x="1704" y="1163"/>
                    <a:pt x="1855" y="1242"/>
                  </a:cubicBezTo>
                  <a:cubicBezTo>
                    <a:pt x="2149" y="1393"/>
                    <a:pt x="2449" y="1517"/>
                    <a:pt x="2734" y="1634"/>
                  </a:cubicBezTo>
                  <a:lnTo>
                    <a:pt x="2734" y="1581"/>
                  </a:lnTo>
                  <a:lnTo>
                    <a:pt x="1962" y="1136"/>
                  </a:lnTo>
                  <a:lnTo>
                    <a:pt x="1457" y="844"/>
                  </a:lnTo>
                  <a:lnTo>
                    <a:pt x="1076" y="623"/>
                  </a:lnTo>
                  <a:lnTo>
                    <a:pt x="561" y="329"/>
                  </a:lnTo>
                  <a:lnTo>
                    <a:pt x="197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D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-1639730" y="4298298"/>
              <a:ext cx="147737" cy="100926"/>
            </a:xfrm>
            <a:custGeom>
              <a:rect b="b" l="l" r="r" t="t"/>
              <a:pathLst>
                <a:path extrusionOk="0" h="401" w="587">
                  <a:moveTo>
                    <a:pt x="71" y="1"/>
                  </a:moveTo>
                  <a:lnTo>
                    <a:pt x="1" y="71"/>
                  </a:lnTo>
                  <a:lnTo>
                    <a:pt x="480" y="401"/>
                  </a:lnTo>
                  <a:lnTo>
                    <a:pt x="586" y="29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-1544211" y="4017161"/>
              <a:ext cx="15856" cy="325935"/>
            </a:xfrm>
            <a:custGeom>
              <a:rect b="b" l="l" r="r" t="t"/>
              <a:pathLst>
                <a:path extrusionOk="0" h="1295" w="63">
                  <a:moveTo>
                    <a:pt x="0" y="0"/>
                  </a:moveTo>
                  <a:lnTo>
                    <a:pt x="0" y="1260"/>
                  </a:lnTo>
                  <a:lnTo>
                    <a:pt x="62" y="1294"/>
                  </a:lnTo>
                  <a:lnTo>
                    <a:pt x="6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-1309640" y="4160121"/>
              <a:ext cx="15856" cy="314861"/>
            </a:xfrm>
            <a:custGeom>
              <a:rect b="b" l="l" r="r" t="t"/>
              <a:pathLst>
                <a:path extrusionOk="0" h="1251" w="63">
                  <a:moveTo>
                    <a:pt x="1" y="0"/>
                  </a:moveTo>
                  <a:lnTo>
                    <a:pt x="1" y="1216"/>
                  </a:lnTo>
                  <a:lnTo>
                    <a:pt x="63" y="1250"/>
                  </a:lnTo>
                  <a:lnTo>
                    <a:pt x="63" y="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-1015046" y="3967829"/>
              <a:ext cx="469136" cy="761603"/>
            </a:xfrm>
            <a:custGeom>
              <a:rect b="b" l="l" r="r" t="t"/>
              <a:pathLst>
                <a:path extrusionOk="0" h="3026" w="1864">
                  <a:moveTo>
                    <a:pt x="1864" y="0"/>
                  </a:moveTo>
                  <a:lnTo>
                    <a:pt x="1" y="1075"/>
                  </a:lnTo>
                  <a:lnTo>
                    <a:pt x="1" y="3025"/>
                  </a:lnTo>
                  <a:lnTo>
                    <a:pt x="1864" y="1952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-974777" y="4039561"/>
              <a:ext cx="386584" cy="618645"/>
            </a:xfrm>
            <a:custGeom>
              <a:rect b="b" l="l" r="r" t="t"/>
              <a:pathLst>
                <a:path extrusionOk="0" h="2458" w="1536">
                  <a:moveTo>
                    <a:pt x="1536" y="0"/>
                  </a:moveTo>
                  <a:lnTo>
                    <a:pt x="1" y="886"/>
                  </a:lnTo>
                  <a:lnTo>
                    <a:pt x="1" y="2457"/>
                  </a:lnTo>
                  <a:lnTo>
                    <a:pt x="1536" y="1578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-956655" y="4068505"/>
              <a:ext cx="350845" cy="560758"/>
            </a:xfrm>
            <a:custGeom>
              <a:rect b="b" l="l" r="r" t="t"/>
              <a:pathLst>
                <a:path extrusionOk="0" h="2228" w="1394">
                  <a:moveTo>
                    <a:pt x="1393" y="0"/>
                  </a:moveTo>
                  <a:lnTo>
                    <a:pt x="310" y="631"/>
                  </a:lnTo>
                  <a:lnTo>
                    <a:pt x="1" y="807"/>
                  </a:lnTo>
                  <a:lnTo>
                    <a:pt x="1" y="2227"/>
                  </a:lnTo>
                  <a:lnTo>
                    <a:pt x="1393" y="142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-956655" y="4227070"/>
              <a:ext cx="350845" cy="402195"/>
            </a:xfrm>
            <a:custGeom>
              <a:rect b="b" l="l" r="r" t="t"/>
              <a:pathLst>
                <a:path extrusionOk="0" h="1598" w="1394">
                  <a:moveTo>
                    <a:pt x="310" y="1"/>
                  </a:moveTo>
                  <a:lnTo>
                    <a:pt x="1" y="177"/>
                  </a:lnTo>
                  <a:lnTo>
                    <a:pt x="1" y="1597"/>
                  </a:lnTo>
                  <a:lnTo>
                    <a:pt x="1393" y="790"/>
                  </a:lnTo>
                  <a:lnTo>
                    <a:pt x="1393" y="62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-956655" y="4267340"/>
              <a:ext cx="350845" cy="276603"/>
            </a:xfrm>
            <a:custGeom>
              <a:rect b="b" l="l" r="r" t="t"/>
              <a:pathLst>
                <a:path extrusionOk="0" h="1099" w="1394">
                  <a:moveTo>
                    <a:pt x="1287" y="0"/>
                  </a:moveTo>
                  <a:lnTo>
                    <a:pt x="1" y="737"/>
                  </a:lnTo>
                  <a:lnTo>
                    <a:pt x="1" y="1046"/>
                  </a:lnTo>
                  <a:lnTo>
                    <a:pt x="80" y="1099"/>
                  </a:lnTo>
                  <a:lnTo>
                    <a:pt x="1393" y="337"/>
                  </a:lnTo>
                  <a:lnTo>
                    <a:pt x="1393" y="62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-956655" y="4530357"/>
              <a:ext cx="20135" cy="40522"/>
            </a:xfrm>
            <a:custGeom>
              <a:rect b="b" l="l" r="r" t="t"/>
              <a:pathLst>
                <a:path extrusionOk="0" h="161" w="80">
                  <a:moveTo>
                    <a:pt x="1" y="1"/>
                  </a:moveTo>
                  <a:lnTo>
                    <a:pt x="1" y="118"/>
                  </a:lnTo>
                  <a:lnTo>
                    <a:pt x="80" y="160"/>
                  </a:lnTo>
                  <a:lnTo>
                    <a:pt x="80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-936772" y="4351908"/>
              <a:ext cx="330962" cy="218967"/>
            </a:xfrm>
            <a:custGeom>
              <a:rect b="b" l="l" r="r" t="t"/>
              <a:pathLst>
                <a:path extrusionOk="0" h="870" w="1315">
                  <a:moveTo>
                    <a:pt x="1314" y="1"/>
                  </a:moveTo>
                  <a:lnTo>
                    <a:pt x="1" y="763"/>
                  </a:lnTo>
                  <a:lnTo>
                    <a:pt x="1" y="869"/>
                  </a:lnTo>
                  <a:lnTo>
                    <a:pt x="1314" y="116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-956655" y="4099463"/>
              <a:ext cx="350845" cy="529800"/>
            </a:xfrm>
            <a:custGeom>
              <a:rect b="b" l="l" r="r" t="t"/>
              <a:pathLst>
                <a:path extrusionOk="0" h="2105" w="1394">
                  <a:moveTo>
                    <a:pt x="1393" y="1"/>
                  </a:moveTo>
                  <a:lnTo>
                    <a:pt x="1" y="1331"/>
                  </a:lnTo>
                  <a:lnTo>
                    <a:pt x="1" y="2104"/>
                  </a:lnTo>
                  <a:lnTo>
                    <a:pt x="27" y="2085"/>
                  </a:lnTo>
                  <a:lnTo>
                    <a:pt x="1393" y="782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-974777" y="4039561"/>
              <a:ext cx="386584" cy="283651"/>
            </a:xfrm>
            <a:custGeom>
              <a:rect b="b" l="l" r="r" t="t"/>
              <a:pathLst>
                <a:path extrusionOk="0" h="1127" w="1536">
                  <a:moveTo>
                    <a:pt x="1536" y="0"/>
                  </a:moveTo>
                  <a:lnTo>
                    <a:pt x="1" y="886"/>
                  </a:lnTo>
                  <a:lnTo>
                    <a:pt x="1" y="1127"/>
                  </a:lnTo>
                  <a:lnTo>
                    <a:pt x="1536" y="24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-974777" y="4374560"/>
              <a:ext cx="386584" cy="283651"/>
            </a:xfrm>
            <a:custGeom>
              <a:rect b="b" l="l" r="r" t="t"/>
              <a:pathLst>
                <a:path extrusionOk="0" h="1127" w="1536">
                  <a:moveTo>
                    <a:pt x="1536" y="0"/>
                  </a:moveTo>
                  <a:lnTo>
                    <a:pt x="1" y="886"/>
                  </a:lnTo>
                  <a:lnTo>
                    <a:pt x="1" y="1126"/>
                  </a:lnTo>
                  <a:lnTo>
                    <a:pt x="1536" y="247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-1428062" y="4427919"/>
              <a:ext cx="158811" cy="100675"/>
            </a:xfrm>
            <a:custGeom>
              <a:rect b="b" l="l" r="r" t="t"/>
              <a:pathLst>
                <a:path extrusionOk="0" h="400" w="631">
                  <a:moveTo>
                    <a:pt x="126" y="1"/>
                  </a:moveTo>
                  <a:lnTo>
                    <a:pt x="1" y="107"/>
                  </a:lnTo>
                  <a:cubicBezTo>
                    <a:pt x="28" y="124"/>
                    <a:pt x="54" y="141"/>
                    <a:pt x="81" y="161"/>
                  </a:cubicBezTo>
                  <a:cubicBezTo>
                    <a:pt x="233" y="239"/>
                    <a:pt x="373" y="320"/>
                    <a:pt x="524" y="399"/>
                  </a:cubicBezTo>
                  <a:lnTo>
                    <a:pt x="631" y="293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-1186947" y="4206683"/>
              <a:ext cx="112250" cy="85573"/>
            </a:xfrm>
            <a:custGeom>
              <a:rect b="b" l="l" r="r" t="t"/>
              <a:pathLst>
                <a:path extrusionOk="0" h="340" w="446">
                  <a:moveTo>
                    <a:pt x="81" y="1"/>
                  </a:moveTo>
                  <a:lnTo>
                    <a:pt x="1" y="82"/>
                  </a:lnTo>
                  <a:lnTo>
                    <a:pt x="445" y="339"/>
                  </a:lnTo>
                  <a:lnTo>
                    <a:pt x="445" y="286"/>
                  </a:lnTo>
                  <a:cubicBezTo>
                    <a:pt x="331" y="188"/>
                    <a:pt x="205" y="90"/>
                    <a:pt x="81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-1763055" y="4215744"/>
              <a:ext cx="49581" cy="38508"/>
            </a:xfrm>
            <a:custGeom>
              <a:rect b="b" l="l" r="r" t="t"/>
              <a:pathLst>
                <a:path extrusionOk="0" h="153" w="197">
                  <a:moveTo>
                    <a:pt x="1" y="1"/>
                  </a:moveTo>
                  <a:lnTo>
                    <a:pt x="1" y="26"/>
                  </a:lnTo>
                  <a:cubicBezTo>
                    <a:pt x="54" y="71"/>
                    <a:pt x="107" y="116"/>
                    <a:pt x="161" y="152"/>
                  </a:cubicBezTo>
                  <a:lnTo>
                    <a:pt x="197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-1631172" y="3943667"/>
              <a:ext cx="163090" cy="100423"/>
            </a:xfrm>
            <a:custGeom>
              <a:rect b="b" l="l" r="r" t="t"/>
              <a:pathLst>
                <a:path extrusionOk="0" h="399" w="648">
                  <a:moveTo>
                    <a:pt x="116" y="0"/>
                  </a:moveTo>
                  <a:lnTo>
                    <a:pt x="1" y="107"/>
                  </a:lnTo>
                  <a:lnTo>
                    <a:pt x="471" y="381"/>
                  </a:lnTo>
                  <a:lnTo>
                    <a:pt x="507" y="398"/>
                  </a:lnTo>
                  <a:lnTo>
                    <a:pt x="648" y="275"/>
                  </a:lnTo>
                  <a:cubicBezTo>
                    <a:pt x="471" y="169"/>
                    <a:pt x="294" y="79"/>
                    <a:pt x="116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-1430076" y="3693487"/>
              <a:ext cx="489270" cy="262006"/>
            </a:xfrm>
            <a:custGeom>
              <a:rect b="b" l="l" r="r" t="t"/>
              <a:pathLst>
                <a:path extrusionOk="0" h="1041" w="1944">
                  <a:moveTo>
                    <a:pt x="1944" y="0"/>
                  </a:moveTo>
                  <a:cubicBezTo>
                    <a:pt x="1944" y="17"/>
                    <a:pt x="1925" y="36"/>
                    <a:pt x="1908" y="45"/>
                  </a:cubicBezTo>
                  <a:lnTo>
                    <a:pt x="453" y="888"/>
                  </a:lnTo>
                  <a:cubicBezTo>
                    <a:pt x="434" y="896"/>
                    <a:pt x="400" y="905"/>
                    <a:pt x="373" y="905"/>
                  </a:cubicBezTo>
                  <a:cubicBezTo>
                    <a:pt x="328" y="905"/>
                    <a:pt x="285" y="896"/>
                    <a:pt x="249" y="877"/>
                  </a:cubicBezTo>
                  <a:lnTo>
                    <a:pt x="53" y="762"/>
                  </a:lnTo>
                  <a:cubicBezTo>
                    <a:pt x="28" y="745"/>
                    <a:pt x="9" y="728"/>
                    <a:pt x="0" y="701"/>
                  </a:cubicBezTo>
                  <a:lnTo>
                    <a:pt x="0" y="843"/>
                  </a:lnTo>
                  <a:cubicBezTo>
                    <a:pt x="9" y="860"/>
                    <a:pt x="28" y="888"/>
                    <a:pt x="53" y="896"/>
                  </a:cubicBezTo>
                  <a:lnTo>
                    <a:pt x="249" y="1011"/>
                  </a:lnTo>
                  <a:cubicBezTo>
                    <a:pt x="278" y="1025"/>
                    <a:pt x="311" y="1040"/>
                    <a:pt x="346" y="1040"/>
                  </a:cubicBezTo>
                  <a:cubicBezTo>
                    <a:pt x="355" y="1040"/>
                    <a:pt x="364" y="1039"/>
                    <a:pt x="373" y="1037"/>
                  </a:cubicBezTo>
                  <a:cubicBezTo>
                    <a:pt x="400" y="1037"/>
                    <a:pt x="434" y="1037"/>
                    <a:pt x="453" y="1020"/>
                  </a:cubicBezTo>
                  <a:lnTo>
                    <a:pt x="1908" y="185"/>
                  </a:lnTo>
                  <a:cubicBezTo>
                    <a:pt x="1935" y="168"/>
                    <a:pt x="1944" y="151"/>
                    <a:pt x="1944" y="132"/>
                  </a:cubicBezTo>
                  <a:lnTo>
                    <a:pt x="194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-1336449" y="3693487"/>
              <a:ext cx="395644" cy="260999"/>
            </a:xfrm>
            <a:custGeom>
              <a:rect b="b" l="l" r="r" t="t"/>
              <a:pathLst>
                <a:path extrusionOk="0" h="1037" w="1572">
                  <a:moveTo>
                    <a:pt x="1572" y="0"/>
                  </a:moveTo>
                  <a:cubicBezTo>
                    <a:pt x="1572" y="17"/>
                    <a:pt x="1553" y="36"/>
                    <a:pt x="1536" y="45"/>
                  </a:cubicBezTo>
                  <a:lnTo>
                    <a:pt x="81" y="888"/>
                  </a:lnTo>
                  <a:cubicBezTo>
                    <a:pt x="62" y="896"/>
                    <a:pt x="28" y="905"/>
                    <a:pt x="1" y="905"/>
                  </a:cubicBezTo>
                  <a:lnTo>
                    <a:pt x="1" y="1037"/>
                  </a:lnTo>
                  <a:cubicBezTo>
                    <a:pt x="28" y="1037"/>
                    <a:pt x="62" y="1037"/>
                    <a:pt x="81" y="1020"/>
                  </a:cubicBezTo>
                  <a:lnTo>
                    <a:pt x="1536" y="185"/>
                  </a:lnTo>
                  <a:cubicBezTo>
                    <a:pt x="1563" y="168"/>
                    <a:pt x="1572" y="151"/>
                    <a:pt x="1572" y="132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-1430076" y="3639626"/>
              <a:ext cx="489270" cy="281889"/>
            </a:xfrm>
            <a:custGeom>
              <a:rect b="b" l="l" r="r" t="t"/>
              <a:pathLst>
                <a:path extrusionOk="0" h="1120" w="1944">
                  <a:moveTo>
                    <a:pt x="1581" y="0"/>
                  </a:moveTo>
                  <a:cubicBezTo>
                    <a:pt x="1547" y="0"/>
                    <a:pt x="1515" y="6"/>
                    <a:pt x="1490" y="18"/>
                  </a:cubicBezTo>
                  <a:lnTo>
                    <a:pt x="36" y="861"/>
                  </a:lnTo>
                  <a:cubicBezTo>
                    <a:pt x="9" y="870"/>
                    <a:pt x="0" y="898"/>
                    <a:pt x="0" y="915"/>
                  </a:cubicBezTo>
                  <a:cubicBezTo>
                    <a:pt x="9" y="942"/>
                    <a:pt x="28" y="959"/>
                    <a:pt x="53" y="976"/>
                  </a:cubicBezTo>
                  <a:lnTo>
                    <a:pt x="249" y="1091"/>
                  </a:lnTo>
                  <a:cubicBezTo>
                    <a:pt x="283" y="1111"/>
                    <a:pt x="324" y="1120"/>
                    <a:pt x="364" y="1120"/>
                  </a:cubicBezTo>
                  <a:cubicBezTo>
                    <a:pt x="397" y="1120"/>
                    <a:pt x="429" y="1114"/>
                    <a:pt x="453" y="1102"/>
                  </a:cubicBezTo>
                  <a:lnTo>
                    <a:pt x="1908" y="259"/>
                  </a:lnTo>
                  <a:cubicBezTo>
                    <a:pt x="1925" y="250"/>
                    <a:pt x="1944" y="231"/>
                    <a:pt x="1944" y="214"/>
                  </a:cubicBezTo>
                  <a:lnTo>
                    <a:pt x="1944" y="206"/>
                  </a:lnTo>
                  <a:cubicBezTo>
                    <a:pt x="1944" y="178"/>
                    <a:pt x="1925" y="161"/>
                    <a:pt x="1890" y="144"/>
                  </a:cubicBezTo>
                  <a:lnTo>
                    <a:pt x="1695" y="27"/>
                  </a:lnTo>
                  <a:cubicBezTo>
                    <a:pt x="1662" y="9"/>
                    <a:pt x="1621" y="0"/>
                    <a:pt x="15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-1555163" y="3163931"/>
              <a:ext cx="290693" cy="713028"/>
            </a:xfrm>
            <a:custGeom>
              <a:rect b="b" l="l" r="r" t="t"/>
              <a:pathLst>
                <a:path extrusionOk="0" h="2833" w="1155">
                  <a:moveTo>
                    <a:pt x="293" y="1"/>
                  </a:moveTo>
                  <a:lnTo>
                    <a:pt x="18" y="161"/>
                  </a:lnTo>
                  <a:lnTo>
                    <a:pt x="9" y="1448"/>
                  </a:lnTo>
                  <a:cubicBezTo>
                    <a:pt x="1" y="1838"/>
                    <a:pt x="169" y="2211"/>
                    <a:pt x="471" y="2460"/>
                  </a:cubicBezTo>
                  <a:lnTo>
                    <a:pt x="906" y="2832"/>
                  </a:lnTo>
                  <a:lnTo>
                    <a:pt x="976" y="2796"/>
                  </a:lnTo>
                  <a:lnTo>
                    <a:pt x="976" y="2788"/>
                  </a:lnTo>
                  <a:lnTo>
                    <a:pt x="1155" y="2690"/>
                  </a:lnTo>
                  <a:lnTo>
                    <a:pt x="648" y="2255"/>
                  </a:lnTo>
                  <a:cubicBezTo>
                    <a:pt x="410" y="2051"/>
                    <a:pt x="276" y="1757"/>
                    <a:pt x="276" y="1448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-1535280" y="3155374"/>
              <a:ext cx="288680" cy="712524"/>
            </a:xfrm>
            <a:custGeom>
              <a:rect b="b" l="l" r="r" t="t"/>
              <a:pathLst>
                <a:path extrusionOk="0" h="2831" w="1147">
                  <a:moveTo>
                    <a:pt x="286" y="1"/>
                  </a:moveTo>
                  <a:lnTo>
                    <a:pt x="11" y="160"/>
                  </a:lnTo>
                  <a:lnTo>
                    <a:pt x="1" y="1446"/>
                  </a:lnTo>
                  <a:cubicBezTo>
                    <a:pt x="1" y="1836"/>
                    <a:pt x="171" y="2200"/>
                    <a:pt x="463" y="2458"/>
                  </a:cubicBezTo>
                  <a:lnTo>
                    <a:pt x="897" y="2830"/>
                  </a:lnTo>
                  <a:lnTo>
                    <a:pt x="1146" y="2687"/>
                  </a:lnTo>
                  <a:lnTo>
                    <a:pt x="639" y="2253"/>
                  </a:lnTo>
                  <a:cubicBezTo>
                    <a:pt x="410" y="2049"/>
                    <a:pt x="267" y="1757"/>
                    <a:pt x="278" y="1446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-1550633" y="3155374"/>
              <a:ext cx="87585" cy="49079"/>
            </a:xfrm>
            <a:custGeom>
              <a:rect b="b" l="l" r="r" t="t"/>
              <a:pathLst>
                <a:path extrusionOk="0" h="195" w="348">
                  <a:moveTo>
                    <a:pt x="347" y="1"/>
                  </a:moveTo>
                  <a:lnTo>
                    <a:pt x="275" y="3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72" y="160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-1325123" y="3034814"/>
              <a:ext cx="288428" cy="712524"/>
            </a:xfrm>
            <a:custGeom>
              <a:rect b="b" l="l" r="r" t="t"/>
              <a:pathLst>
                <a:path extrusionOk="0" h="2831" w="1146">
                  <a:moveTo>
                    <a:pt x="283" y="1"/>
                  </a:moveTo>
                  <a:lnTo>
                    <a:pt x="9" y="160"/>
                  </a:lnTo>
                  <a:lnTo>
                    <a:pt x="0" y="1438"/>
                  </a:lnTo>
                  <a:cubicBezTo>
                    <a:pt x="0" y="1827"/>
                    <a:pt x="168" y="2200"/>
                    <a:pt x="462" y="2458"/>
                  </a:cubicBezTo>
                  <a:lnTo>
                    <a:pt x="897" y="2830"/>
                  </a:lnTo>
                  <a:lnTo>
                    <a:pt x="975" y="2785"/>
                  </a:lnTo>
                  <a:lnTo>
                    <a:pt x="967" y="2785"/>
                  </a:lnTo>
                  <a:lnTo>
                    <a:pt x="1146" y="2679"/>
                  </a:lnTo>
                  <a:lnTo>
                    <a:pt x="639" y="2253"/>
                  </a:lnTo>
                  <a:cubicBezTo>
                    <a:pt x="401" y="2049"/>
                    <a:pt x="266" y="1757"/>
                    <a:pt x="275" y="1446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-1307505" y="3023740"/>
              <a:ext cx="290693" cy="712273"/>
            </a:xfrm>
            <a:custGeom>
              <a:rect b="b" l="l" r="r" t="t"/>
              <a:pathLst>
                <a:path extrusionOk="0" h="2830" w="1155">
                  <a:moveTo>
                    <a:pt x="294" y="0"/>
                  </a:moveTo>
                  <a:lnTo>
                    <a:pt x="20" y="160"/>
                  </a:lnTo>
                  <a:lnTo>
                    <a:pt x="11" y="1446"/>
                  </a:lnTo>
                  <a:cubicBezTo>
                    <a:pt x="1" y="1835"/>
                    <a:pt x="171" y="2208"/>
                    <a:pt x="471" y="2457"/>
                  </a:cubicBezTo>
                  <a:lnTo>
                    <a:pt x="905" y="2829"/>
                  </a:lnTo>
                  <a:lnTo>
                    <a:pt x="1154" y="2687"/>
                  </a:lnTo>
                  <a:lnTo>
                    <a:pt x="650" y="2252"/>
                  </a:lnTo>
                  <a:cubicBezTo>
                    <a:pt x="409" y="2048"/>
                    <a:pt x="277" y="1756"/>
                    <a:pt x="277" y="1446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-1323109" y="3023740"/>
              <a:ext cx="89851" cy="51596"/>
            </a:xfrm>
            <a:custGeom>
              <a:rect b="b" l="l" r="r" t="t"/>
              <a:pathLst>
                <a:path extrusionOk="0" h="205" w="357">
                  <a:moveTo>
                    <a:pt x="356" y="0"/>
                  </a:moveTo>
                  <a:lnTo>
                    <a:pt x="275" y="45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82" y="16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-1285105" y="3780824"/>
              <a:ext cx="94129" cy="53106"/>
            </a:xfrm>
            <a:custGeom>
              <a:rect b="b" l="l" r="r" t="t"/>
              <a:pathLst>
                <a:path extrusionOk="0" h="211" w="374">
                  <a:moveTo>
                    <a:pt x="50" y="1"/>
                  </a:moveTo>
                  <a:cubicBezTo>
                    <a:pt x="46" y="1"/>
                    <a:pt x="41" y="3"/>
                    <a:pt x="37" y="9"/>
                  </a:cubicBezTo>
                  <a:lnTo>
                    <a:pt x="9" y="17"/>
                  </a:lnTo>
                  <a:cubicBezTo>
                    <a:pt x="9" y="26"/>
                    <a:pt x="1" y="26"/>
                    <a:pt x="1" y="26"/>
                  </a:cubicBezTo>
                  <a:lnTo>
                    <a:pt x="9" y="34"/>
                  </a:lnTo>
                  <a:lnTo>
                    <a:pt x="312" y="211"/>
                  </a:lnTo>
                  <a:lnTo>
                    <a:pt x="337" y="211"/>
                  </a:lnTo>
                  <a:lnTo>
                    <a:pt x="365" y="194"/>
                  </a:lnTo>
                  <a:lnTo>
                    <a:pt x="374" y="185"/>
                  </a:lnTo>
                  <a:lnTo>
                    <a:pt x="365" y="185"/>
                  </a:lnTo>
                  <a:lnTo>
                    <a:pt x="63" y="9"/>
                  </a:ln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-1285105" y="3780824"/>
              <a:ext cx="94129" cy="48827"/>
            </a:xfrm>
            <a:custGeom>
              <a:rect b="b" l="l" r="r" t="t"/>
              <a:pathLst>
                <a:path extrusionOk="0" h="194" w="374">
                  <a:moveTo>
                    <a:pt x="50" y="1"/>
                  </a:moveTo>
                  <a:cubicBezTo>
                    <a:pt x="46" y="1"/>
                    <a:pt x="41" y="3"/>
                    <a:pt x="37" y="9"/>
                  </a:cubicBezTo>
                  <a:lnTo>
                    <a:pt x="9" y="17"/>
                  </a:lnTo>
                  <a:cubicBezTo>
                    <a:pt x="9" y="26"/>
                    <a:pt x="1" y="26"/>
                    <a:pt x="1" y="26"/>
                  </a:cubicBezTo>
                  <a:lnTo>
                    <a:pt x="9" y="34"/>
                  </a:lnTo>
                  <a:lnTo>
                    <a:pt x="37" y="17"/>
                  </a:lnTo>
                  <a:lnTo>
                    <a:pt x="63" y="17"/>
                  </a:lnTo>
                  <a:lnTo>
                    <a:pt x="365" y="194"/>
                  </a:lnTo>
                  <a:lnTo>
                    <a:pt x="374" y="185"/>
                  </a:lnTo>
                  <a:lnTo>
                    <a:pt x="365" y="185"/>
                  </a:lnTo>
                  <a:lnTo>
                    <a:pt x="63" y="9"/>
                  </a:ln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-1256161" y="3765219"/>
              <a:ext cx="91864" cy="53358"/>
            </a:xfrm>
            <a:custGeom>
              <a:rect b="b" l="l" r="r" t="t"/>
              <a:pathLst>
                <a:path extrusionOk="0" h="212" w="365">
                  <a:moveTo>
                    <a:pt x="41" y="0"/>
                  </a:moveTo>
                  <a:cubicBezTo>
                    <a:pt x="37" y="0"/>
                    <a:pt x="33" y="3"/>
                    <a:pt x="29" y="7"/>
                  </a:cubicBezTo>
                  <a:lnTo>
                    <a:pt x="1" y="17"/>
                  </a:lnTo>
                  <a:lnTo>
                    <a:pt x="1" y="26"/>
                  </a:lnTo>
                  <a:lnTo>
                    <a:pt x="1" y="35"/>
                  </a:lnTo>
                  <a:lnTo>
                    <a:pt x="312" y="211"/>
                  </a:lnTo>
                  <a:lnTo>
                    <a:pt x="329" y="211"/>
                  </a:lnTo>
                  <a:lnTo>
                    <a:pt x="356" y="194"/>
                  </a:lnTo>
                  <a:cubicBezTo>
                    <a:pt x="365" y="194"/>
                    <a:pt x="365" y="194"/>
                    <a:pt x="365" y="186"/>
                  </a:cubicBezTo>
                  <a:lnTo>
                    <a:pt x="356" y="177"/>
                  </a:lnTo>
                  <a:lnTo>
                    <a:pt x="54" y="7"/>
                  </a:lnTo>
                  <a:cubicBezTo>
                    <a:pt x="50" y="3"/>
                    <a:pt x="46" y="0"/>
                    <a:pt x="41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-1256161" y="3765219"/>
              <a:ext cx="91864" cy="49079"/>
            </a:xfrm>
            <a:custGeom>
              <a:rect b="b" l="l" r="r" t="t"/>
              <a:pathLst>
                <a:path extrusionOk="0" h="195" w="365">
                  <a:moveTo>
                    <a:pt x="41" y="0"/>
                  </a:moveTo>
                  <a:cubicBezTo>
                    <a:pt x="37" y="0"/>
                    <a:pt x="33" y="3"/>
                    <a:pt x="29" y="7"/>
                  </a:cubicBezTo>
                  <a:lnTo>
                    <a:pt x="1" y="17"/>
                  </a:lnTo>
                  <a:lnTo>
                    <a:pt x="1" y="26"/>
                  </a:lnTo>
                  <a:lnTo>
                    <a:pt x="1" y="35"/>
                  </a:lnTo>
                  <a:lnTo>
                    <a:pt x="29" y="17"/>
                  </a:lnTo>
                  <a:lnTo>
                    <a:pt x="54" y="17"/>
                  </a:lnTo>
                  <a:lnTo>
                    <a:pt x="356" y="194"/>
                  </a:lnTo>
                  <a:cubicBezTo>
                    <a:pt x="365" y="194"/>
                    <a:pt x="365" y="194"/>
                    <a:pt x="365" y="186"/>
                  </a:cubicBezTo>
                  <a:lnTo>
                    <a:pt x="356" y="177"/>
                  </a:lnTo>
                  <a:lnTo>
                    <a:pt x="54" y="7"/>
                  </a:lnTo>
                  <a:cubicBezTo>
                    <a:pt x="50" y="3"/>
                    <a:pt x="46" y="0"/>
                    <a:pt x="41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-1229231" y="3749111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54" y="1"/>
                  </a:moveTo>
                  <a:cubicBezTo>
                    <a:pt x="45" y="1"/>
                    <a:pt x="37" y="1"/>
                    <a:pt x="28" y="9"/>
                  </a:cubicBezTo>
                  <a:lnTo>
                    <a:pt x="9" y="18"/>
                  </a:lnTo>
                  <a:cubicBezTo>
                    <a:pt x="0" y="18"/>
                    <a:pt x="0" y="28"/>
                    <a:pt x="0" y="28"/>
                  </a:cubicBezTo>
                  <a:lnTo>
                    <a:pt x="0" y="37"/>
                  </a:lnTo>
                  <a:lnTo>
                    <a:pt x="311" y="213"/>
                  </a:lnTo>
                  <a:lnTo>
                    <a:pt x="339" y="213"/>
                  </a:lnTo>
                  <a:lnTo>
                    <a:pt x="356" y="196"/>
                  </a:lnTo>
                  <a:cubicBezTo>
                    <a:pt x="364" y="196"/>
                    <a:pt x="364" y="188"/>
                    <a:pt x="364" y="188"/>
                  </a:cubicBezTo>
                  <a:lnTo>
                    <a:pt x="364" y="17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-1229231" y="3749111"/>
              <a:ext cx="91864" cy="49582"/>
            </a:xfrm>
            <a:custGeom>
              <a:rect b="b" l="l" r="r" t="t"/>
              <a:pathLst>
                <a:path extrusionOk="0" h="197" w="365">
                  <a:moveTo>
                    <a:pt x="54" y="1"/>
                  </a:moveTo>
                  <a:cubicBezTo>
                    <a:pt x="45" y="1"/>
                    <a:pt x="37" y="1"/>
                    <a:pt x="28" y="9"/>
                  </a:cubicBezTo>
                  <a:lnTo>
                    <a:pt x="9" y="18"/>
                  </a:lnTo>
                  <a:cubicBezTo>
                    <a:pt x="0" y="18"/>
                    <a:pt x="0" y="28"/>
                    <a:pt x="0" y="28"/>
                  </a:cubicBezTo>
                  <a:lnTo>
                    <a:pt x="0" y="37"/>
                  </a:lnTo>
                  <a:lnTo>
                    <a:pt x="9" y="37"/>
                  </a:lnTo>
                  <a:lnTo>
                    <a:pt x="28" y="18"/>
                  </a:lnTo>
                  <a:lnTo>
                    <a:pt x="54" y="18"/>
                  </a:lnTo>
                  <a:lnTo>
                    <a:pt x="356" y="196"/>
                  </a:lnTo>
                  <a:cubicBezTo>
                    <a:pt x="364" y="196"/>
                    <a:pt x="364" y="188"/>
                    <a:pt x="364" y="188"/>
                  </a:cubicBezTo>
                  <a:lnTo>
                    <a:pt x="364" y="17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-1202552" y="3733506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54" y="1"/>
                  </a:moveTo>
                  <a:cubicBezTo>
                    <a:pt x="54" y="1"/>
                    <a:pt x="37" y="1"/>
                    <a:pt x="37" y="9"/>
                  </a:cubicBezTo>
                  <a:lnTo>
                    <a:pt x="9" y="18"/>
                  </a:lnTo>
                  <a:lnTo>
                    <a:pt x="1" y="26"/>
                  </a:lnTo>
                  <a:lnTo>
                    <a:pt x="9" y="37"/>
                  </a:lnTo>
                  <a:lnTo>
                    <a:pt x="312" y="214"/>
                  </a:lnTo>
                  <a:lnTo>
                    <a:pt x="339" y="214"/>
                  </a:lnTo>
                  <a:lnTo>
                    <a:pt x="365" y="197"/>
                  </a:lnTo>
                  <a:lnTo>
                    <a:pt x="365" y="186"/>
                  </a:lnTo>
                  <a:lnTo>
                    <a:pt x="365" y="17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-1202552" y="3733506"/>
              <a:ext cx="91864" cy="49582"/>
            </a:xfrm>
            <a:custGeom>
              <a:rect b="b" l="l" r="r" t="t"/>
              <a:pathLst>
                <a:path extrusionOk="0" h="197" w="365">
                  <a:moveTo>
                    <a:pt x="54" y="1"/>
                  </a:moveTo>
                  <a:cubicBezTo>
                    <a:pt x="54" y="1"/>
                    <a:pt x="37" y="1"/>
                    <a:pt x="37" y="9"/>
                  </a:cubicBezTo>
                  <a:lnTo>
                    <a:pt x="9" y="18"/>
                  </a:lnTo>
                  <a:lnTo>
                    <a:pt x="1" y="26"/>
                  </a:lnTo>
                  <a:lnTo>
                    <a:pt x="9" y="37"/>
                  </a:lnTo>
                  <a:lnTo>
                    <a:pt x="37" y="18"/>
                  </a:lnTo>
                  <a:lnTo>
                    <a:pt x="54" y="18"/>
                  </a:lnTo>
                  <a:lnTo>
                    <a:pt x="365" y="197"/>
                  </a:lnTo>
                  <a:lnTo>
                    <a:pt x="365" y="186"/>
                  </a:lnTo>
                  <a:lnTo>
                    <a:pt x="365" y="17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-1173608" y="3718153"/>
              <a:ext cx="91864" cy="53861"/>
            </a:xfrm>
            <a:custGeom>
              <a:rect b="b" l="l" r="r" t="t"/>
              <a:pathLst>
                <a:path extrusionOk="0" h="214" w="365">
                  <a:moveTo>
                    <a:pt x="28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303" y="213"/>
                  </a:lnTo>
                  <a:cubicBezTo>
                    <a:pt x="312" y="213"/>
                    <a:pt x="320" y="213"/>
                    <a:pt x="331" y="204"/>
                  </a:cubicBezTo>
                  <a:lnTo>
                    <a:pt x="356" y="194"/>
                  </a:lnTo>
                  <a:lnTo>
                    <a:pt x="365" y="185"/>
                  </a:lnTo>
                  <a:lnTo>
                    <a:pt x="356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-1173608" y="3718153"/>
              <a:ext cx="91864" cy="48827"/>
            </a:xfrm>
            <a:custGeom>
              <a:rect b="b" l="l" r="r" t="t"/>
              <a:pathLst>
                <a:path extrusionOk="0" h="194" w="365">
                  <a:moveTo>
                    <a:pt x="28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1" y="34"/>
                  </a:lnTo>
                  <a:lnTo>
                    <a:pt x="28" y="17"/>
                  </a:lnTo>
                  <a:lnTo>
                    <a:pt x="54" y="17"/>
                  </a:lnTo>
                  <a:lnTo>
                    <a:pt x="356" y="194"/>
                  </a:lnTo>
                  <a:lnTo>
                    <a:pt x="365" y="185"/>
                  </a:lnTo>
                  <a:lnTo>
                    <a:pt x="356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-1773626" y="2672129"/>
              <a:ext cx="750265" cy="451274"/>
            </a:xfrm>
            <a:custGeom>
              <a:rect b="b" l="l" r="r" t="t"/>
              <a:pathLst>
                <a:path extrusionOk="0" h="1793" w="2981">
                  <a:moveTo>
                    <a:pt x="75" y="0"/>
                  </a:moveTo>
                  <a:cubicBezTo>
                    <a:pt x="35" y="0"/>
                    <a:pt x="0" y="37"/>
                    <a:pt x="0" y="84"/>
                  </a:cubicBezTo>
                  <a:cubicBezTo>
                    <a:pt x="0" y="111"/>
                    <a:pt x="17" y="137"/>
                    <a:pt x="34" y="145"/>
                  </a:cubicBezTo>
                  <a:lnTo>
                    <a:pt x="2864" y="1778"/>
                  </a:lnTo>
                  <a:cubicBezTo>
                    <a:pt x="2878" y="1788"/>
                    <a:pt x="2894" y="1793"/>
                    <a:pt x="2908" y="1793"/>
                  </a:cubicBezTo>
                  <a:cubicBezTo>
                    <a:pt x="2947" y="1793"/>
                    <a:pt x="2981" y="1761"/>
                    <a:pt x="2981" y="1716"/>
                  </a:cubicBezTo>
                  <a:cubicBezTo>
                    <a:pt x="2981" y="1689"/>
                    <a:pt x="2970" y="1663"/>
                    <a:pt x="2945" y="1646"/>
                  </a:cubicBezTo>
                  <a:lnTo>
                    <a:pt x="115" y="13"/>
                  </a:ln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-1773626" y="2672129"/>
              <a:ext cx="750265" cy="443472"/>
            </a:xfrm>
            <a:custGeom>
              <a:rect b="b" l="l" r="r" t="t"/>
              <a:pathLst>
                <a:path extrusionOk="0" h="1762" w="2981">
                  <a:moveTo>
                    <a:pt x="75" y="0"/>
                  </a:moveTo>
                  <a:cubicBezTo>
                    <a:pt x="35" y="0"/>
                    <a:pt x="0" y="37"/>
                    <a:pt x="0" y="84"/>
                  </a:cubicBezTo>
                  <a:cubicBezTo>
                    <a:pt x="0" y="92"/>
                    <a:pt x="0" y="111"/>
                    <a:pt x="9" y="128"/>
                  </a:cubicBezTo>
                  <a:cubicBezTo>
                    <a:pt x="26" y="104"/>
                    <a:pt x="51" y="89"/>
                    <a:pt x="76" y="89"/>
                  </a:cubicBezTo>
                  <a:cubicBezTo>
                    <a:pt x="89" y="89"/>
                    <a:pt x="103" y="93"/>
                    <a:pt x="115" y="103"/>
                  </a:cubicBezTo>
                  <a:lnTo>
                    <a:pt x="2945" y="1733"/>
                  </a:lnTo>
                  <a:cubicBezTo>
                    <a:pt x="2953" y="1742"/>
                    <a:pt x="2962" y="1753"/>
                    <a:pt x="2970" y="1761"/>
                  </a:cubicBezTo>
                  <a:cubicBezTo>
                    <a:pt x="2981" y="1742"/>
                    <a:pt x="2981" y="1733"/>
                    <a:pt x="2981" y="1716"/>
                  </a:cubicBezTo>
                  <a:cubicBezTo>
                    <a:pt x="2981" y="1689"/>
                    <a:pt x="2970" y="1663"/>
                    <a:pt x="2945" y="1646"/>
                  </a:cubicBezTo>
                  <a:lnTo>
                    <a:pt x="115" y="13"/>
                  </a:lnTo>
                  <a:cubicBezTo>
                    <a:pt x="102" y="4"/>
                    <a:pt x="88" y="0"/>
                    <a:pt x="75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-1416736" y="2864924"/>
              <a:ext cx="446988" cy="259237"/>
            </a:xfrm>
            <a:custGeom>
              <a:rect b="b" l="l" r="r" t="t"/>
              <a:pathLst>
                <a:path extrusionOk="0" h="1030" w="1776">
                  <a:moveTo>
                    <a:pt x="213" y="1"/>
                  </a:moveTo>
                  <a:lnTo>
                    <a:pt x="0" y="124"/>
                  </a:lnTo>
                  <a:lnTo>
                    <a:pt x="1571" y="1029"/>
                  </a:lnTo>
                  <a:lnTo>
                    <a:pt x="1776" y="9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-1021338" y="3092703"/>
              <a:ext cx="51595" cy="89852"/>
            </a:xfrm>
            <a:custGeom>
              <a:rect b="b" l="l" r="r" t="t"/>
              <a:pathLst>
                <a:path extrusionOk="0" h="357" w="205">
                  <a:moveTo>
                    <a:pt x="205" y="1"/>
                  </a:moveTo>
                  <a:lnTo>
                    <a:pt x="0" y="124"/>
                  </a:lnTo>
                  <a:lnTo>
                    <a:pt x="0" y="356"/>
                  </a:lnTo>
                  <a:lnTo>
                    <a:pt x="205" y="231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-1416736" y="2896133"/>
              <a:ext cx="395645" cy="286420"/>
            </a:xfrm>
            <a:custGeom>
              <a:rect b="b" l="l" r="r" t="t"/>
              <a:pathLst>
                <a:path extrusionOk="0" h="1138" w="1572">
                  <a:moveTo>
                    <a:pt x="0" y="0"/>
                  </a:moveTo>
                  <a:lnTo>
                    <a:pt x="0" y="232"/>
                  </a:lnTo>
                  <a:lnTo>
                    <a:pt x="1571" y="1137"/>
                  </a:lnTo>
                  <a:lnTo>
                    <a:pt x="1571" y="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-1671190" y="2974409"/>
              <a:ext cx="522492" cy="304037"/>
            </a:xfrm>
            <a:custGeom>
              <a:rect b="b" l="l" r="r" t="t"/>
              <a:pathLst>
                <a:path extrusionOk="0" h="1208" w="2076">
                  <a:moveTo>
                    <a:pt x="1571" y="0"/>
                  </a:moveTo>
                  <a:lnTo>
                    <a:pt x="0" y="905"/>
                  </a:lnTo>
                  <a:lnTo>
                    <a:pt x="507" y="1207"/>
                  </a:lnTo>
                  <a:lnTo>
                    <a:pt x="2076" y="303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-1610786" y="3010149"/>
              <a:ext cx="341533" cy="197071"/>
            </a:xfrm>
            <a:custGeom>
              <a:rect b="b" l="l" r="r" t="t"/>
              <a:pathLst>
                <a:path extrusionOk="0" h="783" w="1357">
                  <a:moveTo>
                    <a:pt x="1206" y="1"/>
                  </a:moveTo>
                  <a:lnTo>
                    <a:pt x="1" y="693"/>
                  </a:lnTo>
                  <a:lnTo>
                    <a:pt x="152" y="782"/>
                  </a:lnTo>
                  <a:lnTo>
                    <a:pt x="1357" y="90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4C9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-1610786" y="3010149"/>
              <a:ext cx="341533" cy="183479"/>
            </a:xfrm>
            <a:custGeom>
              <a:rect b="b" l="l" r="r" t="t"/>
              <a:pathLst>
                <a:path extrusionOk="0" h="729" w="1357">
                  <a:moveTo>
                    <a:pt x="1206" y="1"/>
                  </a:moveTo>
                  <a:lnTo>
                    <a:pt x="1" y="693"/>
                  </a:lnTo>
                  <a:lnTo>
                    <a:pt x="54" y="729"/>
                  </a:lnTo>
                  <a:lnTo>
                    <a:pt x="1206" y="54"/>
                  </a:lnTo>
                  <a:lnTo>
                    <a:pt x="1303" y="116"/>
                  </a:lnTo>
                  <a:lnTo>
                    <a:pt x="1357" y="90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-1307505" y="3010149"/>
              <a:ext cx="38256" cy="29196"/>
            </a:xfrm>
            <a:custGeom>
              <a:rect b="b" l="l" r="r" t="t"/>
              <a:pathLst>
                <a:path extrusionOk="0" h="116" w="152">
                  <a:moveTo>
                    <a:pt x="1" y="1"/>
                  </a:moveTo>
                  <a:lnTo>
                    <a:pt x="1" y="54"/>
                  </a:lnTo>
                  <a:lnTo>
                    <a:pt x="98" y="116"/>
                  </a:lnTo>
                  <a:lnTo>
                    <a:pt x="152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-1552898" y="3043372"/>
              <a:ext cx="339519" cy="197071"/>
            </a:xfrm>
            <a:custGeom>
              <a:rect b="b" l="l" r="r" t="t"/>
              <a:pathLst>
                <a:path extrusionOk="0" h="783" w="1349">
                  <a:moveTo>
                    <a:pt x="1208" y="1"/>
                  </a:moveTo>
                  <a:lnTo>
                    <a:pt x="0" y="693"/>
                  </a:lnTo>
                  <a:lnTo>
                    <a:pt x="143" y="782"/>
                  </a:lnTo>
                  <a:lnTo>
                    <a:pt x="1348" y="9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4C9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-1552898" y="3043372"/>
              <a:ext cx="339519" cy="183479"/>
            </a:xfrm>
            <a:custGeom>
              <a:rect b="b" l="l" r="r" t="t"/>
              <a:pathLst>
                <a:path extrusionOk="0" h="729" w="1349">
                  <a:moveTo>
                    <a:pt x="1208" y="1"/>
                  </a:moveTo>
                  <a:lnTo>
                    <a:pt x="0" y="693"/>
                  </a:lnTo>
                  <a:lnTo>
                    <a:pt x="45" y="729"/>
                  </a:lnTo>
                  <a:lnTo>
                    <a:pt x="1208" y="65"/>
                  </a:lnTo>
                  <a:lnTo>
                    <a:pt x="1295" y="118"/>
                  </a:lnTo>
                  <a:lnTo>
                    <a:pt x="1348" y="9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-1249114" y="3043372"/>
              <a:ext cx="35739" cy="29699"/>
            </a:xfrm>
            <a:custGeom>
              <a:rect b="b" l="l" r="r" t="t"/>
              <a:pathLst>
                <a:path extrusionOk="0" h="118" w="142">
                  <a:moveTo>
                    <a:pt x="1" y="1"/>
                  </a:moveTo>
                  <a:lnTo>
                    <a:pt x="1" y="65"/>
                  </a:lnTo>
                  <a:lnTo>
                    <a:pt x="88" y="118"/>
                  </a:lnTo>
                  <a:lnTo>
                    <a:pt x="141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-1671190" y="3201937"/>
              <a:ext cx="127603" cy="134401"/>
            </a:xfrm>
            <a:custGeom>
              <a:rect b="b" l="l" r="r" t="t"/>
              <a:pathLst>
                <a:path extrusionOk="0" h="534" w="507">
                  <a:moveTo>
                    <a:pt x="0" y="1"/>
                  </a:moveTo>
                  <a:lnTo>
                    <a:pt x="0" y="233"/>
                  </a:lnTo>
                  <a:lnTo>
                    <a:pt x="507" y="533"/>
                  </a:lnTo>
                  <a:lnTo>
                    <a:pt x="507" y="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-1543837" y="3050419"/>
              <a:ext cx="395141" cy="285916"/>
            </a:xfrm>
            <a:custGeom>
              <a:rect b="b" l="l" r="r" t="t"/>
              <a:pathLst>
                <a:path extrusionOk="0" h="1136" w="1570">
                  <a:moveTo>
                    <a:pt x="1570" y="1"/>
                  </a:moveTo>
                  <a:lnTo>
                    <a:pt x="1" y="905"/>
                  </a:lnTo>
                  <a:lnTo>
                    <a:pt x="1" y="1135"/>
                  </a:lnTo>
                  <a:lnTo>
                    <a:pt x="1570" y="230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-2222633" y="2929860"/>
              <a:ext cx="752530" cy="450267"/>
            </a:xfrm>
            <a:custGeom>
              <a:rect b="b" l="l" r="r" t="t"/>
              <a:pathLst>
                <a:path extrusionOk="0" h="1789" w="2990">
                  <a:moveTo>
                    <a:pt x="82" y="0"/>
                  </a:moveTo>
                  <a:cubicBezTo>
                    <a:pt x="42" y="0"/>
                    <a:pt x="0" y="32"/>
                    <a:pt x="0" y="79"/>
                  </a:cubicBezTo>
                  <a:cubicBezTo>
                    <a:pt x="0" y="107"/>
                    <a:pt x="17" y="133"/>
                    <a:pt x="45" y="143"/>
                  </a:cubicBezTo>
                  <a:lnTo>
                    <a:pt x="2866" y="1774"/>
                  </a:lnTo>
                  <a:cubicBezTo>
                    <a:pt x="2880" y="1784"/>
                    <a:pt x="2896" y="1788"/>
                    <a:pt x="2912" y="1788"/>
                  </a:cubicBezTo>
                  <a:cubicBezTo>
                    <a:pt x="2952" y="1788"/>
                    <a:pt x="2989" y="1757"/>
                    <a:pt x="2989" y="1712"/>
                  </a:cubicBezTo>
                  <a:cubicBezTo>
                    <a:pt x="2989" y="1687"/>
                    <a:pt x="2972" y="1659"/>
                    <a:pt x="2945" y="1642"/>
                  </a:cubicBezTo>
                  <a:lnTo>
                    <a:pt x="115" y="9"/>
                  </a:lnTo>
                  <a:cubicBezTo>
                    <a:pt x="105" y="3"/>
                    <a:pt x="94" y="0"/>
                    <a:pt x="82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-2222633" y="2929860"/>
              <a:ext cx="752530" cy="440200"/>
            </a:xfrm>
            <a:custGeom>
              <a:rect b="b" l="l" r="r" t="t"/>
              <a:pathLst>
                <a:path extrusionOk="0" h="1749" w="2990">
                  <a:moveTo>
                    <a:pt x="82" y="0"/>
                  </a:moveTo>
                  <a:cubicBezTo>
                    <a:pt x="42" y="0"/>
                    <a:pt x="0" y="32"/>
                    <a:pt x="0" y="79"/>
                  </a:cubicBezTo>
                  <a:cubicBezTo>
                    <a:pt x="0" y="90"/>
                    <a:pt x="9" y="107"/>
                    <a:pt x="9" y="115"/>
                  </a:cubicBezTo>
                  <a:cubicBezTo>
                    <a:pt x="27" y="92"/>
                    <a:pt x="52" y="80"/>
                    <a:pt x="77" y="80"/>
                  </a:cubicBezTo>
                  <a:cubicBezTo>
                    <a:pt x="90" y="80"/>
                    <a:pt x="104" y="83"/>
                    <a:pt x="115" y="90"/>
                  </a:cubicBezTo>
                  <a:lnTo>
                    <a:pt x="2945" y="1721"/>
                  </a:lnTo>
                  <a:cubicBezTo>
                    <a:pt x="2955" y="1729"/>
                    <a:pt x="2964" y="1740"/>
                    <a:pt x="2972" y="1748"/>
                  </a:cubicBezTo>
                  <a:cubicBezTo>
                    <a:pt x="2981" y="1740"/>
                    <a:pt x="2989" y="1729"/>
                    <a:pt x="2989" y="1712"/>
                  </a:cubicBezTo>
                  <a:cubicBezTo>
                    <a:pt x="2989" y="1687"/>
                    <a:pt x="2972" y="1659"/>
                    <a:pt x="2945" y="1642"/>
                  </a:cubicBezTo>
                  <a:lnTo>
                    <a:pt x="115" y="9"/>
                  </a:lnTo>
                  <a:cubicBezTo>
                    <a:pt x="105" y="3"/>
                    <a:pt x="94" y="0"/>
                    <a:pt x="82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-1863226" y="3121648"/>
              <a:ext cx="446736" cy="259740"/>
            </a:xfrm>
            <a:custGeom>
              <a:rect b="b" l="l" r="r" t="t"/>
              <a:pathLst>
                <a:path extrusionOk="0" h="1032" w="1775">
                  <a:moveTo>
                    <a:pt x="214" y="1"/>
                  </a:moveTo>
                  <a:lnTo>
                    <a:pt x="1" y="126"/>
                  </a:lnTo>
                  <a:lnTo>
                    <a:pt x="1570" y="1031"/>
                  </a:lnTo>
                  <a:lnTo>
                    <a:pt x="1774" y="905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-1468332" y="3349427"/>
              <a:ext cx="51847" cy="89600"/>
            </a:xfrm>
            <a:custGeom>
              <a:rect b="b" l="l" r="r" t="t"/>
              <a:pathLst>
                <a:path extrusionOk="0" h="356" w="206">
                  <a:moveTo>
                    <a:pt x="205" y="0"/>
                  </a:moveTo>
                  <a:lnTo>
                    <a:pt x="1" y="126"/>
                  </a:lnTo>
                  <a:lnTo>
                    <a:pt x="1" y="356"/>
                  </a:lnTo>
                  <a:lnTo>
                    <a:pt x="205" y="2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A5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-1863226" y="3153360"/>
              <a:ext cx="395141" cy="285664"/>
            </a:xfrm>
            <a:custGeom>
              <a:rect b="b" l="l" r="r" t="t"/>
              <a:pathLst>
                <a:path extrusionOk="0" h="1135" w="1570">
                  <a:moveTo>
                    <a:pt x="1" y="0"/>
                  </a:moveTo>
                  <a:lnTo>
                    <a:pt x="1" y="230"/>
                  </a:lnTo>
                  <a:lnTo>
                    <a:pt x="1570" y="1135"/>
                  </a:lnTo>
                  <a:lnTo>
                    <a:pt x="1570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-1452224" y="3378623"/>
              <a:ext cx="747748" cy="451022"/>
            </a:xfrm>
            <a:custGeom>
              <a:rect b="b" l="l" r="r" t="t"/>
              <a:pathLst>
                <a:path extrusionOk="0" h="1792" w="2971">
                  <a:moveTo>
                    <a:pt x="78" y="1"/>
                  </a:moveTo>
                  <a:cubicBezTo>
                    <a:pt x="37" y="1"/>
                    <a:pt x="1" y="33"/>
                    <a:pt x="1" y="80"/>
                  </a:cubicBezTo>
                  <a:cubicBezTo>
                    <a:pt x="1" y="106"/>
                    <a:pt x="18" y="134"/>
                    <a:pt x="35" y="151"/>
                  </a:cubicBezTo>
                  <a:lnTo>
                    <a:pt x="2856" y="1783"/>
                  </a:lnTo>
                  <a:cubicBezTo>
                    <a:pt x="2868" y="1789"/>
                    <a:pt x="2880" y="1792"/>
                    <a:pt x="2893" y="1792"/>
                  </a:cubicBezTo>
                  <a:cubicBezTo>
                    <a:pt x="2934" y="1792"/>
                    <a:pt x="2971" y="1761"/>
                    <a:pt x="2971" y="1713"/>
                  </a:cubicBezTo>
                  <a:cubicBezTo>
                    <a:pt x="2971" y="1685"/>
                    <a:pt x="2962" y="1660"/>
                    <a:pt x="2937" y="1649"/>
                  </a:cubicBezTo>
                  <a:lnTo>
                    <a:pt x="116" y="10"/>
                  </a:lnTo>
                  <a:cubicBezTo>
                    <a:pt x="103" y="4"/>
                    <a:pt x="90" y="1"/>
                    <a:pt x="78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-1452224" y="3378623"/>
              <a:ext cx="747748" cy="439948"/>
            </a:xfrm>
            <a:custGeom>
              <a:rect b="b" l="l" r="r" t="t"/>
              <a:pathLst>
                <a:path extrusionOk="0" h="1748" w="2971">
                  <a:moveTo>
                    <a:pt x="78" y="1"/>
                  </a:moveTo>
                  <a:cubicBezTo>
                    <a:pt x="37" y="1"/>
                    <a:pt x="1" y="33"/>
                    <a:pt x="1" y="80"/>
                  </a:cubicBezTo>
                  <a:cubicBezTo>
                    <a:pt x="1" y="89"/>
                    <a:pt x="1" y="97"/>
                    <a:pt x="9" y="106"/>
                  </a:cubicBezTo>
                  <a:cubicBezTo>
                    <a:pt x="22" y="81"/>
                    <a:pt x="49" y="64"/>
                    <a:pt x="80" y="64"/>
                  </a:cubicBezTo>
                  <a:cubicBezTo>
                    <a:pt x="91" y="64"/>
                    <a:pt x="104" y="67"/>
                    <a:pt x="116" y="72"/>
                  </a:cubicBezTo>
                  <a:lnTo>
                    <a:pt x="2937" y="1713"/>
                  </a:lnTo>
                  <a:cubicBezTo>
                    <a:pt x="2945" y="1722"/>
                    <a:pt x="2962" y="1730"/>
                    <a:pt x="2962" y="1747"/>
                  </a:cubicBezTo>
                  <a:cubicBezTo>
                    <a:pt x="2971" y="1739"/>
                    <a:pt x="2971" y="1730"/>
                    <a:pt x="2971" y="1713"/>
                  </a:cubicBezTo>
                  <a:cubicBezTo>
                    <a:pt x="2971" y="1685"/>
                    <a:pt x="2962" y="1660"/>
                    <a:pt x="2937" y="1649"/>
                  </a:cubicBezTo>
                  <a:lnTo>
                    <a:pt x="116" y="10"/>
                  </a:lnTo>
                  <a:cubicBezTo>
                    <a:pt x="103" y="4"/>
                    <a:pt x="90" y="1"/>
                    <a:pt x="78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-1003720" y="3121648"/>
              <a:ext cx="748251" cy="451526"/>
            </a:xfrm>
            <a:custGeom>
              <a:rect b="b" l="l" r="r" t="t"/>
              <a:pathLst>
                <a:path extrusionOk="0" h="1794" w="2973">
                  <a:moveTo>
                    <a:pt x="80" y="1"/>
                  </a:moveTo>
                  <a:cubicBezTo>
                    <a:pt x="38" y="1"/>
                    <a:pt x="1" y="33"/>
                    <a:pt x="1" y="82"/>
                  </a:cubicBezTo>
                  <a:cubicBezTo>
                    <a:pt x="1" y="107"/>
                    <a:pt x="9" y="135"/>
                    <a:pt x="37" y="143"/>
                  </a:cubicBezTo>
                  <a:lnTo>
                    <a:pt x="2858" y="1785"/>
                  </a:lnTo>
                  <a:cubicBezTo>
                    <a:pt x="2870" y="1790"/>
                    <a:pt x="2882" y="1793"/>
                    <a:pt x="2894" y="1793"/>
                  </a:cubicBezTo>
                  <a:cubicBezTo>
                    <a:pt x="2936" y="1793"/>
                    <a:pt x="2973" y="1762"/>
                    <a:pt x="2973" y="1712"/>
                  </a:cubicBezTo>
                  <a:cubicBezTo>
                    <a:pt x="2973" y="1687"/>
                    <a:pt x="2956" y="1659"/>
                    <a:pt x="2936" y="1651"/>
                  </a:cubicBezTo>
                  <a:lnTo>
                    <a:pt x="116" y="9"/>
                  </a:lnTo>
                  <a:cubicBezTo>
                    <a:pt x="104" y="4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-1003720" y="3121648"/>
              <a:ext cx="748251" cy="442213"/>
            </a:xfrm>
            <a:custGeom>
              <a:rect b="b" l="l" r="r" t="t"/>
              <a:pathLst>
                <a:path extrusionOk="0" h="1757" w="2973">
                  <a:moveTo>
                    <a:pt x="80" y="1"/>
                  </a:moveTo>
                  <a:cubicBezTo>
                    <a:pt x="38" y="1"/>
                    <a:pt x="1" y="33"/>
                    <a:pt x="1" y="82"/>
                  </a:cubicBezTo>
                  <a:cubicBezTo>
                    <a:pt x="1" y="90"/>
                    <a:pt x="1" y="107"/>
                    <a:pt x="9" y="116"/>
                  </a:cubicBezTo>
                  <a:cubicBezTo>
                    <a:pt x="22" y="93"/>
                    <a:pt x="45" y="82"/>
                    <a:pt x="72" y="82"/>
                  </a:cubicBezTo>
                  <a:cubicBezTo>
                    <a:pt x="86" y="82"/>
                    <a:pt x="101" y="84"/>
                    <a:pt x="116" y="90"/>
                  </a:cubicBezTo>
                  <a:lnTo>
                    <a:pt x="2936" y="1731"/>
                  </a:lnTo>
                  <a:cubicBezTo>
                    <a:pt x="2945" y="1731"/>
                    <a:pt x="2956" y="1740"/>
                    <a:pt x="2964" y="1757"/>
                  </a:cubicBezTo>
                  <a:cubicBezTo>
                    <a:pt x="2964" y="1740"/>
                    <a:pt x="2973" y="1731"/>
                    <a:pt x="2973" y="1712"/>
                  </a:cubicBezTo>
                  <a:cubicBezTo>
                    <a:pt x="2973" y="1687"/>
                    <a:pt x="2956" y="1659"/>
                    <a:pt x="2936" y="1651"/>
                  </a:cubicBezTo>
                  <a:lnTo>
                    <a:pt x="116" y="9"/>
                  </a:lnTo>
                  <a:cubicBezTo>
                    <a:pt x="104" y="4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Google Shape;2242;p27"/>
          <p:cNvGrpSpPr/>
          <p:nvPr/>
        </p:nvGrpSpPr>
        <p:grpSpPr>
          <a:xfrm>
            <a:off x="8012225" y="908598"/>
            <a:ext cx="236393" cy="345393"/>
            <a:chOff x="4887532" y="1402312"/>
            <a:chExt cx="369364" cy="434019"/>
          </a:xfrm>
        </p:grpSpPr>
        <p:sp>
          <p:nvSpPr>
            <p:cNvPr id="2243" name="Google Shape;2243;p27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27"/>
          <p:cNvGrpSpPr/>
          <p:nvPr/>
        </p:nvGrpSpPr>
        <p:grpSpPr>
          <a:xfrm flipH="1">
            <a:off x="1033248" y="1013377"/>
            <a:ext cx="247328" cy="240622"/>
            <a:chOff x="1616898" y="1093797"/>
            <a:chExt cx="461519" cy="448922"/>
          </a:xfrm>
        </p:grpSpPr>
        <p:sp>
          <p:nvSpPr>
            <p:cNvPr id="2247" name="Google Shape;2247;p27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1" name="Google Shape;2251;p27"/>
          <p:cNvGrpSpPr/>
          <p:nvPr/>
        </p:nvGrpSpPr>
        <p:grpSpPr>
          <a:xfrm>
            <a:off x="623100" y="1442498"/>
            <a:ext cx="236393" cy="345393"/>
            <a:chOff x="4887532" y="1402312"/>
            <a:chExt cx="369364" cy="434019"/>
          </a:xfrm>
        </p:grpSpPr>
        <p:sp>
          <p:nvSpPr>
            <p:cNvPr id="2252" name="Google Shape;2252;p27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5" name="Google Shape;2255;p27"/>
          <p:cNvGrpSpPr/>
          <p:nvPr/>
        </p:nvGrpSpPr>
        <p:grpSpPr>
          <a:xfrm>
            <a:off x="3963294" y="3795654"/>
            <a:ext cx="1217401" cy="1095629"/>
            <a:chOff x="3963294" y="3795654"/>
            <a:chExt cx="1217401" cy="1095629"/>
          </a:xfrm>
        </p:grpSpPr>
        <p:grpSp>
          <p:nvGrpSpPr>
            <p:cNvPr id="2256" name="Google Shape;2256;p27"/>
            <p:cNvGrpSpPr/>
            <p:nvPr/>
          </p:nvGrpSpPr>
          <p:grpSpPr>
            <a:xfrm>
              <a:off x="4360152" y="3795654"/>
              <a:ext cx="517076" cy="1095629"/>
              <a:chOff x="4493590" y="3219377"/>
              <a:chExt cx="866124" cy="1835225"/>
            </a:xfrm>
          </p:grpSpPr>
          <p:sp>
            <p:nvSpPr>
              <p:cNvPr id="2257" name="Google Shape;2257;p27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2" name="Google Shape;2282;p27"/>
            <p:cNvGrpSpPr/>
            <p:nvPr/>
          </p:nvGrpSpPr>
          <p:grpSpPr>
            <a:xfrm>
              <a:off x="3963294" y="3841279"/>
              <a:ext cx="396858" cy="840900"/>
              <a:chOff x="4493590" y="3219377"/>
              <a:chExt cx="866124" cy="1835225"/>
            </a:xfrm>
          </p:grpSpPr>
          <p:sp>
            <p:nvSpPr>
              <p:cNvPr id="2283" name="Google Shape;2283;p27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8" name="Google Shape;2308;p27"/>
            <p:cNvGrpSpPr/>
            <p:nvPr/>
          </p:nvGrpSpPr>
          <p:grpSpPr>
            <a:xfrm>
              <a:off x="4905440" y="3841280"/>
              <a:ext cx="275254" cy="583235"/>
              <a:chOff x="4493590" y="3219377"/>
              <a:chExt cx="866124" cy="1835225"/>
            </a:xfrm>
          </p:grpSpPr>
          <p:sp>
            <p:nvSpPr>
              <p:cNvPr id="2309" name="Google Shape;2309;p27"/>
              <p:cNvSpPr/>
              <p:nvPr/>
            </p:nvSpPr>
            <p:spPr>
              <a:xfrm>
                <a:off x="4926201" y="4132476"/>
                <a:ext cx="96637" cy="922126"/>
              </a:xfrm>
              <a:custGeom>
                <a:rect b="b" l="l" r="r" t="t"/>
                <a:pathLst>
                  <a:path extrusionOk="0" h="1021" w="107">
                    <a:moveTo>
                      <a:pt x="107" y="1"/>
                    </a:moveTo>
                    <a:lnTo>
                      <a:pt x="0" y="63"/>
                    </a:lnTo>
                    <a:lnTo>
                      <a:pt x="0" y="1021"/>
                    </a:lnTo>
                    <a:lnTo>
                      <a:pt x="107" y="959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B9AB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4837691" y="4084608"/>
                <a:ext cx="185146" cy="104767"/>
              </a:xfrm>
              <a:custGeom>
                <a:rect b="b" l="l" r="r" t="t"/>
                <a:pathLst>
                  <a:path extrusionOk="0" h="116" w="205">
                    <a:moveTo>
                      <a:pt x="98" y="1"/>
                    </a:moveTo>
                    <a:lnTo>
                      <a:pt x="0" y="62"/>
                    </a:lnTo>
                    <a:lnTo>
                      <a:pt x="98" y="116"/>
                    </a:lnTo>
                    <a:lnTo>
                      <a:pt x="205" y="54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4837691" y="4140604"/>
                <a:ext cx="89412" cy="913998"/>
              </a:xfrm>
              <a:custGeom>
                <a:rect b="b" l="l" r="r" t="t"/>
                <a:pathLst>
                  <a:path extrusionOk="0" h="1012" w="99">
                    <a:moveTo>
                      <a:pt x="0" y="0"/>
                    </a:moveTo>
                    <a:lnTo>
                      <a:pt x="0" y="950"/>
                    </a:lnTo>
                    <a:lnTo>
                      <a:pt x="98" y="1012"/>
                    </a:lnTo>
                    <a:lnTo>
                      <a:pt x="9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4926201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0" y="0"/>
                    </a:moveTo>
                    <a:lnTo>
                      <a:pt x="0" y="1341"/>
                    </a:lnTo>
                    <a:lnTo>
                      <a:pt x="479" y="1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4493590" y="3627607"/>
                <a:ext cx="433513" cy="1212041"/>
              </a:xfrm>
              <a:custGeom>
                <a:rect b="b" l="l" r="r" t="t"/>
                <a:pathLst>
                  <a:path extrusionOk="0" h="1342" w="480">
                    <a:moveTo>
                      <a:pt x="479" y="0"/>
                    </a:moveTo>
                    <a:lnTo>
                      <a:pt x="0" y="1084"/>
                    </a:lnTo>
                    <a:lnTo>
                      <a:pt x="479" y="1341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4926201" y="3571611"/>
                <a:ext cx="369389" cy="1050375"/>
              </a:xfrm>
              <a:custGeom>
                <a:rect b="b" l="l" r="r" t="t"/>
                <a:pathLst>
                  <a:path extrusionOk="0" h="1163" w="409">
                    <a:moveTo>
                      <a:pt x="0" y="0"/>
                    </a:moveTo>
                    <a:lnTo>
                      <a:pt x="0" y="1163"/>
                    </a:lnTo>
                    <a:lnTo>
                      <a:pt x="409" y="9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4558617" y="3571611"/>
                <a:ext cx="368486" cy="1050375"/>
              </a:xfrm>
              <a:custGeom>
                <a:rect b="b" l="l" r="r" t="t"/>
                <a:pathLst>
                  <a:path extrusionOk="0" h="1163" w="408">
                    <a:moveTo>
                      <a:pt x="407" y="0"/>
                    </a:moveTo>
                    <a:lnTo>
                      <a:pt x="0" y="941"/>
                    </a:lnTo>
                    <a:lnTo>
                      <a:pt x="407" y="116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4926201" y="3386463"/>
                <a:ext cx="296234" cy="835423"/>
              </a:xfrm>
              <a:custGeom>
                <a:rect b="b" l="l" r="r" t="t"/>
                <a:pathLst>
                  <a:path extrusionOk="0" h="925" w="328">
                    <a:moveTo>
                      <a:pt x="0" y="1"/>
                    </a:moveTo>
                    <a:lnTo>
                      <a:pt x="0" y="925"/>
                    </a:lnTo>
                    <a:lnTo>
                      <a:pt x="328" y="7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4629966" y="3386463"/>
                <a:ext cx="297137" cy="835423"/>
              </a:xfrm>
              <a:custGeom>
                <a:rect b="b" l="l" r="r" t="t"/>
                <a:pathLst>
                  <a:path extrusionOk="0" h="925" w="329">
                    <a:moveTo>
                      <a:pt x="328" y="1"/>
                    </a:moveTo>
                    <a:lnTo>
                      <a:pt x="0" y="746"/>
                    </a:lnTo>
                    <a:lnTo>
                      <a:pt x="328" y="925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4926201" y="3219377"/>
                <a:ext cx="233013" cy="649372"/>
              </a:xfrm>
              <a:custGeom>
                <a:rect b="b" l="l" r="r" t="t"/>
                <a:pathLst>
                  <a:path extrusionOk="0" h="719" w="258">
                    <a:moveTo>
                      <a:pt x="0" y="1"/>
                    </a:moveTo>
                    <a:lnTo>
                      <a:pt x="0" y="718"/>
                    </a:lnTo>
                    <a:lnTo>
                      <a:pt x="258" y="5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63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4693187" y="3219377"/>
                <a:ext cx="233916" cy="649372"/>
              </a:xfrm>
              <a:custGeom>
                <a:rect b="b" l="l" r="r" t="t"/>
                <a:pathLst>
                  <a:path extrusionOk="0" h="719" w="259">
                    <a:moveTo>
                      <a:pt x="258" y="1"/>
                    </a:moveTo>
                    <a:lnTo>
                      <a:pt x="0" y="586"/>
                    </a:lnTo>
                    <a:lnTo>
                      <a:pt x="258" y="71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1BAC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4750989" y="3781145"/>
                <a:ext cx="401000" cy="111992"/>
              </a:xfrm>
              <a:custGeom>
                <a:rect b="b" l="l" r="r" t="t"/>
                <a:pathLst>
                  <a:path extrusionOk="0" h="124" w="444">
                    <a:moveTo>
                      <a:pt x="381" y="0"/>
                    </a:moveTo>
                    <a:lnTo>
                      <a:pt x="381" y="0"/>
                    </a:lnTo>
                    <a:lnTo>
                      <a:pt x="443" y="124"/>
                    </a:lnTo>
                    <a:lnTo>
                      <a:pt x="443" y="124"/>
                    </a:lnTo>
                    <a:close/>
                    <a:moveTo>
                      <a:pt x="9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4926201" y="3781145"/>
                <a:ext cx="225788" cy="160762"/>
              </a:xfrm>
              <a:custGeom>
                <a:rect b="b" l="l" r="r" t="t"/>
                <a:pathLst>
                  <a:path extrusionOk="0" h="178" w="250">
                    <a:moveTo>
                      <a:pt x="187" y="0"/>
                    </a:moveTo>
                    <a:lnTo>
                      <a:pt x="0" y="96"/>
                    </a:lnTo>
                    <a:lnTo>
                      <a:pt x="0" y="177"/>
                    </a:lnTo>
                    <a:lnTo>
                      <a:pt x="249" y="12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4750989" y="3781145"/>
                <a:ext cx="176115" cy="160762"/>
              </a:xfrm>
              <a:custGeom>
                <a:rect b="b" l="l" r="r" t="t"/>
                <a:pathLst>
                  <a:path extrusionOk="0" h="178" w="195">
                    <a:moveTo>
                      <a:pt x="9" y="0"/>
                    </a:moveTo>
                    <a:lnTo>
                      <a:pt x="0" y="17"/>
                    </a:lnTo>
                    <a:lnTo>
                      <a:pt x="194" y="177"/>
                    </a:lnTo>
                    <a:lnTo>
                      <a:pt x="194" y="9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4926201" y="3781145"/>
                <a:ext cx="169793" cy="87607"/>
              </a:xfrm>
              <a:custGeom>
                <a:rect b="b" l="l" r="r" t="t"/>
                <a:pathLst>
                  <a:path extrusionOk="0" h="97" w="188">
                    <a:moveTo>
                      <a:pt x="187" y="0"/>
                    </a:moveTo>
                    <a:lnTo>
                      <a:pt x="0" y="9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5A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4758214" y="3781145"/>
                <a:ext cx="168890" cy="87607"/>
              </a:xfrm>
              <a:custGeom>
                <a:rect b="b" l="l" r="r" t="t"/>
                <a:pathLst>
                  <a:path extrusionOk="0" h="97" w="187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86" y="96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4926201" y="4099962"/>
                <a:ext cx="296234" cy="218565"/>
              </a:xfrm>
              <a:custGeom>
                <a:rect b="b" l="l" r="r" t="t"/>
                <a:pathLst>
                  <a:path extrusionOk="0" h="242" w="328">
                    <a:moveTo>
                      <a:pt x="258" y="1"/>
                    </a:moveTo>
                    <a:lnTo>
                      <a:pt x="0" y="135"/>
                    </a:lnTo>
                    <a:lnTo>
                      <a:pt x="0" y="241"/>
                    </a:lnTo>
                    <a:lnTo>
                      <a:pt x="328" y="180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4685058" y="4099962"/>
                <a:ext cx="242045" cy="218565"/>
              </a:xfrm>
              <a:custGeom>
                <a:rect b="b" l="l" r="r" t="t"/>
                <a:pathLst>
                  <a:path extrusionOk="0" h="242" w="268">
                    <a:moveTo>
                      <a:pt x="9" y="1"/>
                    </a:moveTo>
                    <a:lnTo>
                      <a:pt x="1" y="20"/>
                    </a:lnTo>
                    <a:lnTo>
                      <a:pt x="267" y="241"/>
                    </a:lnTo>
                    <a:lnTo>
                      <a:pt x="267" y="135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4926201" y="4428714"/>
                <a:ext cx="433513" cy="281786"/>
              </a:xfrm>
              <a:custGeom>
                <a:rect b="b" l="l" r="r" t="t"/>
                <a:pathLst>
                  <a:path extrusionOk="0" h="312" w="480">
                    <a:moveTo>
                      <a:pt x="392" y="1"/>
                    </a:moveTo>
                    <a:lnTo>
                      <a:pt x="0" y="214"/>
                    </a:lnTo>
                    <a:lnTo>
                      <a:pt x="0" y="312"/>
                    </a:lnTo>
                    <a:lnTo>
                      <a:pt x="479" y="197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4565842" y="4428714"/>
                <a:ext cx="361261" cy="281786"/>
              </a:xfrm>
              <a:custGeom>
                <a:rect b="b" l="l" r="r" t="t"/>
                <a:pathLst>
                  <a:path extrusionOk="0" h="312" w="400">
                    <a:moveTo>
                      <a:pt x="9" y="1"/>
                    </a:moveTo>
                    <a:lnTo>
                      <a:pt x="1" y="18"/>
                    </a:lnTo>
                    <a:lnTo>
                      <a:pt x="399" y="312"/>
                    </a:lnTo>
                    <a:lnTo>
                      <a:pt x="399" y="21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4926201" y="4428714"/>
                <a:ext cx="354036" cy="193276"/>
              </a:xfrm>
              <a:custGeom>
                <a:rect b="b" l="l" r="r" t="t"/>
                <a:pathLst>
                  <a:path extrusionOk="0" h="214" w="392">
                    <a:moveTo>
                      <a:pt x="392" y="1"/>
                    </a:moveTo>
                    <a:lnTo>
                      <a:pt x="0" y="21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4573970" y="4428714"/>
                <a:ext cx="353133" cy="193276"/>
              </a:xfrm>
              <a:custGeom>
                <a:rect b="b" l="l" r="r" t="t"/>
                <a:pathLst>
                  <a:path extrusionOk="0" h="214" w="391">
                    <a:moveTo>
                      <a:pt x="0" y="1"/>
                    </a:moveTo>
                    <a:lnTo>
                      <a:pt x="0" y="1"/>
                    </a:lnTo>
                    <a:lnTo>
                      <a:pt x="390" y="214"/>
                    </a:lnTo>
                    <a:close/>
                  </a:path>
                </a:pathLst>
              </a:custGeom>
              <a:solidFill>
                <a:srgbClr val="189C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4837691" y="4790882"/>
                <a:ext cx="185146" cy="111992"/>
              </a:xfrm>
              <a:custGeom>
                <a:rect b="b" l="l" r="r" t="t"/>
                <a:pathLst>
                  <a:path extrusionOk="0" h="124" w="205">
                    <a:moveTo>
                      <a:pt x="0" y="0"/>
                    </a:moveTo>
                    <a:lnTo>
                      <a:pt x="0" y="17"/>
                    </a:lnTo>
                    <a:lnTo>
                      <a:pt x="0" y="17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124"/>
                    </a:lnTo>
                    <a:lnTo>
                      <a:pt x="205" y="12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4926201" y="4790882"/>
                <a:ext cx="96637" cy="111992"/>
              </a:xfrm>
              <a:custGeom>
                <a:rect b="b" l="l" r="r" t="t"/>
                <a:pathLst>
                  <a:path extrusionOk="0" h="124" w="107">
                    <a:moveTo>
                      <a:pt x="107" y="0"/>
                    </a:moveTo>
                    <a:lnTo>
                      <a:pt x="0" y="53"/>
                    </a:lnTo>
                    <a:lnTo>
                      <a:pt x="0" y="115"/>
                    </a:lnTo>
                    <a:lnTo>
                      <a:pt x="107" y="12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4837691" y="4790882"/>
                <a:ext cx="89412" cy="103863"/>
              </a:xfrm>
              <a:custGeom>
                <a:rect b="b" l="l" r="r" t="t"/>
                <a:pathLst>
                  <a:path extrusionOk="0" h="115" w="99">
                    <a:moveTo>
                      <a:pt x="0" y="0"/>
                    </a:moveTo>
                    <a:lnTo>
                      <a:pt x="0" y="17"/>
                    </a:lnTo>
                    <a:lnTo>
                      <a:pt x="98" y="115"/>
                    </a:lnTo>
                    <a:lnTo>
                      <a:pt x="9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12237">
                  <a:alpha val="36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4" name="Google Shape;2334;p27"/>
          <p:cNvGrpSpPr/>
          <p:nvPr/>
        </p:nvGrpSpPr>
        <p:grpSpPr>
          <a:xfrm>
            <a:off x="7119953" y="2926399"/>
            <a:ext cx="751367" cy="1827309"/>
            <a:chOff x="7123167" y="1203122"/>
            <a:chExt cx="131067" cy="318746"/>
          </a:xfrm>
        </p:grpSpPr>
        <p:sp>
          <p:nvSpPr>
            <p:cNvPr id="2335" name="Google Shape;2335;p27"/>
            <p:cNvSpPr/>
            <p:nvPr/>
          </p:nvSpPr>
          <p:spPr>
            <a:xfrm>
              <a:off x="7124708" y="1299015"/>
              <a:ext cx="16731" cy="15233"/>
            </a:xfrm>
            <a:custGeom>
              <a:rect b="b" l="l" r="r" t="t"/>
              <a:pathLst>
                <a:path extrusionOk="0" h="356" w="391">
                  <a:moveTo>
                    <a:pt x="250" y="0"/>
                  </a:moveTo>
                  <a:cubicBezTo>
                    <a:pt x="239" y="0"/>
                    <a:pt x="222" y="9"/>
                    <a:pt x="214" y="9"/>
                  </a:cubicBezTo>
                  <a:lnTo>
                    <a:pt x="186" y="9"/>
                  </a:lnTo>
                  <a:cubicBezTo>
                    <a:pt x="182" y="13"/>
                    <a:pt x="178" y="13"/>
                    <a:pt x="172" y="13"/>
                  </a:cubicBezTo>
                  <a:cubicBezTo>
                    <a:pt x="167" y="13"/>
                    <a:pt x="160" y="13"/>
                    <a:pt x="152" y="17"/>
                  </a:cubicBezTo>
                  <a:cubicBezTo>
                    <a:pt x="124" y="17"/>
                    <a:pt x="107" y="26"/>
                    <a:pt x="80" y="36"/>
                  </a:cubicBezTo>
                  <a:cubicBezTo>
                    <a:pt x="54" y="45"/>
                    <a:pt x="18" y="53"/>
                    <a:pt x="9" y="79"/>
                  </a:cubicBezTo>
                  <a:cubicBezTo>
                    <a:pt x="1" y="98"/>
                    <a:pt x="1" y="124"/>
                    <a:pt x="1" y="143"/>
                  </a:cubicBezTo>
                  <a:lnTo>
                    <a:pt x="1" y="213"/>
                  </a:lnTo>
                  <a:cubicBezTo>
                    <a:pt x="1" y="239"/>
                    <a:pt x="9" y="266"/>
                    <a:pt x="9" y="283"/>
                  </a:cubicBezTo>
                  <a:lnTo>
                    <a:pt x="9" y="319"/>
                  </a:lnTo>
                  <a:cubicBezTo>
                    <a:pt x="18" y="328"/>
                    <a:pt x="26" y="336"/>
                    <a:pt x="37" y="336"/>
                  </a:cubicBezTo>
                  <a:cubicBezTo>
                    <a:pt x="63" y="356"/>
                    <a:pt x="90" y="356"/>
                    <a:pt x="116" y="356"/>
                  </a:cubicBezTo>
                  <a:cubicBezTo>
                    <a:pt x="133" y="356"/>
                    <a:pt x="160" y="345"/>
                    <a:pt x="178" y="336"/>
                  </a:cubicBezTo>
                  <a:cubicBezTo>
                    <a:pt x="186" y="336"/>
                    <a:pt x="186" y="328"/>
                    <a:pt x="197" y="328"/>
                  </a:cubicBezTo>
                  <a:cubicBezTo>
                    <a:pt x="222" y="311"/>
                    <a:pt x="239" y="302"/>
                    <a:pt x="258" y="275"/>
                  </a:cubicBezTo>
                  <a:cubicBezTo>
                    <a:pt x="267" y="266"/>
                    <a:pt x="267" y="266"/>
                    <a:pt x="275" y="258"/>
                  </a:cubicBezTo>
                  <a:cubicBezTo>
                    <a:pt x="284" y="249"/>
                    <a:pt x="292" y="249"/>
                    <a:pt x="303" y="249"/>
                  </a:cubicBezTo>
                  <a:cubicBezTo>
                    <a:pt x="312" y="249"/>
                    <a:pt x="320" y="249"/>
                    <a:pt x="320" y="239"/>
                  </a:cubicBezTo>
                  <a:cubicBezTo>
                    <a:pt x="329" y="239"/>
                    <a:pt x="337" y="239"/>
                    <a:pt x="337" y="230"/>
                  </a:cubicBezTo>
                  <a:cubicBezTo>
                    <a:pt x="373" y="205"/>
                    <a:pt x="390" y="151"/>
                    <a:pt x="382" y="115"/>
                  </a:cubicBezTo>
                  <a:cubicBezTo>
                    <a:pt x="373" y="98"/>
                    <a:pt x="373" y="90"/>
                    <a:pt x="365" y="79"/>
                  </a:cubicBezTo>
                  <a:cubicBezTo>
                    <a:pt x="365" y="62"/>
                    <a:pt x="356" y="53"/>
                    <a:pt x="346" y="45"/>
                  </a:cubicBezTo>
                  <a:cubicBezTo>
                    <a:pt x="337" y="26"/>
                    <a:pt x="320" y="26"/>
                    <a:pt x="312" y="17"/>
                  </a:cubicBezTo>
                  <a:cubicBezTo>
                    <a:pt x="292" y="9"/>
                    <a:pt x="267" y="0"/>
                    <a:pt x="25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128901" y="1299015"/>
              <a:ext cx="12537" cy="14420"/>
            </a:xfrm>
            <a:custGeom>
              <a:rect b="b" l="l" r="r" t="t"/>
              <a:pathLst>
                <a:path extrusionOk="0" h="337" w="293">
                  <a:moveTo>
                    <a:pt x="152" y="0"/>
                  </a:moveTo>
                  <a:cubicBezTo>
                    <a:pt x="141" y="0"/>
                    <a:pt x="124" y="9"/>
                    <a:pt x="116" y="9"/>
                  </a:cubicBezTo>
                  <a:lnTo>
                    <a:pt x="88" y="9"/>
                  </a:lnTo>
                  <a:cubicBezTo>
                    <a:pt x="99" y="17"/>
                    <a:pt x="107" y="17"/>
                    <a:pt x="107" y="26"/>
                  </a:cubicBezTo>
                  <a:cubicBezTo>
                    <a:pt x="124" y="26"/>
                    <a:pt x="133" y="45"/>
                    <a:pt x="141" y="53"/>
                  </a:cubicBezTo>
                  <a:lnTo>
                    <a:pt x="169" y="79"/>
                  </a:lnTo>
                  <a:cubicBezTo>
                    <a:pt x="177" y="98"/>
                    <a:pt x="177" y="115"/>
                    <a:pt x="177" y="132"/>
                  </a:cubicBezTo>
                  <a:cubicBezTo>
                    <a:pt x="177" y="151"/>
                    <a:pt x="169" y="168"/>
                    <a:pt x="160" y="185"/>
                  </a:cubicBezTo>
                  <a:cubicBezTo>
                    <a:pt x="152" y="196"/>
                    <a:pt x="133" y="205"/>
                    <a:pt x="124" y="213"/>
                  </a:cubicBezTo>
                  <a:cubicBezTo>
                    <a:pt x="107" y="222"/>
                    <a:pt x="88" y="222"/>
                    <a:pt x="71" y="222"/>
                  </a:cubicBezTo>
                  <a:cubicBezTo>
                    <a:pt x="62" y="222"/>
                    <a:pt x="45" y="213"/>
                    <a:pt x="35" y="213"/>
                  </a:cubicBezTo>
                  <a:lnTo>
                    <a:pt x="1" y="213"/>
                  </a:lnTo>
                  <a:cubicBezTo>
                    <a:pt x="35" y="249"/>
                    <a:pt x="45" y="302"/>
                    <a:pt x="80" y="336"/>
                  </a:cubicBezTo>
                  <a:cubicBezTo>
                    <a:pt x="88" y="336"/>
                    <a:pt x="88" y="328"/>
                    <a:pt x="99" y="328"/>
                  </a:cubicBezTo>
                  <a:cubicBezTo>
                    <a:pt x="124" y="311"/>
                    <a:pt x="141" y="302"/>
                    <a:pt x="160" y="275"/>
                  </a:cubicBezTo>
                  <a:cubicBezTo>
                    <a:pt x="169" y="266"/>
                    <a:pt x="169" y="266"/>
                    <a:pt x="177" y="258"/>
                  </a:cubicBezTo>
                  <a:cubicBezTo>
                    <a:pt x="186" y="249"/>
                    <a:pt x="194" y="249"/>
                    <a:pt x="205" y="249"/>
                  </a:cubicBezTo>
                  <a:cubicBezTo>
                    <a:pt x="214" y="249"/>
                    <a:pt x="222" y="249"/>
                    <a:pt x="222" y="239"/>
                  </a:cubicBezTo>
                  <a:cubicBezTo>
                    <a:pt x="231" y="239"/>
                    <a:pt x="239" y="239"/>
                    <a:pt x="239" y="230"/>
                  </a:cubicBezTo>
                  <a:cubicBezTo>
                    <a:pt x="275" y="205"/>
                    <a:pt x="292" y="151"/>
                    <a:pt x="284" y="115"/>
                  </a:cubicBezTo>
                  <a:cubicBezTo>
                    <a:pt x="275" y="98"/>
                    <a:pt x="275" y="90"/>
                    <a:pt x="267" y="79"/>
                  </a:cubicBezTo>
                  <a:cubicBezTo>
                    <a:pt x="267" y="62"/>
                    <a:pt x="258" y="53"/>
                    <a:pt x="248" y="45"/>
                  </a:cubicBezTo>
                  <a:cubicBezTo>
                    <a:pt x="239" y="26"/>
                    <a:pt x="222" y="26"/>
                    <a:pt x="214" y="17"/>
                  </a:cubicBezTo>
                  <a:cubicBezTo>
                    <a:pt x="194" y="9"/>
                    <a:pt x="169" y="0"/>
                    <a:pt x="152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132667" y="1257680"/>
              <a:ext cx="51305" cy="53659"/>
            </a:xfrm>
            <a:custGeom>
              <a:rect b="b" l="l" r="r" t="t"/>
              <a:pathLst>
                <a:path extrusionOk="0" h="1254" w="1199">
                  <a:moveTo>
                    <a:pt x="1105" y="1"/>
                  </a:moveTo>
                  <a:cubicBezTo>
                    <a:pt x="1088" y="1"/>
                    <a:pt x="1071" y="7"/>
                    <a:pt x="1056" y="17"/>
                  </a:cubicBezTo>
                  <a:cubicBezTo>
                    <a:pt x="933" y="70"/>
                    <a:pt x="835" y="176"/>
                    <a:pt x="745" y="283"/>
                  </a:cubicBezTo>
                  <a:cubicBezTo>
                    <a:pt x="703" y="353"/>
                    <a:pt x="666" y="417"/>
                    <a:pt x="622" y="487"/>
                  </a:cubicBezTo>
                  <a:cubicBezTo>
                    <a:pt x="605" y="523"/>
                    <a:pt x="577" y="557"/>
                    <a:pt x="551" y="594"/>
                  </a:cubicBezTo>
                  <a:cubicBezTo>
                    <a:pt x="532" y="611"/>
                    <a:pt x="524" y="630"/>
                    <a:pt x="498" y="655"/>
                  </a:cubicBezTo>
                  <a:cubicBezTo>
                    <a:pt x="479" y="672"/>
                    <a:pt x="454" y="683"/>
                    <a:pt x="426" y="700"/>
                  </a:cubicBezTo>
                  <a:cubicBezTo>
                    <a:pt x="383" y="726"/>
                    <a:pt x="98" y="877"/>
                    <a:pt x="64" y="896"/>
                  </a:cubicBezTo>
                  <a:cubicBezTo>
                    <a:pt x="45" y="904"/>
                    <a:pt x="36" y="921"/>
                    <a:pt x="19" y="930"/>
                  </a:cubicBezTo>
                  <a:cubicBezTo>
                    <a:pt x="11" y="938"/>
                    <a:pt x="0" y="958"/>
                    <a:pt x="11" y="966"/>
                  </a:cubicBezTo>
                  <a:cubicBezTo>
                    <a:pt x="19" y="975"/>
                    <a:pt x="36" y="983"/>
                    <a:pt x="45" y="983"/>
                  </a:cubicBezTo>
                  <a:cubicBezTo>
                    <a:pt x="64" y="983"/>
                    <a:pt x="81" y="992"/>
                    <a:pt x="89" y="1002"/>
                  </a:cubicBezTo>
                  <a:cubicBezTo>
                    <a:pt x="106" y="1011"/>
                    <a:pt x="126" y="1036"/>
                    <a:pt x="134" y="1064"/>
                  </a:cubicBezTo>
                  <a:lnTo>
                    <a:pt x="134" y="1134"/>
                  </a:lnTo>
                  <a:cubicBezTo>
                    <a:pt x="134" y="1143"/>
                    <a:pt x="126" y="1151"/>
                    <a:pt x="126" y="1162"/>
                  </a:cubicBezTo>
                  <a:cubicBezTo>
                    <a:pt x="117" y="1179"/>
                    <a:pt x="106" y="1196"/>
                    <a:pt x="98" y="1215"/>
                  </a:cubicBezTo>
                  <a:cubicBezTo>
                    <a:pt x="89" y="1224"/>
                    <a:pt x="89" y="1232"/>
                    <a:pt x="89" y="1241"/>
                  </a:cubicBezTo>
                  <a:cubicBezTo>
                    <a:pt x="92" y="1250"/>
                    <a:pt x="101" y="1253"/>
                    <a:pt x="115" y="1253"/>
                  </a:cubicBezTo>
                  <a:cubicBezTo>
                    <a:pt x="155" y="1253"/>
                    <a:pt x="230" y="1224"/>
                    <a:pt x="249" y="1224"/>
                  </a:cubicBezTo>
                  <a:cubicBezTo>
                    <a:pt x="302" y="1196"/>
                    <a:pt x="356" y="1171"/>
                    <a:pt x="417" y="1151"/>
                  </a:cubicBezTo>
                  <a:cubicBezTo>
                    <a:pt x="479" y="1117"/>
                    <a:pt x="543" y="1090"/>
                    <a:pt x="605" y="1056"/>
                  </a:cubicBezTo>
                  <a:cubicBezTo>
                    <a:pt x="649" y="1036"/>
                    <a:pt x="683" y="1019"/>
                    <a:pt x="720" y="1002"/>
                  </a:cubicBezTo>
                  <a:cubicBezTo>
                    <a:pt x="737" y="1002"/>
                    <a:pt x="745" y="992"/>
                    <a:pt x="756" y="992"/>
                  </a:cubicBezTo>
                  <a:cubicBezTo>
                    <a:pt x="764" y="992"/>
                    <a:pt x="764" y="983"/>
                    <a:pt x="773" y="983"/>
                  </a:cubicBezTo>
                  <a:cubicBezTo>
                    <a:pt x="809" y="966"/>
                    <a:pt x="826" y="949"/>
                    <a:pt x="852" y="921"/>
                  </a:cubicBezTo>
                  <a:cubicBezTo>
                    <a:pt x="879" y="885"/>
                    <a:pt x="896" y="860"/>
                    <a:pt x="924" y="823"/>
                  </a:cubicBezTo>
                  <a:cubicBezTo>
                    <a:pt x="969" y="762"/>
                    <a:pt x="1003" y="692"/>
                    <a:pt x="1047" y="619"/>
                  </a:cubicBezTo>
                  <a:cubicBezTo>
                    <a:pt x="1109" y="513"/>
                    <a:pt x="1171" y="389"/>
                    <a:pt x="1190" y="266"/>
                  </a:cubicBezTo>
                  <a:cubicBezTo>
                    <a:pt x="1199" y="212"/>
                    <a:pt x="1199" y="168"/>
                    <a:pt x="1182" y="115"/>
                  </a:cubicBezTo>
                  <a:cubicBezTo>
                    <a:pt x="1182" y="106"/>
                    <a:pt x="1182" y="98"/>
                    <a:pt x="1171" y="87"/>
                  </a:cubicBezTo>
                  <a:cubicBezTo>
                    <a:pt x="1171" y="78"/>
                    <a:pt x="1171" y="70"/>
                    <a:pt x="1162" y="61"/>
                  </a:cubicBezTo>
                  <a:cubicBezTo>
                    <a:pt x="1162" y="44"/>
                    <a:pt x="1154" y="25"/>
                    <a:pt x="1145" y="17"/>
                  </a:cubicBezTo>
                  <a:cubicBezTo>
                    <a:pt x="1133" y="5"/>
                    <a:pt x="1119" y="1"/>
                    <a:pt x="1105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7136475" y="1265553"/>
              <a:ext cx="36115" cy="45785"/>
            </a:xfrm>
            <a:custGeom>
              <a:rect b="b" l="l" r="r" t="t"/>
              <a:pathLst>
                <a:path extrusionOk="0" h="1070" w="844">
                  <a:moveTo>
                    <a:pt x="799" y="1"/>
                  </a:moveTo>
                  <a:cubicBezTo>
                    <a:pt x="720" y="82"/>
                    <a:pt x="667" y="180"/>
                    <a:pt x="631" y="275"/>
                  </a:cubicBezTo>
                  <a:cubicBezTo>
                    <a:pt x="614" y="348"/>
                    <a:pt x="594" y="410"/>
                    <a:pt x="586" y="480"/>
                  </a:cubicBezTo>
                  <a:cubicBezTo>
                    <a:pt x="577" y="508"/>
                    <a:pt x="577" y="542"/>
                    <a:pt x="569" y="578"/>
                  </a:cubicBezTo>
                  <a:cubicBezTo>
                    <a:pt x="560" y="605"/>
                    <a:pt x="550" y="631"/>
                    <a:pt x="533" y="659"/>
                  </a:cubicBezTo>
                  <a:cubicBezTo>
                    <a:pt x="524" y="676"/>
                    <a:pt x="507" y="701"/>
                    <a:pt x="488" y="720"/>
                  </a:cubicBezTo>
                  <a:cubicBezTo>
                    <a:pt x="454" y="754"/>
                    <a:pt x="426" y="782"/>
                    <a:pt x="382" y="808"/>
                  </a:cubicBezTo>
                  <a:cubicBezTo>
                    <a:pt x="303" y="872"/>
                    <a:pt x="205" y="906"/>
                    <a:pt x="107" y="950"/>
                  </a:cubicBezTo>
                  <a:cubicBezTo>
                    <a:pt x="81" y="959"/>
                    <a:pt x="54" y="967"/>
                    <a:pt x="37" y="978"/>
                  </a:cubicBezTo>
                  <a:cubicBezTo>
                    <a:pt x="28" y="995"/>
                    <a:pt x="17" y="1012"/>
                    <a:pt x="9" y="1031"/>
                  </a:cubicBezTo>
                  <a:cubicBezTo>
                    <a:pt x="0" y="1040"/>
                    <a:pt x="0" y="1048"/>
                    <a:pt x="0" y="1057"/>
                  </a:cubicBezTo>
                  <a:cubicBezTo>
                    <a:pt x="3" y="1066"/>
                    <a:pt x="12" y="1069"/>
                    <a:pt x="26" y="1069"/>
                  </a:cubicBezTo>
                  <a:cubicBezTo>
                    <a:pt x="66" y="1069"/>
                    <a:pt x="141" y="1040"/>
                    <a:pt x="160" y="1040"/>
                  </a:cubicBezTo>
                  <a:cubicBezTo>
                    <a:pt x="213" y="1012"/>
                    <a:pt x="267" y="987"/>
                    <a:pt x="328" y="967"/>
                  </a:cubicBezTo>
                  <a:cubicBezTo>
                    <a:pt x="390" y="933"/>
                    <a:pt x="454" y="906"/>
                    <a:pt x="516" y="872"/>
                  </a:cubicBezTo>
                  <a:cubicBezTo>
                    <a:pt x="560" y="852"/>
                    <a:pt x="594" y="835"/>
                    <a:pt x="631" y="818"/>
                  </a:cubicBezTo>
                  <a:cubicBezTo>
                    <a:pt x="648" y="818"/>
                    <a:pt x="656" y="808"/>
                    <a:pt x="667" y="808"/>
                  </a:cubicBezTo>
                  <a:cubicBezTo>
                    <a:pt x="675" y="799"/>
                    <a:pt x="675" y="791"/>
                    <a:pt x="684" y="782"/>
                  </a:cubicBezTo>
                  <a:cubicBezTo>
                    <a:pt x="790" y="578"/>
                    <a:pt x="844" y="356"/>
                    <a:pt x="835" y="135"/>
                  </a:cubicBezTo>
                  <a:cubicBezTo>
                    <a:pt x="844" y="116"/>
                    <a:pt x="826" y="90"/>
                    <a:pt x="816" y="73"/>
                  </a:cubicBezTo>
                  <a:cubicBezTo>
                    <a:pt x="807" y="54"/>
                    <a:pt x="799" y="28"/>
                    <a:pt x="79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7164974" y="1364314"/>
              <a:ext cx="41421" cy="108088"/>
            </a:xfrm>
            <a:custGeom>
              <a:rect b="b" l="l" r="r" t="t"/>
              <a:pathLst>
                <a:path extrusionOk="0" h="2526" w="968">
                  <a:moveTo>
                    <a:pt x="1" y="1"/>
                  </a:moveTo>
                  <a:lnTo>
                    <a:pt x="1" y="1"/>
                  </a:lnTo>
                  <a:cubicBezTo>
                    <a:pt x="9" y="43"/>
                    <a:pt x="26" y="169"/>
                    <a:pt x="54" y="345"/>
                  </a:cubicBezTo>
                  <a:cubicBezTo>
                    <a:pt x="150" y="922"/>
                    <a:pt x="354" y="2012"/>
                    <a:pt x="373" y="2208"/>
                  </a:cubicBezTo>
                  <a:cubicBezTo>
                    <a:pt x="382" y="2261"/>
                    <a:pt x="390" y="2315"/>
                    <a:pt x="407" y="2359"/>
                  </a:cubicBezTo>
                  <a:cubicBezTo>
                    <a:pt x="427" y="2413"/>
                    <a:pt x="452" y="2457"/>
                    <a:pt x="497" y="2491"/>
                  </a:cubicBezTo>
                  <a:cubicBezTo>
                    <a:pt x="529" y="2511"/>
                    <a:pt x="570" y="2526"/>
                    <a:pt x="611" y="2526"/>
                  </a:cubicBezTo>
                  <a:cubicBezTo>
                    <a:pt x="626" y="2526"/>
                    <a:pt x="642" y="2524"/>
                    <a:pt x="657" y="2519"/>
                  </a:cubicBezTo>
                  <a:cubicBezTo>
                    <a:pt x="674" y="2511"/>
                    <a:pt x="693" y="2491"/>
                    <a:pt x="718" y="2483"/>
                  </a:cubicBezTo>
                  <a:cubicBezTo>
                    <a:pt x="746" y="2457"/>
                    <a:pt x="771" y="2430"/>
                    <a:pt x="799" y="2396"/>
                  </a:cubicBezTo>
                  <a:cubicBezTo>
                    <a:pt x="852" y="2323"/>
                    <a:pt x="886" y="2236"/>
                    <a:pt x="906" y="2146"/>
                  </a:cubicBezTo>
                  <a:cubicBezTo>
                    <a:pt x="967" y="1872"/>
                    <a:pt x="914" y="1578"/>
                    <a:pt x="763" y="1348"/>
                  </a:cubicBezTo>
                  <a:cubicBezTo>
                    <a:pt x="763" y="1340"/>
                    <a:pt x="754" y="1340"/>
                    <a:pt x="754" y="1331"/>
                  </a:cubicBezTo>
                  <a:cubicBezTo>
                    <a:pt x="754" y="1206"/>
                    <a:pt x="735" y="1082"/>
                    <a:pt x="718" y="967"/>
                  </a:cubicBezTo>
                  <a:cubicBezTo>
                    <a:pt x="701" y="788"/>
                    <a:pt x="682" y="612"/>
                    <a:pt x="620" y="443"/>
                  </a:cubicBezTo>
                  <a:cubicBezTo>
                    <a:pt x="559" y="284"/>
                    <a:pt x="427" y="133"/>
                    <a:pt x="256" y="79"/>
                  </a:cubicBezTo>
                  <a:cubicBezTo>
                    <a:pt x="222" y="71"/>
                    <a:pt x="195" y="71"/>
                    <a:pt x="160" y="71"/>
                  </a:cubicBezTo>
                  <a:cubicBezTo>
                    <a:pt x="141" y="75"/>
                    <a:pt x="123" y="83"/>
                    <a:pt x="105" y="83"/>
                  </a:cubicBezTo>
                  <a:cubicBezTo>
                    <a:pt x="90" y="83"/>
                    <a:pt x="73" y="78"/>
                    <a:pt x="54" y="62"/>
                  </a:cubicBezTo>
                  <a:cubicBezTo>
                    <a:pt x="35" y="4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7164974" y="1364314"/>
              <a:ext cx="41421" cy="102525"/>
            </a:xfrm>
            <a:custGeom>
              <a:rect b="b" l="l" r="r" t="t"/>
              <a:pathLst>
                <a:path extrusionOk="0" h="2396" w="968">
                  <a:moveTo>
                    <a:pt x="1" y="1"/>
                  </a:moveTo>
                  <a:lnTo>
                    <a:pt x="1" y="1"/>
                  </a:lnTo>
                  <a:cubicBezTo>
                    <a:pt x="9" y="43"/>
                    <a:pt x="26" y="169"/>
                    <a:pt x="54" y="345"/>
                  </a:cubicBezTo>
                  <a:cubicBezTo>
                    <a:pt x="88" y="373"/>
                    <a:pt x="124" y="399"/>
                    <a:pt x="169" y="416"/>
                  </a:cubicBezTo>
                  <a:cubicBezTo>
                    <a:pt x="222" y="443"/>
                    <a:pt x="284" y="460"/>
                    <a:pt x="329" y="497"/>
                  </a:cubicBezTo>
                  <a:cubicBezTo>
                    <a:pt x="363" y="533"/>
                    <a:pt x="390" y="586"/>
                    <a:pt x="407" y="629"/>
                  </a:cubicBezTo>
                  <a:cubicBezTo>
                    <a:pt x="505" y="861"/>
                    <a:pt x="559" y="1108"/>
                    <a:pt x="612" y="1348"/>
                  </a:cubicBezTo>
                  <a:cubicBezTo>
                    <a:pt x="693" y="1693"/>
                    <a:pt x="771" y="2040"/>
                    <a:pt x="799" y="2396"/>
                  </a:cubicBezTo>
                  <a:cubicBezTo>
                    <a:pt x="852" y="2323"/>
                    <a:pt x="886" y="2236"/>
                    <a:pt x="906" y="2146"/>
                  </a:cubicBezTo>
                  <a:cubicBezTo>
                    <a:pt x="967" y="1872"/>
                    <a:pt x="914" y="1578"/>
                    <a:pt x="763" y="1348"/>
                  </a:cubicBezTo>
                  <a:cubicBezTo>
                    <a:pt x="763" y="1340"/>
                    <a:pt x="754" y="1340"/>
                    <a:pt x="754" y="1331"/>
                  </a:cubicBezTo>
                  <a:cubicBezTo>
                    <a:pt x="754" y="1206"/>
                    <a:pt x="735" y="1082"/>
                    <a:pt x="718" y="967"/>
                  </a:cubicBezTo>
                  <a:cubicBezTo>
                    <a:pt x="701" y="788"/>
                    <a:pt x="682" y="612"/>
                    <a:pt x="620" y="443"/>
                  </a:cubicBezTo>
                  <a:cubicBezTo>
                    <a:pt x="559" y="284"/>
                    <a:pt x="427" y="133"/>
                    <a:pt x="256" y="79"/>
                  </a:cubicBezTo>
                  <a:cubicBezTo>
                    <a:pt x="222" y="71"/>
                    <a:pt x="195" y="71"/>
                    <a:pt x="160" y="71"/>
                  </a:cubicBezTo>
                  <a:cubicBezTo>
                    <a:pt x="141" y="75"/>
                    <a:pt x="123" y="83"/>
                    <a:pt x="105" y="83"/>
                  </a:cubicBezTo>
                  <a:cubicBezTo>
                    <a:pt x="90" y="83"/>
                    <a:pt x="73" y="78"/>
                    <a:pt x="54" y="62"/>
                  </a:cubicBezTo>
                  <a:cubicBezTo>
                    <a:pt x="35" y="4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7160780" y="1456142"/>
              <a:ext cx="45229" cy="50022"/>
            </a:xfrm>
            <a:custGeom>
              <a:rect b="b" l="l" r="r" t="t"/>
              <a:pathLst>
                <a:path extrusionOk="0" h="1169" w="1057">
                  <a:moveTo>
                    <a:pt x="1021" y="0"/>
                  </a:moveTo>
                  <a:cubicBezTo>
                    <a:pt x="1012" y="0"/>
                    <a:pt x="1012" y="0"/>
                    <a:pt x="1004" y="9"/>
                  </a:cubicBezTo>
                  <a:cubicBezTo>
                    <a:pt x="967" y="37"/>
                    <a:pt x="931" y="62"/>
                    <a:pt x="887" y="90"/>
                  </a:cubicBezTo>
                  <a:cubicBezTo>
                    <a:pt x="844" y="107"/>
                    <a:pt x="799" y="115"/>
                    <a:pt x="755" y="132"/>
                  </a:cubicBezTo>
                  <a:cubicBezTo>
                    <a:pt x="723" y="140"/>
                    <a:pt x="686" y="147"/>
                    <a:pt x="649" y="147"/>
                  </a:cubicBezTo>
                  <a:cubicBezTo>
                    <a:pt x="634" y="147"/>
                    <a:pt x="619" y="146"/>
                    <a:pt x="603" y="143"/>
                  </a:cubicBezTo>
                  <a:cubicBezTo>
                    <a:pt x="559" y="143"/>
                    <a:pt x="497" y="132"/>
                    <a:pt x="480" y="90"/>
                  </a:cubicBezTo>
                  <a:cubicBezTo>
                    <a:pt x="471" y="79"/>
                    <a:pt x="471" y="71"/>
                    <a:pt x="461" y="62"/>
                  </a:cubicBezTo>
                  <a:lnTo>
                    <a:pt x="461" y="54"/>
                  </a:lnTo>
                  <a:cubicBezTo>
                    <a:pt x="452" y="54"/>
                    <a:pt x="452" y="62"/>
                    <a:pt x="444" y="62"/>
                  </a:cubicBezTo>
                  <a:cubicBezTo>
                    <a:pt x="435" y="90"/>
                    <a:pt x="435" y="115"/>
                    <a:pt x="435" y="132"/>
                  </a:cubicBezTo>
                  <a:lnTo>
                    <a:pt x="435" y="143"/>
                  </a:lnTo>
                  <a:cubicBezTo>
                    <a:pt x="435" y="213"/>
                    <a:pt x="444" y="292"/>
                    <a:pt x="452" y="365"/>
                  </a:cubicBezTo>
                  <a:cubicBezTo>
                    <a:pt x="452" y="443"/>
                    <a:pt x="444" y="524"/>
                    <a:pt x="418" y="603"/>
                  </a:cubicBezTo>
                  <a:cubicBezTo>
                    <a:pt x="390" y="665"/>
                    <a:pt x="320" y="701"/>
                    <a:pt x="267" y="729"/>
                  </a:cubicBezTo>
                  <a:cubicBezTo>
                    <a:pt x="205" y="763"/>
                    <a:pt x="152" y="807"/>
                    <a:pt x="99" y="852"/>
                  </a:cubicBezTo>
                  <a:cubicBezTo>
                    <a:pt x="46" y="914"/>
                    <a:pt x="1" y="1003"/>
                    <a:pt x="54" y="1082"/>
                  </a:cubicBezTo>
                  <a:cubicBezTo>
                    <a:pt x="54" y="1090"/>
                    <a:pt x="63" y="1101"/>
                    <a:pt x="71" y="1110"/>
                  </a:cubicBezTo>
                  <a:cubicBezTo>
                    <a:pt x="88" y="1127"/>
                    <a:pt x="107" y="1135"/>
                    <a:pt x="124" y="1144"/>
                  </a:cubicBezTo>
                  <a:lnTo>
                    <a:pt x="124" y="1154"/>
                  </a:lnTo>
                  <a:cubicBezTo>
                    <a:pt x="151" y="1164"/>
                    <a:pt x="177" y="1168"/>
                    <a:pt x="203" y="1168"/>
                  </a:cubicBezTo>
                  <a:cubicBezTo>
                    <a:pt x="221" y="1168"/>
                    <a:pt x="240" y="1166"/>
                    <a:pt x="258" y="1163"/>
                  </a:cubicBezTo>
                  <a:cubicBezTo>
                    <a:pt x="293" y="1163"/>
                    <a:pt x="329" y="1144"/>
                    <a:pt x="365" y="1127"/>
                  </a:cubicBezTo>
                  <a:cubicBezTo>
                    <a:pt x="435" y="1090"/>
                    <a:pt x="497" y="1056"/>
                    <a:pt x="559" y="1020"/>
                  </a:cubicBezTo>
                  <a:cubicBezTo>
                    <a:pt x="595" y="995"/>
                    <a:pt x="640" y="967"/>
                    <a:pt x="693" y="958"/>
                  </a:cubicBezTo>
                  <a:cubicBezTo>
                    <a:pt x="746" y="958"/>
                    <a:pt x="808" y="950"/>
                    <a:pt x="861" y="950"/>
                  </a:cubicBezTo>
                  <a:cubicBezTo>
                    <a:pt x="923" y="941"/>
                    <a:pt x="984" y="922"/>
                    <a:pt x="1021" y="869"/>
                  </a:cubicBezTo>
                  <a:cubicBezTo>
                    <a:pt x="1029" y="861"/>
                    <a:pt x="1038" y="844"/>
                    <a:pt x="1038" y="824"/>
                  </a:cubicBezTo>
                  <a:cubicBezTo>
                    <a:pt x="1046" y="799"/>
                    <a:pt x="1057" y="763"/>
                    <a:pt x="1046" y="737"/>
                  </a:cubicBezTo>
                  <a:cubicBezTo>
                    <a:pt x="1046" y="684"/>
                    <a:pt x="1029" y="639"/>
                    <a:pt x="1021" y="586"/>
                  </a:cubicBezTo>
                  <a:cubicBezTo>
                    <a:pt x="993" y="497"/>
                    <a:pt x="984" y="399"/>
                    <a:pt x="984" y="303"/>
                  </a:cubicBezTo>
                  <a:cubicBezTo>
                    <a:pt x="984" y="213"/>
                    <a:pt x="993" y="143"/>
                    <a:pt x="1012" y="62"/>
                  </a:cubicBezTo>
                  <a:cubicBezTo>
                    <a:pt x="1021" y="45"/>
                    <a:pt x="1029" y="26"/>
                    <a:pt x="1021" y="9"/>
                  </a:cubicBezTo>
                  <a:lnTo>
                    <a:pt x="102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7163819" y="1456142"/>
              <a:ext cx="42191" cy="50022"/>
            </a:xfrm>
            <a:custGeom>
              <a:rect b="b" l="l" r="r" t="t"/>
              <a:pathLst>
                <a:path extrusionOk="0" h="1169" w="986">
                  <a:moveTo>
                    <a:pt x="950" y="0"/>
                  </a:moveTo>
                  <a:cubicBezTo>
                    <a:pt x="941" y="0"/>
                    <a:pt x="941" y="0"/>
                    <a:pt x="933" y="9"/>
                  </a:cubicBezTo>
                  <a:cubicBezTo>
                    <a:pt x="896" y="37"/>
                    <a:pt x="860" y="62"/>
                    <a:pt x="816" y="90"/>
                  </a:cubicBezTo>
                  <a:cubicBezTo>
                    <a:pt x="773" y="107"/>
                    <a:pt x="728" y="115"/>
                    <a:pt x="684" y="132"/>
                  </a:cubicBezTo>
                  <a:cubicBezTo>
                    <a:pt x="652" y="140"/>
                    <a:pt x="615" y="147"/>
                    <a:pt x="578" y="147"/>
                  </a:cubicBezTo>
                  <a:cubicBezTo>
                    <a:pt x="563" y="147"/>
                    <a:pt x="548" y="146"/>
                    <a:pt x="532" y="143"/>
                  </a:cubicBezTo>
                  <a:cubicBezTo>
                    <a:pt x="488" y="143"/>
                    <a:pt x="426" y="132"/>
                    <a:pt x="409" y="90"/>
                  </a:cubicBezTo>
                  <a:cubicBezTo>
                    <a:pt x="400" y="79"/>
                    <a:pt x="400" y="71"/>
                    <a:pt x="390" y="62"/>
                  </a:cubicBezTo>
                  <a:lnTo>
                    <a:pt x="390" y="54"/>
                  </a:lnTo>
                  <a:cubicBezTo>
                    <a:pt x="381" y="54"/>
                    <a:pt x="381" y="62"/>
                    <a:pt x="373" y="62"/>
                  </a:cubicBezTo>
                  <a:cubicBezTo>
                    <a:pt x="364" y="90"/>
                    <a:pt x="364" y="115"/>
                    <a:pt x="364" y="132"/>
                  </a:cubicBezTo>
                  <a:lnTo>
                    <a:pt x="364" y="143"/>
                  </a:lnTo>
                  <a:cubicBezTo>
                    <a:pt x="381" y="169"/>
                    <a:pt x="417" y="186"/>
                    <a:pt x="443" y="196"/>
                  </a:cubicBezTo>
                  <a:cubicBezTo>
                    <a:pt x="488" y="213"/>
                    <a:pt x="541" y="222"/>
                    <a:pt x="586" y="222"/>
                  </a:cubicBezTo>
                  <a:cubicBezTo>
                    <a:pt x="622" y="230"/>
                    <a:pt x="656" y="230"/>
                    <a:pt x="692" y="239"/>
                  </a:cubicBezTo>
                  <a:cubicBezTo>
                    <a:pt x="728" y="267"/>
                    <a:pt x="762" y="320"/>
                    <a:pt x="781" y="356"/>
                  </a:cubicBezTo>
                  <a:cubicBezTo>
                    <a:pt x="807" y="399"/>
                    <a:pt x="816" y="452"/>
                    <a:pt x="807" y="505"/>
                  </a:cubicBezTo>
                  <a:cubicBezTo>
                    <a:pt x="798" y="594"/>
                    <a:pt x="762" y="675"/>
                    <a:pt x="709" y="746"/>
                  </a:cubicBezTo>
                  <a:cubicBezTo>
                    <a:pt x="613" y="869"/>
                    <a:pt x="488" y="958"/>
                    <a:pt x="347" y="1020"/>
                  </a:cubicBezTo>
                  <a:cubicBezTo>
                    <a:pt x="241" y="1065"/>
                    <a:pt x="124" y="1101"/>
                    <a:pt x="0" y="1110"/>
                  </a:cubicBezTo>
                  <a:cubicBezTo>
                    <a:pt x="17" y="1127"/>
                    <a:pt x="36" y="1135"/>
                    <a:pt x="53" y="1144"/>
                  </a:cubicBezTo>
                  <a:lnTo>
                    <a:pt x="53" y="1154"/>
                  </a:lnTo>
                  <a:cubicBezTo>
                    <a:pt x="80" y="1164"/>
                    <a:pt x="106" y="1168"/>
                    <a:pt x="132" y="1168"/>
                  </a:cubicBezTo>
                  <a:cubicBezTo>
                    <a:pt x="150" y="1168"/>
                    <a:pt x="169" y="1166"/>
                    <a:pt x="187" y="1163"/>
                  </a:cubicBezTo>
                  <a:cubicBezTo>
                    <a:pt x="222" y="1163"/>
                    <a:pt x="258" y="1144"/>
                    <a:pt x="294" y="1127"/>
                  </a:cubicBezTo>
                  <a:cubicBezTo>
                    <a:pt x="364" y="1090"/>
                    <a:pt x="426" y="1056"/>
                    <a:pt x="488" y="1020"/>
                  </a:cubicBezTo>
                  <a:cubicBezTo>
                    <a:pt x="524" y="995"/>
                    <a:pt x="569" y="967"/>
                    <a:pt x="622" y="958"/>
                  </a:cubicBezTo>
                  <a:cubicBezTo>
                    <a:pt x="675" y="958"/>
                    <a:pt x="737" y="950"/>
                    <a:pt x="790" y="950"/>
                  </a:cubicBezTo>
                  <a:cubicBezTo>
                    <a:pt x="852" y="941"/>
                    <a:pt x="913" y="922"/>
                    <a:pt x="950" y="869"/>
                  </a:cubicBezTo>
                  <a:cubicBezTo>
                    <a:pt x="958" y="861"/>
                    <a:pt x="967" y="844"/>
                    <a:pt x="967" y="824"/>
                  </a:cubicBezTo>
                  <a:cubicBezTo>
                    <a:pt x="975" y="799"/>
                    <a:pt x="986" y="763"/>
                    <a:pt x="975" y="737"/>
                  </a:cubicBezTo>
                  <a:cubicBezTo>
                    <a:pt x="975" y="684"/>
                    <a:pt x="958" y="639"/>
                    <a:pt x="950" y="586"/>
                  </a:cubicBezTo>
                  <a:cubicBezTo>
                    <a:pt x="922" y="497"/>
                    <a:pt x="913" y="399"/>
                    <a:pt x="913" y="303"/>
                  </a:cubicBezTo>
                  <a:cubicBezTo>
                    <a:pt x="913" y="213"/>
                    <a:pt x="922" y="143"/>
                    <a:pt x="941" y="62"/>
                  </a:cubicBezTo>
                  <a:cubicBezTo>
                    <a:pt x="950" y="45"/>
                    <a:pt x="958" y="26"/>
                    <a:pt x="950" y="9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7185471" y="1364100"/>
              <a:ext cx="42490" cy="120325"/>
            </a:xfrm>
            <a:custGeom>
              <a:rect b="b" l="l" r="r" t="t"/>
              <a:pathLst>
                <a:path extrusionOk="0" h="2812" w="993">
                  <a:moveTo>
                    <a:pt x="550" y="1"/>
                  </a:moveTo>
                  <a:cubicBezTo>
                    <a:pt x="474" y="1"/>
                    <a:pt x="400" y="17"/>
                    <a:pt x="329" y="40"/>
                  </a:cubicBezTo>
                  <a:cubicBezTo>
                    <a:pt x="248" y="67"/>
                    <a:pt x="169" y="101"/>
                    <a:pt x="107" y="165"/>
                  </a:cubicBezTo>
                  <a:cubicBezTo>
                    <a:pt x="1" y="272"/>
                    <a:pt x="43" y="421"/>
                    <a:pt x="63" y="555"/>
                  </a:cubicBezTo>
                  <a:cubicBezTo>
                    <a:pt x="88" y="706"/>
                    <a:pt x="116" y="866"/>
                    <a:pt x="150" y="1017"/>
                  </a:cubicBezTo>
                  <a:cubicBezTo>
                    <a:pt x="195" y="1255"/>
                    <a:pt x="256" y="1485"/>
                    <a:pt x="320" y="1717"/>
                  </a:cubicBezTo>
                  <a:cubicBezTo>
                    <a:pt x="373" y="1947"/>
                    <a:pt x="452" y="2169"/>
                    <a:pt x="488" y="2401"/>
                  </a:cubicBezTo>
                  <a:cubicBezTo>
                    <a:pt x="497" y="2471"/>
                    <a:pt x="505" y="2533"/>
                    <a:pt x="533" y="2603"/>
                  </a:cubicBezTo>
                  <a:cubicBezTo>
                    <a:pt x="550" y="2667"/>
                    <a:pt x="586" y="2728"/>
                    <a:pt x="639" y="2762"/>
                  </a:cubicBezTo>
                  <a:cubicBezTo>
                    <a:pt x="676" y="2793"/>
                    <a:pt x="720" y="2812"/>
                    <a:pt x="764" y="2812"/>
                  </a:cubicBezTo>
                  <a:cubicBezTo>
                    <a:pt x="785" y="2812"/>
                    <a:pt x="805" y="2807"/>
                    <a:pt x="825" y="2799"/>
                  </a:cubicBezTo>
                  <a:cubicBezTo>
                    <a:pt x="852" y="2790"/>
                    <a:pt x="861" y="2782"/>
                    <a:pt x="878" y="2762"/>
                  </a:cubicBezTo>
                  <a:cubicBezTo>
                    <a:pt x="993" y="2675"/>
                    <a:pt x="976" y="2454"/>
                    <a:pt x="967" y="2320"/>
                  </a:cubicBezTo>
                  <a:cubicBezTo>
                    <a:pt x="959" y="2115"/>
                    <a:pt x="923" y="1922"/>
                    <a:pt x="906" y="1717"/>
                  </a:cubicBezTo>
                  <a:cubicBezTo>
                    <a:pt x="878" y="1406"/>
                    <a:pt x="906" y="1087"/>
                    <a:pt x="931" y="776"/>
                  </a:cubicBezTo>
                  <a:cubicBezTo>
                    <a:pt x="948" y="527"/>
                    <a:pt x="948" y="289"/>
                    <a:pt x="940" y="48"/>
                  </a:cubicBezTo>
                  <a:lnTo>
                    <a:pt x="940" y="6"/>
                  </a:lnTo>
                  <a:cubicBezTo>
                    <a:pt x="940" y="23"/>
                    <a:pt x="906" y="67"/>
                    <a:pt x="886" y="84"/>
                  </a:cubicBezTo>
                  <a:cubicBezTo>
                    <a:pt x="877" y="99"/>
                    <a:pt x="870" y="106"/>
                    <a:pt x="860" y="106"/>
                  </a:cubicBezTo>
                  <a:cubicBezTo>
                    <a:pt x="852" y="106"/>
                    <a:pt x="841" y="102"/>
                    <a:pt x="825" y="93"/>
                  </a:cubicBezTo>
                  <a:cubicBezTo>
                    <a:pt x="780" y="48"/>
                    <a:pt x="718" y="23"/>
                    <a:pt x="665" y="14"/>
                  </a:cubicBezTo>
                  <a:cubicBezTo>
                    <a:pt x="627" y="5"/>
                    <a:pt x="588" y="1"/>
                    <a:pt x="55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7185471" y="1364100"/>
              <a:ext cx="42490" cy="118229"/>
            </a:xfrm>
            <a:custGeom>
              <a:rect b="b" l="l" r="r" t="t"/>
              <a:pathLst>
                <a:path extrusionOk="0" h="2763" w="993">
                  <a:moveTo>
                    <a:pt x="550" y="1"/>
                  </a:moveTo>
                  <a:cubicBezTo>
                    <a:pt x="474" y="1"/>
                    <a:pt x="400" y="17"/>
                    <a:pt x="329" y="40"/>
                  </a:cubicBezTo>
                  <a:cubicBezTo>
                    <a:pt x="248" y="67"/>
                    <a:pt x="169" y="101"/>
                    <a:pt x="107" y="165"/>
                  </a:cubicBezTo>
                  <a:cubicBezTo>
                    <a:pt x="1" y="272"/>
                    <a:pt x="43" y="421"/>
                    <a:pt x="63" y="555"/>
                  </a:cubicBezTo>
                  <a:cubicBezTo>
                    <a:pt x="124" y="580"/>
                    <a:pt x="195" y="600"/>
                    <a:pt x="248" y="608"/>
                  </a:cubicBezTo>
                  <a:cubicBezTo>
                    <a:pt x="267" y="610"/>
                    <a:pt x="286" y="610"/>
                    <a:pt x="306" y="610"/>
                  </a:cubicBezTo>
                  <a:cubicBezTo>
                    <a:pt x="334" y="610"/>
                    <a:pt x="362" y="609"/>
                    <a:pt x="391" y="609"/>
                  </a:cubicBezTo>
                  <a:cubicBezTo>
                    <a:pt x="456" y="609"/>
                    <a:pt x="521" y="614"/>
                    <a:pt x="576" y="644"/>
                  </a:cubicBezTo>
                  <a:cubicBezTo>
                    <a:pt x="657" y="697"/>
                    <a:pt x="682" y="812"/>
                    <a:pt x="701" y="900"/>
                  </a:cubicBezTo>
                  <a:cubicBezTo>
                    <a:pt x="735" y="1079"/>
                    <a:pt x="754" y="1255"/>
                    <a:pt x="763" y="1432"/>
                  </a:cubicBezTo>
                  <a:cubicBezTo>
                    <a:pt x="799" y="1877"/>
                    <a:pt x="816" y="2328"/>
                    <a:pt x="878" y="2762"/>
                  </a:cubicBezTo>
                  <a:cubicBezTo>
                    <a:pt x="993" y="2675"/>
                    <a:pt x="976" y="2454"/>
                    <a:pt x="967" y="2320"/>
                  </a:cubicBezTo>
                  <a:cubicBezTo>
                    <a:pt x="959" y="2115"/>
                    <a:pt x="923" y="1922"/>
                    <a:pt x="906" y="1717"/>
                  </a:cubicBezTo>
                  <a:cubicBezTo>
                    <a:pt x="878" y="1406"/>
                    <a:pt x="906" y="1087"/>
                    <a:pt x="931" y="776"/>
                  </a:cubicBezTo>
                  <a:cubicBezTo>
                    <a:pt x="948" y="527"/>
                    <a:pt x="948" y="289"/>
                    <a:pt x="940" y="48"/>
                  </a:cubicBezTo>
                  <a:lnTo>
                    <a:pt x="940" y="6"/>
                  </a:lnTo>
                  <a:cubicBezTo>
                    <a:pt x="940" y="23"/>
                    <a:pt x="906" y="67"/>
                    <a:pt x="886" y="84"/>
                  </a:cubicBezTo>
                  <a:cubicBezTo>
                    <a:pt x="877" y="99"/>
                    <a:pt x="870" y="106"/>
                    <a:pt x="860" y="106"/>
                  </a:cubicBezTo>
                  <a:cubicBezTo>
                    <a:pt x="852" y="106"/>
                    <a:pt x="841" y="102"/>
                    <a:pt x="825" y="93"/>
                  </a:cubicBezTo>
                  <a:cubicBezTo>
                    <a:pt x="780" y="48"/>
                    <a:pt x="718" y="23"/>
                    <a:pt x="665" y="14"/>
                  </a:cubicBezTo>
                  <a:cubicBezTo>
                    <a:pt x="627" y="5"/>
                    <a:pt x="588" y="1"/>
                    <a:pt x="550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7161893" y="1256310"/>
              <a:ext cx="69534" cy="129739"/>
            </a:xfrm>
            <a:custGeom>
              <a:rect b="b" l="l" r="r" t="t"/>
              <a:pathLst>
                <a:path extrusionOk="0" h="3032" w="1625">
                  <a:moveTo>
                    <a:pt x="693" y="1"/>
                  </a:moveTo>
                  <a:cubicBezTo>
                    <a:pt x="508" y="1"/>
                    <a:pt x="323" y="43"/>
                    <a:pt x="205" y="183"/>
                  </a:cubicBezTo>
                  <a:cubicBezTo>
                    <a:pt x="143" y="253"/>
                    <a:pt x="115" y="332"/>
                    <a:pt x="90" y="421"/>
                  </a:cubicBezTo>
                  <a:cubicBezTo>
                    <a:pt x="0" y="732"/>
                    <a:pt x="9" y="1051"/>
                    <a:pt x="20" y="1371"/>
                  </a:cubicBezTo>
                  <a:lnTo>
                    <a:pt x="20" y="1813"/>
                  </a:lnTo>
                  <a:cubicBezTo>
                    <a:pt x="28" y="2063"/>
                    <a:pt x="28" y="2301"/>
                    <a:pt x="45" y="2550"/>
                  </a:cubicBezTo>
                  <a:cubicBezTo>
                    <a:pt x="54" y="2603"/>
                    <a:pt x="45" y="2665"/>
                    <a:pt x="62" y="2718"/>
                  </a:cubicBezTo>
                  <a:cubicBezTo>
                    <a:pt x="81" y="2772"/>
                    <a:pt x="143" y="2808"/>
                    <a:pt x="188" y="2844"/>
                  </a:cubicBezTo>
                  <a:cubicBezTo>
                    <a:pt x="196" y="2852"/>
                    <a:pt x="213" y="2861"/>
                    <a:pt x="232" y="2869"/>
                  </a:cubicBezTo>
                  <a:cubicBezTo>
                    <a:pt x="267" y="2897"/>
                    <a:pt x="303" y="2914"/>
                    <a:pt x="339" y="2940"/>
                  </a:cubicBezTo>
                  <a:cubicBezTo>
                    <a:pt x="401" y="2967"/>
                    <a:pt x="462" y="2984"/>
                    <a:pt x="524" y="3004"/>
                  </a:cubicBezTo>
                  <a:cubicBezTo>
                    <a:pt x="618" y="3024"/>
                    <a:pt x="717" y="3032"/>
                    <a:pt x="815" y="3032"/>
                  </a:cubicBezTo>
                  <a:cubicBezTo>
                    <a:pt x="885" y="3032"/>
                    <a:pt x="954" y="3028"/>
                    <a:pt x="1020" y="3021"/>
                  </a:cubicBezTo>
                  <a:cubicBezTo>
                    <a:pt x="1073" y="3012"/>
                    <a:pt x="1127" y="2993"/>
                    <a:pt x="1180" y="2984"/>
                  </a:cubicBezTo>
                  <a:cubicBezTo>
                    <a:pt x="1269" y="2959"/>
                    <a:pt x="1359" y="2923"/>
                    <a:pt x="1437" y="2878"/>
                  </a:cubicBezTo>
                  <a:cubicBezTo>
                    <a:pt x="1482" y="2844"/>
                    <a:pt x="1552" y="2808"/>
                    <a:pt x="1563" y="2746"/>
                  </a:cubicBezTo>
                  <a:cubicBezTo>
                    <a:pt x="1563" y="2665"/>
                    <a:pt x="1552" y="2586"/>
                    <a:pt x="1544" y="2514"/>
                  </a:cubicBezTo>
                  <a:cubicBezTo>
                    <a:pt x="1518" y="2312"/>
                    <a:pt x="1499" y="2099"/>
                    <a:pt x="1510" y="1894"/>
                  </a:cubicBezTo>
                  <a:cubicBezTo>
                    <a:pt x="1518" y="1673"/>
                    <a:pt x="1572" y="1460"/>
                    <a:pt x="1589" y="1247"/>
                  </a:cubicBezTo>
                  <a:cubicBezTo>
                    <a:pt x="1597" y="1211"/>
                    <a:pt x="1597" y="1183"/>
                    <a:pt x="1597" y="1158"/>
                  </a:cubicBezTo>
                  <a:cubicBezTo>
                    <a:pt x="1606" y="1034"/>
                    <a:pt x="1606" y="917"/>
                    <a:pt x="1606" y="794"/>
                  </a:cubicBezTo>
                  <a:cubicBezTo>
                    <a:pt x="1616" y="696"/>
                    <a:pt x="1625" y="598"/>
                    <a:pt x="1606" y="511"/>
                  </a:cubicBezTo>
                  <a:cubicBezTo>
                    <a:pt x="1563" y="236"/>
                    <a:pt x="1286" y="85"/>
                    <a:pt x="1039" y="40"/>
                  </a:cubicBezTo>
                  <a:cubicBezTo>
                    <a:pt x="937" y="19"/>
                    <a:pt x="815" y="1"/>
                    <a:pt x="693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7186925" y="1281257"/>
              <a:ext cx="43346" cy="102782"/>
            </a:xfrm>
            <a:custGeom>
              <a:rect b="b" l="l" r="r" t="t"/>
              <a:pathLst>
                <a:path extrusionOk="0" h="2402" w="1013">
                  <a:moveTo>
                    <a:pt x="756" y="1"/>
                  </a:moveTo>
                  <a:cubicBezTo>
                    <a:pt x="745" y="1"/>
                    <a:pt x="733" y="2"/>
                    <a:pt x="720" y="6"/>
                  </a:cubicBezTo>
                  <a:cubicBezTo>
                    <a:pt x="631" y="26"/>
                    <a:pt x="586" y="194"/>
                    <a:pt x="561" y="264"/>
                  </a:cubicBezTo>
                  <a:cubicBezTo>
                    <a:pt x="471" y="485"/>
                    <a:pt x="427" y="726"/>
                    <a:pt x="418" y="964"/>
                  </a:cubicBezTo>
                  <a:cubicBezTo>
                    <a:pt x="418" y="1099"/>
                    <a:pt x="418" y="1239"/>
                    <a:pt x="427" y="1382"/>
                  </a:cubicBezTo>
                  <a:cubicBezTo>
                    <a:pt x="435" y="1399"/>
                    <a:pt x="435" y="1426"/>
                    <a:pt x="427" y="1443"/>
                  </a:cubicBezTo>
                  <a:cubicBezTo>
                    <a:pt x="418" y="1471"/>
                    <a:pt x="401" y="1480"/>
                    <a:pt x="382" y="1497"/>
                  </a:cubicBezTo>
                  <a:cubicBezTo>
                    <a:pt x="323" y="1534"/>
                    <a:pt x="251" y="1552"/>
                    <a:pt x="183" y="1552"/>
                  </a:cubicBezTo>
                  <a:cubicBezTo>
                    <a:pt x="170" y="1552"/>
                    <a:pt x="157" y="1551"/>
                    <a:pt x="144" y="1550"/>
                  </a:cubicBezTo>
                  <a:cubicBezTo>
                    <a:pt x="124" y="1544"/>
                    <a:pt x="105" y="1538"/>
                    <a:pt x="83" y="1538"/>
                  </a:cubicBezTo>
                  <a:cubicBezTo>
                    <a:pt x="74" y="1538"/>
                    <a:pt x="65" y="1539"/>
                    <a:pt x="54" y="1541"/>
                  </a:cubicBezTo>
                  <a:cubicBezTo>
                    <a:pt x="29" y="1541"/>
                    <a:pt x="1" y="1569"/>
                    <a:pt x="1" y="1595"/>
                  </a:cubicBezTo>
                  <a:cubicBezTo>
                    <a:pt x="46" y="1656"/>
                    <a:pt x="126" y="1684"/>
                    <a:pt x="205" y="1684"/>
                  </a:cubicBezTo>
                  <a:cubicBezTo>
                    <a:pt x="252" y="1684"/>
                    <a:pt x="304" y="1675"/>
                    <a:pt x="356" y="1675"/>
                  </a:cubicBezTo>
                  <a:cubicBezTo>
                    <a:pt x="382" y="1675"/>
                    <a:pt x="409" y="1678"/>
                    <a:pt x="435" y="1684"/>
                  </a:cubicBezTo>
                  <a:lnTo>
                    <a:pt x="463" y="1684"/>
                  </a:lnTo>
                  <a:cubicBezTo>
                    <a:pt x="480" y="1701"/>
                    <a:pt x="480" y="1729"/>
                    <a:pt x="480" y="1746"/>
                  </a:cubicBezTo>
                  <a:cubicBezTo>
                    <a:pt x="499" y="1967"/>
                    <a:pt x="533" y="2189"/>
                    <a:pt x="595" y="2401"/>
                  </a:cubicBezTo>
                  <a:cubicBezTo>
                    <a:pt x="684" y="2376"/>
                    <a:pt x="774" y="2340"/>
                    <a:pt x="852" y="2295"/>
                  </a:cubicBezTo>
                  <a:cubicBezTo>
                    <a:pt x="897" y="2261"/>
                    <a:pt x="967" y="2225"/>
                    <a:pt x="978" y="2163"/>
                  </a:cubicBezTo>
                  <a:cubicBezTo>
                    <a:pt x="978" y="2082"/>
                    <a:pt x="967" y="2003"/>
                    <a:pt x="959" y="1931"/>
                  </a:cubicBezTo>
                  <a:cubicBezTo>
                    <a:pt x="933" y="1729"/>
                    <a:pt x="914" y="1516"/>
                    <a:pt x="925" y="1311"/>
                  </a:cubicBezTo>
                  <a:cubicBezTo>
                    <a:pt x="933" y="1090"/>
                    <a:pt x="987" y="877"/>
                    <a:pt x="1004" y="664"/>
                  </a:cubicBezTo>
                  <a:cubicBezTo>
                    <a:pt x="1012" y="628"/>
                    <a:pt x="1012" y="600"/>
                    <a:pt x="1012" y="575"/>
                  </a:cubicBezTo>
                  <a:cubicBezTo>
                    <a:pt x="987" y="441"/>
                    <a:pt x="959" y="309"/>
                    <a:pt x="914" y="185"/>
                  </a:cubicBezTo>
                  <a:cubicBezTo>
                    <a:pt x="899" y="106"/>
                    <a:pt x="843" y="1"/>
                    <a:pt x="756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7168012" y="1264483"/>
              <a:ext cx="24690" cy="117630"/>
            </a:xfrm>
            <a:custGeom>
              <a:rect b="b" l="l" r="r" t="t"/>
              <a:pathLst>
                <a:path extrusionOk="0" h="2749" w="577">
                  <a:moveTo>
                    <a:pt x="558" y="0"/>
                  </a:moveTo>
                  <a:lnTo>
                    <a:pt x="451" y="17"/>
                  </a:lnTo>
                  <a:cubicBezTo>
                    <a:pt x="471" y="88"/>
                    <a:pt x="417" y="168"/>
                    <a:pt x="364" y="247"/>
                  </a:cubicBezTo>
                  <a:lnTo>
                    <a:pt x="356" y="258"/>
                  </a:lnTo>
                  <a:cubicBezTo>
                    <a:pt x="132" y="603"/>
                    <a:pt x="17" y="1046"/>
                    <a:pt x="9" y="1578"/>
                  </a:cubicBezTo>
                  <a:cubicBezTo>
                    <a:pt x="0" y="1916"/>
                    <a:pt x="45" y="2253"/>
                    <a:pt x="70" y="2581"/>
                  </a:cubicBezTo>
                  <a:cubicBezTo>
                    <a:pt x="79" y="2617"/>
                    <a:pt x="79" y="2653"/>
                    <a:pt x="89" y="2678"/>
                  </a:cubicBezTo>
                  <a:cubicBezTo>
                    <a:pt x="124" y="2706"/>
                    <a:pt x="160" y="2723"/>
                    <a:pt x="196" y="2749"/>
                  </a:cubicBezTo>
                  <a:cubicBezTo>
                    <a:pt x="196" y="2687"/>
                    <a:pt x="185" y="2625"/>
                    <a:pt x="177" y="2572"/>
                  </a:cubicBezTo>
                  <a:cubicBezTo>
                    <a:pt x="151" y="2244"/>
                    <a:pt x="115" y="1916"/>
                    <a:pt x="115" y="1588"/>
                  </a:cubicBezTo>
                  <a:cubicBezTo>
                    <a:pt x="124" y="1073"/>
                    <a:pt x="239" y="647"/>
                    <a:pt x="451" y="320"/>
                  </a:cubicBezTo>
                  <a:lnTo>
                    <a:pt x="462" y="300"/>
                  </a:lnTo>
                  <a:cubicBezTo>
                    <a:pt x="515" y="213"/>
                    <a:pt x="577" y="115"/>
                    <a:pt x="558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7179737" y="1249336"/>
              <a:ext cx="53145" cy="27471"/>
            </a:xfrm>
            <a:custGeom>
              <a:rect b="b" l="l" r="r" t="t"/>
              <a:pathLst>
                <a:path extrusionOk="0" h="642" w="1242">
                  <a:moveTo>
                    <a:pt x="262" y="0"/>
                  </a:moveTo>
                  <a:cubicBezTo>
                    <a:pt x="237" y="0"/>
                    <a:pt x="212" y="3"/>
                    <a:pt x="188" y="7"/>
                  </a:cubicBezTo>
                  <a:cubicBezTo>
                    <a:pt x="152" y="16"/>
                    <a:pt x="116" y="26"/>
                    <a:pt x="90" y="43"/>
                  </a:cubicBezTo>
                  <a:cubicBezTo>
                    <a:pt x="37" y="80"/>
                    <a:pt x="1" y="150"/>
                    <a:pt x="1" y="212"/>
                  </a:cubicBezTo>
                  <a:cubicBezTo>
                    <a:pt x="1" y="282"/>
                    <a:pt x="9" y="363"/>
                    <a:pt x="28" y="425"/>
                  </a:cubicBezTo>
                  <a:cubicBezTo>
                    <a:pt x="37" y="469"/>
                    <a:pt x="62" y="505"/>
                    <a:pt x="90" y="522"/>
                  </a:cubicBezTo>
                  <a:cubicBezTo>
                    <a:pt x="116" y="539"/>
                    <a:pt x="143" y="548"/>
                    <a:pt x="169" y="548"/>
                  </a:cubicBezTo>
                  <a:cubicBezTo>
                    <a:pt x="204" y="556"/>
                    <a:pt x="240" y="559"/>
                    <a:pt x="277" y="559"/>
                  </a:cubicBezTo>
                  <a:cubicBezTo>
                    <a:pt x="326" y="559"/>
                    <a:pt x="376" y="554"/>
                    <a:pt x="426" y="548"/>
                  </a:cubicBezTo>
                  <a:cubicBezTo>
                    <a:pt x="488" y="539"/>
                    <a:pt x="561" y="522"/>
                    <a:pt x="622" y="522"/>
                  </a:cubicBezTo>
                  <a:cubicBezTo>
                    <a:pt x="639" y="521"/>
                    <a:pt x="656" y="521"/>
                    <a:pt x="673" y="521"/>
                  </a:cubicBezTo>
                  <a:cubicBezTo>
                    <a:pt x="789" y="521"/>
                    <a:pt x="903" y="545"/>
                    <a:pt x="1003" y="584"/>
                  </a:cubicBezTo>
                  <a:cubicBezTo>
                    <a:pt x="1065" y="601"/>
                    <a:pt x="1118" y="637"/>
                    <a:pt x="1172" y="637"/>
                  </a:cubicBezTo>
                  <a:cubicBezTo>
                    <a:pt x="1177" y="637"/>
                    <a:pt x="1183" y="641"/>
                    <a:pt x="1189" y="641"/>
                  </a:cubicBezTo>
                  <a:cubicBezTo>
                    <a:pt x="1192" y="641"/>
                    <a:pt x="1196" y="640"/>
                    <a:pt x="1199" y="637"/>
                  </a:cubicBezTo>
                  <a:cubicBezTo>
                    <a:pt x="1208" y="637"/>
                    <a:pt x="1208" y="629"/>
                    <a:pt x="1208" y="620"/>
                  </a:cubicBezTo>
                  <a:cubicBezTo>
                    <a:pt x="1242" y="567"/>
                    <a:pt x="1225" y="505"/>
                    <a:pt x="1208" y="442"/>
                  </a:cubicBezTo>
                  <a:cubicBezTo>
                    <a:pt x="1172" y="363"/>
                    <a:pt x="1118" y="293"/>
                    <a:pt x="1057" y="239"/>
                  </a:cubicBezTo>
                  <a:cubicBezTo>
                    <a:pt x="1048" y="229"/>
                    <a:pt x="1029" y="220"/>
                    <a:pt x="1020" y="212"/>
                  </a:cubicBezTo>
                  <a:cubicBezTo>
                    <a:pt x="1012" y="203"/>
                    <a:pt x="995" y="203"/>
                    <a:pt x="986" y="195"/>
                  </a:cubicBezTo>
                  <a:cubicBezTo>
                    <a:pt x="905" y="158"/>
                    <a:pt x="816" y="150"/>
                    <a:pt x="737" y="133"/>
                  </a:cubicBezTo>
                  <a:cubicBezTo>
                    <a:pt x="701" y="122"/>
                    <a:pt x="676" y="114"/>
                    <a:pt x="648" y="105"/>
                  </a:cubicBezTo>
                  <a:cubicBezTo>
                    <a:pt x="586" y="80"/>
                    <a:pt x="524" y="60"/>
                    <a:pt x="463" y="35"/>
                  </a:cubicBezTo>
                  <a:cubicBezTo>
                    <a:pt x="398" y="15"/>
                    <a:pt x="329" y="0"/>
                    <a:pt x="26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7195697" y="1253829"/>
              <a:ext cx="37185" cy="22978"/>
            </a:xfrm>
            <a:custGeom>
              <a:rect b="b" l="l" r="r" t="t"/>
              <a:pathLst>
                <a:path extrusionOk="0" h="537" w="869">
                  <a:moveTo>
                    <a:pt x="188" y="0"/>
                  </a:moveTo>
                  <a:cubicBezTo>
                    <a:pt x="151" y="0"/>
                    <a:pt x="124" y="9"/>
                    <a:pt x="98" y="36"/>
                  </a:cubicBezTo>
                  <a:cubicBezTo>
                    <a:pt x="71" y="45"/>
                    <a:pt x="62" y="70"/>
                    <a:pt x="45" y="90"/>
                  </a:cubicBezTo>
                  <a:cubicBezTo>
                    <a:pt x="17" y="134"/>
                    <a:pt x="0" y="188"/>
                    <a:pt x="28" y="241"/>
                  </a:cubicBezTo>
                  <a:cubicBezTo>
                    <a:pt x="62" y="283"/>
                    <a:pt x="98" y="311"/>
                    <a:pt x="81" y="373"/>
                  </a:cubicBezTo>
                  <a:cubicBezTo>
                    <a:pt x="81" y="400"/>
                    <a:pt x="62" y="417"/>
                    <a:pt x="53" y="434"/>
                  </a:cubicBezTo>
                  <a:lnTo>
                    <a:pt x="53" y="443"/>
                  </a:lnTo>
                  <a:cubicBezTo>
                    <a:pt x="115" y="434"/>
                    <a:pt x="188" y="417"/>
                    <a:pt x="249" y="417"/>
                  </a:cubicBezTo>
                  <a:cubicBezTo>
                    <a:pt x="266" y="416"/>
                    <a:pt x="283" y="416"/>
                    <a:pt x="300" y="416"/>
                  </a:cubicBezTo>
                  <a:cubicBezTo>
                    <a:pt x="416" y="416"/>
                    <a:pt x="530" y="440"/>
                    <a:pt x="630" y="479"/>
                  </a:cubicBezTo>
                  <a:cubicBezTo>
                    <a:pt x="692" y="496"/>
                    <a:pt x="745" y="532"/>
                    <a:pt x="799" y="532"/>
                  </a:cubicBezTo>
                  <a:cubicBezTo>
                    <a:pt x="804" y="532"/>
                    <a:pt x="810" y="536"/>
                    <a:pt x="816" y="536"/>
                  </a:cubicBezTo>
                  <a:cubicBezTo>
                    <a:pt x="819" y="536"/>
                    <a:pt x="823" y="535"/>
                    <a:pt x="826" y="532"/>
                  </a:cubicBezTo>
                  <a:cubicBezTo>
                    <a:pt x="835" y="532"/>
                    <a:pt x="835" y="524"/>
                    <a:pt x="835" y="515"/>
                  </a:cubicBezTo>
                  <a:cubicBezTo>
                    <a:pt x="869" y="462"/>
                    <a:pt x="852" y="400"/>
                    <a:pt x="835" y="337"/>
                  </a:cubicBezTo>
                  <a:cubicBezTo>
                    <a:pt x="799" y="258"/>
                    <a:pt x="745" y="188"/>
                    <a:pt x="684" y="134"/>
                  </a:cubicBezTo>
                  <a:cubicBezTo>
                    <a:pt x="675" y="124"/>
                    <a:pt x="656" y="115"/>
                    <a:pt x="647" y="107"/>
                  </a:cubicBezTo>
                  <a:cubicBezTo>
                    <a:pt x="639" y="98"/>
                    <a:pt x="622" y="98"/>
                    <a:pt x="613" y="90"/>
                  </a:cubicBezTo>
                  <a:cubicBezTo>
                    <a:pt x="507" y="36"/>
                    <a:pt x="390" y="0"/>
                    <a:pt x="275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7187781" y="1253101"/>
              <a:ext cx="17073" cy="13992"/>
            </a:xfrm>
            <a:custGeom>
              <a:rect b="b" l="l" r="r" t="t"/>
              <a:pathLst>
                <a:path extrusionOk="0" h="327" w="399">
                  <a:moveTo>
                    <a:pt x="238" y="0"/>
                  </a:moveTo>
                  <a:cubicBezTo>
                    <a:pt x="213" y="0"/>
                    <a:pt x="194" y="0"/>
                    <a:pt x="177" y="9"/>
                  </a:cubicBezTo>
                  <a:cubicBezTo>
                    <a:pt x="160" y="9"/>
                    <a:pt x="141" y="17"/>
                    <a:pt x="124" y="26"/>
                  </a:cubicBezTo>
                  <a:cubicBezTo>
                    <a:pt x="96" y="45"/>
                    <a:pt x="62" y="62"/>
                    <a:pt x="43" y="87"/>
                  </a:cubicBezTo>
                  <a:cubicBezTo>
                    <a:pt x="17" y="115"/>
                    <a:pt x="9" y="151"/>
                    <a:pt x="9" y="185"/>
                  </a:cubicBezTo>
                  <a:cubicBezTo>
                    <a:pt x="0" y="222"/>
                    <a:pt x="0" y="258"/>
                    <a:pt x="26" y="283"/>
                  </a:cubicBezTo>
                  <a:cubicBezTo>
                    <a:pt x="34" y="300"/>
                    <a:pt x="62" y="311"/>
                    <a:pt x="79" y="319"/>
                  </a:cubicBezTo>
                  <a:cubicBezTo>
                    <a:pt x="94" y="324"/>
                    <a:pt x="110" y="327"/>
                    <a:pt x="125" y="327"/>
                  </a:cubicBezTo>
                  <a:cubicBezTo>
                    <a:pt x="163" y="327"/>
                    <a:pt x="201" y="314"/>
                    <a:pt x="238" y="300"/>
                  </a:cubicBezTo>
                  <a:lnTo>
                    <a:pt x="247" y="292"/>
                  </a:lnTo>
                  <a:cubicBezTo>
                    <a:pt x="292" y="266"/>
                    <a:pt x="345" y="239"/>
                    <a:pt x="381" y="185"/>
                  </a:cubicBezTo>
                  <a:cubicBezTo>
                    <a:pt x="390" y="177"/>
                    <a:pt x="398" y="151"/>
                    <a:pt x="398" y="132"/>
                  </a:cubicBezTo>
                  <a:cubicBezTo>
                    <a:pt x="398" y="124"/>
                    <a:pt x="398" y="107"/>
                    <a:pt x="390" y="98"/>
                  </a:cubicBezTo>
                  <a:cubicBezTo>
                    <a:pt x="381" y="79"/>
                    <a:pt x="373" y="70"/>
                    <a:pt x="353" y="62"/>
                  </a:cubicBezTo>
                  <a:cubicBezTo>
                    <a:pt x="336" y="53"/>
                    <a:pt x="328" y="34"/>
                    <a:pt x="309" y="26"/>
                  </a:cubicBezTo>
                  <a:cubicBezTo>
                    <a:pt x="283" y="9"/>
                    <a:pt x="256" y="0"/>
                    <a:pt x="238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7194970" y="1255626"/>
              <a:ext cx="9884" cy="9970"/>
            </a:xfrm>
            <a:custGeom>
              <a:rect b="b" l="l" r="r" t="t"/>
              <a:pathLst>
                <a:path extrusionOk="0" h="233" w="231">
                  <a:moveTo>
                    <a:pt x="111" y="1"/>
                  </a:moveTo>
                  <a:cubicBezTo>
                    <a:pt x="83" y="1"/>
                    <a:pt x="57" y="7"/>
                    <a:pt x="34" y="20"/>
                  </a:cubicBezTo>
                  <a:cubicBezTo>
                    <a:pt x="26" y="28"/>
                    <a:pt x="9" y="48"/>
                    <a:pt x="9" y="65"/>
                  </a:cubicBezTo>
                  <a:cubicBezTo>
                    <a:pt x="0" y="82"/>
                    <a:pt x="26" y="92"/>
                    <a:pt x="34" y="101"/>
                  </a:cubicBezTo>
                  <a:cubicBezTo>
                    <a:pt x="53" y="109"/>
                    <a:pt x="70" y="135"/>
                    <a:pt x="79" y="154"/>
                  </a:cubicBezTo>
                  <a:lnTo>
                    <a:pt x="79" y="199"/>
                  </a:lnTo>
                  <a:lnTo>
                    <a:pt x="79" y="233"/>
                  </a:lnTo>
                  <a:cubicBezTo>
                    <a:pt x="124" y="207"/>
                    <a:pt x="177" y="180"/>
                    <a:pt x="213" y="126"/>
                  </a:cubicBezTo>
                  <a:cubicBezTo>
                    <a:pt x="222" y="118"/>
                    <a:pt x="230" y="92"/>
                    <a:pt x="230" y="73"/>
                  </a:cubicBezTo>
                  <a:cubicBezTo>
                    <a:pt x="230" y="65"/>
                    <a:pt x="230" y="48"/>
                    <a:pt x="222" y="39"/>
                  </a:cubicBezTo>
                  <a:cubicBezTo>
                    <a:pt x="213" y="28"/>
                    <a:pt x="205" y="20"/>
                    <a:pt x="194" y="20"/>
                  </a:cubicBezTo>
                  <a:cubicBezTo>
                    <a:pt x="167" y="7"/>
                    <a:pt x="139" y="1"/>
                    <a:pt x="111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7173660" y="1224217"/>
              <a:ext cx="31921" cy="39923"/>
            </a:xfrm>
            <a:custGeom>
              <a:rect b="b" l="l" r="r" t="t"/>
              <a:pathLst>
                <a:path extrusionOk="0" h="933" w="746">
                  <a:moveTo>
                    <a:pt x="330" y="0"/>
                  </a:moveTo>
                  <a:cubicBezTo>
                    <a:pt x="285" y="0"/>
                    <a:pt x="249" y="0"/>
                    <a:pt x="213" y="9"/>
                  </a:cubicBezTo>
                  <a:cubicBezTo>
                    <a:pt x="204" y="9"/>
                    <a:pt x="204" y="17"/>
                    <a:pt x="196" y="17"/>
                  </a:cubicBezTo>
                  <a:cubicBezTo>
                    <a:pt x="151" y="36"/>
                    <a:pt x="126" y="62"/>
                    <a:pt x="98" y="98"/>
                  </a:cubicBezTo>
                  <a:cubicBezTo>
                    <a:pt x="72" y="124"/>
                    <a:pt x="36" y="160"/>
                    <a:pt x="28" y="205"/>
                  </a:cubicBezTo>
                  <a:cubicBezTo>
                    <a:pt x="11" y="222"/>
                    <a:pt x="11" y="258"/>
                    <a:pt x="11" y="283"/>
                  </a:cubicBezTo>
                  <a:lnTo>
                    <a:pt x="11" y="294"/>
                  </a:lnTo>
                  <a:cubicBezTo>
                    <a:pt x="19" y="311"/>
                    <a:pt x="28" y="328"/>
                    <a:pt x="28" y="347"/>
                  </a:cubicBezTo>
                  <a:cubicBezTo>
                    <a:pt x="36" y="373"/>
                    <a:pt x="28" y="401"/>
                    <a:pt x="28" y="435"/>
                  </a:cubicBezTo>
                  <a:cubicBezTo>
                    <a:pt x="19" y="454"/>
                    <a:pt x="19" y="479"/>
                    <a:pt x="19" y="507"/>
                  </a:cubicBezTo>
                  <a:cubicBezTo>
                    <a:pt x="19" y="524"/>
                    <a:pt x="19" y="550"/>
                    <a:pt x="11" y="577"/>
                  </a:cubicBezTo>
                  <a:cubicBezTo>
                    <a:pt x="0" y="586"/>
                    <a:pt x="0" y="594"/>
                    <a:pt x="0" y="603"/>
                  </a:cubicBezTo>
                  <a:cubicBezTo>
                    <a:pt x="0" y="622"/>
                    <a:pt x="11" y="630"/>
                    <a:pt x="19" y="647"/>
                  </a:cubicBezTo>
                  <a:cubicBezTo>
                    <a:pt x="45" y="675"/>
                    <a:pt x="64" y="709"/>
                    <a:pt x="72" y="754"/>
                  </a:cubicBezTo>
                  <a:cubicBezTo>
                    <a:pt x="81" y="799"/>
                    <a:pt x="81" y="843"/>
                    <a:pt x="98" y="880"/>
                  </a:cubicBezTo>
                  <a:cubicBezTo>
                    <a:pt x="117" y="905"/>
                    <a:pt x="151" y="922"/>
                    <a:pt x="187" y="933"/>
                  </a:cubicBezTo>
                  <a:cubicBezTo>
                    <a:pt x="213" y="933"/>
                    <a:pt x="241" y="933"/>
                    <a:pt x="266" y="922"/>
                  </a:cubicBezTo>
                  <a:lnTo>
                    <a:pt x="285" y="922"/>
                  </a:lnTo>
                  <a:cubicBezTo>
                    <a:pt x="339" y="914"/>
                    <a:pt x="392" y="897"/>
                    <a:pt x="445" y="880"/>
                  </a:cubicBezTo>
                  <a:cubicBezTo>
                    <a:pt x="532" y="843"/>
                    <a:pt x="630" y="799"/>
                    <a:pt x="683" y="720"/>
                  </a:cubicBezTo>
                  <a:lnTo>
                    <a:pt x="692" y="709"/>
                  </a:lnTo>
                  <a:cubicBezTo>
                    <a:pt x="711" y="675"/>
                    <a:pt x="720" y="639"/>
                    <a:pt x="728" y="603"/>
                  </a:cubicBezTo>
                  <a:cubicBezTo>
                    <a:pt x="745" y="479"/>
                    <a:pt x="720" y="347"/>
                    <a:pt x="666" y="241"/>
                  </a:cubicBezTo>
                  <a:cubicBezTo>
                    <a:pt x="630" y="160"/>
                    <a:pt x="568" y="81"/>
                    <a:pt x="490" y="45"/>
                  </a:cubicBezTo>
                  <a:cubicBezTo>
                    <a:pt x="436" y="17"/>
                    <a:pt x="383" y="0"/>
                    <a:pt x="330" y="0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7174473" y="1224945"/>
              <a:ext cx="29268" cy="38768"/>
            </a:xfrm>
            <a:custGeom>
              <a:rect b="b" l="l" r="r" t="t"/>
              <a:pathLst>
                <a:path extrusionOk="0" h="906" w="684">
                  <a:moveTo>
                    <a:pt x="177" y="0"/>
                  </a:moveTo>
                  <a:cubicBezTo>
                    <a:pt x="132" y="19"/>
                    <a:pt x="107" y="45"/>
                    <a:pt x="79" y="81"/>
                  </a:cubicBezTo>
                  <a:cubicBezTo>
                    <a:pt x="62" y="98"/>
                    <a:pt x="45" y="107"/>
                    <a:pt x="34" y="126"/>
                  </a:cubicBezTo>
                  <a:cubicBezTo>
                    <a:pt x="26" y="143"/>
                    <a:pt x="9" y="160"/>
                    <a:pt x="9" y="179"/>
                  </a:cubicBezTo>
                  <a:cubicBezTo>
                    <a:pt x="0" y="213"/>
                    <a:pt x="34" y="249"/>
                    <a:pt x="62" y="266"/>
                  </a:cubicBezTo>
                  <a:cubicBezTo>
                    <a:pt x="88" y="277"/>
                    <a:pt x="124" y="286"/>
                    <a:pt x="160" y="294"/>
                  </a:cubicBezTo>
                  <a:cubicBezTo>
                    <a:pt x="266" y="330"/>
                    <a:pt x="354" y="401"/>
                    <a:pt x="407" y="498"/>
                  </a:cubicBezTo>
                  <a:cubicBezTo>
                    <a:pt x="443" y="577"/>
                    <a:pt x="443" y="675"/>
                    <a:pt x="407" y="756"/>
                  </a:cubicBezTo>
                  <a:cubicBezTo>
                    <a:pt x="381" y="809"/>
                    <a:pt x="337" y="852"/>
                    <a:pt x="283" y="888"/>
                  </a:cubicBezTo>
                  <a:cubicBezTo>
                    <a:pt x="266" y="897"/>
                    <a:pt x="258" y="905"/>
                    <a:pt x="247" y="905"/>
                  </a:cubicBezTo>
                  <a:lnTo>
                    <a:pt x="266" y="905"/>
                  </a:lnTo>
                  <a:cubicBezTo>
                    <a:pt x="320" y="897"/>
                    <a:pt x="373" y="880"/>
                    <a:pt x="426" y="863"/>
                  </a:cubicBezTo>
                  <a:cubicBezTo>
                    <a:pt x="513" y="826"/>
                    <a:pt x="611" y="782"/>
                    <a:pt x="664" y="703"/>
                  </a:cubicBezTo>
                  <a:cubicBezTo>
                    <a:pt x="684" y="560"/>
                    <a:pt x="664" y="409"/>
                    <a:pt x="603" y="277"/>
                  </a:cubicBezTo>
                  <a:cubicBezTo>
                    <a:pt x="532" y="143"/>
                    <a:pt x="407" y="37"/>
                    <a:pt x="258" y="11"/>
                  </a:cubicBezTo>
                  <a:cubicBezTo>
                    <a:pt x="230" y="0"/>
                    <a:pt x="205" y="0"/>
                    <a:pt x="177" y="0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7197238" y="1237140"/>
              <a:ext cx="55071" cy="55499"/>
            </a:xfrm>
            <a:custGeom>
              <a:rect b="b" l="l" r="r" t="t"/>
              <a:pathLst>
                <a:path extrusionOk="0" h="1297" w="1287">
                  <a:moveTo>
                    <a:pt x="107" y="1"/>
                  </a:moveTo>
                  <a:cubicBezTo>
                    <a:pt x="88" y="1"/>
                    <a:pt x="71" y="5"/>
                    <a:pt x="54" y="18"/>
                  </a:cubicBezTo>
                  <a:cubicBezTo>
                    <a:pt x="45" y="26"/>
                    <a:pt x="45" y="26"/>
                    <a:pt x="35" y="35"/>
                  </a:cubicBezTo>
                  <a:cubicBezTo>
                    <a:pt x="9" y="71"/>
                    <a:pt x="9" y="116"/>
                    <a:pt x="0" y="160"/>
                  </a:cubicBezTo>
                  <a:cubicBezTo>
                    <a:pt x="0" y="239"/>
                    <a:pt x="9" y="320"/>
                    <a:pt x="26" y="390"/>
                  </a:cubicBezTo>
                  <a:cubicBezTo>
                    <a:pt x="26" y="418"/>
                    <a:pt x="35" y="443"/>
                    <a:pt x="35" y="471"/>
                  </a:cubicBezTo>
                  <a:cubicBezTo>
                    <a:pt x="54" y="514"/>
                    <a:pt x="71" y="558"/>
                    <a:pt x="115" y="567"/>
                  </a:cubicBezTo>
                  <a:cubicBezTo>
                    <a:pt x="160" y="578"/>
                    <a:pt x="213" y="578"/>
                    <a:pt x="267" y="578"/>
                  </a:cubicBezTo>
                  <a:cubicBezTo>
                    <a:pt x="418" y="578"/>
                    <a:pt x="558" y="648"/>
                    <a:pt x="648" y="763"/>
                  </a:cubicBezTo>
                  <a:cubicBezTo>
                    <a:pt x="701" y="824"/>
                    <a:pt x="726" y="905"/>
                    <a:pt x="763" y="984"/>
                  </a:cubicBezTo>
                  <a:cubicBezTo>
                    <a:pt x="799" y="1057"/>
                    <a:pt x="833" y="1135"/>
                    <a:pt x="886" y="1197"/>
                  </a:cubicBezTo>
                  <a:cubicBezTo>
                    <a:pt x="945" y="1254"/>
                    <a:pt x="1016" y="1296"/>
                    <a:pt x="1090" y="1296"/>
                  </a:cubicBezTo>
                  <a:cubicBezTo>
                    <a:pt x="1096" y="1296"/>
                    <a:pt x="1103" y="1296"/>
                    <a:pt x="1110" y="1295"/>
                  </a:cubicBezTo>
                  <a:cubicBezTo>
                    <a:pt x="1152" y="1295"/>
                    <a:pt x="1188" y="1278"/>
                    <a:pt x="1225" y="1259"/>
                  </a:cubicBezTo>
                  <a:cubicBezTo>
                    <a:pt x="1242" y="1250"/>
                    <a:pt x="1269" y="1242"/>
                    <a:pt x="1286" y="1225"/>
                  </a:cubicBezTo>
                  <a:cubicBezTo>
                    <a:pt x="1197" y="1216"/>
                    <a:pt x="1135" y="1135"/>
                    <a:pt x="1090" y="1057"/>
                  </a:cubicBezTo>
                  <a:cubicBezTo>
                    <a:pt x="1037" y="959"/>
                    <a:pt x="993" y="844"/>
                    <a:pt x="950" y="737"/>
                  </a:cubicBezTo>
                  <a:cubicBezTo>
                    <a:pt x="897" y="631"/>
                    <a:pt x="824" y="524"/>
                    <a:pt x="726" y="460"/>
                  </a:cubicBezTo>
                  <a:cubicBezTo>
                    <a:pt x="648" y="407"/>
                    <a:pt x="550" y="390"/>
                    <a:pt x="471" y="354"/>
                  </a:cubicBezTo>
                  <a:cubicBezTo>
                    <a:pt x="435" y="337"/>
                    <a:pt x="399" y="328"/>
                    <a:pt x="373" y="301"/>
                  </a:cubicBezTo>
                  <a:cubicBezTo>
                    <a:pt x="354" y="292"/>
                    <a:pt x="337" y="275"/>
                    <a:pt x="320" y="258"/>
                  </a:cubicBezTo>
                  <a:cubicBezTo>
                    <a:pt x="275" y="205"/>
                    <a:pt x="258" y="141"/>
                    <a:pt x="230" y="88"/>
                  </a:cubicBezTo>
                  <a:cubicBezTo>
                    <a:pt x="222" y="71"/>
                    <a:pt x="213" y="54"/>
                    <a:pt x="205" y="35"/>
                  </a:cubicBezTo>
                  <a:cubicBezTo>
                    <a:pt x="194" y="26"/>
                    <a:pt x="177" y="18"/>
                    <a:pt x="169" y="9"/>
                  </a:cubicBezTo>
                  <a:cubicBezTo>
                    <a:pt x="146" y="5"/>
                    <a:pt x="126" y="1"/>
                    <a:pt x="107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7197238" y="1237739"/>
              <a:ext cx="52418" cy="54900"/>
            </a:xfrm>
            <a:custGeom>
              <a:rect b="b" l="l" r="r" t="t"/>
              <a:pathLst>
                <a:path extrusionOk="0" h="1283" w="1225">
                  <a:moveTo>
                    <a:pt x="91" y="0"/>
                  </a:moveTo>
                  <a:cubicBezTo>
                    <a:pt x="78" y="0"/>
                    <a:pt x="66" y="1"/>
                    <a:pt x="54" y="4"/>
                  </a:cubicBezTo>
                  <a:cubicBezTo>
                    <a:pt x="45" y="12"/>
                    <a:pt x="45" y="12"/>
                    <a:pt x="35" y="21"/>
                  </a:cubicBezTo>
                  <a:cubicBezTo>
                    <a:pt x="9" y="57"/>
                    <a:pt x="9" y="102"/>
                    <a:pt x="0" y="146"/>
                  </a:cubicBezTo>
                  <a:cubicBezTo>
                    <a:pt x="0" y="225"/>
                    <a:pt x="9" y="306"/>
                    <a:pt x="26" y="376"/>
                  </a:cubicBezTo>
                  <a:cubicBezTo>
                    <a:pt x="26" y="404"/>
                    <a:pt x="35" y="429"/>
                    <a:pt x="35" y="457"/>
                  </a:cubicBezTo>
                  <a:cubicBezTo>
                    <a:pt x="54" y="500"/>
                    <a:pt x="71" y="544"/>
                    <a:pt x="115" y="553"/>
                  </a:cubicBezTo>
                  <a:cubicBezTo>
                    <a:pt x="160" y="564"/>
                    <a:pt x="213" y="564"/>
                    <a:pt x="267" y="564"/>
                  </a:cubicBezTo>
                  <a:cubicBezTo>
                    <a:pt x="418" y="564"/>
                    <a:pt x="558" y="634"/>
                    <a:pt x="648" y="749"/>
                  </a:cubicBezTo>
                  <a:cubicBezTo>
                    <a:pt x="701" y="810"/>
                    <a:pt x="726" y="891"/>
                    <a:pt x="763" y="970"/>
                  </a:cubicBezTo>
                  <a:cubicBezTo>
                    <a:pt x="799" y="1043"/>
                    <a:pt x="833" y="1121"/>
                    <a:pt x="886" y="1183"/>
                  </a:cubicBezTo>
                  <a:cubicBezTo>
                    <a:pt x="945" y="1240"/>
                    <a:pt x="1016" y="1282"/>
                    <a:pt x="1090" y="1282"/>
                  </a:cubicBezTo>
                  <a:cubicBezTo>
                    <a:pt x="1096" y="1282"/>
                    <a:pt x="1103" y="1282"/>
                    <a:pt x="1110" y="1281"/>
                  </a:cubicBezTo>
                  <a:cubicBezTo>
                    <a:pt x="1152" y="1281"/>
                    <a:pt x="1188" y="1264"/>
                    <a:pt x="1225" y="1245"/>
                  </a:cubicBezTo>
                  <a:cubicBezTo>
                    <a:pt x="1090" y="1211"/>
                    <a:pt x="975" y="1130"/>
                    <a:pt x="905" y="1015"/>
                  </a:cubicBezTo>
                  <a:cubicBezTo>
                    <a:pt x="861" y="953"/>
                    <a:pt x="833" y="883"/>
                    <a:pt x="799" y="819"/>
                  </a:cubicBezTo>
                  <a:cubicBezTo>
                    <a:pt x="718" y="696"/>
                    <a:pt x="603" y="598"/>
                    <a:pt x="471" y="544"/>
                  </a:cubicBezTo>
                  <a:cubicBezTo>
                    <a:pt x="452" y="536"/>
                    <a:pt x="426" y="527"/>
                    <a:pt x="407" y="519"/>
                  </a:cubicBezTo>
                  <a:cubicBezTo>
                    <a:pt x="382" y="519"/>
                    <a:pt x="364" y="510"/>
                    <a:pt x="337" y="500"/>
                  </a:cubicBezTo>
                  <a:cubicBezTo>
                    <a:pt x="328" y="491"/>
                    <a:pt x="320" y="483"/>
                    <a:pt x="320" y="466"/>
                  </a:cubicBezTo>
                  <a:lnTo>
                    <a:pt x="320" y="446"/>
                  </a:lnTo>
                  <a:lnTo>
                    <a:pt x="320" y="438"/>
                  </a:lnTo>
                  <a:cubicBezTo>
                    <a:pt x="328" y="404"/>
                    <a:pt x="345" y="376"/>
                    <a:pt x="354" y="340"/>
                  </a:cubicBezTo>
                  <a:cubicBezTo>
                    <a:pt x="364" y="323"/>
                    <a:pt x="373" y="306"/>
                    <a:pt x="373" y="287"/>
                  </a:cubicBezTo>
                  <a:cubicBezTo>
                    <a:pt x="354" y="278"/>
                    <a:pt x="337" y="261"/>
                    <a:pt x="320" y="244"/>
                  </a:cubicBezTo>
                  <a:cubicBezTo>
                    <a:pt x="275" y="191"/>
                    <a:pt x="258" y="127"/>
                    <a:pt x="230" y="74"/>
                  </a:cubicBezTo>
                  <a:cubicBezTo>
                    <a:pt x="222" y="57"/>
                    <a:pt x="213" y="40"/>
                    <a:pt x="205" y="21"/>
                  </a:cubicBezTo>
                  <a:cubicBezTo>
                    <a:pt x="166" y="8"/>
                    <a:pt x="127" y="0"/>
                    <a:pt x="91" y="0"/>
                  </a:cubicBezTo>
                  <a:close/>
                </a:path>
              </a:pathLst>
            </a:custGeom>
            <a:solidFill>
              <a:srgbClr val="992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7180464" y="1203122"/>
              <a:ext cx="39238" cy="40094"/>
            </a:xfrm>
            <a:custGeom>
              <a:rect b="b" l="l" r="r" t="t"/>
              <a:pathLst>
                <a:path extrusionOk="0" h="937" w="917">
                  <a:moveTo>
                    <a:pt x="695" y="0"/>
                  </a:moveTo>
                  <a:cubicBezTo>
                    <a:pt x="676" y="0"/>
                    <a:pt x="658" y="2"/>
                    <a:pt x="639" y="6"/>
                  </a:cubicBezTo>
                  <a:cubicBezTo>
                    <a:pt x="586" y="23"/>
                    <a:pt x="533" y="50"/>
                    <a:pt x="490" y="76"/>
                  </a:cubicBezTo>
                  <a:cubicBezTo>
                    <a:pt x="446" y="104"/>
                    <a:pt x="205" y="244"/>
                    <a:pt x="126" y="297"/>
                  </a:cubicBezTo>
                  <a:cubicBezTo>
                    <a:pt x="82" y="325"/>
                    <a:pt x="1" y="370"/>
                    <a:pt x="37" y="449"/>
                  </a:cubicBezTo>
                  <a:cubicBezTo>
                    <a:pt x="45" y="468"/>
                    <a:pt x="73" y="493"/>
                    <a:pt x="99" y="502"/>
                  </a:cubicBezTo>
                  <a:cubicBezTo>
                    <a:pt x="180" y="547"/>
                    <a:pt x="258" y="583"/>
                    <a:pt x="348" y="617"/>
                  </a:cubicBezTo>
                  <a:lnTo>
                    <a:pt x="356" y="627"/>
                  </a:lnTo>
                  <a:cubicBezTo>
                    <a:pt x="446" y="670"/>
                    <a:pt x="524" y="734"/>
                    <a:pt x="605" y="796"/>
                  </a:cubicBezTo>
                  <a:cubicBezTo>
                    <a:pt x="659" y="830"/>
                    <a:pt x="720" y="874"/>
                    <a:pt x="756" y="936"/>
                  </a:cubicBezTo>
                  <a:cubicBezTo>
                    <a:pt x="863" y="742"/>
                    <a:pt x="916" y="529"/>
                    <a:pt x="916" y="308"/>
                  </a:cubicBezTo>
                  <a:cubicBezTo>
                    <a:pt x="916" y="255"/>
                    <a:pt x="916" y="202"/>
                    <a:pt x="897" y="148"/>
                  </a:cubicBezTo>
                  <a:cubicBezTo>
                    <a:pt x="880" y="95"/>
                    <a:pt x="844" y="50"/>
                    <a:pt x="799" y="23"/>
                  </a:cubicBezTo>
                  <a:cubicBezTo>
                    <a:pt x="791" y="23"/>
                    <a:pt x="782" y="14"/>
                    <a:pt x="774" y="14"/>
                  </a:cubicBezTo>
                  <a:cubicBezTo>
                    <a:pt x="747" y="4"/>
                    <a:pt x="721" y="0"/>
                    <a:pt x="695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7185856" y="1203721"/>
              <a:ext cx="33847" cy="39495"/>
            </a:xfrm>
            <a:custGeom>
              <a:rect b="b" l="l" r="r" t="t"/>
              <a:pathLst>
                <a:path extrusionOk="0" h="923" w="791">
                  <a:moveTo>
                    <a:pt x="648" y="0"/>
                  </a:moveTo>
                  <a:cubicBezTo>
                    <a:pt x="648" y="9"/>
                    <a:pt x="656" y="9"/>
                    <a:pt x="656" y="17"/>
                  </a:cubicBezTo>
                  <a:cubicBezTo>
                    <a:pt x="656" y="54"/>
                    <a:pt x="665" y="81"/>
                    <a:pt x="673" y="115"/>
                  </a:cubicBezTo>
                  <a:lnTo>
                    <a:pt x="673" y="213"/>
                  </a:lnTo>
                  <a:cubicBezTo>
                    <a:pt x="656" y="303"/>
                    <a:pt x="594" y="381"/>
                    <a:pt x="505" y="418"/>
                  </a:cubicBezTo>
                  <a:cubicBezTo>
                    <a:pt x="470" y="430"/>
                    <a:pt x="432" y="437"/>
                    <a:pt x="393" y="437"/>
                  </a:cubicBezTo>
                  <a:cubicBezTo>
                    <a:pt x="354" y="437"/>
                    <a:pt x="314" y="430"/>
                    <a:pt x="275" y="418"/>
                  </a:cubicBezTo>
                  <a:cubicBezTo>
                    <a:pt x="177" y="390"/>
                    <a:pt x="98" y="337"/>
                    <a:pt x="0" y="328"/>
                  </a:cubicBezTo>
                  <a:lnTo>
                    <a:pt x="0" y="328"/>
                  </a:lnTo>
                  <a:cubicBezTo>
                    <a:pt x="9" y="356"/>
                    <a:pt x="17" y="373"/>
                    <a:pt x="26" y="390"/>
                  </a:cubicBezTo>
                  <a:cubicBezTo>
                    <a:pt x="26" y="409"/>
                    <a:pt x="34" y="426"/>
                    <a:pt x="45" y="443"/>
                  </a:cubicBezTo>
                  <a:cubicBezTo>
                    <a:pt x="54" y="462"/>
                    <a:pt x="71" y="471"/>
                    <a:pt x="88" y="479"/>
                  </a:cubicBezTo>
                  <a:cubicBezTo>
                    <a:pt x="107" y="488"/>
                    <a:pt x="124" y="515"/>
                    <a:pt x="141" y="524"/>
                  </a:cubicBezTo>
                  <a:lnTo>
                    <a:pt x="222" y="603"/>
                  </a:lnTo>
                  <a:lnTo>
                    <a:pt x="230" y="613"/>
                  </a:lnTo>
                  <a:cubicBezTo>
                    <a:pt x="320" y="656"/>
                    <a:pt x="398" y="720"/>
                    <a:pt x="479" y="782"/>
                  </a:cubicBezTo>
                  <a:cubicBezTo>
                    <a:pt x="533" y="816"/>
                    <a:pt x="594" y="860"/>
                    <a:pt x="630" y="922"/>
                  </a:cubicBezTo>
                  <a:cubicBezTo>
                    <a:pt x="737" y="728"/>
                    <a:pt x="790" y="515"/>
                    <a:pt x="790" y="294"/>
                  </a:cubicBezTo>
                  <a:cubicBezTo>
                    <a:pt x="790" y="241"/>
                    <a:pt x="790" y="188"/>
                    <a:pt x="771" y="134"/>
                  </a:cubicBezTo>
                  <a:cubicBezTo>
                    <a:pt x="754" y="81"/>
                    <a:pt x="718" y="36"/>
                    <a:pt x="673" y="9"/>
                  </a:cubicBezTo>
                  <a:cubicBezTo>
                    <a:pt x="665" y="9"/>
                    <a:pt x="656" y="0"/>
                    <a:pt x="64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7173275" y="1216772"/>
              <a:ext cx="41421" cy="36842"/>
            </a:xfrm>
            <a:custGeom>
              <a:rect b="b" l="l" r="r" t="t"/>
              <a:pathLst>
                <a:path extrusionOk="0" h="861" w="968">
                  <a:moveTo>
                    <a:pt x="252" y="1"/>
                  </a:moveTo>
                  <a:cubicBezTo>
                    <a:pt x="242" y="1"/>
                    <a:pt x="232" y="2"/>
                    <a:pt x="222" y="6"/>
                  </a:cubicBezTo>
                  <a:cubicBezTo>
                    <a:pt x="213" y="15"/>
                    <a:pt x="205" y="15"/>
                    <a:pt x="196" y="23"/>
                  </a:cubicBezTo>
                  <a:cubicBezTo>
                    <a:pt x="169" y="32"/>
                    <a:pt x="143" y="51"/>
                    <a:pt x="126" y="68"/>
                  </a:cubicBezTo>
                  <a:cubicBezTo>
                    <a:pt x="81" y="104"/>
                    <a:pt x="45" y="149"/>
                    <a:pt x="28" y="202"/>
                  </a:cubicBezTo>
                  <a:cubicBezTo>
                    <a:pt x="28" y="202"/>
                    <a:pt x="28" y="210"/>
                    <a:pt x="20" y="210"/>
                  </a:cubicBezTo>
                  <a:cubicBezTo>
                    <a:pt x="9" y="245"/>
                    <a:pt x="9" y="272"/>
                    <a:pt x="1" y="308"/>
                  </a:cubicBezTo>
                  <a:cubicBezTo>
                    <a:pt x="1" y="334"/>
                    <a:pt x="1" y="362"/>
                    <a:pt x="9" y="387"/>
                  </a:cubicBezTo>
                  <a:cubicBezTo>
                    <a:pt x="9" y="394"/>
                    <a:pt x="11" y="397"/>
                    <a:pt x="14" y="397"/>
                  </a:cubicBezTo>
                  <a:cubicBezTo>
                    <a:pt x="19" y="397"/>
                    <a:pt x="27" y="392"/>
                    <a:pt x="37" y="387"/>
                  </a:cubicBezTo>
                  <a:cubicBezTo>
                    <a:pt x="54" y="379"/>
                    <a:pt x="81" y="379"/>
                    <a:pt x="107" y="379"/>
                  </a:cubicBezTo>
                  <a:cubicBezTo>
                    <a:pt x="135" y="387"/>
                    <a:pt x="160" y="404"/>
                    <a:pt x="188" y="423"/>
                  </a:cubicBezTo>
                  <a:cubicBezTo>
                    <a:pt x="233" y="449"/>
                    <a:pt x="275" y="477"/>
                    <a:pt x="311" y="502"/>
                  </a:cubicBezTo>
                  <a:cubicBezTo>
                    <a:pt x="463" y="600"/>
                    <a:pt x="605" y="715"/>
                    <a:pt x="746" y="821"/>
                  </a:cubicBezTo>
                  <a:cubicBezTo>
                    <a:pt x="765" y="841"/>
                    <a:pt x="782" y="849"/>
                    <a:pt x="807" y="858"/>
                  </a:cubicBezTo>
                  <a:cubicBezTo>
                    <a:pt x="812" y="860"/>
                    <a:pt x="818" y="861"/>
                    <a:pt x="824" y="861"/>
                  </a:cubicBezTo>
                  <a:cubicBezTo>
                    <a:pt x="842" y="861"/>
                    <a:pt x="863" y="851"/>
                    <a:pt x="871" y="830"/>
                  </a:cubicBezTo>
                  <a:cubicBezTo>
                    <a:pt x="880" y="796"/>
                    <a:pt x="888" y="768"/>
                    <a:pt x="897" y="734"/>
                  </a:cubicBezTo>
                  <a:cubicBezTo>
                    <a:pt x="914" y="698"/>
                    <a:pt x="933" y="662"/>
                    <a:pt x="950" y="628"/>
                  </a:cubicBezTo>
                  <a:cubicBezTo>
                    <a:pt x="959" y="609"/>
                    <a:pt x="959" y="592"/>
                    <a:pt x="959" y="575"/>
                  </a:cubicBezTo>
                  <a:cubicBezTo>
                    <a:pt x="967" y="555"/>
                    <a:pt x="959" y="538"/>
                    <a:pt x="950" y="530"/>
                  </a:cubicBezTo>
                  <a:cubicBezTo>
                    <a:pt x="914" y="457"/>
                    <a:pt x="871" y="396"/>
                    <a:pt x="807" y="351"/>
                  </a:cubicBezTo>
                  <a:cubicBezTo>
                    <a:pt x="765" y="308"/>
                    <a:pt x="720" y="272"/>
                    <a:pt x="675" y="236"/>
                  </a:cubicBezTo>
                  <a:cubicBezTo>
                    <a:pt x="639" y="219"/>
                    <a:pt x="595" y="191"/>
                    <a:pt x="560" y="166"/>
                  </a:cubicBezTo>
                  <a:cubicBezTo>
                    <a:pt x="524" y="138"/>
                    <a:pt x="488" y="121"/>
                    <a:pt x="454" y="104"/>
                  </a:cubicBezTo>
                  <a:cubicBezTo>
                    <a:pt x="418" y="76"/>
                    <a:pt x="373" y="59"/>
                    <a:pt x="339" y="32"/>
                  </a:cubicBezTo>
                  <a:cubicBezTo>
                    <a:pt x="311" y="19"/>
                    <a:pt x="283" y="1"/>
                    <a:pt x="252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7186583" y="1223832"/>
              <a:ext cx="28113" cy="29782"/>
            </a:xfrm>
            <a:custGeom>
              <a:rect b="b" l="l" r="r" t="t"/>
              <a:pathLst>
                <a:path extrusionOk="0" h="696" w="657">
                  <a:moveTo>
                    <a:pt x="249" y="1"/>
                  </a:moveTo>
                  <a:lnTo>
                    <a:pt x="249" y="1"/>
                  </a:lnTo>
                  <a:cubicBezTo>
                    <a:pt x="266" y="54"/>
                    <a:pt x="258" y="116"/>
                    <a:pt x="230" y="169"/>
                  </a:cubicBezTo>
                  <a:cubicBezTo>
                    <a:pt x="196" y="231"/>
                    <a:pt x="134" y="275"/>
                    <a:pt x="71" y="303"/>
                  </a:cubicBezTo>
                  <a:cubicBezTo>
                    <a:pt x="54" y="320"/>
                    <a:pt x="28" y="329"/>
                    <a:pt x="0" y="337"/>
                  </a:cubicBezTo>
                  <a:cubicBezTo>
                    <a:pt x="152" y="435"/>
                    <a:pt x="294" y="550"/>
                    <a:pt x="435" y="656"/>
                  </a:cubicBezTo>
                  <a:cubicBezTo>
                    <a:pt x="454" y="676"/>
                    <a:pt x="471" y="684"/>
                    <a:pt x="496" y="693"/>
                  </a:cubicBezTo>
                  <a:cubicBezTo>
                    <a:pt x="501" y="695"/>
                    <a:pt x="507" y="696"/>
                    <a:pt x="513" y="696"/>
                  </a:cubicBezTo>
                  <a:cubicBezTo>
                    <a:pt x="531" y="696"/>
                    <a:pt x="552" y="686"/>
                    <a:pt x="560" y="665"/>
                  </a:cubicBezTo>
                  <a:cubicBezTo>
                    <a:pt x="569" y="631"/>
                    <a:pt x="577" y="603"/>
                    <a:pt x="586" y="569"/>
                  </a:cubicBezTo>
                  <a:cubicBezTo>
                    <a:pt x="603" y="533"/>
                    <a:pt x="622" y="497"/>
                    <a:pt x="639" y="463"/>
                  </a:cubicBezTo>
                  <a:cubicBezTo>
                    <a:pt x="648" y="444"/>
                    <a:pt x="648" y="427"/>
                    <a:pt x="648" y="410"/>
                  </a:cubicBezTo>
                  <a:cubicBezTo>
                    <a:pt x="656" y="390"/>
                    <a:pt x="648" y="373"/>
                    <a:pt x="639" y="365"/>
                  </a:cubicBezTo>
                  <a:cubicBezTo>
                    <a:pt x="603" y="292"/>
                    <a:pt x="560" y="231"/>
                    <a:pt x="496" y="186"/>
                  </a:cubicBezTo>
                  <a:cubicBezTo>
                    <a:pt x="454" y="143"/>
                    <a:pt x="409" y="107"/>
                    <a:pt x="364" y="71"/>
                  </a:cubicBezTo>
                  <a:cubicBezTo>
                    <a:pt x="328" y="54"/>
                    <a:pt x="284" y="26"/>
                    <a:pt x="249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7190049" y="1505052"/>
              <a:ext cx="4964" cy="9628"/>
            </a:xfrm>
            <a:custGeom>
              <a:rect b="b" l="l" r="r" t="t"/>
              <a:pathLst>
                <a:path extrusionOk="0" h="225" w="116">
                  <a:moveTo>
                    <a:pt x="115" y="1"/>
                  </a:moveTo>
                  <a:lnTo>
                    <a:pt x="0" y="11"/>
                  </a:lnTo>
                  <a:lnTo>
                    <a:pt x="34" y="214"/>
                  </a:lnTo>
                  <a:lnTo>
                    <a:pt x="43" y="224"/>
                  </a:lnTo>
                  <a:lnTo>
                    <a:pt x="79" y="224"/>
                  </a:lnTo>
                  <a:cubicBezTo>
                    <a:pt x="79" y="214"/>
                    <a:pt x="88" y="214"/>
                    <a:pt x="88" y="214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7189578" y="1503683"/>
              <a:ext cx="5777" cy="3038"/>
            </a:xfrm>
            <a:custGeom>
              <a:rect b="b" l="l" r="r" t="t"/>
              <a:pathLst>
                <a:path extrusionOk="0" h="71" w="135">
                  <a:moveTo>
                    <a:pt x="71" y="1"/>
                  </a:moveTo>
                  <a:cubicBezTo>
                    <a:pt x="57" y="1"/>
                    <a:pt x="41" y="3"/>
                    <a:pt x="28" y="7"/>
                  </a:cubicBezTo>
                  <a:cubicBezTo>
                    <a:pt x="1" y="24"/>
                    <a:pt x="1" y="43"/>
                    <a:pt x="28" y="60"/>
                  </a:cubicBezTo>
                  <a:cubicBezTo>
                    <a:pt x="43" y="65"/>
                    <a:pt x="61" y="70"/>
                    <a:pt x="80" y="70"/>
                  </a:cubicBezTo>
                  <a:cubicBezTo>
                    <a:pt x="93" y="70"/>
                    <a:pt x="106" y="68"/>
                    <a:pt x="118" y="60"/>
                  </a:cubicBezTo>
                  <a:cubicBezTo>
                    <a:pt x="135" y="43"/>
                    <a:pt x="135" y="24"/>
                    <a:pt x="107" y="7"/>
                  </a:cubicBezTo>
                  <a:cubicBezTo>
                    <a:pt x="99" y="3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189236" y="1347925"/>
              <a:ext cx="6846" cy="157895"/>
            </a:xfrm>
            <a:custGeom>
              <a:rect b="b" l="l" r="r" t="t"/>
              <a:pathLst>
                <a:path extrusionOk="0" h="3690" w="160">
                  <a:moveTo>
                    <a:pt x="0" y="0"/>
                  </a:moveTo>
                  <a:lnTo>
                    <a:pt x="36" y="3664"/>
                  </a:lnTo>
                  <a:cubicBezTo>
                    <a:pt x="36" y="3673"/>
                    <a:pt x="45" y="3673"/>
                    <a:pt x="53" y="3683"/>
                  </a:cubicBezTo>
                  <a:cubicBezTo>
                    <a:pt x="58" y="3688"/>
                    <a:pt x="67" y="3690"/>
                    <a:pt x="77" y="3690"/>
                  </a:cubicBezTo>
                  <a:cubicBezTo>
                    <a:pt x="87" y="3690"/>
                    <a:pt x="98" y="3688"/>
                    <a:pt x="107" y="3683"/>
                  </a:cubicBezTo>
                  <a:cubicBezTo>
                    <a:pt x="115" y="3673"/>
                    <a:pt x="115" y="3673"/>
                    <a:pt x="115" y="3664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186583" y="1351391"/>
              <a:ext cx="6889" cy="157810"/>
            </a:xfrm>
            <a:custGeom>
              <a:rect b="b" l="l" r="r" t="t"/>
              <a:pathLst>
                <a:path extrusionOk="0" h="3688" w="161">
                  <a:moveTo>
                    <a:pt x="0" y="0"/>
                  </a:moveTo>
                  <a:lnTo>
                    <a:pt x="45" y="3664"/>
                  </a:lnTo>
                  <a:cubicBezTo>
                    <a:pt x="45" y="3673"/>
                    <a:pt x="45" y="3673"/>
                    <a:pt x="54" y="3681"/>
                  </a:cubicBezTo>
                  <a:cubicBezTo>
                    <a:pt x="62" y="3685"/>
                    <a:pt x="71" y="3688"/>
                    <a:pt x="80" y="3688"/>
                  </a:cubicBezTo>
                  <a:cubicBezTo>
                    <a:pt x="89" y="3688"/>
                    <a:pt x="98" y="3685"/>
                    <a:pt x="107" y="3681"/>
                  </a:cubicBezTo>
                  <a:cubicBezTo>
                    <a:pt x="115" y="3673"/>
                    <a:pt x="124" y="3664"/>
                    <a:pt x="115" y="3664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7188851" y="1346299"/>
              <a:ext cx="7617" cy="3766"/>
            </a:xfrm>
            <a:custGeom>
              <a:rect b="b" l="l" r="r" t="t"/>
              <a:pathLst>
                <a:path extrusionOk="0" h="88" w="178">
                  <a:moveTo>
                    <a:pt x="88" y="0"/>
                  </a:moveTo>
                  <a:cubicBezTo>
                    <a:pt x="67" y="0"/>
                    <a:pt x="45" y="4"/>
                    <a:pt x="28" y="13"/>
                  </a:cubicBezTo>
                  <a:cubicBezTo>
                    <a:pt x="1" y="30"/>
                    <a:pt x="1" y="58"/>
                    <a:pt x="28" y="75"/>
                  </a:cubicBezTo>
                  <a:cubicBezTo>
                    <a:pt x="45" y="83"/>
                    <a:pt x="67" y="87"/>
                    <a:pt x="88" y="87"/>
                  </a:cubicBezTo>
                  <a:cubicBezTo>
                    <a:pt x="109" y="87"/>
                    <a:pt x="129" y="83"/>
                    <a:pt x="143" y="75"/>
                  </a:cubicBezTo>
                  <a:cubicBezTo>
                    <a:pt x="177" y="58"/>
                    <a:pt x="177" y="30"/>
                    <a:pt x="143" y="13"/>
                  </a:cubicBezTo>
                  <a:cubicBezTo>
                    <a:pt x="129" y="4"/>
                    <a:pt x="109" y="0"/>
                    <a:pt x="88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7193772" y="1321395"/>
              <a:ext cx="15276" cy="30039"/>
            </a:xfrm>
            <a:custGeom>
              <a:rect b="b" l="l" r="r" t="t"/>
              <a:pathLst>
                <a:path extrusionOk="0" h="702" w="357">
                  <a:moveTo>
                    <a:pt x="73" y="1"/>
                  </a:moveTo>
                  <a:lnTo>
                    <a:pt x="45" y="35"/>
                  </a:lnTo>
                  <a:cubicBezTo>
                    <a:pt x="98" y="80"/>
                    <a:pt x="143" y="141"/>
                    <a:pt x="188" y="205"/>
                  </a:cubicBezTo>
                  <a:cubicBezTo>
                    <a:pt x="241" y="301"/>
                    <a:pt x="275" y="399"/>
                    <a:pt x="294" y="505"/>
                  </a:cubicBezTo>
                  <a:lnTo>
                    <a:pt x="294" y="525"/>
                  </a:lnTo>
                  <a:cubicBezTo>
                    <a:pt x="303" y="559"/>
                    <a:pt x="311" y="603"/>
                    <a:pt x="286" y="640"/>
                  </a:cubicBezTo>
                  <a:cubicBezTo>
                    <a:pt x="275" y="648"/>
                    <a:pt x="267" y="657"/>
                    <a:pt x="258" y="657"/>
                  </a:cubicBezTo>
                  <a:cubicBezTo>
                    <a:pt x="241" y="657"/>
                    <a:pt x="213" y="657"/>
                    <a:pt x="196" y="640"/>
                  </a:cubicBezTo>
                  <a:cubicBezTo>
                    <a:pt x="169" y="620"/>
                    <a:pt x="152" y="578"/>
                    <a:pt x="143" y="542"/>
                  </a:cubicBezTo>
                  <a:cubicBezTo>
                    <a:pt x="107" y="435"/>
                    <a:pt x="81" y="320"/>
                    <a:pt x="62" y="205"/>
                  </a:cubicBezTo>
                  <a:cubicBezTo>
                    <a:pt x="54" y="161"/>
                    <a:pt x="45" y="107"/>
                    <a:pt x="37" y="63"/>
                  </a:cubicBezTo>
                  <a:lnTo>
                    <a:pt x="1" y="71"/>
                  </a:lnTo>
                  <a:cubicBezTo>
                    <a:pt x="9" y="116"/>
                    <a:pt x="20" y="169"/>
                    <a:pt x="28" y="214"/>
                  </a:cubicBezTo>
                  <a:cubicBezTo>
                    <a:pt x="45" y="329"/>
                    <a:pt x="73" y="444"/>
                    <a:pt x="107" y="550"/>
                  </a:cubicBezTo>
                  <a:cubicBezTo>
                    <a:pt x="116" y="595"/>
                    <a:pt x="135" y="640"/>
                    <a:pt x="179" y="674"/>
                  </a:cubicBezTo>
                  <a:cubicBezTo>
                    <a:pt x="196" y="693"/>
                    <a:pt x="222" y="701"/>
                    <a:pt x="250" y="701"/>
                  </a:cubicBezTo>
                  <a:lnTo>
                    <a:pt x="258" y="701"/>
                  </a:lnTo>
                  <a:cubicBezTo>
                    <a:pt x="286" y="693"/>
                    <a:pt x="303" y="684"/>
                    <a:pt x="320" y="665"/>
                  </a:cubicBezTo>
                  <a:cubicBezTo>
                    <a:pt x="356" y="620"/>
                    <a:pt x="348" y="559"/>
                    <a:pt x="339" y="514"/>
                  </a:cubicBezTo>
                  <a:lnTo>
                    <a:pt x="339" y="497"/>
                  </a:lnTo>
                  <a:cubicBezTo>
                    <a:pt x="320" y="390"/>
                    <a:pt x="275" y="284"/>
                    <a:pt x="213" y="186"/>
                  </a:cubicBezTo>
                  <a:cubicBezTo>
                    <a:pt x="179" y="116"/>
                    <a:pt x="126" y="54"/>
                    <a:pt x="73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7187781" y="1319512"/>
              <a:ext cx="9499" cy="31707"/>
            </a:xfrm>
            <a:custGeom>
              <a:rect b="b" l="l" r="r" t="t"/>
              <a:pathLst>
                <a:path extrusionOk="0" h="741" w="222">
                  <a:moveTo>
                    <a:pt x="9" y="0"/>
                  </a:moveTo>
                  <a:lnTo>
                    <a:pt x="9" y="675"/>
                  </a:lnTo>
                  <a:cubicBezTo>
                    <a:pt x="0" y="692"/>
                    <a:pt x="17" y="709"/>
                    <a:pt x="34" y="728"/>
                  </a:cubicBezTo>
                  <a:cubicBezTo>
                    <a:pt x="56" y="737"/>
                    <a:pt x="85" y="741"/>
                    <a:pt x="113" y="741"/>
                  </a:cubicBezTo>
                  <a:cubicBezTo>
                    <a:pt x="141" y="741"/>
                    <a:pt x="167" y="737"/>
                    <a:pt x="185" y="728"/>
                  </a:cubicBezTo>
                  <a:cubicBezTo>
                    <a:pt x="213" y="709"/>
                    <a:pt x="221" y="692"/>
                    <a:pt x="221" y="684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7187311" y="1316773"/>
              <a:ext cx="10312" cy="5220"/>
            </a:xfrm>
            <a:custGeom>
              <a:rect b="b" l="l" r="r" t="t"/>
              <a:pathLst>
                <a:path extrusionOk="0" h="122" w="241">
                  <a:moveTo>
                    <a:pt x="124" y="0"/>
                  </a:moveTo>
                  <a:cubicBezTo>
                    <a:pt x="96" y="0"/>
                    <a:pt x="67" y="7"/>
                    <a:pt x="45" y="19"/>
                  </a:cubicBezTo>
                  <a:cubicBezTo>
                    <a:pt x="0" y="36"/>
                    <a:pt x="0" y="81"/>
                    <a:pt x="45" y="109"/>
                  </a:cubicBezTo>
                  <a:cubicBezTo>
                    <a:pt x="67" y="117"/>
                    <a:pt x="96" y="122"/>
                    <a:pt x="124" y="122"/>
                  </a:cubicBezTo>
                  <a:cubicBezTo>
                    <a:pt x="152" y="122"/>
                    <a:pt x="178" y="117"/>
                    <a:pt x="196" y="109"/>
                  </a:cubicBezTo>
                  <a:cubicBezTo>
                    <a:pt x="241" y="81"/>
                    <a:pt x="241" y="36"/>
                    <a:pt x="196" y="19"/>
                  </a:cubicBezTo>
                  <a:cubicBezTo>
                    <a:pt x="178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7190391" y="1449296"/>
              <a:ext cx="4621" cy="56526"/>
            </a:xfrm>
            <a:custGeom>
              <a:rect b="b" l="l" r="r" t="t"/>
              <a:pathLst>
                <a:path extrusionOk="0" h="1321" w="108">
                  <a:moveTo>
                    <a:pt x="107" y="1"/>
                  </a:moveTo>
                  <a:lnTo>
                    <a:pt x="99" y="9"/>
                  </a:lnTo>
                  <a:cubicBezTo>
                    <a:pt x="85" y="18"/>
                    <a:pt x="69" y="22"/>
                    <a:pt x="53" y="22"/>
                  </a:cubicBezTo>
                  <a:cubicBezTo>
                    <a:pt x="38" y="22"/>
                    <a:pt x="22" y="18"/>
                    <a:pt x="9" y="9"/>
                  </a:cubicBezTo>
                  <a:cubicBezTo>
                    <a:pt x="1" y="9"/>
                    <a:pt x="1" y="1"/>
                    <a:pt x="1" y="1"/>
                  </a:cubicBezTo>
                  <a:lnTo>
                    <a:pt x="1" y="1"/>
                  </a:lnTo>
                  <a:lnTo>
                    <a:pt x="9" y="1295"/>
                  </a:lnTo>
                  <a:cubicBezTo>
                    <a:pt x="9" y="1304"/>
                    <a:pt x="18" y="1304"/>
                    <a:pt x="26" y="1314"/>
                  </a:cubicBezTo>
                  <a:cubicBezTo>
                    <a:pt x="31" y="1319"/>
                    <a:pt x="40" y="1321"/>
                    <a:pt x="50" y="1321"/>
                  </a:cubicBezTo>
                  <a:cubicBezTo>
                    <a:pt x="60" y="1321"/>
                    <a:pt x="71" y="1319"/>
                    <a:pt x="80" y="1314"/>
                  </a:cubicBezTo>
                  <a:cubicBezTo>
                    <a:pt x="88" y="1304"/>
                    <a:pt x="88" y="1304"/>
                    <a:pt x="88" y="12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7186198" y="1508518"/>
              <a:ext cx="5349" cy="9499"/>
            </a:xfrm>
            <a:custGeom>
              <a:rect b="b" l="l" r="r" t="t"/>
              <a:pathLst>
                <a:path extrusionOk="0" h="222" w="125">
                  <a:moveTo>
                    <a:pt x="124" y="1"/>
                  </a:moveTo>
                  <a:lnTo>
                    <a:pt x="1" y="9"/>
                  </a:lnTo>
                  <a:lnTo>
                    <a:pt x="37" y="205"/>
                  </a:lnTo>
                  <a:cubicBezTo>
                    <a:pt x="37" y="213"/>
                    <a:pt x="37" y="213"/>
                    <a:pt x="46" y="222"/>
                  </a:cubicBezTo>
                  <a:lnTo>
                    <a:pt x="80" y="222"/>
                  </a:lnTo>
                  <a:lnTo>
                    <a:pt x="90" y="213"/>
                  </a:lnTo>
                  <a:lnTo>
                    <a:pt x="90" y="20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7186198" y="1507063"/>
              <a:ext cx="5691" cy="2953"/>
            </a:xfrm>
            <a:custGeom>
              <a:rect b="b" l="l" r="r" t="t"/>
              <a:pathLst>
                <a:path extrusionOk="0" h="69" w="133">
                  <a:moveTo>
                    <a:pt x="63" y="1"/>
                  </a:moveTo>
                  <a:cubicBezTo>
                    <a:pt x="47" y="1"/>
                    <a:pt x="32" y="3"/>
                    <a:pt x="18" y="7"/>
                  </a:cubicBezTo>
                  <a:cubicBezTo>
                    <a:pt x="1" y="26"/>
                    <a:pt x="1" y="43"/>
                    <a:pt x="18" y="60"/>
                  </a:cubicBezTo>
                  <a:cubicBezTo>
                    <a:pt x="32" y="65"/>
                    <a:pt x="47" y="68"/>
                    <a:pt x="63" y="68"/>
                  </a:cubicBezTo>
                  <a:cubicBezTo>
                    <a:pt x="78" y="68"/>
                    <a:pt x="93" y="65"/>
                    <a:pt x="107" y="60"/>
                  </a:cubicBezTo>
                  <a:cubicBezTo>
                    <a:pt x="133" y="43"/>
                    <a:pt x="133" y="26"/>
                    <a:pt x="107" y="7"/>
                  </a:cubicBezTo>
                  <a:cubicBezTo>
                    <a:pt x="93" y="3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7185471" y="1351391"/>
              <a:ext cx="6889" cy="157810"/>
            </a:xfrm>
            <a:custGeom>
              <a:rect b="b" l="l" r="r" t="t"/>
              <a:pathLst>
                <a:path extrusionOk="0" h="3688" w="161">
                  <a:moveTo>
                    <a:pt x="1" y="0"/>
                  </a:moveTo>
                  <a:lnTo>
                    <a:pt x="43" y="3664"/>
                  </a:lnTo>
                  <a:cubicBezTo>
                    <a:pt x="43" y="3673"/>
                    <a:pt x="43" y="3673"/>
                    <a:pt x="54" y="3681"/>
                  </a:cubicBezTo>
                  <a:cubicBezTo>
                    <a:pt x="63" y="3685"/>
                    <a:pt x="73" y="3688"/>
                    <a:pt x="83" y="3688"/>
                  </a:cubicBezTo>
                  <a:cubicBezTo>
                    <a:pt x="93" y="3688"/>
                    <a:pt x="102" y="3685"/>
                    <a:pt x="107" y="3681"/>
                  </a:cubicBezTo>
                  <a:lnTo>
                    <a:pt x="124" y="366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7185043" y="1349294"/>
              <a:ext cx="7659" cy="4236"/>
            </a:xfrm>
            <a:custGeom>
              <a:rect b="b" l="l" r="r" t="t"/>
              <a:pathLst>
                <a:path extrusionOk="0" h="99" w="179">
                  <a:moveTo>
                    <a:pt x="91" y="0"/>
                  </a:moveTo>
                  <a:cubicBezTo>
                    <a:pt x="70" y="0"/>
                    <a:pt x="50" y="5"/>
                    <a:pt x="36" y="13"/>
                  </a:cubicBezTo>
                  <a:cubicBezTo>
                    <a:pt x="0" y="32"/>
                    <a:pt x="0" y="66"/>
                    <a:pt x="36" y="85"/>
                  </a:cubicBezTo>
                  <a:cubicBezTo>
                    <a:pt x="50" y="94"/>
                    <a:pt x="70" y="98"/>
                    <a:pt x="91" y="98"/>
                  </a:cubicBezTo>
                  <a:cubicBezTo>
                    <a:pt x="112" y="98"/>
                    <a:pt x="134" y="94"/>
                    <a:pt x="151" y="85"/>
                  </a:cubicBezTo>
                  <a:cubicBezTo>
                    <a:pt x="179" y="66"/>
                    <a:pt x="179" y="32"/>
                    <a:pt x="151" y="13"/>
                  </a:cubicBezTo>
                  <a:cubicBezTo>
                    <a:pt x="134" y="5"/>
                    <a:pt x="112" y="0"/>
                    <a:pt x="91" y="0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7190049" y="1324775"/>
              <a:ext cx="15148" cy="29653"/>
            </a:xfrm>
            <a:custGeom>
              <a:rect b="b" l="l" r="r" t="t"/>
              <a:pathLst>
                <a:path extrusionOk="0" h="693" w="354">
                  <a:moveTo>
                    <a:pt x="71" y="1"/>
                  </a:moveTo>
                  <a:lnTo>
                    <a:pt x="43" y="28"/>
                  </a:lnTo>
                  <a:cubicBezTo>
                    <a:pt x="96" y="82"/>
                    <a:pt x="149" y="143"/>
                    <a:pt x="185" y="205"/>
                  </a:cubicBezTo>
                  <a:cubicBezTo>
                    <a:pt x="239" y="294"/>
                    <a:pt x="283" y="401"/>
                    <a:pt x="300" y="507"/>
                  </a:cubicBezTo>
                  <a:lnTo>
                    <a:pt x="300" y="516"/>
                  </a:lnTo>
                  <a:cubicBezTo>
                    <a:pt x="309" y="561"/>
                    <a:pt x="320" y="605"/>
                    <a:pt x="292" y="639"/>
                  </a:cubicBezTo>
                  <a:cubicBezTo>
                    <a:pt x="283" y="648"/>
                    <a:pt x="266" y="658"/>
                    <a:pt x="256" y="658"/>
                  </a:cubicBezTo>
                  <a:cubicBezTo>
                    <a:pt x="239" y="658"/>
                    <a:pt x="222" y="658"/>
                    <a:pt x="203" y="639"/>
                  </a:cubicBezTo>
                  <a:cubicBezTo>
                    <a:pt x="168" y="614"/>
                    <a:pt x="160" y="578"/>
                    <a:pt x="141" y="541"/>
                  </a:cubicBezTo>
                  <a:cubicBezTo>
                    <a:pt x="107" y="426"/>
                    <a:pt x="88" y="320"/>
                    <a:pt x="71" y="205"/>
                  </a:cubicBezTo>
                  <a:cubicBezTo>
                    <a:pt x="62" y="160"/>
                    <a:pt x="53" y="107"/>
                    <a:pt x="34" y="62"/>
                  </a:cubicBezTo>
                  <a:lnTo>
                    <a:pt x="0" y="73"/>
                  </a:lnTo>
                  <a:cubicBezTo>
                    <a:pt x="9" y="116"/>
                    <a:pt x="17" y="169"/>
                    <a:pt x="26" y="213"/>
                  </a:cubicBezTo>
                  <a:cubicBezTo>
                    <a:pt x="53" y="328"/>
                    <a:pt x="71" y="446"/>
                    <a:pt x="107" y="552"/>
                  </a:cubicBezTo>
                  <a:cubicBezTo>
                    <a:pt x="124" y="595"/>
                    <a:pt x="141" y="639"/>
                    <a:pt x="177" y="675"/>
                  </a:cubicBezTo>
                  <a:cubicBezTo>
                    <a:pt x="194" y="684"/>
                    <a:pt x="222" y="692"/>
                    <a:pt x="247" y="692"/>
                  </a:cubicBezTo>
                  <a:lnTo>
                    <a:pt x="266" y="692"/>
                  </a:lnTo>
                  <a:cubicBezTo>
                    <a:pt x="292" y="692"/>
                    <a:pt x="309" y="684"/>
                    <a:pt x="320" y="667"/>
                  </a:cubicBezTo>
                  <a:cubicBezTo>
                    <a:pt x="354" y="614"/>
                    <a:pt x="345" y="561"/>
                    <a:pt x="337" y="516"/>
                  </a:cubicBezTo>
                  <a:lnTo>
                    <a:pt x="337" y="499"/>
                  </a:lnTo>
                  <a:cubicBezTo>
                    <a:pt x="320" y="392"/>
                    <a:pt x="275" y="286"/>
                    <a:pt x="222" y="188"/>
                  </a:cubicBezTo>
                  <a:cubicBezTo>
                    <a:pt x="177" y="116"/>
                    <a:pt x="132" y="54"/>
                    <a:pt x="71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7184315" y="1322850"/>
              <a:ext cx="9499" cy="31707"/>
            </a:xfrm>
            <a:custGeom>
              <a:rect b="b" l="l" r="r" t="t"/>
              <a:pathLst>
                <a:path extrusionOk="0" h="741" w="222">
                  <a:moveTo>
                    <a:pt x="0" y="1"/>
                  </a:moveTo>
                  <a:lnTo>
                    <a:pt x="0" y="676"/>
                  </a:lnTo>
                  <a:cubicBezTo>
                    <a:pt x="0" y="693"/>
                    <a:pt x="9" y="712"/>
                    <a:pt x="36" y="720"/>
                  </a:cubicBezTo>
                  <a:cubicBezTo>
                    <a:pt x="49" y="733"/>
                    <a:pt x="72" y="741"/>
                    <a:pt x="93" y="741"/>
                  </a:cubicBezTo>
                  <a:cubicBezTo>
                    <a:pt x="101" y="741"/>
                    <a:pt x="108" y="740"/>
                    <a:pt x="115" y="737"/>
                  </a:cubicBezTo>
                  <a:cubicBezTo>
                    <a:pt x="143" y="737"/>
                    <a:pt x="168" y="737"/>
                    <a:pt x="187" y="720"/>
                  </a:cubicBezTo>
                  <a:cubicBezTo>
                    <a:pt x="205" y="712"/>
                    <a:pt x="222" y="693"/>
                    <a:pt x="222" y="676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7189236" y="1322850"/>
              <a:ext cx="4579" cy="31579"/>
            </a:xfrm>
            <a:custGeom>
              <a:rect b="b" l="l" r="r" t="t"/>
              <a:pathLst>
                <a:path extrusionOk="0" h="738" w="107">
                  <a:moveTo>
                    <a:pt x="0" y="1"/>
                  </a:moveTo>
                  <a:lnTo>
                    <a:pt x="0" y="737"/>
                  </a:lnTo>
                  <a:cubicBezTo>
                    <a:pt x="28" y="737"/>
                    <a:pt x="53" y="737"/>
                    <a:pt x="72" y="720"/>
                  </a:cubicBezTo>
                  <a:cubicBezTo>
                    <a:pt x="90" y="712"/>
                    <a:pt x="107" y="693"/>
                    <a:pt x="107" y="676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7183930" y="1320154"/>
              <a:ext cx="10270" cy="5263"/>
            </a:xfrm>
            <a:custGeom>
              <a:rect b="b" l="l" r="r" t="t"/>
              <a:pathLst>
                <a:path extrusionOk="0" h="123" w="240">
                  <a:moveTo>
                    <a:pt x="117" y="1"/>
                  </a:moveTo>
                  <a:cubicBezTo>
                    <a:pt x="89" y="1"/>
                    <a:pt x="62" y="7"/>
                    <a:pt x="45" y="21"/>
                  </a:cubicBezTo>
                  <a:cubicBezTo>
                    <a:pt x="1" y="38"/>
                    <a:pt x="1" y="83"/>
                    <a:pt x="45" y="109"/>
                  </a:cubicBezTo>
                  <a:cubicBezTo>
                    <a:pt x="62" y="118"/>
                    <a:pt x="89" y="123"/>
                    <a:pt x="117" y="123"/>
                  </a:cubicBezTo>
                  <a:cubicBezTo>
                    <a:pt x="145" y="123"/>
                    <a:pt x="174" y="118"/>
                    <a:pt x="196" y="109"/>
                  </a:cubicBezTo>
                  <a:cubicBezTo>
                    <a:pt x="239" y="83"/>
                    <a:pt x="239" y="38"/>
                    <a:pt x="196" y="21"/>
                  </a:cubicBezTo>
                  <a:cubicBezTo>
                    <a:pt x="174" y="7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186583" y="1452676"/>
              <a:ext cx="4579" cy="56526"/>
            </a:xfrm>
            <a:custGeom>
              <a:rect b="b" l="l" r="r" t="t"/>
              <a:pathLst>
                <a:path extrusionOk="0" h="1321" w="107">
                  <a:moveTo>
                    <a:pt x="107" y="1"/>
                  </a:moveTo>
                  <a:lnTo>
                    <a:pt x="107" y="1"/>
                  </a:lnTo>
                  <a:lnTo>
                    <a:pt x="107" y="1"/>
                  </a:lnTo>
                  <a:cubicBezTo>
                    <a:pt x="107" y="1"/>
                    <a:pt x="107" y="1"/>
                    <a:pt x="107" y="1"/>
                  </a:cubicBezTo>
                  <a:close/>
                  <a:moveTo>
                    <a:pt x="0" y="1"/>
                  </a:moveTo>
                  <a:lnTo>
                    <a:pt x="17" y="1297"/>
                  </a:lnTo>
                  <a:cubicBezTo>
                    <a:pt x="17" y="1306"/>
                    <a:pt x="17" y="1306"/>
                    <a:pt x="28" y="1314"/>
                  </a:cubicBezTo>
                  <a:cubicBezTo>
                    <a:pt x="37" y="1318"/>
                    <a:pt x="47" y="1321"/>
                    <a:pt x="57" y="1321"/>
                  </a:cubicBezTo>
                  <a:cubicBezTo>
                    <a:pt x="67" y="1321"/>
                    <a:pt x="76" y="1318"/>
                    <a:pt x="81" y="1314"/>
                  </a:cubicBezTo>
                  <a:lnTo>
                    <a:pt x="98" y="1297"/>
                  </a:lnTo>
                  <a:lnTo>
                    <a:pt x="107" y="1"/>
                  </a:lnTo>
                  <a:lnTo>
                    <a:pt x="107" y="1"/>
                  </a:lnTo>
                  <a:cubicBezTo>
                    <a:pt x="107" y="1"/>
                    <a:pt x="107" y="11"/>
                    <a:pt x="98" y="11"/>
                  </a:cubicBezTo>
                  <a:cubicBezTo>
                    <a:pt x="84" y="20"/>
                    <a:pt x="69" y="24"/>
                    <a:pt x="54" y="24"/>
                  </a:cubicBezTo>
                  <a:cubicBezTo>
                    <a:pt x="38" y="24"/>
                    <a:pt x="23" y="20"/>
                    <a:pt x="9" y="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190391" y="1467525"/>
              <a:ext cx="37955" cy="54343"/>
            </a:xfrm>
            <a:custGeom>
              <a:rect b="b" l="l" r="r" t="t"/>
              <a:pathLst>
                <a:path extrusionOk="0" h="1270" w="887">
                  <a:moveTo>
                    <a:pt x="869" y="1"/>
                  </a:moveTo>
                  <a:cubicBezTo>
                    <a:pt x="861" y="1"/>
                    <a:pt x="852" y="9"/>
                    <a:pt x="844" y="18"/>
                  </a:cubicBezTo>
                  <a:cubicBezTo>
                    <a:pt x="780" y="62"/>
                    <a:pt x="710" y="99"/>
                    <a:pt x="639" y="116"/>
                  </a:cubicBezTo>
                  <a:cubicBezTo>
                    <a:pt x="607" y="128"/>
                    <a:pt x="570" y="137"/>
                    <a:pt x="536" y="137"/>
                  </a:cubicBezTo>
                  <a:cubicBezTo>
                    <a:pt x="522" y="137"/>
                    <a:pt x="509" y="136"/>
                    <a:pt x="497" y="133"/>
                  </a:cubicBezTo>
                  <a:cubicBezTo>
                    <a:pt x="452" y="124"/>
                    <a:pt x="407" y="99"/>
                    <a:pt x="382" y="62"/>
                  </a:cubicBezTo>
                  <a:cubicBezTo>
                    <a:pt x="382" y="45"/>
                    <a:pt x="373" y="37"/>
                    <a:pt x="354" y="37"/>
                  </a:cubicBezTo>
                  <a:cubicBezTo>
                    <a:pt x="354" y="37"/>
                    <a:pt x="346" y="45"/>
                    <a:pt x="346" y="54"/>
                  </a:cubicBezTo>
                  <a:cubicBezTo>
                    <a:pt x="337" y="71"/>
                    <a:pt x="337" y="90"/>
                    <a:pt x="337" y="107"/>
                  </a:cubicBezTo>
                  <a:lnTo>
                    <a:pt x="337" y="116"/>
                  </a:lnTo>
                  <a:cubicBezTo>
                    <a:pt x="346" y="133"/>
                    <a:pt x="346" y="152"/>
                    <a:pt x="346" y="169"/>
                  </a:cubicBezTo>
                  <a:lnTo>
                    <a:pt x="346" y="205"/>
                  </a:lnTo>
                  <a:cubicBezTo>
                    <a:pt x="354" y="284"/>
                    <a:pt x="365" y="373"/>
                    <a:pt x="346" y="463"/>
                  </a:cubicBezTo>
                  <a:cubicBezTo>
                    <a:pt x="329" y="541"/>
                    <a:pt x="301" y="612"/>
                    <a:pt x="258" y="684"/>
                  </a:cubicBezTo>
                  <a:cubicBezTo>
                    <a:pt x="214" y="737"/>
                    <a:pt x="160" y="799"/>
                    <a:pt x="116" y="852"/>
                  </a:cubicBezTo>
                  <a:cubicBezTo>
                    <a:pt x="71" y="914"/>
                    <a:pt x="26" y="976"/>
                    <a:pt x="9" y="1048"/>
                  </a:cubicBezTo>
                  <a:cubicBezTo>
                    <a:pt x="1" y="1127"/>
                    <a:pt x="26" y="1216"/>
                    <a:pt x="88" y="1242"/>
                  </a:cubicBezTo>
                  <a:cubicBezTo>
                    <a:pt x="116" y="1261"/>
                    <a:pt x="141" y="1269"/>
                    <a:pt x="169" y="1269"/>
                  </a:cubicBezTo>
                  <a:lnTo>
                    <a:pt x="195" y="1269"/>
                  </a:lnTo>
                  <a:cubicBezTo>
                    <a:pt x="275" y="1269"/>
                    <a:pt x="346" y="1261"/>
                    <a:pt x="407" y="1216"/>
                  </a:cubicBezTo>
                  <a:cubicBezTo>
                    <a:pt x="505" y="1163"/>
                    <a:pt x="559" y="1048"/>
                    <a:pt x="648" y="976"/>
                  </a:cubicBezTo>
                  <a:cubicBezTo>
                    <a:pt x="718" y="922"/>
                    <a:pt x="816" y="888"/>
                    <a:pt x="861" y="807"/>
                  </a:cubicBezTo>
                  <a:cubicBezTo>
                    <a:pt x="886" y="763"/>
                    <a:pt x="886" y="701"/>
                    <a:pt x="878" y="639"/>
                  </a:cubicBezTo>
                  <a:cubicBezTo>
                    <a:pt x="869" y="586"/>
                    <a:pt x="852" y="524"/>
                    <a:pt x="833" y="471"/>
                  </a:cubicBezTo>
                  <a:cubicBezTo>
                    <a:pt x="825" y="418"/>
                    <a:pt x="825" y="365"/>
                    <a:pt x="833" y="311"/>
                  </a:cubicBezTo>
                  <a:cubicBezTo>
                    <a:pt x="844" y="250"/>
                    <a:pt x="861" y="196"/>
                    <a:pt x="869" y="133"/>
                  </a:cubicBezTo>
                  <a:cubicBezTo>
                    <a:pt x="878" y="107"/>
                    <a:pt x="878" y="90"/>
                    <a:pt x="886" y="71"/>
                  </a:cubicBezTo>
                  <a:lnTo>
                    <a:pt x="886" y="18"/>
                  </a:lnTo>
                  <a:cubicBezTo>
                    <a:pt x="878" y="9"/>
                    <a:pt x="878" y="9"/>
                    <a:pt x="86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7198693" y="1467525"/>
              <a:ext cx="29653" cy="54343"/>
            </a:xfrm>
            <a:custGeom>
              <a:rect b="b" l="l" r="r" t="t"/>
              <a:pathLst>
                <a:path extrusionOk="0" h="1270" w="693">
                  <a:moveTo>
                    <a:pt x="675" y="1"/>
                  </a:moveTo>
                  <a:cubicBezTo>
                    <a:pt x="667" y="1"/>
                    <a:pt x="658" y="9"/>
                    <a:pt x="650" y="18"/>
                  </a:cubicBezTo>
                  <a:cubicBezTo>
                    <a:pt x="586" y="62"/>
                    <a:pt x="516" y="99"/>
                    <a:pt x="445" y="116"/>
                  </a:cubicBezTo>
                  <a:cubicBezTo>
                    <a:pt x="413" y="128"/>
                    <a:pt x="376" y="137"/>
                    <a:pt x="342" y="137"/>
                  </a:cubicBezTo>
                  <a:cubicBezTo>
                    <a:pt x="328" y="137"/>
                    <a:pt x="315" y="136"/>
                    <a:pt x="303" y="133"/>
                  </a:cubicBezTo>
                  <a:cubicBezTo>
                    <a:pt x="258" y="124"/>
                    <a:pt x="213" y="99"/>
                    <a:pt x="188" y="62"/>
                  </a:cubicBezTo>
                  <a:cubicBezTo>
                    <a:pt x="188" y="45"/>
                    <a:pt x="179" y="37"/>
                    <a:pt x="160" y="37"/>
                  </a:cubicBezTo>
                  <a:cubicBezTo>
                    <a:pt x="160" y="37"/>
                    <a:pt x="152" y="45"/>
                    <a:pt x="152" y="54"/>
                  </a:cubicBezTo>
                  <a:cubicBezTo>
                    <a:pt x="143" y="71"/>
                    <a:pt x="143" y="90"/>
                    <a:pt x="143" y="107"/>
                  </a:cubicBezTo>
                  <a:lnTo>
                    <a:pt x="143" y="116"/>
                  </a:lnTo>
                  <a:cubicBezTo>
                    <a:pt x="179" y="152"/>
                    <a:pt x="241" y="169"/>
                    <a:pt x="286" y="177"/>
                  </a:cubicBezTo>
                  <a:cubicBezTo>
                    <a:pt x="303" y="182"/>
                    <a:pt x="323" y="182"/>
                    <a:pt x="342" y="182"/>
                  </a:cubicBezTo>
                  <a:cubicBezTo>
                    <a:pt x="362" y="182"/>
                    <a:pt x="383" y="182"/>
                    <a:pt x="401" y="186"/>
                  </a:cubicBezTo>
                  <a:cubicBezTo>
                    <a:pt x="445" y="186"/>
                    <a:pt x="480" y="205"/>
                    <a:pt x="507" y="231"/>
                  </a:cubicBezTo>
                  <a:cubicBezTo>
                    <a:pt x="524" y="258"/>
                    <a:pt x="524" y="292"/>
                    <a:pt x="533" y="320"/>
                  </a:cubicBezTo>
                  <a:cubicBezTo>
                    <a:pt x="552" y="471"/>
                    <a:pt x="569" y="622"/>
                    <a:pt x="490" y="746"/>
                  </a:cubicBezTo>
                  <a:cubicBezTo>
                    <a:pt x="462" y="790"/>
                    <a:pt x="426" y="824"/>
                    <a:pt x="392" y="861"/>
                  </a:cubicBezTo>
                  <a:cubicBezTo>
                    <a:pt x="311" y="959"/>
                    <a:pt x="250" y="1074"/>
                    <a:pt x="160" y="1163"/>
                  </a:cubicBezTo>
                  <a:cubicBezTo>
                    <a:pt x="118" y="1208"/>
                    <a:pt x="64" y="1242"/>
                    <a:pt x="1" y="1269"/>
                  </a:cubicBezTo>
                  <a:cubicBezTo>
                    <a:pt x="81" y="1269"/>
                    <a:pt x="152" y="1261"/>
                    <a:pt x="213" y="1216"/>
                  </a:cubicBezTo>
                  <a:cubicBezTo>
                    <a:pt x="311" y="1163"/>
                    <a:pt x="365" y="1048"/>
                    <a:pt x="454" y="976"/>
                  </a:cubicBezTo>
                  <a:cubicBezTo>
                    <a:pt x="524" y="922"/>
                    <a:pt x="622" y="888"/>
                    <a:pt x="667" y="807"/>
                  </a:cubicBezTo>
                  <a:cubicBezTo>
                    <a:pt x="692" y="763"/>
                    <a:pt x="692" y="701"/>
                    <a:pt x="684" y="639"/>
                  </a:cubicBezTo>
                  <a:cubicBezTo>
                    <a:pt x="675" y="586"/>
                    <a:pt x="658" y="524"/>
                    <a:pt x="639" y="471"/>
                  </a:cubicBezTo>
                  <a:cubicBezTo>
                    <a:pt x="631" y="418"/>
                    <a:pt x="631" y="365"/>
                    <a:pt x="639" y="311"/>
                  </a:cubicBezTo>
                  <a:cubicBezTo>
                    <a:pt x="650" y="250"/>
                    <a:pt x="667" y="196"/>
                    <a:pt x="675" y="133"/>
                  </a:cubicBezTo>
                  <a:cubicBezTo>
                    <a:pt x="684" y="107"/>
                    <a:pt x="684" y="90"/>
                    <a:pt x="692" y="71"/>
                  </a:cubicBezTo>
                  <a:lnTo>
                    <a:pt x="692" y="18"/>
                  </a:lnTo>
                  <a:cubicBezTo>
                    <a:pt x="684" y="9"/>
                    <a:pt x="684" y="9"/>
                    <a:pt x="675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7182732" y="1334746"/>
              <a:ext cx="38425" cy="20496"/>
            </a:xfrm>
            <a:custGeom>
              <a:rect b="b" l="l" r="r" t="t"/>
              <a:pathLst>
                <a:path extrusionOk="0" h="479" w="898">
                  <a:moveTo>
                    <a:pt x="408" y="1"/>
                  </a:moveTo>
                  <a:cubicBezTo>
                    <a:pt x="336" y="1"/>
                    <a:pt x="262" y="29"/>
                    <a:pt x="205" y="78"/>
                  </a:cubicBezTo>
                  <a:lnTo>
                    <a:pt x="197" y="87"/>
                  </a:lnTo>
                  <a:cubicBezTo>
                    <a:pt x="197" y="95"/>
                    <a:pt x="214" y="106"/>
                    <a:pt x="224" y="106"/>
                  </a:cubicBezTo>
                  <a:cubicBezTo>
                    <a:pt x="237" y="110"/>
                    <a:pt x="253" y="112"/>
                    <a:pt x="268" y="112"/>
                  </a:cubicBezTo>
                  <a:cubicBezTo>
                    <a:pt x="284" y="112"/>
                    <a:pt x="299" y="110"/>
                    <a:pt x="312" y="106"/>
                  </a:cubicBezTo>
                  <a:cubicBezTo>
                    <a:pt x="334" y="97"/>
                    <a:pt x="355" y="85"/>
                    <a:pt x="377" y="85"/>
                  </a:cubicBezTo>
                  <a:cubicBezTo>
                    <a:pt x="382" y="85"/>
                    <a:pt x="387" y="85"/>
                    <a:pt x="393" y="87"/>
                  </a:cubicBezTo>
                  <a:lnTo>
                    <a:pt x="401" y="95"/>
                  </a:lnTo>
                  <a:cubicBezTo>
                    <a:pt x="410" y="106"/>
                    <a:pt x="401" y="106"/>
                    <a:pt x="401" y="115"/>
                  </a:cubicBezTo>
                  <a:lnTo>
                    <a:pt x="384" y="115"/>
                  </a:lnTo>
                  <a:cubicBezTo>
                    <a:pt x="337" y="127"/>
                    <a:pt x="296" y="135"/>
                    <a:pt x="253" y="135"/>
                  </a:cubicBezTo>
                  <a:cubicBezTo>
                    <a:pt x="238" y="135"/>
                    <a:pt x="222" y="134"/>
                    <a:pt x="205" y="132"/>
                  </a:cubicBezTo>
                  <a:cubicBezTo>
                    <a:pt x="180" y="132"/>
                    <a:pt x="161" y="123"/>
                    <a:pt x="135" y="115"/>
                  </a:cubicBezTo>
                  <a:cubicBezTo>
                    <a:pt x="116" y="109"/>
                    <a:pt x="97" y="102"/>
                    <a:pt x="76" y="102"/>
                  </a:cubicBezTo>
                  <a:cubicBezTo>
                    <a:pt x="66" y="102"/>
                    <a:pt x="56" y="103"/>
                    <a:pt x="46" y="106"/>
                  </a:cubicBezTo>
                  <a:cubicBezTo>
                    <a:pt x="37" y="106"/>
                    <a:pt x="29" y="115"/>
                    <a:pt x="20" y="115"/>
                  </a:cubicBezTo>
                  <a:cubicBezTo>
                    <a:pt x="1" y="132"/>
                    <a:pt x="1" y="149"/>
                    <a:pt x="1" y="168"/>
                  </a:cubicBezTo>
                  <a:lnTo>
                    <a:pt x="1" y="185"/>
                  </a:lnTo>
                  <a:cubicBezTo>
                    <a:pt x="12" y="193"/>
                    <a:pt x="12" y="213"/>
                    <a:pt x="20" y="221"/>
                  </a:cubicBezTo>
                  <a:cubicBezTo>
                    <a:pt x="65" y="319"/>
                    <a:pt x="144" y="425"/>
                    <a:pt x="250" y="459"/>
                  </a:cubicBezTo>
                  <a:cubicBezTo>
                    <a:pt x="295" y="468"/>
                    <a:pt x="331" y="479"/>
                    <a:pt x="374" y="479"/>
                  </a:cubicBezTo>
                  <a:cubicBezTo>
                    <a:pt x="437" y="479"/>
                    <a:pt x="491" y="468"/>
                    <a:pt x="544" y="468"/>
                  </a:cubicBezTo>
                  <a:cubicBezTo>
                    <a:pt x="597" y="459"/>
                    <a:pt x="640" y="442"/>
                    <a:pt x="693" y="434"/>
                  </a:cubicBezTo>
                  <a:cubicBezTo>
                    <a:pt x="738" y="425"/>
                    <a:pt x="782" y="406"/>
                    <a:pt x="827" y="398"/>
                  </a:cubicBezTo>
                  <a:cubicBezTo>
                    <a:pt x="853" y="381"/>
                    <a:pt x="880" y="362"/>
                    <a:pt x="889" y="328"/>
                  </a:cubicBezTo>
                  <a:cubicBezTo>
                    <a:pt x="897" y="300"/>
                    <a:pt x="889" y="266"/>
                    <a:pt x="880" y="238"/>
                  </a:cubicBezTo>
                  <a:cubicBezTo>
                    <a:pt x="872" y="221"/>
                    <a:pt x="863" y="193"/>
                    <a:pt x="853" y="185"/>
                  </a:cubicBezTo>
                  <a:cubicBezTo>
                    <a:pt x="818" y="149"/>
                    <a:pt x="774" y="149"/>
                    <a:pt x="729" y="132"/>
                  </a:cubicBezTo>
                  <a:cubicBezTo>
                    <a:pt x="712" y="132"/>
                    <a:pt x="693" y="123"/>
                    <a:pt x="676" y="115"/>
                  </a:cubicBezTo>
                  <a:cubicBezTo>
                    <a:pt x="650" y="106"/>
                    <a:pt x="623" y="87"/>
                    <a:pt x="597" y="70"/>
                  </a:cubicBezTo>
                  <a:cubicBezTo>
                    <a:pt x="569" y="53"/>
                    <a:pt x="533" y="25"/>
                    <a:pt x="499" y="17"/>
                  </a:cubicBezTo>
                  <a:cubicBezTo>
                    <a:pt x="470" y="6"/>
                    <a:pt x="439" y="1"/>
                    <a:pt x="408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7182732" y="1339624"/>
              <a:ext cx="38425" cy="15618"/>
            </a:xfrm>
            <a:custGeom>
              <a:rect b="b" l="l" r="r" t="t"/>
              <a:pathLst>
                <a:path extrusionOk="0" h="365" w="898">
                  <a:moveTo>
                    <a:pt x="676" y="1"/>
                  </a:moveTo>
                  <a:cubicBezTo>
                    <a:pt x="676" y="9"/>
                    <a:pt x="684" y="26"/>
                    <a:pt x="684" y="35"/>
                  </a:cubicBezTo>
                  <a:cubicBezTo>
                    <a:pt x="693" y="62"/>
                    <a:pt x="703" y="88"/>
                    <a:pt x="712" y="116"/>
                  </a:cubicBezTo>
                  <a:lnTo>
                    <a:pt x="712" y="152"/>
                  </a:lnTo>
                  <a:cubicBezTo>
                    <a:pt x="703" y="169"/>
                    <a:pt x="703" y="186"/>
                    <a:pt x="693" y="205"/>
                  </a:cubicBezTo>
                  <a:cubicBezTo>
                    <a:pt x="676" y="222"/>
                    <a:pt x="659" y="239"/>
                    <a:pt x="640" y="248"/>
                  </a:cubicBezTo>
                  <a:cubicBezTo>
                    <a:pt x="597" y="267"/>
                    <a:pt x="552" y="275"/>
                    <a:pt x="508" y="275"/>
                  </a:cubicBezTo>
                  <a:cubicBezTo>
                    <a:pt x="485" y="277"/>
                    <a:pt x="462" y="278"/>
                    <a:pt x="439" y="278"/>
                  </a:cubicBezTo>
                  <a:cubicBezTo>
                    <a:pt x="353" y="278"/>
                    <a:pt x="264" y="264"/>
                    <a:pt x="180" y="222"/>
                  </a:cubicBezTo>
                  <a:cubicBezTo>
                    <a:pt x="118" y="186"/>
                    <a:pt x="65" y="141"/>
                    <a:pt x="12" y="79"/>
                  </a:cubicBezTo>
                  <a:lnTo>
                    <a:pt x="1" y="71"/>
                  </a:lnTo>
                  <a:lnTo>
                    <a:pt x="1" y="71"/>
                  </a:lnTo>
                  <a:cubicBezTo>
                    <a:pt x="12" y="79"/>
                    <a:pt x="12" y="99"/>
                    <a:pt x="20" y="107"/>
                  </a:cubicBezTo>
                  <a:cubicBezTo>
                    <a:pt x="65" y="205"/>
                    <a:pt x="144" y="311"/>
                    <a:pt x="250" y="345"/>
                  </a:cubicBezTo>
                  <a:cubicBezTo>
                    <a:pt x="295" y="354"/>
                    <a:pt x="331" y="365"/>
                    <a:pt x="374" y="365"/>
                  </a:cubicBezTo>
                  <a:cubicBezTo>
                    <a:pt x="437" y="365"/>
                    <a:pt x="491" y="354"/>
                    <a:pt x="544" y="354"/>
                  </a:cubicBezTo>
                  <a:cubicBezTo>
                    <a:pt x="597" y="345"/>
                    <a:pt x="640" y="328"/>
                    <a:pt x="693" y="320"/>
                  </a:cubicBezTo>
                  <a:cubicBezTo>
                    <a:pt x="738" y="311"/>
                    <a:pt x="782" y="292"/>
                    <a:pt x="827" y="284"/>
                  </a:cubicBezTo>
                  <a:cubicBezTo>
                    <a:pt x="853" y="267"/>
                    <a:pt x="880" y="248"/>
                    <a:pt x="889" y="214"/>
                  </a:cubicBezTo>
                  <a:cubicBezTo>
                    <a:pt x="897" y="186"/>
                    <a:pt x="889" y="152"/>
                    <a:pt x="880" y="124"/>
                  </a:cubicBezTo>
                  <a:cubicBezTo>
                    <a:pt x="872" y="107"/>
                    <a:pt x="863" y="79"/>
                    <a:pt x="853" y="71"/>
                  </a:cubicBezTo>
                  <a:cubicBezTo>
                    <a:pt x="818" y="35"/>
                    <a:pt x="774" y="35"/>
                    <a:pt x="729" y="18"/>
                  </a:cubicBezTo>
                  <a:cubicBezTo>
                    <a:pt x="712" y="18"/>
                    <a:pt x="693" y="9"/>
                    <a:pt x="676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7211616" y="1276294"/>
              <a:ext cx="42619" cy="77322"/>
            </a:xfrm>
            <a:custGeom>
              <a:rect b="b" l="l" r="r" t="t"/>
              <a:pathLst>
                <a:path extrusionOk="0" h="1807" w="996">
                  <a:moveTo>
                    <a:pt x="307" y="1"/>
                  </a:moveTo>
                  <a:cubicBezTo>
                    <a:pt x="274" y="1"/>
                    <a:pt x="241" y="9"/>
                    <a:pt x="214" y="24"/>
                  </a:cubicBezTo>
                  <a:cubicBezTo>
                    <a:pt x="205" y="24"/>
                    <a:pt x="197" y="35"/>
                    <a:pt x="188" y="44"/>
                  </a:cubicBezTo>
                  <a:cubicBezTo>
                    <a:pt x="178" y="44"/>
                    <a:pt x="169" y="52"/>
                    <a:pt x="160" y="61"/>
                  </a:cubicBezTo>
                  <a:cubicBezTo>
                    <a:pt x="107" y="105"/>
                    <a:pt x="71" y="184"/>
                    <a:pt x="46" y="257"/>
                  </a:cubicBezTo>
                  <a:cubicBezTo>
                    <a:pt x="28" y="327"/>
                    <a:pt x="9" y="397"/>
                    <a:pt x="9" y="469"/>
                  </a:cubicBezTo>
                  <a:cubicBezTo>
                    <a:pt x="1" y="540"/>
                    <a:pt x="9" y="621"/>
                    <a:pt x="63" y="663"/>
                  </a:cubicBezTo>
                  <a:cubicBezTo>
                    <a:pt x="90" y="691"/>
                    <a:pt x="124" y="708"/>
                    <a:pt x="152" y="736"/>
                  </a:cubicBezTo>
                  <a:cubicBezTo>
                    <a:pt x="188" y="761"/>
                    <a:pt x="205" y="797"/>
                    <a:pt x="231" y="842"/>
                  </a:cubicBezTo>
                  <a:cubicBezTo>
                    <a:pt x="241" y="867"/>
                    <a:pt x="258" y="904"/>
                    <a:pt x="275" y="929"/>
                  </a:cubicBezTo>
                  <a:cubicBezTo>
                    <a:pt x="312" y="993"/>
                    <a:pt x="337" y="1055"/>
                    <a:pt x="373" y="1108"/>
                  </a:cubicBezTo>
                  <a:cubicBezTo>
                    <a:pt x="382" y="1134"/>
                    <a:pt x="401" y="1170"/>
                    <a:pt x="418" y="1195"/>
                  </a:cubicBezTo>
                  <a:cubicBezTo>
                    <a:pt x="427" y="1206"/>
                    <a:pt x="435" y="1223"/>
                    <a:pt x="444" y="1232"/>
                  </a:cubicBezTo>
                  <a:cubicBezTo>
                    <a:pt x="454" y="1249"/>
                    <a:pt x="454" y="1259"/>
                    <a:pt x="435" y="1268"/>
                  </a:cubicBezTo>
                  <a:cubicBezTo>
                    <a:pt x="410" y="1276"/>
                    <a:pt x="382" y="1293"/>
                    <a:pt x="356" y="1302"/>
                  </a:cubicBezTo>
                  <a:cubicBezTo>
                    <a:pt x="295" y="1329"/>
                    <a:pt x="71" y="1444"/>
                    <a:pt x="54" y="1453"/>
                  </a:cubicBezTo>
                  <a:cubicBezTo>
                    <a:pt x="46" y="1461"/>
                    <a:pt x="37" y="1461"/>
                    <a:pt x="28" y="1481"/>
                  </a:cubicBezTo>
                  <a:lnTo>
                    <a:pt x="18" y="1481"/>
                  </a:lnTo>
                  <a:lnTo>
                    <a:pt x="28" y="1489"/>
                  </a:lnTo>
                  <a:cubicBezTo>
                    <a:pt x="46" y="1498"/>
                    <a:pt x="63" y="1498"/>
                    <a:pt x="71" y="1506"/>
                  </a:cubicBezTo>
                  <a:cubicBezTo>
                    <a:pt x="90" y="1515"/>
                    <a:pt x="99" y="1534"/>
                    <a:pt x="107" y="1542"/>
                  </a:cubicBezTo>
                  <a:cubicBezTo>
                    <a:pt x="143" y="1596"/>
                    <a:pt x="135" y="1674"/>
                    <a:pt x="107" y="1728"/>
                  </a:cubicBezTo>
                  <a:cubicBezTo>
                    <a:pt x="99" y="1738"/>
                    <a:pt x="90" y="1747"/>
                    <a:pt x="82" y="1755"/>
                  </a:cubicBezTo>
                  <a:cubicBezTo>
                    <a:pt x="82" y="1764"/>
                    <a:pt x="71" y="1772"/>
                    <a:pt x="71" y="1781"/>
                  </a:cubicBezTo>
                  <a:cubicBezTo>
                    <a:pt x="71" y="1791"/>
                    <a:pt x="82" y="1800"/>
                    <a:pt x="90" y="1800"/>
                  </a:cubicBezTo>
                  <a:cubicBezTo>
                    <a:pt x="94" y="1804"/>
                    <a:pt x="99" y="1806"/>
                    <a:pt x="103" y="1806"/>
                  </a:cubicBezTo>
                  <a:cubicBezTo>
                    <a:pt x="107" y="1806"/>
                    <a:pt x="112" y="1804"/>
                    <a:pt x="116" y="1800"/>
                  </a:cubicBezTo>
                  <a:cubicBezTo>
                    <a:pt x="160" y="1800"/>
                    <a:pt x="197" y="1791"/>
                    <a:pt x="241" y="1772"/>
                  </a:cubicBezTo>
                  <a:cubicBezTo>
                    <a:pt x="435" y="1719"/>
                    <a:pt x="639" y="1657"/>
                    <a:pt x="827" y="1551"/>
                  </a:cubicBezTo>
                  <a:cubicBezTo>
                    <a:pt x="869" y="1534"/>
                    <a:pt x="914" y="1506"/>
                    <a:pt x="942" y="1461"/>
                  </a:cubicBezTo>
                  <a:cubicBezTo>
                    <a:pt x="987" y="1419"/>
                    <a:pt x="995" y="1374"/>
                    <a:pt x="987" y="1321"/>
                  </a:cubicBezTo>
                  <a:cubicBezTo>
                    <a:pt x="976" y="1293"/>
                    <a:pt x="967" y="1259"/>
                    <a:pt x="959" y="1232"/>
                  </a:cubicBezTo>
                  <a:cubicBezTo>
                    <a:pt x="914" y="1142"/>
                    <a:pt x="657" y="540"/>
                    <a:pt x="561" y="318"/>
                  </a:cubicBezTo>
                  <a:cubicBezTo>
                    <a:pt x="533" y="257"/>
                    <a:pt x="497" y="184"/>
                    <a:pt x="463" y="122"/>
                  </a:cubicBezTo>
                  <a:cubicBezTo>
                    <a:pt x="454" y="97"/>
                    <a:pt x="444" y="69"/>
                    <a:pt x="418" y="44"/>
                  </a:cubicBezTo>
                  <a:cubicBezTo>
                    <a:pt x="389" y="14"/>
                    <a:pt x="348" y="1"/>
                    <a:pt x="30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7214654" y="1276294"/>
              <a:ext cx="39581" cy="77322"/>
            </a:xfrm>
            <a:custGeom>
              <a:rect b="b" l="l" r="r" t="t"/>
              <a:pathLst>
                <a:path extrusionOk="0" h="1807" w="925">
                  <a:moveTo>
                    <a:pt x="236" y="1"/>
                  </a:moveTo>
                  <a:cubicBezTo>
                    <a:pt x="203" y="1"/>
                    <a:pt x="170" y="9"/>
                    <a:pt x="143" y="24"/>
                  </a:cubicBezTo>
                  <a:cubicBezTo>
                    <a:pt x="179" y="52"/>
                    <a:pt x="232" y="69"/>
                    <a:pt x="258" y="105"/>
                  </a:cubicBezTo>
                  <a:cubicBezTo>
                    <a:pt x="302" y="150"/>
                    <a:pt x="330" y="203"/>
                    <a:pt x="347" y="257"/>
                  </a:cubicBezTo>
                  <a:cubicBezTo>
                    <a:pt x="400" y="354"/>
                    <a:pt x="445" y="450"/>
                    <a:pt x="490" y="548"/>
                  </a:cubicBezTo>
                  <a:cubicBezTo>
                    <a:pt x="543" y="655"/>
                    <a:pt x="596" y="761"/>
                    <a:pt x="639" y="876"/>
                  </a:cubicBezTo>
                  <a:cubicBezTo>
                    <a:pt x="658" y="929"/>
                    <a:pt x="683" y="982"/>
                    <a:pt x="703" y="1036"/>
                  </a:cubicBezTo>
                  <a:cubicBezTo>
                    <a:pt x="711" y="1063"/>
                    <a:pt x="720" y="1080"/>
                    <a:pt x="728" y="1108"/>
                  </a:cubicBezTo>
                  <a:cubicBezTo>
                    <a:pt x="737" y="1125"/>
                    <a:pt x="745" y="1161"/>
                    <a:pt x="737" y="1187"/>
                  </a:cubicBezTo>
                  <a:cubicBezTo>
                    <a:pt x="728" y="1187"/>
                    <a:pt x="720" y="1195"/>
                    <a:pt x="711" y="1195"/>
                  </a:cubicBezTo>
                  <a:cubicBezTo>
                    <a:pt x="658" y="1206"/>
                    <a:pt x="613" y="1215"/>
                    <a:pt x="560" y="1223"/>
                  </a:cubicBezTo>
                  <a:cubicBezTo>
                    <a:pt x="543" y="1232"/>
                    <a:pt x="524" y="1232"/>
                    <a:pt x="507" y="1240"/>
                  </a:cubicBezTo>
                  <a:lnTo>
                    <a:pt x="498" y="1249"/>
                  </a:lnTo>
                  <a:cubicBezTo>
                    <a:pt x="498" y="1259"/>
                    <a:pt x="507" y="1259"/>
                    <a:pt x="515" y="1259"/>
                  </a:cubicBezTo>
                  <a:cubicBezTo>
                    <a:pt x="577" y="1268"/>
                    <a:pt x="658" y="1259"/>
                    <a:pt x="720" y="1276"/>
                  </a:cubicBezTo>
                  <a:cubicBezTo>
                    <a:pt x="737" y="1276"/>
                    <a:pt x="745" y="1285"/>
                    <a:pt x="745" y="1302"/>
                  </a:cubicBezTo>
                  <a:cubicBezTo>
                    <a:pt x="745" y="1312"/>
                    <a:pt x="737" y="1321"/>
                    <a:pt x="737" y="1329"/>
                  </a:cubicBezTo>
                  <a:cubicBezTo>
                    <a:pt x="720" y="1374"/>
                    <a:pt x="666" y="1419"/>
                    <a:pt x="630" y="1453"/>
                  </a:cubicBezTo>
                  <a:cubicBezTo>
                    <a:pt x="532" y="1525"/>
                    <a:pt x="426" y="1579"/>
                    <a:pt x="319" y="1621"/>
                  </a:cubicBezTo>
                  <a:cubicBezTo>
                    <a:pt x="232" y="1657"/>
                    <a:pt x="134" y="1694"/>
                    <a:pt x="36" y="1728"/>
                  </a:cubicBezTo>
                  <a:cubicBezTo>
                    <a:pt x="28" y="1738"/>
                    <a:pt x="19" y="1747"/>
                    <a:pt x="11" y="1755"/>
                  </a:cubicBezTo>
                  <a:cubicBezTo>
                    <a:pt x="11" y="1764"/>
                    <a:pt x="0" y="1772"/>
                    <a:pt x="0" y="1781"/>
                  </a:cubicBezTo>
                  <a:cubicBezTo>
                    <a:pt x="0" y="1791"/>
                    <a:pt x="11" y="1800"/>
                    <a:pt x="19" y="1800"/>
                  </a:cubicBezTo>
                  <a:cubicBezTo>
                    <a:pt x="23" y="1804"/>
                    <a:pt x="28" y="1806"/>
                    <a:pt x="32" y="1806"/>
                  </a:cubicBezTo>
                  <a:cubicBezTo>
                    <a:pt x="36" y="1806"/>
                    <a:pt x="41" y="1804"/>
                    <a:pt x="45" y="1800"/>
                  </a:cubicBezTo>
                  <a:cubicBezTo>
                    <a:pt x="89" y="1800"/>
                    <a:pt x="126" y="1791"/>
                    <a:pt x="170" y="1772"/>
                  </a:cubicBezTo>
                  <a:cubicBezTo>
                    <a:pt x="364" y="1719"/>
                    <a:pt x="568" y="1657"/>
                    <a:pt x="756" y="1551"/>
                  </a:cubicBezTo>
                  <a:cubicBezTo>
                    <a:pt x="798" y="1534"/>
                    <a:pt x="843" y="1506"/>
                    <a:pt x="871" y="1461"/>
                  </a:cubicBezTo>
                  <a:cubicBezTo>
                    <a:pt x="916" y="1419"/>
                    <a:pt x="924" y="1374"/>
                    <a:pt x="916" y="1321"/>
                  </a:cubicBezTo>
                  <a:cubicBezTo>
                    <a:pt x="905" y="1293"/>
                    <a:pt x="896" y="1259"/>
                    <a:pt x="888" y="1232"/>
                  </a:cubicBezTo>
                  <a:cubicBezTo>
                    <a:pt x="843" y="1142"/>
                    <a:pt x="586" y="540"/>
                    <a:pt x="490" y="318"/>
                  </a:cubicBezTo>
                  <a:cubicBezTo>
                    <a:pt x="462" y="257"/>
                    <a:pt x="426" y="184"/>
                    <a:pt x="392" y="122"/>
                  </a:cubicBezTo>
                  <a:cubicBezTo>
                    <a:pt x="383" y="97"/>
                    <a:pt x="373" y="69"/>
                    <a:pt x="347" y="44"/>
                  </a:cubicBezTo>
                  <a:cubicBezTo>
                    <a:pt x="318" y="14"/>
                    <a:pt x="277" y="1"/>
                    <a:pt x="236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33822" y="1257380"/>
              <a:ext cx="25845" cy="230339"/>
            </a:xfrm>
            <a:custGeom>
              <a:rect b="b" l="l" r="r" t="t"/>
              <a:pathLst>
                <a:path extrusionOk="0" h="5383" w="604">
                  <a:moveTo>
                    <a:pt x="103" y="0"/>
                  </a:moveTo>
                  <a:cubicBezTo>
                    <a:pt x="90" y="0"/>
                    <a:pt x="76" y="2"/>
                    <a:pt x="62" y="7"/>
                  </a:cubicBezTo>
                  <a:lnTo>
                    <a:pt x="1" y="41"/>
                  </a:lnTo>
                  <a:lnTo>
                    <a:pt x="45" y="60"/>
                  </a:lnTo>
                  <a:cubicBezTo>
                    <a:pt x="37" y="105"/>
                    <a:pt x="54" y="147"/>
                    <a:pt x="62" y="183"/>
                  </a:cubicBezTo>
                  <a:cubicBezTo>
                    <a:pt x="71" y="228"/>
                    <a:pt x="90" y="281"/>
                    <a:pt x="99" y="334"/>
                  </a:cubicBezTo>
                  <a:lnTo>
                    <a:pt x="116" y="379"/>
                  </a:lnTo>
                  <a:cubicBezTo>
                    <a:pt x="133" y="477"/>
                    <a:pt x="152" y="584"/>
                    <a:pt x="160" y="679"/>
                  </a:cubicBezTo>
                  <a:cubicBezTo>
                    <a:pt x="186" y="858"/>
                    <a:pt x="186" y="1035"/>
                    <a:pt x="186" y="1203"/>
                  </a:cubicBezTo>
                  <a:cubicBezTo>
                    <a:pt x="186" y="1346"/>
                    <a:pt x="231" y="4192"/>
                    <a:pt x="239" y="4486"/>
                  </a:cubicBezTo>
                  <a:cubicBezTo>
                    <a:pt x="250" y="4556"/>
                    <a:pt x="250" y="4637"/>
                    <a:pt x="250" y="4707"/>
                  </a:cubicBezTo>
                  <a:lnTo>
                    <a:pt x="250" y="4912"/>
                  </a:lnTo>
                  <a:cubicBezTo>
                    <a:pt x="258" y="4990"/>
                    <a:pt x="258" y="5071"/>
                    <a:pt x="267" y="5142"/>
                  </a:cubicBezTo>
                  <a:cubicBezTo>
                    <a:pt x="275" y="5161"/>
                    <a:pt x="275" y="5178"/>
                    <a:pt x="284" y="5186"/>
                  </a:cubicBezTo>
                  <a:cubicBezTo>
                    <a:pt x="292" y="5203"/>
                    <a:pt x="312" y="5222"/>
                    <a:pt x="337" y="5239"/>
                  </a:cubicBezTo>
                  <a:cubicBezTo>
                    <a:pt x="390" y="5267"/>
                    <a:pt x="435" y="5301"/>
                    <a:pt x="488" y="5329"/>
                  </a:cubicBezTo>
                  <a:lnTo>
                    <a:pt x="488" y="5382"/>
                  </a:lnTo>
                  <a:lnTo>
                    <a:pt x="558" y="5346"/>
                  </a:lnTo>
                  <a:lnTo>
                    <a:pt x="558" y="5337"/>
                  </a:lnTo>
                  <a:cubicBezTo>
                    <a:pt x="569" y="5329"/>
                    <a:pt x="578" y="5320"/>
                    <a:pt x="578" y="5310"/>
                  </a:cubicBezTo>
                  <a:cubicBezTo>
                    <a:pt x="595" y="5214"/>
                    <a:pt x="524" y="2436"/>
                    <a:pt x="533" y="2161"/>
                  </a:cubicBezTo>
                  <a:cubicBezTo>
                    <a:pt x="550" y="1886"/>
                    <a:pt x="533" y="1603"/>
                    <a:pt x="569" y="1337"/>
                  </a:cubicBezTo>
                  <a:cubicBezTo>
                    <a:pt x="578" y="1212"/>
                    <a:pt x="595" y="1088"/>
                    <a:pt x="603" y="965"/>
                  </a:cubicBezTo>
                  <a:cubicBezTo>
                    <a:pt x="603" y="875"/>
                    <a:pt x="603" y="777"/>
                    <a:pt x="595" y="679"/>
                  </a:cubicBezTo>
                  <a:cubicBezTo>
                    <a:pt x="586" y="601"/>
                    <a:pt x="569" y="520"/>
                    <a:pt x="533" y="441"/>
                  </a:cubicBezTo>
                  <a:cubicBezTo>
                    <a:pt x="516" y="379"/>
                    <a:pt x="488" y="317"/>
                    <a:pt x="452" y="254"/>
                  </a:cubicBezTo>
                  <a:cubicBezTo>
                    <a:pt x="435" y="219"/>
                    <a:pt x="409" y="192"/>
                    <a:pt x="382" y="166"/>
                  </a:cubicBezTo>
                  <a:cubicBezTo>
                    <a:pt x="356" y="139"/>
                    <a:pt x="329" y="105"/>
                    <a:pt x="292" y="85"/>
                  </a:cubicBezTo>
                  <a:cubicBezTo>
                    <a:pt x="267" y="68"/>
                    <a:pt x="239" y="51"/>
                    <a:pt x="214" y="32"/>
                  </a:cubicBezTo>
                  <a:cubicBezTo>
                    <a:pt x="186" y="24"/>
                    <a:pt x="169" y="15"/>
                    <a:pt x="143" y="7"/>
                  </a:cubicBezTo>
                  <a:cubicBezTo>
                    <a:pt x="130" y="2"/>
                    <a:pt x="116" y="0"/>
                    <a:pt x="103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131940" y="1259006"/>
              <a:ext cx="25075" cy="228713"/>
            </a:xfrm>
            <a:custGeom>
              <a:rect b="b" l="l" r="r" t="t"/>
              <a:pathLst>
                <a:path extrusionOk="0" h="5345" w="586">
                  <a:moveTo>
                    <a:pt x="83" y="1"/>
                  </a:moveTo>
                  <a:cubicBezTo>
                    <a:pt x="68" y="1"/>
                    <a:pt x="54" y="3"/>
                    <a:pt x="45" y="13"/>
                  </a:cubicBezTo>
                  <a:cubicBezTo>
                    <a:pt x="0" y="47"/>
                    <a:pt x="36" y="137"/>
                    <a:pt x="45" y="181"/>
                  </a:cubicBezTo>
                  <a:cubicBezTo>
                    <a:pt x="53" y="235"/>
                    <a:pt x="70" y="279"/>
                    <a:pt x="81" y="333"/>
                  </a:cubicBezTo>
                  <a:lnTo>
                    <a:pt x="89" y="375"/>
                  </a:lnTo>
                  <a:cubicBezTo>
                    <a:pt x="115" y="473"/>
                    <a:pt x="134" y="580"/>
                    <a:pt x="143" y="678"/>
                  </a:cubicBezTo>
                  <a:cubicBezTo>
                    <a:pt x="160" y="854"/>
                    <a:pt x="168" y="1033"/>
                    <a:pt x="168" y="1210"/>
                  </a:cubicBezTo>
                  <a:cubicBezTo>
                    <a:pt x="168" y="1344"/>
                    <a:pt x="213" y="4199"/>
                    <a:pt x="221" y="4484"/>
                  </a:cubicBezTo>
                  <a:cubicBezTo>
                    <a:pt x="221" y="4554"/>
                    <a:pt x="230" y="4633"/>
                    <a:pt x="230" y="4705"/>
                  </a:cubicBezTo>
                  <a:lnTo>
                    <a:pt x="230" y="4910"/>
                  </a:lnTo>
                  <a:cubicBezTo>
                    <a:pt x="230" y="4989"/>
                    <a:pt x="241" y="5069"/>
                    <a:pt x="249" y="5148"/>
                  </a:cubicBezTo>
                  <a:cubicBezTo>
                    <a:pt x="249" y="5157"/>
                    <a:pt x="258" y="5176"/>
                    <a:pt x="258" y="5184"/>
                  </a:cubicBezTo>
                  <a:cubicBezTo>
                    <a:pt x="275" y="5210"/>
                    <a:pt x="294" y="5218"/>
                    <a:pt x="319" y="5238"/>
                  </a:cubicBezTo>
                  <a:cubicBezTo>
                    <a:pt x="373" y="5263"/>
                    <a:pt x="426" y="5299"/>
                    <a:pt x="479" y="5325"/>
                  </a:cubicBezTo>
                  <a:cubicBezTo>
                    <a:pt x="490" y="5337"/>
                    <a:pt x="505" y="5345"/>
                    <a:pt x="518" y="5345"/>
                  </a:cubicBezTo>
                  <a:cubicBezTo>
                    <a:pt x="527" y="5345"/>
                    <a:pt x="534" y="5342"/>
                    <a:pt x="541" y="5336"/>
                  </a:cubicBezTo>
                  <a:cubicBezTo>
                    <a:pt x="549" y="5325"/>
                    <a:pt x="549" y="5316"/>
                    <a:pt x="560" y="5308"/>
                  </a:cubicBezTo>
                  <a:cubicBezTo>
                    <a:pt x="577" y="5218"/>
                    <a:pt x="507" y="2434"/>
                    <a:pt x="515" y="2159"/>
                  </a:cubicBezTo>
                  <a:cubicBezTo>
                    <a:pt x="532" y="1885"/>
                    <a:pt x="515" y="1599"/>
                    <a:pt x="549" y="1333"/>
                  </a:cubicBezTo>
                  <a:cubicBezTo>
                    <a:pt x="560" y="1210"/>
                    <a:pt x="577" y="1086"/>
                    <a:pt x="585" y="961"/>
                  </a:cubicBezTo>
                  <a:cubicBezTo>
                    <a:pt x="585" y="873"/>
                    <a:pt x="585" y="775"/>
                    <a:pt x="577" y="678"/>
                  </a:cubicBezTo>
                  <a:cubicBezTo>
                    <a:pt x="568" y="599"/>
                    <a:pt x="549" y="518"/>
                    <a:pt x="515" y="439"/>
                  </a:cubicBezTo>
                  <a:cubicBezTo>
                    <a:pt x="496" y="375"/>
                    <a:pt x="471" y="313"/>
                    <a:pt x="434" y="252"/>
                  </a:cubicBezTo>
                  <a:cubicBezTo>
                    <a:pt x="409" y="216"/>
                    <a:pt x="390" y="190"/>
                    <a:pt x="364" y="162"/>
                  </a:cubicBezTo>
                  <a:cubicBezTo>
                    <a:pt x="336" y="137"/>
                    <a:pt x="311" y="109"/>
                    <a:pt x="275" y="84"/>
                  </a:cubicBezTo>
                  <a:cubicBezTo>
                    <a:pt x="249" y="67"/>
                    <a:pt x="221" y="47"/>
                    <a:pt x="196" y="39"/>
                  </a:cubicBezTo>
                  <a:cubicBezTo>
                    <a:pt x="168" y="22"/>
                    <a:pt x="151" y="13"/>
                    <a:pt x="123" y="3"/>
                  </a:cubicBezTo>
                  <a:cubicBezTo>
                    <a:pt x="111" y="3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131940" y="1259006"/>
              <a:ext cx="25075" cy="41121"/>
            </a:xfrm>
            <a:custGeom>
              <a:rect b="b" l="l" r="r" t="t"/>
              <a:pathLst>
                <a:path extrusionOk="0" h="961" w="586">
                  <a:moveTo>
                    <a:pt x="83" y="1"/>
                  </a:moveTo>
                  <a:cubicBezTo>
                    <a:pt x="68" y="1"/>
                    <a:pt x="54" y="3"/>
                    <a:pt x="45" y="13"/>
                  </a:cubicBezTo>
                  <a:cubicBezTo>
                    <a:pt x="0" y="47"/>
                    <a:pt x="36" y="137"/>
                    <a:pt x="45" y="181"/>
                  </a:cubicBezTo>
                  <a:cubicBezTo>
                    <a:pt x="53" y="235"/>
                    <a:pt x="70" y="279"/>
                    <a:pt x="81" y="333"/>
                  </a:cubicBezTo>
                  <a:lnTo>
                    <a:pt x="89" y="375"/>
                  </a:lnTo>
                  <a:cubicBezTo>
                    <a:pt x="115" y="473"/>
                    <a:pt x="134" y="580"/>
                    <a:pt x="143" y="678"/>
                  </a:cubicBezTo>
                  <a:cubicBezTo>
                    <a:pt x="163" y="671"/>
                    <a:pt x="185" y="668"/>
                    <a:pt x="206" y="668"/>
                  </a:cubicBezTo>
                  <a:cubicBezTo>
                    <a:pt x="242" y="668"/>
                    <a:pt x="278" y="676"/>
                    <a:pt x="311" y="686"/>
                  </a:cubicBezTo>
                  <a:cubicBezTo>
                    <a:pt x="400" y="722"/>
                    <a:pt x="462" y="784"/>
                    <a:pt x="507" y="854"/>
                  </a:cubicBezTo>
                  <a:cubicBezTo>
                    <a:pt x="532" y="890"/>
                    <a:pt x="560" y="927"/>
                    <a:pt x="585" y="961"/>
                  </a:cubicBezTo>
                  <a:cubicBezTo>
                    <a:pt x="585" y="873"/>
                    <a:pt x="585" y="775"/>
                    <a:pt x="577" y="678"/>
                  </a:cubicBezTo>
                  <a:cubicBezTo>
                    <a:pt x="568" y="599"/>
                    <a:pt x="549" y="518"/>
                    <a:pt x="515" y="439"/>
                  </a:cubicBezTo>
                  <a:cubicBezTo>
                    <a:pt x="496" y="375"/>
                    <a:pt x="471" y="313"/>
                    <a:pt x="434" y="252"/>
                  </a:cubicBezTo>
                  <a:cubicBezTo>
                    <a:pt x="409" y="216"/>
                    <a:pt x="390" y="190"/>
                    <a:pt x="364" y="162"/>
                  </a:cubicBezTo>
                  <a:cubicBezTo>
                    <a:pt x="336" y="137"/>
                    <a:pt x="311" y="109"/>
                    <a:pt x="275" y="84"/>
                  </a:cubicBezTo>
                  <a:cubicBezTo>
                    <a:pt x="249" y="67"/>
                    <a:pt x="221" y="47"/>
                    <a:pt x="196" y="39"/>
                  </a:cubicBezTo>
                  <a:cubicBezTo>
                    <a:pt x="168" y="22"/>
                    <a:pt x="151" y="13"/>
                    <a:pt x="123" y="3"/>
                  </a:cubicBezTo>
                  <a:cubicBezTo>
                    <a:pt x="111" y="3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7141739" y="1347925"/>
              <a:ext cx="9970" cy="54686"/>
            </a:xfrm>
            <a:custGeom>
              <a:rect b="b" l="l" r="r" t="t"/>
              <a:pathLst>
                <a:path extrusionOk="0" h="1278" w="233">
                  <a:moveTo>
                    <a:pt x="73" y="0"/>
                  </a:moveTo>
                  <a:lnTo>
                    <a:pt x="1" y="64"/>
                  </a:lnTo>
                  <a:lnTo>
                    <a:pt x="1" y="1065"/>
                  </a:lnTo>
                  <a:lnTo>
                    <a:pt x="65" y="1207"/>
                  </a:lnTo>
                  <a:lnTo>
                    <a:pt x="171" y="1278"/>
                  </a:lnTo>
                  <a:lnTo>
                    <a:pt x="233" y="1199"/>
                  </a:lnTo>
                  <a:lnTo>
                    <a:pt x="233" y="196"/>
                  </a:lnTo>
                  <a:lnTo>
                    <a:pt x="161" y="5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7147130" y="1350664"/>
              <a:ext cx="2311" cy="6418"/>
            </a:xfrm>
            <a:custGeom>
              <a:rect b="b" l="l" r="r" t="t"/>
              <a:pathLst>
                <a:path extrusionOk="0" h="150" w="54">
                  <a:moveTo>
                    <a:pt x="54" y="0"/>
                  </a:moveTo>
                  <a:lnTo>
                    <a:pt x="1" y="26"/>
                  </a:lnTo>
                  <a:lnTo>
                    <a:pt x="1" y="149"/>
                  </a:lnTo>
                  <a:lnTo>
                    <a:pt x="54" y="12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7135748" y="1349851"/>
              <a:ext cx="19726" cy="15961"/>
            </a:xfrm>
            <a:custGeom>
              <a:rect b="b" l="l" r="r" t="t"/>
              <a:pathLst>
                <a:path extrusionOk="0" h="373" w="461">
                  <a:moveTo>
                    <a:pt x="115" y="0"/>
                  </a:moveTo>
                  <a:cubicBezTo>
                    <a:pt x="79" y="0"/>
                    <a:pt x="45" y="19"/>
                    <a:pt x="26" y="53"/>
                  </a:cubicBezTo>
                  <a:cubicBezTo>
                    <a:pt x="0" y="98"/>
                    <a:pt x="0" y="151"/>
                    <a:pt x="17" y="196"/>
                  </a:cubicBezTo>
                  <a:cubicBezTo>
                    <a:pt x="26" y="221"/>
                    <a:pt x="45" y="241"/>
                    <a:pt x="54" y="258"/>
                  </a:cubicBezTo>
                  <a:cubicBezTo>
                    <a:pt x="98" y="302"/>
                    <a:pt x="160" y="339"/>
                    <a:pt x="213" y="356"/>
                  </a:cubicBezTo>
                  <a:cubicBezTo>
                    <a:pt x="239" y="364"/>
                    <a:pt x="275" y="373"/>
                    <a:pt x="320" y="373"/>
                  </a:cubicBezTo>
                  <a:cubicBezTo>
                    <a:pt x="345" y="373"/>
                    <a:pt x="382" y="364"/>
                    <a:pt x="407" y="339"/>
                  </a:cubicBezTo>
                  <a:cubicBezTo>
                    <a:pt x="460" y="285"/>
                    <a:pt x="460" y="196"/>
                    <a:pt x="418" y="134"/>
                  </a:cubicBezTo>
                  <a:cubicBezTo>
                    <a:pt x="390" y="98"/>
                    <a:pt x="364" y="81"/>
                    <a:pt x="337" y="72"/>
                  </a:cubicBezTo>
                  <a:cubicBezTo>
                    <a:pt x="332" y="69"/>
                    <a:pt x="327" y="68"/>
                    <a:pt x="321" y="68"/>
                  </a:cubicBezTo>
                  <a:cubicBezTo>
                    <a:pt x="306" y="68"/>
                    <a:pt x="290" y="77"/>
                    <a:pt x="284" y="89"/>
                  </a:cubicBezTo>
                  <a:cubicBezTo>
                    <a:pt x="275" y="106"/>
                    <a:pt x="284" y="134"/>
                    <a:pt x="301" y="143"/>
                  </a:cubicBezTo>
                  <a:cubicBezTo>
                    <a:pt x="320" y="151"/>
                    <a:pt x="337" y="160"/>
                    <a:pt x="354" y="179"/>
                  </a:cubicBezTo>
                  <a:cubicBezTo>
                    <a:pt x="373" y="204"/>
                    <a:pt x="382" y="258"/>
                    <a:pt x="354" y="285"/>
                  </a:cubicBezTo>
                  <a:cubicBezTo>
                    <a:pt x="344" y="292"/>
                    <a:pt x="332" y="294"/>
                    <a:pt x="318" y="294"/>
                  </a:cubicBezTo>
                  <a:cubicBezTo>
                    <a:pt x="295" y="294"/>
                    <a:pt x="267" y="287"/>
                    <a:pt x="239" y="275"/>
                  </a:cubicBezTo>
                  <a:cubicBezTo>
                    <a:pt x="186" y="258"/>
                    <a:pt x="141" y="232"/>
                    <a:pt x="98" y="196"/>
                  </a:cubicBezTo>
                  <a:cubicBezTo>
                    <a:pt x="98" y="187"/>
                    <a:pt x="88" y="179"/>
                    <a:pt x="88" y="168"/>
                  </a:cubicBezTo>
                  <a:cubicBezTo>
                    <a:pt x="79" y="143"/>
                    <a:pt x="79" y="115"/>
                    <a:pt x="88" y="98"/>
                  </a:cubicBezTo>
                  <a:cubicBezTo>
                    <a:pt x="98" y="81"/>
                    <a:pt x="107" y="81"/>
                    <a:pt x="124" y="81"/>
                  </a:cubicBezTo>
                  <a:cubicBezTo>
                    <a:pt x="129" y="78"/>
                    <a:pt x="133" y="77"/>
                    <a:pt x="138" y="77"/>
                  </a:cubicBezTo>
                  <a:cubicBezTo>
                    <a:pt x="148" y="77"/>
                    <a:pt x="157" y="83"/>
                    <a:pt x="169" y="89"/>
                  </a:cubicBezTo>
                  <a:lnTo>
                    <a:pt x="205" y="19"/>
                  </a:lnTo>
                  <a:cubicBezTo>
                    <a:pt x="177" y="9"/>
                    <a:pt x="152" y="0"/>
                    <a:pt x="115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7142937" y="1348353"/>
              <a:ext cx="1968" cy="6889"/>
            </a:xfrm>
            <a:custGeom>
              <a:rect b="b" l="l" r="r" t="t"/>
              <a:pathLst>
                <a:path extrusionOk="0" h="161" w="46">
                  <a:moveTo>
                    <a:pt x="45" y="1"/>
                  </a:moveTo>
                  <a:lnTo>
                    <a:pt x="1" y="27"/>
                  </a:lnTo>
                  <a:lnTo>
                    <a:pt x="1" y="161"/>
                  </a:lnTo>
                  <a:lnTo>
                    <a:pt x="45" y="13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7147130" y="1391999"/>
              <a:ext cx="2311" cy="6889"/>
            </a:xfrm>
            <a:custGeom>
              <a:rect b="b" l="l" r="r" t="t"/>
              <a:pathLst>
                <a:path extrusionOk="0" h="161" w="54">
                  <a:moveTo>
                    <a:pt x="54" y="1"/>
                  </a:moveTo>
                  <a:lnTo>
                    <a:pt x="1" y="26"/>
                  </a:lnTo>
                  <a:lnTo>
                    <a:pt x="1" y="160"/>
                  </a:lnTo>
                  <a:lnTo>
                    <a:pt x="54" y="13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7135748" y="1391186"/>
              <a:ext cx="19726" cy="16003"/>
            </a:xfrm>
            <a:custGeom>
              <a:rect b="b" l="l" r="r" t="t"/>
              <a:pathLst>
                <a:path extrusionOk="0" h="374" w="461">
                  <a:moveTo>
                    <a:pt x="115" y="1"/>
                  </a:moveTo>
                  <a:cubicBezTo>
                    <a:pt x="79" y="11"/>
                    <a:pt x="45" y="28"/>
                    <a:pt x="26" y="64"/>
                  </a:cubicBezTo>
                  <a:cubicBezTo>
                    <a:pt x="0" y="99"/>
                    <a:pt x="0" y="152"/>
                    <a:pt x="17" y="205"/>
                  </a:cubicBezTo>
                  <a:cubicBezTo>
                    <a:pt x="26" y="233"/>
                    <a:pt x="45" y="250"/>
                    <a:pt x="54" y="258"/>
                  </a:cubicBezTo>
                  <a:cubicBezTo>
                    <a:pt x="98" y="303"/>
                    <a:pt x="160" y="339"/>
                    <a:pt x="213" y="356"/>
                  </a:cubicBezTo>
                  <a:cubicBezTo>
                    <a:pt x="239" y="365"/>
                    <a:pt x="275" y="373"/>
                    <a:pt x="320" y="373"/>
                  </a:cubicBezTo>
                  <a:cubicBezTo>
                    <a:pt x="345" y="373"/>
                    <a:pt x="382" y="373"/>
                    <a:pt x="407" y="348"/>
                  </a:cubicBezTo>
                  <a:cubicBezTo>
                    <a:pt x="460" y="286"/>
                    <a:pt x="460" y="196"/>
                    <a:pt x="418" y="135"/>
                  </a:cubicBezTo>
                  <a:cubicBezTo>
                    <a:pt x="390" y="107"/>
                    <a:pt x="364" y="90"/>
                    <a:pt x="337" y="73"/>
                  </a:cubicBezTo>
                  <a:cubicBezTo>
                    <a:pt x="333" y="71"/>
                    <a:pt x="328" y="70"/>
                    <a:pt x="322" y="70"/>
                  </a:cubicBezTo>
                  <a:cubicBezTo>
                    <a:pt x="307" y="70"/>
                    <a:pt x="290" y="79"/>
                    <a:pt x="284" y="99"/>
                  </a:cubicBezTo>
                  <a:cubicBezTo>
                    <a:pt x="275" y="118"/>
                    <a:pt x="284" y="135"/>
                    <a:pt x="301" y="143"/>
                  </a:cubicBezTo>
                  <a:cubicBezTo>
                    <a:pt x="320" y="152"/>
                    <a:pt x="337" y="171"/>
                    <a:pt x="354" y="188"/>
                  </a:cubicBezTo>
                  <a:cubicBezTo>
                    <a:pt x="373" y="213"/>
                    <a:pt x="382" y="258"/>
                    <a:pt x="354" y="286"/>
                  </a:cubicBezTo>
                  <a:cubicBezTo>
                    <a:pt x="342" y="297"/>
                    <a:pt x="327" y="302"/>
                    <a:pt x="309" y="302"/>
                  </a:cubicBezTo>
                  <a:cubicBezTo>
                    <a:pt x="288" y="302"/>
                    <a:pt x="263" y="295"/>
                    <a:pt x="239" y="286"/>
                  </a:cubicBezTo>
                  <a:cubicBezTo>
                    <a:pt x="186" y="267"/>
                    <a:pt x="141" y="241"/>
                    <a:pt x="98" y="196"/>
                  </a:cubicBezTo>
                  <a:cubicBezTo>
                    <a:pt x="98" y="188"/>
                    <a:pt x="88" y="188"/>
                    <a:pt x="88" y="179"/>
                  </a:cubicBezTo>
                  <a:cubicBezTo>
                    <a:pt x="79" y="152"/>
                    <a:pt x="79" y="126"/>
                    <a:pt x="88" y="99"/>
                  </a:cubicBezTo>
                  <a:cubicBezTo>
                    <a:pt x="98" y="90"/>
                    <a:pt x="107" y="81"/>
                    <a:pt x="124" y="81"/>
                  </a:cubicBezTo>
                  <a:cubicBezTo>
                    <a:pt x="141" y="81"/>
                    <a:pt x="152" y="90"/>
                    <a:pt x="169" y="99"/>
                  </a:cubicBezTo>
                  <a:lnTo>
                    <a:pt x="205" y="28"/>
                  </a:lnTo>
                  <a:cubicBezTo>
                    <a:pt x="177" y="20"/>
                    <a:pt x="152" y="1"/>
                    <a:pt x="115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7142937" y="1390117"/>
              <a:ext cx="1968" cy="6504"/>
            </a:xfrm>
            <a:custGeom>
              <a:rect b="b" l="l" r="r" t="t"/>
              <a:pathLst>
                <a:path extrusionOk="0" h="152" w="46">
                  <a:moveTo>
                    <a:pt x="45" y="0"/>
                  </a:moveTo>
                  <a:lnTo>
                    <a:pt x="1" y="26"/>
                  </a:lnTo>
                  <a:lnTo>
                    <a:pt x="1" y="151"/>
                  </a:lnTo>
                  <a:lnTo>
                    <a:pt x="45" y="12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7127361" y="1260718"/>
              <a:ext cx="25845" cy="230339"/>
            </a:xfrm>
            <a:custGeom>
              <a:rect b="b" l="l" r="r" t="t"/>
              <a:pathLst>
                <a:path extrusionOk="0" h="5383" w="604">
                  <a:moveTo>
                    <a:pt x="100" y="1"/>
                  </a:moveTo>
                  <a:cubicBezTo>
                    <a:pt x="85" y="1"/>
                    <a:pt x="72" y="3"/>
                    <a:pt x="62" y="7"/>
                  </a:cubicBezTo>
                  <a:lnTo>
                    <a:pt x="1" y="44"/>
                  </a:lnTo>
                  <a:lnTo>
                    <a:pt x="37" y="61"/>
                  </a:lnTo>
                  <a:cubicBezTo>
                    <a:pt x="37" y="105"/>
                    <a:pt x="54" y="150"/>
                    <a:pt x="62" y="186"/>
                  </a:cubicBezTo>
                  <a:cubicBezTo>
                    <a:pt x="71" y="229"/>
                    <a:pt x="90" y="282"/>
                    <a:pt x="98" y="335"/>
                  </a:cubicBezTo>
                  <a:lnTo>
                    <a:pt x="107" y="380"/>
                  </a:lnTo>
                  <a:cubicBezTo>
                    <a:pt x="135" y="478"/>
                    <a:pt x="152" y="576"/>
                    <a:pt x="160" y="682"/>
                  </a:cubicBezTo>
                  <a:cubicBezTo>
                    <a:pt x="177" y="859"/>
                    <a:pt x="188" y="1038"/>
                    <a:pt x="188" y="1206"/>
                  </a:cubicBezTo>
                  <a:cubicBezTo>
                    <a:pt x="188" y="1346"/>
                    <a:pt x="230" y="4195"/>
                    <a:pt x="241" y="4487"/>
                  </a:cubicBezTo>
                  <a:cubicBezTo>
                    <a:pt x="241" y="4559"/>
                    <a:pt x="250" y="4629"/>
                    <a:pt x="250" y="4710"/>
                  </a:cubicBezTo>
                  <a:lnTo>
                    <a:pt x="250" y="4912"/>
                  </a:lnTo>
                  <a:cubicBezTo>
                    <a:pt x="250" y="4993"/>
                    <a:pt x="258" y="5072"/>
                    <a:pt x="267" y="5144"/>
                  </a:cubicBezTo>
                  <a:cubicBezTo>
                    <a:pt x="267" y="5161"/>
                    <a:pt x="275" y="5178"/>
                    <a:pt x="275" y="5189"/>
                  </a:cubicBezTo>
                  <a:cubicBezTo>
                    <a:pt x="294" y="5206"/>
                    <a:pt x="311" y="5223"/>
                    <a:pt x="337" y="5232"/>
                  </a:cubicBezTo>
                  <a:cubicBezTo>
                    <a:pt x="382" y="5268"/>
                    <a:pt x="435" y="5304"/>
                    <a:pt x="488" y="5330"/>
                  </a:cubicBezTo>
                  <a:lnTo>
                    <a:pt x="488" y="5383"/>
                  </a:lnTo>
                  <a:lnTo>
                    <a:pt x="550" y="5349"/>
                  </a:lnTo>
                  <a:lnTo>
                    <a:pt x="560" y="5338"/>
                  </a:lnTo>
                  <a:cubicBezTo>
                    <a:pt x="569" y="5330"/>
                    <a:pt x="569" y="5321"/>
                    <a:pt x="578" y="5304"/>
                  </a:cubicBezTo>
                  <a:cubicBezTo>
                    <a:pt x="595" y="5215"/>
                    <a:pt x="524" y="2430"/>
                    <a:pt x="533" y="2155"/>
                  </a:cubicBezTo>
                  <a:cubicBezTo>
                    <a:pt x="550" y="1889"/>
                    <a:pt x="533" y="1604"/>
                    <a:pt x="569" y="1329"/>
                  </a:cubicBezTo>
                  <a:cubicBezTo>
                    <a:pt x="578" y="1214"/>
                    <a:pt x="595" y="1091"/>
                    <a:pt x="603" y="965"/>
                  </a:cubicBezTo>
                  <a:cubicBezTo>
                    <a:pt x="603" y="867"/>
                    <a:pt x="603" y="780"/>
                    <a:pt x="595" y="682"/>
                  </a:cubicBezTo>
                  <a:cubicBezTo>
                    <a:pt x="586" y="601"/>
                    <a:pt x="569" y="514"/>
                    <a:pt x="533" y="433"/>
                  </a:cubicBezTo>
                  <a:cubicBezTo>
                    <a:pt x="516" y="371"/>
                    <a:pt x="488" y="310"/>
                    <a:pt x="454" y="256"/>
                  </a:cubicBezTo>
                  <a:cubicBezTo>
                    <a:pt x="426" y="220"/>
                    <a:pt x="409" y="195"/>
                    <a:pt x="382" y="167"/>
                  </a:cubicBezTo>
                  <a:cubicBezTo>
                    <a:pt x="356" y="141"/>
                    <a:pt x="328" y="105"/>
                    <a:pt x="294" y="88"/>
                  </a:cubicBezTo>
                  <a:cubicBezTo>
                    <a:pt x="267" y="69"/>
                    <a:pt x="241" y="52"/>
                    <a:pt x="213" y="35"/>
                  </a:cubicBezTo>
                  <a:cubicBezTo>
                    <a:pt x="188" y="27"/>
                    <a:pt x="169" y="16"/>
                    <a:pt x="143" y="7"/>
                  </a:cubicBezTo>
                  <a:cubicBezTo>
                    <a:pt x="129" y="3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7125435" y="1262301"/>
              <a:ext cx="25118" cy="228798"/>
            </a:xfrm>
            <a:custGeom>
              <a:rect b="b" l="l" r="r" t="t"/>
              <a:pathLst>
                <a:path extrusionOk="0" h="5347" w="587">
                  <a:moveTo>
                    <a:pt x="89" y="1"/>
                  </a:moveTo>
                  <a:cubicBezTo>
                    <a:pt x="71" y="1"/>
                    <a:pt x="52" y="5"/>
                    <a:pt x="37" y="15"/>
                  </a:cubicBezTo>
                  <a:cubicBezTo>
                    <a:pt x="1" y="51"/>
                    <a:pt x="37" y="139"/>
                    <a:pt x="46" y="183"/>
                  </a:cubicBezTo>
                  <a:cubicBezTo>
                    <a:pt x="54" y="228"/>
                    <a:pt x="73" y="281"/>
                    <a:pt x="82" y="334"/>
                  </a:cubicBezTo>
                  <a:lnTo>
                    <a:pt x="90" y="379"/>
                  </a:lnTo>
                  <a:cubicBezTo>
                    <a:pt x="116" y="477"/>
                    <a:pt x="135" y="584"/>
                    <a:pt x="143" y="681"/>
                  </a:cubicBezTo>
                  <a:cubicBezTo>
                    <a:pt x="161" y="858"/>
                    <a:pt x="169" y="1035"/>
                    <a:pt x="169" y="1214"/>
                  </a:cubicBezTo>
                  <a:cubicBezTo>
                    <a:pt x="161" y="1346"/>
                    <a:pt x="214" y="4194"/>
                    <a:pt x="222" y="4486"/>
                  </a:cubicBezTo>
                  <a:cubicBezTo>
                    <a:pt x="222" y="4556"/>
                    <a:pt x="233" y="4637"/>
                    <a:pt x="233" y="4707"/>
                  </a:cubicBezTo>
                  <a:lnTo>
                    <a:pt x="233" y="4912"/>
                  </a:lnTo>
                  <a:cubicBezTo>
                    <a:pt x="233" y="4992"/>
                    <a:pt x="241" y="5071"/>
                    <a:pt x="250" y="5152"/>
                  </a:cubicBezTo>
                  <a:cubicBezTo>
                    <a:pt x="250" y="5161"/>
                    <a:pt x="258" y="5178"/>
                    <a:pt x="258" y="5186"/>
                  </a:cubicBezTo>
                  <a:cubicBezTo>
                    <a:pt x="275" y="5214"/>
                    <a:pt x="295" y="5222"/>
                    <a:pt x="320" y="5239"/>
                  </a:cubicBezTo>
                  <a:cubicBezTo>
                    <a:pt x="365" y="5267"/>
                    <a:pt x="427" y="5301"/>
                    <a:pt x="480" y="5329"/>
                  </a:cubicBezTo>
                  <a:cubicBezTo>
                    <a:pt x="492" y="5339"/>
                    <a:pt x="506" y="5347"/>
                    <a:pt x="519" y="5347"/>
                  </a:cubicBezTo>
                  <a:cubicBezTo>
                    <a:pt x="527" y="5347"/>
                    <a:pt x="535" y="5344"/>
                    <a:pt x="542" y="5337"/>
                  </a:cubicBezTo>
                  <a:cubicBezTo>
                    <a:pt x="552" y="5329"/>
                    <a:pt x="552" y="5320"/>
                    <a:pt x="561" y="5312"/>
                  </a:cubicBezTo>
                  <a:cubicBezTo>
                    <a:pt x="578" y="5214"/>
                    <a:pt x="508" y="2438"/>
                    <a:pt x="516" y="2161"/>
                  </a:cubicBezTo>
                  <a:cubicBezTo>
                    <a:pt x="533" y="1886"/>
                    <a:pt x="516" y="1603"/>
                    <a:pt x="542" y="1337"/>
                  </a:cubicBezTo>
                  <a:cubicBezTo>
                    <a:pt x="561" y="1214"/>
                    <a:pt x="578" y="1088"/>
                    <a:pt x="578" y="965"/>
                  </a:cubicBezTo>
                  <a:cubicBezTo>
                    <a:pt x="586" y="875"/>
                    <a:pt x="586" y="777"/>
                    <a:pt x="578" y="681"/>
                  </a:cubicBezTo>
                  <a:cubicBezTo>
                    <a:pt x="561" y="601"/>
                    <a:pt x="542" y="522"/>
                    <a:pt x="516" y="441"/>
                  </a:cubicBezTo>
                  <a:cubicBezTo>
                    <a:pt x="499" y="379"/>
                    <a:pt x="471" y="317"/>
                    <a:pt x="435" y="256"/>
                  </a:cubicBezTo>
                  <a:cubicBezTo>
                    <a:pt x="410" y="219"/>
                    <a:pt x="393" y="192"/>
                    <a:pt x="365" y="166"/>
                  </a:cubicBezTo>
                  <a:cubicBezTo>
                    <a:pt x="339" y="139"/>
                    <a:pt x="312" y="113"/>
                    <a:pt x="275" y="85"/>
                  </a:cubicBezTo>
                  <a:cubicBezTo>
                    <a:pt x="250" y="68"/>
                    <a:pt x="222" y="51"/>
                    <a:pt x="188" y="43"/>
                  </a:cubicBezTo>
                  <a:cubicBezTo>
                    <a:pt x="169" y="24"/>
                    <a:pt x="143" y="15"/>
                    <a:pt x="126" y="7"/>
                  </a:cubicBezTo>
                  <a:cubicBezTo>
                    <a:pt x="115" y="3"/>
                    <a:pt x="102" y="1"/>
                    <a:pt x="89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7125435" y="1262301"/>
              <a:ext cx="25118" cy="41292"/>
            </a:xfrm>
            <a:custGeom>
              <a:rect b="b" l="l" r="r" t="t"/>
              <a:pathLst>
                <a:path extrusionOk="0" h="965" w="587">
                  <a:moveTo>
                    <a:pt x="89" y="1"/>
                  </a:moveTo>
                  <a:cubicBezTo>
                    <a:pt x="71" y="1"/>
                    <a:pt x="52" y="5"/>
                    <a:pt x="37" y="15"/>
                  </a:cubicBezTo>
                  <a:cubicBezTo>
                    <a:pt x="1" y="51"/>
                    <a:pt x="37" y="139"/>
                    <a:pt x="46" y="183"/>
                  </a:cubicBezTo>
                  <a:cubicBezTo>
                    <a:pt x="54" y="228"/>
                    <a:pt x="73" y="281"/>
                    <a:pt x="82" y="334"/>
                  </a:cubicBezTo>
                  <a:lnTo>
                    <a:pt x="90" y="379"/>
                  </a:lnTo>
                  <a:cubicBezTo>
                    <a:pt x="116" y="477"/>
                    <a:pt x="135" y="584"/>
                    <a:pt x="143" y="681"/>
                  </a:cubicBezTo>
                  <a:cubicBezTo>
                    <a:pt x="168" y="673"/>
                    <a:pt x="194" y="668"/>
                    <a:pt x="220" y="668"/>
                  </a:cubicBezTo>
                  <a:cubicBezTo>
                    <a:pt x="251" y="668"/>
                    <a:pt x="283" y="675"/>
                    <a:pt x="312" y="690"/>
                  </a:cubicBezTo>
                  <a:cubicBezTo>
                    <a:pt x="393" y="724"/>
                    <a:pt x="454" y="788"/>
                    <a:pt x="508" y="858"/>
                  </a:cubicBezTo>
                  <a:cubicBezTo>
                    <a:pt x="533" y="894"/>
                    <a:pt x="561" y="928"/>
                    <a:pt x="578" y="965"/>
                  </a:cubicBezTo>
                  <a:cubicBezTo>
                    <a:pt x="586" y="875"/>
                    <a:pt x="586" y="777"/>
                    <a:pt x="578" y="681"/>
                  </a:cubicBezTo>
                  <a:cubicBezTo>
                    <a:pt x="561" y="601"/>
                    <a:pt x="542" y="522"/>
                    <a:pt x="516" y="441"/>
                  </a:cubicBezTo>
                  <a:cubicBezTo>
                    <a:pt x="499" y="379"/>
                    <a:pt x="471" y="317"/>
                    <a:pt x="435" y="256"/>
                  </a:cubicBezTo>
                  <a:cubicBezTo>
                    <a:pt x="410" y="219"/>
                    <a:pt x="393" y="192"/>
                    <a:pt x="365" y="166"/>
                  </a:cubicBezTo>
                  <a:cubicBezTo>
                    <a:pt x="339" y="139"/>
                    <a:pt x="312" y="113"/>
                    <a:pt x="275" y="85"/>
                  </a:cubicBezTo>
                  <a:cubicBezTo>
                    <a:pt x="250" y="68"/>
                    <a:pt x="222" y="51"/>
                    <a:pt x="188" y="43"/>
                  </a:cubicBezTo>
                  <a:cubicBezTo>
                    <a:pt x="169" y="24"/>
                    <a:pt x="143" y="15"/>
                    <a:pt x="126" y="7"/>
                  </a:cubicBezTo>
                  <a:cubicBezTo>
                    <a:pt x="115" y="3"/>
                    <a:pt x="102" y="1"/>
                    <a:pt x="89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7135363" y="1351391"/>
              <a:ext cx="9884" cy="54343"/>
            </a:xfrm>
            <a:custGeom>
              <a:rect b="b" l="l" r="r" t="t"/>
              <a:pathLst>
                <a:path extrusionOk="0" h="1270" w="231">
                  <a:moveTo>
                    <a:pt x="71" y="0"/>
                  </a:moveTo>
                  <a:lnTo>
                    <a:pt x="1" y="62"/>
                  </a:lnTo>
                  <a:lnTo>
                    <a:pt x="1" y="1065"/>
                  </a:lnTo>
                  <a:lnTo>
                    <a:pt x="54" y="1207"/>
                  </a:lnTo>
                  <a:lnTo>
                    <a:pt x="169" y="1269"/>
                  </a:lnTo>
                  <a:lnTo>
                    <a:pt x="231" y="1197"/>
                  </a:lnTo>
                  <a:lnTo>
                    <a:pt x="231" y="196"/>
                  </a:lnTo>
                  <a:lnTo>
                    <a:pt x="161" y="5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7140669" y="1354001"/>
              <a:ext cx="2311" cy="6547"/>
            </a:xfrm>
            <a:custGeom>
              <a:rect b="b" l="l" r="r" t="t"/>
              <a:pathLst>
                <a:path extrusionOk="0" h="153" w="54">
                  <a:moveTo>
                    <a:pt x="54" y="1"/>
                  </a:moveTo>
                  <a:lnTo>
                    <a:pt x="0" y="29"/>
                  </a:lnTo>
                  <a:lnTo>
                    <a:pt x="0" y="152"/>
                  </a:lnTo>
                  <a:lnTo>
                    <a:pt x="54" y="12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7128901" y="1353274"/>
              <a:ext cx="20197" cy="16003"/>
            </a:xfrm>
            <a:custGeom>
              <a:rect b="b" l="l" r="r" t="t"/>
              <a:pathLst>
                <a:path extrusionOk="0" h="374" w="472">
                  <a:moveTo>
                    <a:pt x="124" y="1"/>
                  </a:moveTo>
                  <a:cubicBezTo>
                    <a:pt x="88" y="1"/>
                    <a:pt x="54" y="18"/>
                    <a:pt x="35" y="54"/>
                  </a:cubicBezTo>
                  <a:cubicBezTo>
                    <a:pt x="9" y="88"/>
                    <a:pt x="1" y="152"/>
                    <a:pt x="18" y="195"/>
                  </a:cubicBezTo>
                  <a:cubicBezTo>
                    <a:pt x="26" y="222"/>
                    <a:pt x="54" y="239"/>
                    <a:pt x="62" y="259"/>
                  </a:cubicBezTo>
                  <a:cubicBezTo>
                    <a:pt x="107" y="301"/>
                    <a:pt x="160" y="329"/>
                    <a:pt x="222" y="354"/>
                  </a:cubicBezTo>
                  <a:cubicBezTo>
                    <a:pt x="248" y="354"/>
                    <a:pt x="284" y="374"/>
                    <a:pt x="329" y="374"/>
                  </a:cubicBezTo>
                  <a:cubicBezTo>
                    <a:pt x="354" y="374"/>
                    <a:pt x="390" y="365"/>
                    <a:pt x="418" y="337"/>
                  </a:cubicBezTo>
                  <a:cubicBezTo>
                    <a:pt x="471" y="284"/>
                    <a:pt x="471" y="195"/>
                    <a:pt x="418" y="124"/>
                  </a:cubicBezTo>
                  <a:cubicBezTo>
                    <a:pt x="399" y="99"/>
                    <a:pt x="373" y="80"/>
                    <a:pt x="346" y="71"/>
                  </a:cubicBezTo>
                  <a:cubicBezTo>
                    <a:pt x="339" y="69"/>
                    <a:pt x="332" y="68"/>
                    <a:pt x="327" y="68"/>
                  </a:cubicBezTo>
                  <a:cubicBezTo>
                    <a:pt x="311" y="68"/>
                    <a:pt x="299" y="76"/>
                    <a:pt x="292" y="88"/>
                  </a:cubicBezTo>
                  <a:cubicBezTo>
                    <a:pt x="284" y="107"/>
                    <a:pt x="292" y="133"/>
                    <a:pt x="312" y="141"/>
                  </a:cubicBezTo>
                  <a:cubicBezTo>
                    <a:pt x="329" y="152"/>
                    <a:pt x="346" y="161"/>
                    <a:pt x="365" y="178"/>
                  </a:cubicBezTo>
                  <a:cubicBezTo>
                    <a:pt x="382" y="205"/>
                    <a:pt x="390" y="248"/>
                    <a:pt x="365" y="284"/>
                  </a:cubicBezTo>
                  <a:cubicBezTo>
                    <a:pt x="354" y="291"/>
                    <a:pt x="341" y="293"/>
                    <a:pt x="327" y="293"/>
                  </a:cubicBezTo>
                  <a:cubicBezTo>
                    <a:pt x="303" y="293"/>
                    <a:pt x="275" y="286"/>
                    <a:pt x="248" y="276"/>
                  </a:cubicBezTo>
                  <a:cubicBezTo>
                    <a:pt x="194" y="259"/>
                    <a:pt x="141" y="231"/>
                    <a:pt x="107" y="186"/>
                  </a:cubicBezTo>
                  <a:cubicBezTo>
                    <a:pt x="107" y="186"/>
                    <a:pt x="99" y="178"/>
                    <a:pt x="99" y="169"/>
                  </a:cubicBezTo>
                  <a:cubicBezTo>
                    <a:pt x="88" y="141"/>
                    <a:pt x="88" y="116"/>
                    <a:pt x="99" y="99"/>
                  </a:cubicBezTo>
                  <a:cubicBezTo>
                    <a:pt x="107" y="80"/>
                    <a:pt x="116" y="80"/>
                    <a:pt x="133" y="80"/>
                  </a:cubicBezTo>
                  <a:cubicBezTo>
                    <a:pt x="135" y="77"/>
                    <a:pt x="139" y="76"/>
                    <a:pt x="143" y="76"/>
                  </a:cubicBezTo>
                  <a:cubicBezTo>
                    <a:pt x="152" y="76"/>
                    <a:pt x="165" y="82"/>
                    <a:pt x="177" y="88"/>
                  </a:cubicBezTo>
                  <a:lnTo>
                    <a:pt x="214" y="18"/>
                  </a:lnTo>
                  <a:cubicBezTo>
                    <a:pt x="186" y="9"/>
                    <a:pt x="160" y="1"/>
                    <a:pt x="124" y="1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7136475" y="1351733"/>
              <a:ext cx="1968" cy="6889"/>
            </a:xfrm>
            <a:custGeom>
              <a:rect b="b" l="l" r="r" t="t"/>
              <a:pathLst>
                <a:path extrusionOk="0" h="161" w="46">
                  <a:moveTo>
                    <a:pt x="45" y="1"/>
                  </a:moveTo>
                  <a:lnTo>
                    <a:pt x="0" y="28"/>
                  </a:lnTo>
                  <a:lnTo>
                    <a:pt x="0" y="160"/>
                  </a:lnTo>
                  <a:lnTo>
                    <a:pt x="45" y="13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7140669" y="1395380"/>
              <a:ext cx="2311" cy="6504"/>
            </a:xfrm>
            <a:custGeom>
              <a:rect b="b" l="l" r="r" t="t"/>
              <a:pathLst>
                <a:path extrusionOk="0" h="152" w="54">
                  <a:moveTo>
                    <a:pt x="54" y="1"/>
                  </a:moveTo>
                  <a:lnTo>
                    <a:pt x="0" y="28"/>
                  </a:lnTo>
                  <a:lnTo>
                    <a:pt x="0" y="152"/>
                  </a:lnTo>
                  <a:lnTo>
                    <a:pt x="54" y="12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7128901" y="1394652"/>
              <a:ext cx="20197" cy="16003"/>
            </a:xfrm>
            <a:custGeom>
              <a:rect b="b" l="l" r="r" t="t"/>
              <a:pathLst>
                <a:path extrusionOk="0" h="374" w="472">
                  <a:moveTo>
                    <a:pt x="124" y="0"/>
                  </a:moveTo>
                  <a:cubicBezTo>
                    <a:pt x="88" y="9"/>
                    <a:pt x="54" y="26"/>
                    <a:pt x="35" y="62"/>
                  </a:cubicBezTo>
                  <a:cubicBezTo>
                    <a:pt x="9" y="98"/>
                    <a:pt x="1" y="152"/>
                    <a:pt x="18" y="196"/>
                  </a:cubicBezTo>
                  <a:cubicBezTo>
                    <a:pt x="26" y="222"/>
                    <a:pt x="54" y="250"/>
                    <a:pt x="62" y="258"/>
                  </a:cubicBezTo>
                  <a:cubicBezTo>
                    <a:pt x="107" y="303"/>
                    <a:pt x="160" y="337"/>
                    <a:pt x="222" y="356"/>
                  </a:cubicBezTo>
                  <a:cubicBezTo>
                    <a:pt x="248" y="365"/>
                    <a:pt x="284" y="373"/>
                    <a:pt x="329" y="373"/>
                  </a:cubicBezTo>
                  <a:cubicBezTo>
                    <a:pt x="354" y="373"/>
                    <a:pt x="390" y="365"/>
                    <a:pt x="418" y="337"/>
                  </a:cubicBezTo>
                  <a:cubicBezTo>
                    <a:pt x="471" y="284"/>
                    <a:pt x="471" y="196"/>
                    <a:pt x="418" y="132"/>
                  </a:cubicBezTo>
                  <a:cubicBezTo>
                    <a:pt x="399" y="107"/>
                    <a:pt x="373" y="90"/>
                    <a:pt x="346" y="71"/>
                  </a:cubicBezTo>
                  <a:cubicBezTo>
                    <a:pt x="339" y="68"/>
                    <a:pt x="333" y="67"/>
                    <a:pt x="327" y="67"/>
                  </a:cubicBezTo>
                  <a:cubicBezTo>
                    <a:pt x="311" y="67"/>
                    <a:pt x="299" y="76"/>
                    <a:pt x="292" y="90"/>
                  </a:cubicBezTo>
                  <a:cubicBezTo>
                    <a:pt x="284" y="115"/>
                    <a:pt x="292" y="132"/>
                    <a:pt x="312" y="143"/>
                  </a:cubicBezTo>
                  <a:cubicBezTo>
                    <a:pt x="329" y="152"/>
                    <a:pt x="346" y="169"/>
                    <a:pt x="365" y="177"/>
                  </a:cubicBezTo>
                  <a:cubicBezTo>
                    <a:pt x="382" y="213"/>
                    <a:pt x="390" y="258"/>
                    <a:pt x="365" y="284"/>
                  </a:cubicBezTo>
                  <a:cubicBezTo>
                    <a:pt x="354" y="294"/>
                    <a:pt x="341" y="298"/>
                    <a:pt x="326" y="298"/>
                  </a:cubicBezTo>
                  <a:cubicBezTo>
                    <a:pt x="302" y="298"/>
                    <a:pt x="275" y="289"/>
                    <a:pt x="248" y="284"/>
                  </a:cubicBezTo>
                  <a:cubicBezTo>
                    <a:pt x="194" y="267"/>
                    <a:pt x="141" y="230"/>
                    <a:pt x="107" y="196"/>
                  </a:cubicBezTo>
                  <a:cubicBezTo>
                    <a:pt x="107" y="186"/>
                    <a:pt x="99" y="177"/>
                    <a:pt x="99" y="177"/>
                  </a:cubicBezTo>
                  <a:cubicBezTo>
                    <a:pt x="88" y="152"/>
                    <a:pt x="88" y="115"/>
                    <a:pt x="99" y="98"/>
                  </a:cubicBezTo>
                  <a:cubicBezTo>
                    <a:pt x="107" y="90"/>
                    <a:pt x="116" y="79"/>
                    <a:pt x="133" y="79"/>
                  </a:cubicBezTo>
                  <a:cubicBezTo>
                    <a:pt x="141" y="79"/>
                    <a:pt x="160" y="90"/>
                    <a:pt x="177" y="98"/>
                  </a:cubicBezTo>
                  <a:lnTo>
                    <a:pt x="214" y="26"/>
                  </a:lnTo>
                  <a:cubicBezTo>
                    <a:pt x="186" y="9"/>
                    <a:pt x="160" y="0"/>
                    <a:pt x="124" y="0"/>
                  </a:cubicBezTo>
                  <a:close/>
                </a:path>
              </a:pathLst>
            </a:custGeom>
            <a:solidFill>
              <a:srgbClr val="612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7136475" y="1393454"/>
              <a:ext cx="1968" cy="6504"/>
            </a:xfrm>
            <a:custGeom>
              <a:rect b="b" l="l" r="r" t="t"/>
              <a:pathLst>
                <a:path extrusionOk="0" h="152" w="46">
                  <a:moveTo>
                    <a:pt x="45" y="1"/>
                  </a:moveTo>
                  <a:lnTo>
                    <a:pt x="0" y="28"/>
                  </a:lnTo>
                  <a:lnTo>
                    <a:pt x="0" y="152"/>
                  </a:lnTo>
                  <a:lnTo>
                    <a:pt x="45" y="12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26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7123167" y="1301240"/>
              <a:ext cx="13693" cy="17929"/>
            </a:xfrm>
            <a:custGeom>
              <a:rect b="b" l="l" r="r" t="t"/>
              <a:pathLst>
                <a:path extrusionOk="0" h="419" w="320">
                  <a:moveTo>
                    <a:pt x="90" y="0"/>
                  </a:moveTo>
                  <a:cubicBezTo>
                    <a:pt x="66" y="0"/>
                    <a:pt x="36" y="29"/>
                    <a:pt x="28" y="46"/>
                  </a:cubicBezTo>
                  <a:cubicBezTo>
                    <a:pt x="1" y="99"/>
                    <a:pt x="1" y="170"/>
                    <a:pt x="20" y="223"/>
                  </a:cubicBezTo>
                  <a:cubicBezTo>
                    <a:pt x="37" y="267"/>
                    <a:pt x="54" y="321"/>
                    <a:pt x="90" y="357"/>
                  </a:cubicBezTo>
                  <a:lnTo>
                    <a:pt x="90" y="365"/>
                  </a:lnTo>
                  <a:cubicBezTo>
                    <a:pt x="107" y="382"/>
                    <a:pt x="135" y="399"/>
                    <a:pt x="160" y="410"/>
                  </a:cubicBezTo>
                  <a:cubicBezTo>
                    <a:pt x="179" y="410"/>
                    <a:pt x="196" y="419"/>
                    <a:pt x="214" y="419"/>
                  </a:cubicBezTo>
                  <a:cubicBezTo>
                    <a:pt x="241" y="410"/>
                    <a:pt x="267" y="410"/>
                    <a:pt x="294" y="391"/>
                  </a:cubicBezTo>
                  <a:cubicBezTo>
                    <a:pt x="311" y="374"/>
                    <a:pt x="320" y="338"/>
                    <a:pt x="311" y="312"/>
                  </a:cubicBezTo>
                  <a:cubicBezTo>
                    <a:pt x="311" y="276"/>
                    <a:pt x="286" y="231"/>
                    <a:pt x="258" y="206"/>
                  </a:cubicBezTo>
                  <a:cubicBezTo>
                    <a:pt x="233" y="178"/>
                    <a:pt x="196" y="161"/>
                    <a:pt x="160" y="144"/>
                  </a:cubicBezTo>
                  <a:cubicBezTo>
                    <a:pt x="143" y="133"/>
                    <a:pt x="135" y="125"/>
                    <a:pt x="116" y="99"/>
                  </a:cubicBezTo>
                  <a:cubicBezTo>
                    <a:pt x="107" y="80"/>
                    <a:pt x="107" y="63"/>
                    <a:pt x="107" y="46"/>
                  </a:cubicBezTo>
                  <a:cubicBezTo>
                    <a:pt x="107" y="27"/>
                    <a:pt x="107" y="10"/>
                    <a:pt x="99" y="1"/>
                  </a:cubicBezTo>
                  <a:cubicBezTo>
                    <a:pt x="96" y="0"/>
                    <a:pt x="93" y="0"/>
                    <a:pt x="90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7128088" y="1299743"/>
              <a:ext cx="6162" cy="7659"/>
            </a:xfrm>
            <a:custGeom>
              <a:rect b="b" l="l" r="r" t="t"/>
              <a:pathLst>
                <a:path extrusionOk="0" h="179" w="144">
                  <a:moveTo>
                    <a:pt x="64" y="0"/>
                  </a:moveTo>
                  <a:cubicBezTo>
                    <a:pt x="45" y="0"/>
                    <a:pt x="20" y="9"/>
                    <a:pt x="11" y="36"/>
                  </a:cubicBezTo>
                  <a:cubicBezTo>
                    <a:pt x="1" y="53"/>
                    <a:pt x="1" y="90"/>
                    <a:pt x="20" y="107"/>
                  </a:cubicBezTo>
                  <a:cubicBezTo>
                    <a:pt x="20" y="115"/>
                    <a:pt x="37" y="126"/>
                    <a:pt x="37" y="126"/>
                  </a:cubicBezTo>
                  <a:lnTo>
                    <a:pt x="73" y="160"/>
                  </a:lnTo>
                  <a:cubicBezTo>
                    <a:pt x="81" y="168"/>
                    <a:pt x="90" y="179"/>
                    <a:pt x="99" y="179"/>
                  </a:cubicBezTo>
                  <a:cubicBezTo>
                    <a:pt x="118" y="179"/>
                    <a:pt x="126" y="179"/>
                    <a:pt x="126" y="168"/>
                  </a:cubicBezTo>
                  <a:cubicBezTo>
                    <a:pt x="135" y="160"/>
                    <a:pt x="143" y="151"/>
                    <a:pt x="135" y="143"/>
                  </a:cubicBezTo>
                  <a:cubicBezTo>
                    <a:pt x="135" y="143"/>
                    <a:pt x="135" y="134"/>
                    <a:pt x="126" y="126"/>
                  </a:cubicBezTo>
                  <a:cubicBezTo>
                    <a:pt x="118" y="115"/>
                    <a:pt x="107" y="98"/>
                    <a:pt x="99" y="81"/>
                  </a:cubicBezTo>
                  <a:lnTo>
                    <a:pt x="99" y="28"/>
                  </a:lnTo>
                  <a:cubicBezTo>
                    <a:pt x="90" y="19"/>
                    <a:pt x="81" y="9"/>
                    <a:pt x="6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6" name="Google Shape;2406;p27"/>
          <p:cNvGrpSpPr/>
          <p:nvPr/>
        </p:nvGrpSpPr>
        <p:grpSpPr>
          <a:xfrm>
            <a:off x="7668395" y="2418702"/>
            <a:ext cx="1325123" cy="2329951"/>
            <a:chOff x="8022026" y="1135127"/>
            <a:chExt cx="231152" cy="406425"/>
          </a:xfrm>
        </p:grpSpPr>
        <p:sp>
          <p:nvSpPr>
            <p:cNvPr id="2407" name="Google Shape;2407;p27"/>
            <p:cNvSpPr/>
            <p:nvPr/>
          </p:nvSpPr>
          <p:spPr>
            <a:xfrm>
              <a:off x="8058098" y="1190755"/>
              <a:ext cx="14463" cy="26658"/>
            </a:xfrm>
            <a:custGeom>
              <a:rect b="b" l="l" r="r" t="t"/>
              <a:pathLst>
                <a:path extrusionOk="0" h="623" w="338">
                  <a:moveTo>
                    <a:pt x="133" y="1"/>
                  </a:moveTo>
                  <a:cubicBezTo>
                    <a:pt x="124" y="12"/>
                    <a:pt x="124" y="20"/>
                    <a:pt x="124" y="37"/>
                  </a:cubicBezTo>
                  <a:cubicBezTo>
                    <a:pt x="116" y="73"/>
                    <a:pt x="107" y="107"/>
                    <a:pt x="99" y="144"/>
                  </a:cubicBezTo>
                  <a:cubicBezTo>
                    <a:pt x="99" y="180"/>
                    <a:pt x="88" y="225"/>
                    <a:pt x="80" y="259"/>
                  </a:cubicBezTo>
                  <a:cubicBezTo>
                    <a:pt x="71" y="331"/>
                    <a:pt x="54" y="401"/>
                    <a:pt x="45" y="471"/>
                  </a:cubicBezTo>
                  <a:cubicBezTo>
                    <a:pt x="35" y="516"/>
                    <a:pt x="1" y="578"/>
                    <a:pt x="45" y="614"/>
                  </a:cubicBezTo>
                  <a:cubicBezTo>
                    <a:pt x="54" y="623"/>
                    <a:pt x="71" y="623"/>
                    <a:pt x="80" y="623"/>
                  </a:cubicBezTo>
                  <a:cubicBezTo>
                    <a:pt x="116" y="614"/>
                    <a:pt x="152" y="597"/>
                    <a:pt x="186" y="578"/>
                  </a:cubicBezTo>
                  <a:cubicBezTo>
                    <a:pt x="214" y="552"/>
                    <a:pt x="248" y="533"/>
                    <a:pt x="284" y="516"/>
                  </a:cubicBezTo>
                  <a:cubicBezTo>
                    <a:pt x="296" y="510"/>
                    <a:pt x="309" y="504"/>
                    <a:pt x="322" y="504"/>
                  </a:cubicBezTo>
                  <a:cubicBezTo>
                    <a:pt x="327" y="504"/>
                    <a:pt x="332" y="505"/>
                    <a:pt x="337" y="508"/>
                  </a:cubicBezTo>
                  <a:cubicBezTo>
                    <a:pt x="320" y="393"/>
                    <a:pt x="301" y="267"/>
                    <a:pt x="312" y="152"/>
                  </a:cubicBezTo>
                  <a:lnTo>
                    <a:pt x="312" y="46"/>
                  </a:lnTo>
                  <a:cubicBezTo>
                    <a:pt x="302" y="49"/>
                    <a:pt x="292" y="49"/>
                    <a:pt x="281" y="49"/>
                  </a:cubicBezTo>
                  <a:cubicBezTo>
                    <a:pt x="260" y="49"/>
                    <a:pt x="236" y="46"/>
                    <a:pt x="214" y="46"/>
                  </a:cubicBezTo>
                  <a:cubicBezTo>
                    <a:pt x="194" y="37"/>
                    <a:pt x="177" y="37"/>
                    <a:pt x="169" y="29"/>
                  </a:cubicBezTo>
                  <a:cubicBezTo>
                    <a:pt x="152" y="29"/>
                    <a:pt x="141" y="20"/>
                    <a:pt x="133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8055017" y="1198800"/>
              <a:ext cx="53231" cy="110912"/>
            </a:xfrm>
            <a:custGeom>
              <a:rect b="b" l="l" r="r" t="t"/>
              <a:pathLst>
                <a:path extrusionOk="0" h="2592" w="1244">
                  <a:moveTo>
                    <a:pt x="143" y="0"/>
                  </a:moveTo>
                  <a:lnTo>
                    <a:pt x="134" y="9"/>
                  </a:lnTo>
                  <a:cubicBezTo>
                    <a:pt x="107" y="45"/>
                    <a:pt x="98" y="90"/>
                    <a:pt x="90" y="132"/>
                  </a:cubicBezTo>
                  <a:cubicBezTo>
                    <a:pt x="81" y="186"/>
                    <a:pt x="73" y="230"/>
                    <a:pt x="64" y="275"/>
                  </a:cubicBezTo>
                  <a:lnTo>
                    <a:pt x="54" y="345"/>
                  </a:lnTo>
                  <a:cubicBezTo>
                    <a:pt x="0" y="648"/>
                    <a:pt x="73" y="967"/>
                    <a:pt x="160" y="1250"/>
                  </a:cubicBezTo>
                  <a:cubicBezTo>
                    <a:pt x="213" y="1410"/>
                    <a:pt x="258" y="1561"/>
                    <a:pt x="320" y="1720"/>
                  </a:cubicBezTo>
                  <a:cubicBezTo>
                    <a:pt x="384" y="1880"/>
                    <a:pt x="445" y="2031"/>
                    <a:pt x="507" y="2191"/>
                  </a:cubicBezTo>
                  <a:cubicBezTo>
                    <a:pt x="533" y="2272"/>
                    <a:pt x="543" y="2359"/>
                    <a:pt x="569" y="2440"/>
                  </a:cubicBezTo>
                  <a:cubicBezTo>
                    <a:pt x="596" y="2493"/>
                    <a:pt x="631" y="2547"/>
                    <a:pt x="675" y="2572"/>
                  </a:cubicBezTo>
                  <a:cubicBezTo>
                    <a:pt x="700" y="2585"/>
                    <a:pt x="729" y="2592"/>
                    <a:pt x="757" y="2592"/>
                  </a:cubicBezTo>
                  <a:cubicBezTo>
                    <a:pt x="788" y="2592"/>
                    <a:pt x="820" y="2583"/>
                    <a:pt x="843" y="2564"/>
                  </a:cubicBezTo>
                  <a:cubicBezTo>
                    <a:pt x="880" y="2538"/>
                    <a:pt x="897" y="2493"/>
                    <a:pt x="916" y="2449"/>
                  </a:cubicBezTo>
                  <a:cubicBezTo>
                    <a:pt x="1003" y="2199"/>
                    <a:pt x="1075" y="1925"/>
                    <a:pt x="1244" y="1712"/>
                  </a:cubicBezTo>
                  <a:cubicBezTo>
                    <a:pt x="1154" y="1633"/>
                    <a:pt x="1056" y="1544"/>
                    <a:pt x="969" y="1463"/>
                  </a:cubicBezTo>
                  <a:cubicBezTo>
                    <a:pt x="905" y="1410"/>
                    <a:pt x="835" y="1348"/>
                    <a:pt x="773" y="1286"/>
                  </a:cubicBezTo>
                  <a:cubicBezTo>
                    <a:pt x="737" y="1261"/>
                    <a:pt x="703" y="1224"/>
                    <a:pt x="667" y="1188"/>
                  </a:cubicBezTo>
                  <a:cubicBezTo>
                    <a:pt x="613" y="1127"/>
                    <a:pt x="596" y="1073"/>
                    <a:pt x="586" y="1003"/>
                  </a:cubicBezTo>
                  <a:cubicBezTo>
                    <a:pt x="577" y="931"/>
                    <a:pt x="560" y="869"/>
                    <a:pt x="552" y="799"/>
                  </a:cubicBezTo>
                  <a:cubicBezTo>
                    <a:pt x="533" y="665"/>
                    <a:pt x="426" y="160"/>
                    <a:pt x="418" y="124"/>
                  </a:cubicBezTo>
                  <a:cubicBezTo>
                    <a:pt x="409" y="90"/>
                    <a:pt x="409" y="54"/>
                    <a:pt x="401" y="17"/>
                  </a:cubicBezTo>
                  <a:lnTo>
                    <a:pt x="401" y="0"/>
                  </a:lnTo>
                  <a:lnTo>
                    <a:pt x="384" y="0"/>
                  </a:lnTo>
                  <a:cubicBezTo>
                    <a:pt x="364" y="26"/>
                    <a:pt x="347" y="37"/>
                    <a:pt x="311" y="45"/>
                  </a:cubicBezTo>
                  <a:lnTo>
                    <a:pt x="213" y="45"/>
                  </a:lnTo>
                  <a:cubicBezTo>
                    <a:pt x="196" y="37"/>
                    <a:pt x="160" y="37"/>
                    <a:pt x="160" y="9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8067940" y="1198800"/>
              <a:ext cx="28541" cy="91870"/>
            </a:xfrm>
            <a:custGeom>
              <a:rect b="b" l="l" r="r" t="t"/>
              <a:pathLst>
                <a:path extrusionOk="0" h="2147" w="667">
                  <a:moveTo>
                    <a:pt x="82" y="0"/>
                  </a:moveTo>
                  <a:cubicBezTo>
                    <a:pt x="62" y="26"/>
                    <a:pt x="45" y="37"/>
                    <a:pt x="9" y="45"/>
                  </a:cubicBezTo>
                  <a:cubicBezTo>
                    <a:pt x="9" y="71"/>
                    <a:pt x="18" y="107"/>
                    <a:pt x="28" y="143"/>
                  </a:cubicBezTo>
                  <a:cubicBezTo>
                    <a:pt x="54" y="311"/>
                    <a:pt x="90" y="479"/>
                    <a:pt x="124" y="648"/>
                  </a:cubicBezTo>
                  <a:cubicBezTo>
                    <a:pt x="143" y="745"/>
                    <a:pt x="160" y="843"/>
                    <a:pt x="177" y="941"/>
                  </a:cubicBezTo>
                  <a:cubicBezTo>
                    <a:pt x="188" y="995"/>
                    <a:pt x="197" y="1048"/>
                    <a:pt x="169" y="1090"/>
                  </a:cubicBezTo>
                  <a:cubicBezTo>
                    <a:pt x="124" y="1163"/>
                    <a:pt x="62" y="1207"/>
                    <a:pt x="9" y="1269"/>
                  </a:cubicBezTo>
                  <a:cubicBezTo>
                    <a:pt x="9" y="1269"/>
                    <a:pt x="1" y="1278"/>
                    <a:pt x="9" y="1286"/>
                  </a:cubicBezTo>
                  <a:cubicBezTo>
                    <a:pt x="9" y="1295"/>
                    <a:pt x="18" y="1295"/>
                    <a:pt x="18" y="1295"/>
                  </a:cubicBezTo>
                  <a:cubicBezTo>
                    <a:pt x="71" y="1286"/>
                    <a:pt x="116" y="1269"/>
                    <a:pt x="160" y="1261"/>
                  </a:cubicBezTo>
                  <a:cubicBezTo>
                    <a:pt x="185" y="1256"/>
                    <a:pt x="212" y="1249"/>
                    <a:pt x="238" y="1249"/>
                  </a:cubicBezTo>
                  <a:cubicBezTo>
                    <a:pt x="267" y="1249"/>
                    <a:pt x="296" y="1258"/>
                    <a:pt x="320" y="1286"/>
                  </a:cubicBezTo>
                  <a:cubicBezTo>
                    <a:pt x="356" y="1322"/>
                    <a:pt x="382" y="1376"/>
                    <a:pt x="382" y="1429"/>
                  </a:cubicBezTo>
                  <a:cubicBezTo>
                    <a:pt x="382" y="1499"/>
                    <a:pt x="329" y="1561"/>
                    <a:pt x="294" y="1623"/>
                  </a:cubicBezTo>
                  <a:cubicBezTo>
                    <a:pt x="205" y="1774"/>
                    <a:pt x="160" y="1970"/>
                    <a:pt x="197" y="2146"/>
                  </a:cubicBezTo>
                  <a:cubicBezTo>
                    <a:pt x="267" y="2031"/>
                    <a:pt x="348" y="1925"/>
                    <a:pt x="435" y="1835"/>
                  </a:cubicBezTo>
                  <a:cubicBezTo>
                    <a:pt x="507" y="1765"/>
                    <a:pt x="578" y="1703"/>
                    <a:pt x="622" y="1623"/>
                  </a:cubicBezTo>
                  <a:cubicBezTo>
                    <a:pt x="648" y="1569"/>
                    <a:pt x="656" y="1516"/>
                    <a:pt x="667" y="1463"/>
                  </a:cubicBezTo>
                  <a:cubicBezTo>
                    <a:pt x="603" y="1410"/>
                    <a:pt x="533" y="1348"/>
                    <a:pt x="471" y="1286"/>
                  </a:cubicBezTo>
                  <a:cubicBezTo>
                    <a:pt x="435" y="1261"/>
                    <a:pt x="401" y="1224"/>
                    <a:pt x="365" y="1188"/>
                  </a:cubicBezTo>
                  <a:cubicBezTo>
                    <a:pt x="311" y="1127"/>
                    <a:pt x="294" y="1073"/>
                    <a:pt x="284" y="1003"/>
                  </a:cubicBezTo>
                  <a:cubicBezTo>
                    <a:pt x="275" y="931"/>
                    <a:pt x="258" y="869"/>
                    <a:pt x="250" y="799"/>
                  </a:cubicBezTo>
                  <a:cubicBezTo>
                    <a:pt x="231" y="665"/>
                    <a:pt x="124" y="160"/>
                    <a:pt x="116" y="124"/>
                  </a:cubicBezTo>
                  <a:cubicBezTo>
                    <a:pt x="107" y="90"/>
                    <a:pt x="107" y="54"/>
                    <a:pt x="99" y="17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047101" y="1478265"/>
              <a:ext cx="36457" cy="25888"/>
            </a:xfrm>
            <a:custGeom>
              <a:rect b="b" l="l" r="r" t="t"/>
              <a:pathLst>
                <a:path extrusionOk="0" h="605" w="852">
                  <a:moveTo>
                    <a:pt x="671" y="1"/>
                  </a:moveTo>
                  <a:cubicBezTo>
                    <a:pt x="663" y="1"/>
                    <a:pt x="656" y="3"/>
                    <a:pt x="647" y="7"/>
                  </a:cubicBezTo>
                  <a:cubicBezTo>
                    <a:pt x="622" y="16"/>
                    <a:pt x="594" y="24"/>
                    <a:pt x="577" y="33"/>
                  </a:cubicBezTo>
                  <a:cubicBezTo>
                    <a:pt x="558" y="41"/>
                    <a:pt x="524" y="52"/>
                    <a:pt x="488" y="69"/>
                  </a:cubicBezTo>
                  <a:cubicBezTo>
                    <a:pt x="356" y="139"/>
                    <a:pt x="115" y="265"/>
                    <a:pt x="90" y="290"/>
                  </a:cubicBezTo>
                  <a:cubicBezTo>
                    <a:pt x="36" y="335"/>
                    <a:pt x="0" y="441"/>
                    <a:pt x="26" y="512"/>
                  </a:cubicBezTo>
                  <a:cubicBezTo>
                    <a:pt x="36" y="548"/>
                    <a:pt x="53" y="565"/>
                    <a:pt x="90" y="584"/>
                  </a:cubicBezTo>
                  <a:lnTo>
                    <a:pt x="90" y="593"/>
                  </a:lnTo>
                  <a:cubicBezTo>
                    <a:pt x="114" y="599"/>
                    <a:pt x="139" y="605"/>
                    <a:pt x="164" y="605"/>
                  </a:cubicBezTo>
                  <a:cubicBezTo>
                    <a:pt x="175" y="605"/>
                    <a:pt x="185" y="604"/>
                    <a:pt x="196" y="601"/>
                  </a:cubicBezTo>
                  <a:cubicBezTo>
                    <a:pt x="266" y="601"/>
                    <a:pt x="328" y="573"/>
                    <a:pt x="381" y="531"/>
                  </a:cubicBezTo>
                  <a:cubicBezTo>
                    <a:pt x="417" y="495"/>
                    <a:pt x="443" y="459"/>
                    <a:pt x="471" y="424"/>
                  </a:cubicBezTo>
                  <a:cubicBezTo>
                    <a:pt x="505" y="397"/>
                    <a:pt x="541" y="361"/>
                    <a:pt x="586" y="352"/>
                  </a:cubicBezTo>
                  <a:lnTo>
                    <a:pt x="664" y="352"/>
                  </a:lnTo>
                  <a:cubicBezTo>
                    <a:pt x="728" y="344"/>
                    <a:pt x="790" y="307"/>
                    <a:pt x="816" y="246"/>
                  </a:cubicBezTo>
                  <a:cubicBezTo>
                    <a:pt x="852" y="184"/>
                    <a:pt x="835" y="105"/>
                    <a:pt x="790" y="60"/>
                  </a:cubicBezTo>
                  <a:cubicBezTo>
                    <a:pt x="762" y="33"/>
                    <a:pt x="737" y="16"/>
                    <a:pt x="701" y="7"/>
                  </a:cubicBezTo>
                  <a:cubicBezTo>
                    <a:pt x="688" y="3"/>
                    <a:pt x="679" y="1"/>
                    <a:pt x="67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8050909" y="1478265"/>
              <a:ext cx="32649" cy="25888"/>
            </a:xfrm>
            <a:custGeom>
              <a:rect b="b" l="l" r="r" t="t"/>
              <a:pathLst>
                <a:path extrusionOk="0" h="605" w="763">
                  <a:moveTo>
                    <a:pt x="582" y="1"/>
                  </a:moveTo>
                  <a:cubicBezTo>
                    <a:pt x="574" y="1"/>
                    <a:pt x="567" y="3"/>
                    <a:pt x="558" y="7"/>
                  </a:cubicBezTo>
                  <a:cubicBezTo>
                    <a:pt x="533" y="16"/>
                    <a:pt x="505" y="24"/>
                    <a:pt x="488" y="33"/>
                  </a:cubicBezTo>
                  <a:cubicBezTo>
                    <a:pt x="469" y="41"/>
                    <a:pt x="435" y="52"/>
                    <a:pt x="399" y="69"/>
                  </a:cubicBezTo>
                  <a:cubicBezTo>
                    <a:pt x="399" y="86"/>
                    <a:pt x="390" y="94"/>
                    <a:pt x="390" y="114"/>
                  </a:cubicBezTo>
                  <a:cubicBezTo>
                    <a:pt x="390" y="139"/>
                    <a:pt x="399" y="158"/>
                    <a:pt x="407" y="184"/>
                  </a:cubicBezTo>
                  <a:lnTo>
                    <a:pt x="407" y="192"/>
                  </a:lnTo>
                  <a:cubicBezTo>
                    <a:pt x="416" y="220"/>
                    <a:pt x="435" y="237"/>
                    <a:pt x="416" y="265"/>
                  </a:cubicBezTo>
                  <a:cubicBezTo>
                    <a:pt x="399" y="282"/>
                    <a:pt x="382" y="299"/>
                    <a:pt x="373" y="327"/>
                  </a:cubicBezTo>
                  <a:cubicBezTo>
                    <a:pt x="328" y="380"/>
                    <a:pt x="292" y="424"/>
                    <a:pt x="248" y="467"/>
                  </a:cubicBezTo>
                  <a:cubicBezTo>
                    <a:pt x="177" y="531"/>
                    <a:pt x="88" y="573"/>
                    <a:pt x="1" y="584"/>
                  </a:cubicBezTo>
                  <a:lnTo>
                    <a:pt x="1" y="593"/>
                  </a:lnTo>
                  <a:cubicBezTo>
                    <a:pt x="25" y="599"/>
                    <a:pt x="50" y="605"/>
                    <a:pt x="75" y="605"/>
                  </a:cubicBezTo>
                  <a:cubicBezTo>
                    <a:pt x="86" y="605"/>
                    <a:pt x="96" y="604"/>
                    <a:pt x="107" y="601"/>
                  </a:cubicBezTo>
                  <a:cubicBezTo>
                    <a:pt x="177" y="601"/>
                    <a:pt x="239" y="573"/>
                    <a:pt x="292" y="531"/>
                  </a:cubicBezTo>
                  <a:cubicBezTo>
                    <a:pt x="328" y="495"/>
                    <a:pt x="354" y="459"/>
                    <a:pt x="382" y="424"/>
                  </a:cubicBezTo>
                  <a:cubicBezTo>
                    <a:pt x="416" y="397"/>
                    <a:pt x="452" y="361"/>
                    <a:pt x="497" y="352"/>
                  </a:cubicBezTo>
                  <a:lnTo>
                    <a:pt x="575" y="352"/>
                  </a:lnTo>
                  <a:cubicBezTo>
                    <a:pt x="639" y="344"/>
                    <a:pt x="701" y="307"/>
                    <a:pt x="727" y="246"/>
                  </a:cubicBezTo>
                  <a:cubicBezTo>
                    <a:pt x="763" y="184"/>
                    <a:pt x="746" y="105"/>
                    <a:pt x="701" y="60"/>
                  </a:cubicBezTo>
                  <a:cubicBezTo>
                    <a:pt x="673" y="33"/>
                    <a:pt x="648" y="16"/>
                    <a:pt x="612" y="7"/>
                  </a:cubicBezTo>
                  <a:cubicBezTo>
                    <a:pt x="599" y="3"/>
                    <a:pt x="590" y="1"/>
                    <a:pt x="582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8067598" y="1369620"/>
              <a:ext cx="34917" cy="116688"/>
            </a:xfrm>
            <a:custGeom>
              <a:rect b="b" l="l" r="r" t="t"/>
              <a:pathLst>
                <a:path extrusionOk="0" h="2727" w="816">
                  <a:moveTo>
                    <a:pt x="356" y="0"/>
                  </a:moveTo>
                  <a:cubicBezTo>
                    <a:pt x="275" y="0"/>
                    <a:pt x="205" y="45"/>
                    <a:pt x="151" y="106"/>
                  </a:cubicBezTo>
                  <a:cubicBezTo>
                    <a:pt x="132" y="132"/>
                    <a:pt x="124" y="168"/>
                    <a:pt x="79" y="168"/>
                  </a:cubicBezTo>
                  <a:cubicBezTo>
                    <a:pt x="53" y="160"/>
                    <a:pt x="26" y="124"/>
                    <a:pt x="26" y="98"/>
                  </a:cubicBezTo>
                  <a:cubicBezTo>
                    <a:pt x="17" y="266"/>
                    <a:pt x="17" y="434"/>
                    <a:pt x="17" y="594"/>
                  </a:cubicBezTo>
                  <a:cubicBezTo>
                    <a:pt x="26" y="745"/>
                    <a:pt x="26" y="888"/>
                    <a:pt x="36" y="1028"/>
                  </a:cubicBezTo>
                  <a:cubicBezTo>
                    <a:pt x="45" y="1126"/>
                    <a:pt x="45" y="1224"/>
                    <a:pt x="36" y="1322"/>
                  </a:cubicBezTo>
                  <a:lnTo>
                    <a:pt x="36" y="1835"/>
                  </a:lnTo>
                  <a:cubicBezTo>
                    <a:pt x="36" y="2005"/>
                    <a:pt x="17" y="2572"/>
                    <a:pt x="17" y="2599"/>
                  </a:cubicBezTo>
                  <a:cubicBezTo>
                    <a:pt x="17" y="2616"/>
                    <a:pt x="0" y="2633"/>
                    <a:pt x="9" y="2653"/>
                  </a:cubicBezTo>
                  <a:cubicBezTo>
                    <a:pt x="9" y="2670"/>
                    <a:pt x="26" y="2687"/>
                    <a:pt x="45" y="2697"/>
                  </a:cubicBezTo>
                  <a:cubicBezTo>
                    <a:pt x="64" y="2717"/>
                    <a:pt x="94" y="2726"/>
                    <a:pt x="123" y="2726"/>
                  </a:cubicBezTo>
                  <a:cubicBezTo>
                    <a:pt x="133" y="2726"/>
                    <a:pt x="142" y="2725"/>
                    <a:pt x="151" y="2723"/>
                  </a:cubicBezTo>
                  <a:cubicBezTo>
                    <a:pt x="185" y="2723"/>
                    <a:pt x="222" y="2706"/>
                    <a:pt x="258" y="2687"/>
                  </a:cubicBezTo>
                  <a:cubicBezTo>
                    <a:pt x="275" y="2678"/>
                    <a:pt x="292" y="2670"/>
                    <a:pt x="319" y="2653"/>
                  </a:cubicBezTo>
                  <a:cubicBezTo>
                    <a:pt x="319" y="2653"/>
                    <a:pt x="319" y="2644"/>
                    <a:pt x="328" y="2644"/>
                  </a:cubicBezTo>
                  <a:lnTo>
                    <a:pt x="328" y="2633"/>
                  </a:lnTo>
                  <a:cubicBezTo>
                    <a:pt x="337" y="2580"/>
                    <a:pt x="443" y="2174"/>
                    <a:pt x="471" y="2076"/>
                  </a:cubicBezTo>
                  <a:cubicBezTo>
                    <a:pt x="496" y="1952"/>
                    <a:pt x="532" y="1827"/>
                    <a:pt x="558" y="1703"/>
                  </a:cubicBezTo>
                  <a:cubicBezTo>
                    <a:pt x="586" y="1588"/>
                    <a:pt x="611" y="1473"/>
                    <a:pt x="647" y="1348"/>
                  </a:cubicBezTo>
                  <a:cubicBezTo>
                    <a:pt x="664" y="1260"/>
                    <a:pt x="692" y="1162"/>
                    <a:pt x="709" y="1073"/>
                  </a:cubicBezTo>
                  <a:cubicBezTo>
                    <a:pt x="718" y="1028"/>
                    <a:pt x="728" y="994"/>
                    <a:pt x="728" y="958"/>
                  </a:cubicBezTo>
                  <a:cubicBezTo>
                    <a:pt x="745" y="869"/>
                    <a:pt x="762" y="771"/>
                    <a:pt x="781" y="683"/>
                  </a:cubicBezTo>
                  <a:cubicBezTo>
                    <a:pt x="790" y="639"/>
                    <a:pt x="790" y="585"/>
                    <a:pt x="798" y="541"/>
                  </a:cubicBezTo>
                  <a:cubicBezTo>
                    <a:pt x="807" y="532"/>
                    <a:pt x="816" y="434"/>
                    <a:pt x="816" y="434"/>
                  </a:cubicBezTo>
                  <a:lnTo>
                    <a:pt x="816" y="434"/>
                  </a:lnTo>
                  <a:cubicBezTo>
                    <a:pt x="790" y="443"/>
                    <a:pt x="762" y="443"/>
                    <a:pt x="737" y="443"/>
                  </a:cubicBezTo>
                  <a:lnTo>
                    <a:pt x="728" y="434"/>
                  </a:lnTo>
                  <a:cubicBezTo>
                    <a:pt x="684" y="426"/>
                    <a:pt x="701" y="373"/>
                    <a:pt x="692" y="336"/>
                  </a:cubicBezTo>
                  <a:cubicBezTo>
                    <a:pt x="684" y="283"/>
                    <a:pt x="656" y="221"/>
                    <a:pt x="630" y="177"/>
                  </a:cubicBezTo>
                  <a:cubicBezTo>
                    <a:pt x="577" y="79"/>
                    <a:pt x="471" y="0"/>
                    <a:pt x="356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8068325" y="1369620"/>
              <a:ext cx="34189" cy="114977"/>
            </a:xfrm>
            <a:custGeom>
              <a:rect b="b" l="l" r="r" t="t"/>
              <a:pathLst>
                <a:path extrusionOk="0" h="2687" w="799">
                  <a:moveTo>
                    <a:pt x="339" y="0"/>
                  </a:moveTo>
                  <a:cubicBezTo>
                    <a:pt x="258" y="0"/>
                    <a:pt x="188" y="45"/>
                    <a:pt x="134" y="106"/>
                  </a:cubicBezTo>
                  <a:cubicBezTo>
                    <a:pt x="115" y="132"/>
                    <a:pt x="107" y="168"/>
                    <a:pt x="62" y="168"/>
                  </a:cubicBezTo>
                  <a:cubicBezTo>
                    <a:pt x="36" y="160"/>
                    <a:pt x="9" y="124"/>
                    <a:pt x="9" y="98"/>
                  </a:cubicBezTo>
                  <a:cubicBezTo>
                    <a:pt x="0" y="266"/>
                    <a:pt x="0" y="434"/>
                    <a:pt x="0" y="594"/>
                  </a:cubicBezTo>
                  <a:cubicBezTo>
                    <a:pt x="73" y="675"/>
                    <a:pt x="160" y="737"/>
                    <a:pt x="258" y="771"/>
                  </a:cubicBezTo>
                  <a:cubicBezTo>
                    <a:pt x="339" y="798"/>
                    <a:pt x="445" y="824"/>
                    <a:pt x="471" y="913"/>
                  </a:cubicBezTo>
                  <a:lnTo>
                    <a:pt x="471" y="994"/>
                  </a:lnTo>
                  <a:cubicBezTo>
                    <a:pt x="445" y="1331"/>
                    <a:pt x="409" y="1658"/>
                    <a:pt x="347" y="1995"/>
                  </a:cubicBezTo>
                  <a:cubicBezTo>
                    <a:pt x="302" y="2227"/>
                    <a:pt x="249" y="2457"/>
                    <a:pt x="241" y="2687"/>
                  </a:cubicBezTo>
                  <a:cubicBezTo>
                    <a:pt x="258" y="2678"/>
                    <a:pt x="275" y="2670"/>
                    <a:pt x="302" y="2653"/>
                  </a:cubicBezTo>
                  <a:cubicBezTo>
                    <a:pt x="302" y="2653"/>
                    <a:pt x="302" y="2644"/>
                    <a:pt x="311" y="2644"/>
                  </a:cubicBezTo>
                  <a:lnTo>
                    <a:pt x="311" y="2633"/>
                  </a:lnTo>
                  <a:cubicBezTo>
                    <a:pt x="320" y="2580"/>
                    <a:pt x="426" y="2174"/>
                    <a:pt x="454" y="2076"/>
                  </a:cubicBezTo>
                  <a:cubicBezTo>
                    <a:pt x="479" y="1952"/>
                    <a:pt x="515" y="1827"/>
                    <a:pt x="541" y="1703"/>
                  </a:cubicBezTo>
                  <a:cubicBezTo>
                    <a:pt x="569" y="1588"/>
                    <a:pt x="594" y="1473"/>
                    <a:pt x="630" y="1348"/>
                  </a:cubicBezTo>
                  <a:cubicBezTo>
                    <a:pt x="647" y="1260"/>
                    <a:pt x="675" y="1162"/>
                    <a:pt x="692" y="1073"/>
                  </a:cubicBezTo>
                  <a:cubicBezTo>
                    <a:pt x="701" y="1028"/>
                    <a:pt x="711" y="994"/>
                    <a:pt x="711" y="958"/>
                  </a:cubicBezTo>
                  <a:cubicBezTo>
                    <a:pt x="728" y="869"/>
                    <a:pt x="745" y="771"/>
                    <a:pt x="764" y="683"/>
                  </a:cubicBezTo>
                  <a:cubicBezTo>
                    <a:pt x="773" y="639"/>
                    <a:pt x="773" y="585"/>
                    <a:pt x="781" y="541"/>
                  </a:cubicBezTo>
                  <a:cubicBezTo>
                    <a:pt x="790" y="532"/>
                    <a:pt x="799" y="434"/>
                    <a:pt x="799" y="434"/>
                  </a:cubicBezTo>
                  <a:lnTo>
                    <a:pt x="799" y="434"/>
                  </a:lnTo>
                  <a:cubicBezTo>
                    <a:pt x="773" y="443"/>
                    <a:pt x="745" y="443"/>
                    <a:pt x="720" y="443"/>
                  </a:cubicBezTo>
                  <a:lnTo>
                    <a:pt x="711" y="434"/>
                  </a:lnTo>
                  <a:cubicBezTo>
                    <a:pt x="667" y="426"/>
                    <a:pt x="684" y="373"/>
                    <a:pt x="675" y="336"/>
                  </a:cubicBezTo>
                  <a:cubicBezTo>
                    <a:pt x="667" y="283"/>
                    <a:pt x="639" y="221"/>
                    <a:pt x="613" y="177"/>
                  </a:cubicBezTo>
                  <a:cubicBezTo>
                    <a:pt x="560" y="79"/>
                    <a:pt x="454" y="0"/>
                    <a:pt x="339" y="0"/>
                  </a:cubicBezTo>
                  <a:close/>
                </a:path>
              </a:pathLst>
            </a:custGeom>
            <a:solidFill>
              <a:srgbClr val="992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8119246" y="1505780"/>
              <a:ext cx="18614" cy="35772"/>
            </a:xfrm>
            <a:custGeom>
              <a:rect b="b" l="l" r="r" t="t"/>
              <a:pathLst>
                <a:path extrusionOk="0" h="836" w="435">
                  <a:moveTo>
                    <a:pt x="210" y="1"/>
                  </a:moveTo>
                  <a:cubicBezTo>
                    <a:pt x="179" y="1"/>
                    <a:pt x="145" y="16"/>
                    <a:pt x="124" y="37"/>
                  </a:cubicBezTo>
                  <a:cubicBezTo>
                    <a:pt x="107" y="56"/>
                    <a:pt x="88" y="90"/>
                    <a:pt x="88" y="126"/>
                  </a:cubicBezTo>
                  <a:cubicBezTo>
                    <a:pt x="88" y="143"/>
                    <a:pt x="96" y="171"/>
                    <a:pt x="96" y="197"/>
                  </a:cubicBezTo>
                  <a:lnTo>
                    <a:pt x="96" y="250"/>
                  </a:lnTo>
                  <a:cubicBezTo>
                    <a:pt x="96" y="314"/>
                    <a:pt x="88" y="367"/>
                    <a:pt x="70" y="429"/>
                  </a:cubicBezTo>
                  <a:cubicBezTo>
                    <a:pt x="62" y="473"/>
                    <a:pt x="53" y="516"/>
                    <a:pt x="43" y="552"/>
                  </a:cubicBezTo>
                  <a:cubicBezTo>
                    <a:pt x="26" y="605"/>
                    <a:pt x="9" y="650"/>
                    <a:pt x="0" y="703"/>
                  </a:cubicBezTo>
                  <a:lnTo>
                    <a:pt x="0" y="765"/>
                  </a:lnTo>
                  <a:cubicBezTo>
                    <a:pt x="0" y="793"/>
                    <a:pt x="9" y="810"/>
                    <a:pt x="26" y="818"/>
                  </a:cubicBezTo>
                  <a:cubicBezTo>
                    <a:pt x="43" y="835"/>
                    <a:pt x="70" y="835"/>
                    <a:pt x="96" y="835"/>
                  </a:cubicBezTo>
                  <a:cubicBezTo>
                    <a:pt x="168" y="835"/>
                    <a:pt x="239" y="801"/>
                    <a:pt x="300" y="765"/>
                  </a:cubicBezTo>
                  <a:cubicBezTo>
                    <a:pt x="320" y="756"/>
                    <a:pt x="345" y="739"/>
                    <a:pt x="362" y="729"/>
                  </a:cubicBezTo>
                  <a:cubicBezTo>
                    <a:pt x="390" y="712"/>
                    <a:pt x="398" y="686"/>
                    <a:pt x="407" y="650"/>
                  </a:cubicBezTo>
                  <a:cubicBezTo>
                    <a:pt x="435" y="535"/>
                    <a:pt x="390" y="401"/>
                    <a:pt x="407" y="277"/>
                  </a:cubicBezTo>
                  <a:cubicBezTo>
                    <a:pt x="407" y="250"/>
                    <a:pt x="415" y="216"/>
                    <a:pt x="415" y="180"/>
                  </a:cubicBezTo>
                  <a:cubicBezTo>
                    <a:pt x="415" y="135"/>
                    <a:pt x="398" y="82"/>
                    <a:pt x="362" y="56"/>
                  </a:cubicBezTo>
                  <a:cubicBezTo>
                    <a:pt x="328" y="20"/>
                    <a:pt x="283" y="3"/>
                    <a:pt x="230" y="3"/>
                  </a:cubicBezTo>
                  <a:cubicBezTo>
                    <a:pt x="224" y="1"/>
                    <a:pt x="217" y="1"/>
                    <a:pt x="210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8122969" y="1505780"/>
              <a:ext cx="14891" cy="35772"/>
            </a:xfrm>
            <a:custGeom>
              <a:rect b="b" l="l" r="r" t="t"/>
              <a:pathLst>
                <a:path extrusionOk="0" h="836" w="348">
                  <a:moveTo>
                    <a:pt x="123" y="1"/>
                  </a:moveTo>
                  <a:cubicBezTo>
                    <a:pt x="92" y="1"/>
                    <a:pt x="58" y="16"/>
                    <a:pt x="37" y="37"/>
                  </a:cubicBezTo>
                  <a:cubicBezTo>
                    <a:pt x="20" y="56"/>
                    <a:pt x="1" y="90"/>
                    <a:pt x="1" y="126"/>
                  </a:cubicBezTo>
                  <a:cubicBezTo>
                    <a:pt x="1" y="143"/>
                    <a:pt x="9" y="171"/>
                    <a:pt x="9" y="197"/>
                  </a:cubicBezTo>
                  <a:lnTo>
                    <a:pt x="9" y="250"/>
                  </a:lnTo>
                  <a:cubicBezTo>
                    <a:pt x="28" y="269"/>
                    <a:pt x="54" y="277"/>
                    <a:pt x="81" y="286"/>
                  </a:cubicBezTo>
                  <a:cubicBezTo>
                    <a:pt x="90" y="286"/>
                    <a:pt x="107" y="295"/>
                    <a:pt x="115" y="295"/>
                  </a:cubicBezTo>
                  <a:cubicBezTo>
                    <a:pt x="143" y="314"/>
                    <a:pt x="160" y="322"/>
                    <a:pt x="179" y="339"/>
                  </a:cubicBezTo>
                  <a:cubicBezTo>
                    <a:pt x="213" y="367"/>
                    <a:pt x="233" y="420"/>
                    <a:pt x="233" y="454"/>
                  </a:cubicBezTo>
                  <a:cubicBezTo>
                    <a:pt x="241" y="499"/>
                    <a:pt x="241" y="535"/>
                    <a:pt x="233" y="580"/>
                  </a:cubicBezTo>
                  <a:cubicBezTo>
                    <a:pt x="222" y="642"/>
                    <a:pt x="179" y="695"/>
                    <a:pt x="135" y="739"/>
                  </a:cubicBezTo>
                  <a:cubicBezTo>
                    <a:pt x="90" y="774"/>
                    <a:pt x="54" y="810"/>
                    <a:pt x="9" y="835"/>
                  </a:cubicBezTo>
                  <a:cubicBezTo>
                    <a:pt x="81" y="835"/>
                    <a:pt x="152" y="801"/>
                    <a:pt x="213" y="765"/>
                  </a:cubicBezTo>
                  <a:cubicBezTo>
                    <a:pt x="233" y="756"/>
                    <a:pt x="258" y="739"/>
                    <a:pt x="275" y="729"/>
                  </a:cubicBezTo>
                  <a:cubicBezTo>
                    <a:pt x="303" y="712"/>
                    <a:pt x="311" y="686"/>
                    <a:pt x="320" y="650"/>
                  </a:cubicBezTo>
                  <a:cubicBezTo>
                    <a:pt x="348" y="535"/>
                    <a:pt x="303" y="401"/>
                    <a:pt x="320" y="277"/>
                  </a:cubicBezTo>
                  <a:cubicBezTo>
                    <a:pt x="320" y="250"/>
                    <a:pt x="328" y="216"/>
                    <a:pt x="328" y="180"/>
                  </a:cubicBezTo>
                  <a:cubicBezTo>
                    <a:pt x="328" y="135"/>
                    <a:pt x="311" y="82"/>
                    <a:pt x="275" y="56"/>
                  </a:cubicBezTo>
                  <a:cubicBezTo>
                    <a:pt x="241" y="20"/>
                    <a:pt x="196" y="3"/>
                    <a:pt x="143" y="3"/>
                  </a:cubicBezTo>
                  <a:cubicBezTo>
                    <a:pt x="137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8089635" y="1370561"/>
              <a:ext cx="48952" cy="145486"/>
            </a:xfrm>
            <a:custGeom>
              <a:rect b="b" l="l" r="r" t="t"/>
              <a:pathLst>
                <a:path extrusionOk="0" h="3400" w="1144">
                  <a:moveTo>
                    <a:pt x="454" y="0"/>
                  </a:moveTo>
                  <a:cubicBezTo>
                    <a:pt x="332" y="0"/>
                    <a:pt x="209" y="45"/>
                    <a:pt x="132" y="129"/>
                  </a:cubicBezTo>
                  <a:cubicBezTo>
                    <a:pt x="0" y="261"/>
                    <a:pt x="9" y="466"/>
                    <a:pt x="71" y="625"/>
                  </a:cubicBezTo>
                  <a:cubicBezTo>
                    <a:pt x="107" y="695"/>
                    <a:pt x="132" y="776"/>
                    <a:pt x="160" y="855"/>
                  </a:cubicBezTo>
                  <a:cubicBezTo>
                    <a:pt x="213" y="1006"/>
                    <a:pt x="256" y="1166"/>
                    <a:pt x="301" y="1317"/>
                  </a:cubicBezTo>
                  <a:cubicBezTo>
                    <a:pt x="328" y="1387"/>
                    <a:pt x="345" y="1468"/>
                    <a:pt x="362" y="1547"/>
                  </a:cubicBezTo>
                  <a:cubicBezTo>
                    <a:pt x="407" y="1698"/>
                    <a:pt x="443" y="1841"/>
                    <a:pt x="479" y="1992"/>
                  </a:cubicBezTo>
                  <a:cubicBezTo>
                    <a:pt x="522" y="2169"/>
                    <a:pt x="567" y="2345"/>
                    <a:pt x="603" y="2524"/>
                  </a:cubicBezTo>
                  <a:cubicBezTo>
                    <a:pt x="648" y="2675"/>
                    <a:pt x="682" y="2824"/>
                    <a:pt x="718" y="2976"/>
                  </a:cubicBezTo>
                  <a:cubicBezTo>
                    <a:pt x="745" y="3090"/>
                    <a:pt x="771" y="3197"/>
                    <a:pt x="788" y="3303"/>
                  </a:cubicBezTo>
                  <a:cubicBezTo>
                    <a:pt x="788" y="3331"/>
                    <a:pt x="788" y="3357"/>
                    <a:pt x="807" y="3376"/>
                  </a:cubicBezTo>
                  <a:cubicBezTo>
                    <a:pt x="824" y="3384"/>
                    <a:pt x="841" y="3393"/>
                    <a:pt x="860" y="3393"/>
                  </a:cubicBezTo>
                  <a:cubicBezTo>
                    <a:pt x="883" y="3397"/>
                    <a:pt x="905" y="3399"/>
                    <a:pt x="925" y="3399"/>
                  </a:cubicBezTo>
                  <a:cubicBezTo>
                    <a:pt x="946" y="3399"/>
                    <a:pt x="966" y="3397"/>
                    <a:pt x="984" y="3393"/>
                  </a:cubicBezTo>
                  <a:cubicBezTo>
                    <a:pt x="1001" y="3393"/>
                    <a:pt x="1020" y="3384"/>
                    <a:pt x="1029" y="3376"/>
                  </a:cubicBezTo>
                  <a:cubicBezTo>
                    <a:pt x="1054" y="3367"/>
                    <a:pt x="1073" y="3348"/>
                    <a:pt x="1090" y="3331"/>
                  </a:cubicBezTo>
                  <a:cubicBezTo>
                    <a:pt x="1099" y="3303"/>
                    <a:pt x="1099" y="3278"/>
                    <a:pt x="1107" y="3250"/>
                  </a:cubicBezTo>
                  <a:cubicBezTo>
                    <a:pt x="1135" y="2914"/>
                    <a:pt x="1144" y="2569"/>
                    <a:pt x="1090" y="2230"/>
                  </a:cubicBezTo>
                  <a:cubicBezTo>
                    <a:pt x="1073" y="2107"/>
                    <a:pt x="1046" y="1992"/>
                    <a:pt x="1020" y="1866"/>
                  </a:cubicBezTo>
                  <a:cubicBezTo>
                    <a:pt x="992" y="1653"/>
                    <a:pt x="984" y="1432"/>
                    <a:pt x="992" y="1219"/>
                  </a:cubicBezTo>
                  <a:cubicBezTo>
                    <a:pt x="992" y="1113"/>
                    <a:pt x="992" y="1006"/>
                    <a:pt x="1001" y="900"/>
                  </a:cubicBezTo>
                  <a:cubicBezTo>
                    <a:pt x="1012" y="793"/>
                    <a:pt x="1029" y="695"/>
                    <a:pt x="1020" y="589"/>
                  </a:cubicBezTo>
                  <a:cubicBezTo>
                    <a:pt x="1020" y="519"/>
                    <a:pt x="1012" y="449"/>
                    <a:pt x="1012" y="376"/>
                  </a:cubicBezTo>
                  <a:cubicBezTo>
                    <a:pt x="1001" y="314"/>
                    <a:pt x="1001" y="244"/>
                    <a:pt x="967" y="191"/>
                  </a:cubicBezTo>
                  <a:cubicBezTo>
                    <a:pt x="948" y="208"/>
                    <a:pt x="922" y="227"/>
                    <a:pt x="894" y="236"/>
                  </a:cubicBezTo>
                  <a:cubicBezTo>
                    <a:pt x="891" y="236"/>
                    <a:pt x="888" y="237"/>
                    <a:pt x="885" y="237"/>
                  </a:cubicBezTo>
                  <a:cubicBezTo>
                    <a:pt x="852" y="237"/>
                    <a:pt x="850" y="197"/>
                    <a:pt x="824" y="174"/>
                  </a:cubicBezTo>
                  <a:cubicBezTo>
                    <a:pt x="799" y="146"/>
                    <a:pt x="762" y="121"/>
                    <a:pt x="726" y="93"/>
                  </a:cubicBezTo>
                  <a:cubicBezTo>
                    <a:pt x="665" y="48"/>
                    <a:pt x="586" y="23"/>
                    <a:pt x="513" y="4"/>
                  </a:cubicBezTo>
                  <a:cubicBezTo>
                    <a:pt x="494" y="1"/>
                    <a:pt x="474" y="0"/>
                    <a:pt x="454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8089635" y="1370561"/>
              <a:ext cx="48952" cy="144459"/>
            </a:xfrm>
            <a:custGeom>
              <a:rect b="b" l="l" r="r" t="t"/>
              <a:pathLst>
                <a:path extrusionOk="0" h="3376" w="1144">
                  <a:moveTo>
                    <a:pt x="454" y="0"/>
                  </a:moveTo>
                  <a:cubicBezTo>
                    <a:pt x="332" y="0"/>
                    <a:pt x="209" y="45"/>
                    <a:pt x="132" y="129"/>
                  </a:cubicBezTo>
                  <a:cubicBezTo>
                    <a:pt x="0" y="261"/>
                    <a:pt x="9" y="466"/>
                    <a:pt x="71" y="625"/>
                  </a:cubicBezTo>
                  <a:cubicBezTo>
                    <a:pt x="107" y="695"/>
                    <a:pt x="132" y="776"/>
                    <a:pt x="160" y="855"/>
                  </a:cubicBezTo>
                  <a:cubicBezTo>
                    <a:pt x="194" y="866"/>
                    <a:pt x="230" y="874"/>
                    <a:pt x="266" y="883"/>
                  </a:cubicBezTo>
                  <a:lnTo>
                    <a:pt x="362" y="883"/>
                  </a:lnTo>
                  <a:cubicBezTo>
                    <a:pt x="398" y="883"/>
                    <a:pt x="435" y="874"/>
                    <a:pt x="469" y="874"/>
                  </a:cubicBezTo>
                  <a:cubicBezTo>
                    <a:pt x="486" y="872"/>
                    <a:pt x="503" y="871"/>
                    <a:pt x="520" y="871"/>
                  </a:cubicBezTo>
                  <a:cubicBezTo>
                    <a:pt x="574" y="871"/>
                    <a:pt x="626" y="882"/>
                    <a:pt x="673" y="908"/>
                  </a:cubicBezTo>
                  <a:cubicBezTo>
                    <a:pt x="762" y="962"/>
                    <a:pt x="762" y="1079"/>
                    <a:pt x="771" y="1174"/>
                  </a:cubicBezTo>
                  <a:cubicBezTo>
                    <a:pt x="852" y="1911"/>
                    <a:pt x="939" y="2648"/>
                    <a:pt x="1029" y="3376"/>
                  </a:cubicBezTo>
                  <a:cubicBezTo>
                    <a:pt x="1054" y="3367"/>
                    <a:pt x="1073" y="3348"/>
                    <a:pt x="1090" y="3331"/>
                  </a:cubicBezTo>
                  <a:cubicBezTo>
                    <a:pt x="1099" y="3303"/>
                    <a:pt x="1099" y="3278"/>
                    <a:pt x="1107" y="3250"/>
                  </a:cubicBezTo>
                  <a:cubicBezTo>
                    <a:pt x="1135" y="2914"/>
                    <a:pt x="1144" y="2569"/>
                    <a:pt x="1090" y="2230"/>
                  </a:cubicBezTo>
                  <a:cubicBezTo>
                    <a:pt x="1073" y="2107"/>
                    <a:pt x="1046" y="1992"/>
                    <a:pt x="1020" y="1866"/>
                  </a:cubicBezTo>
                  <a:cubicBezTo>
                    <a:pt x="992" y="1653"/>
                    <a:pt x="984" y="1432"/>
                    <a:pt x="992" y="1219"/>
                  </a:cubicBezTo>
                  <a:cubicBezTo>
                    <a:pt x="992" y="1113"/>
                    <a:pt x="992" y="1006"/>
                    <a:pt x="1001" y="900"/>
                  </a:cubicBezTo>
                  <a:cubicBezTo>
                    <a:pt x="1012" y="793"/>
                    <a:pt x="1029" y="695"/>
                    <a:pt x="1020" y="589"/>
                  </a:cubicBezTo>
                  <a:cubicBezTo>
                    <a:pt x="1020" y="519"/>
                    <a:pt x="1012" y="449"/>
                    <a:pt x="1012" y="376"/>
                  </a:cubicBezTo>
                  <a:cubicBezTo>
                    <a:pt x="1001" y="314"/>
                    <a:pt x="1001" y="244"/>
                    <a:pt x="967" y="191"/>
                  </a:cubicBezTo>
                  <a:cubicBezTo>
                    <a:pt x="948" y="208"/>
                    <a:pt x="922" y="227"/>
                    <a:pt x="894" y="236"/>
                  </a:cubicBezTo>
                  <a:cubicBezTo>
                    <a:pt x="891" y="236"/>
                    <a:pt x="888" y="237"/>
                    <a:pt x="885" y="237"/>
                  </a:cubicBezTo>
                  <a:cubicBezTo>
                    <a:pt x="852" y="237"/>
                    <a:pt x="850" y="197"/>
                    <a:pt x="824" y="174"/>
                  </a:cubicBezTo>
                  <a:cubicBezTo>
                    <a:pt x="799" y="146"/>
                    <a:pt x="762" y="121"/>
                    <a:pt x="726" y="93"/>
                  </a:cubicBezTo>
                  <a:cubicBezTo>
                    <a:pt x="665" y="48"/>
                    <a:pt x="586" y="23"/>
                    <a:pt x="513" y="4"/>
                  </a:cubicBezTo>
                  <a:cubicBezTo>
                    <a:pt x="494" y="1"/>
                    <a:pt x="474" y="0"/>
                    <a:pt x="454" y="0"/>
                  </a:cubicBezTo>
                  <a:close/>
                </a:path>
              </a:pathLst>
            </a:custGeom>
            <a:solidFill>
              <a:srgbClr val="9925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8066014" y="1266366"/>
              <a:ext cx="73299" cy="133847"/>
            </a:xfrm>
            <a:custGeom>
              <a:rect b="b" l="l" r="r" t="t"/>
              <a:pathLst>
                <a:path extrusionOk="0" h="3128" w="1713">
                  <a:moveTo>
                    <a:pt x="712" y="1"/>
                  </a:moveTo>
                  <a:cubicBezTo>
                    <a:pt x="659" y="1"/>
                    <a:pt x="606" y="1"/>
                    <a:pt x="561" y="27"/>
                  </a:cubicBezTo>
                  <a:cubicBezTo>
                    <a:pt x="463" y="71"/>
                    <a:pt x="401" y="150"/>
                    <a:pt x="356" y="239"/>
                  </a:cubicBezTo>
                  <a:cubicBezTo>
                    <a:pt x="303" y="329"/>
                    <a:pt x="267" y="408"/>
                    <a:pt x="233" y="506"/>
                  </a:cubicBezTo>
                  <a:cubicBezTo>
                    <a:pt x="205" y="576"/>
                    <a:pt x="188" y="657"/>
                    <a:pt x="169" y="727"/>
                  </a:cubicBezTo>
                  <a:cubicBezTo>
                    <a:pt x="144" y="870"/>
                    <a:pt x="135" y="1012"/>
                    <a:pt x="127" y="1153"/>
                  </a:cubicBezTo>
                  <a:cubicBezTo>
                    <a:pt x="107" y="1295"/>
                    <a:pt x="99" y="1427"/>
                    <a:pt x="90" y="1570"/>
                  </a:cubicBezTo>
                  <a:cubicBezTo>
                    <a:pt x="73" y="1783"/>
                    <a:pt x="1" y="2643"/>
                    <a:pt x="29" y="2847"/>
                  </a:cubicBezTo>
                  <a:cubicBezTo>
                    <a:pt x="37" y="2909"/>
                    <a:pt x="116" y="2954"/>
                    <a:pt x="152" y="2981"/>
                  </a:cubicBezTo>
                  <a:cubicBezTo>
                    <a:pt x="205" y="3016"/>
                    <a:pt x="267" y="3043"/>
                    <a:pt x="329" y="3069"/>
                  </a:cubicBezTo>
                  <a:cubicBezTo>
                    <a:pt x="365" y="3077"/>
                    <a:pt x="393" y="3088"/>
                    <a:pt x="427" y="3096"/>
                  </a:cubicBezTo>
                  <a:cubicBezTo>
                    <a:pt x="454" y="3105"/>
                    <a:pt x="488" y="3113"/>
                    <a:pt x="516" y="3113"/>
                  </a:cubicBezTo>
                  <a:cubicBezTo>
                    <a:pt x="578" y="3123"/>
                    <a:pt x="639" y="3127"/>
                    <a:pt x="701" y="3127"/>
                  </a:cubicBezTo>
                  <a:cubicBezTo>
                    <a:pt x="816" y="3127"/>
                    <a:pt x="930" y="3113"/>
                    <a:pt x="1040" y="3096"/>
                  </a:cubicBezTo>
                  <a:cubicBezTo>
                    <a:pt x="1057" y="3096"/>
                    <a:pt x="1065" y="3096"/>
                    <a:pt x="1085" y="3088"/>
                  </a:cubicBezTo>
                  <a:cubicBezTo>
                    <a:pt x="1253" y="3060"/>
                    <a:pt x="1421" y="2998"/>
                    <a:pt x="1564" y="2901"/>
                  </a:cubicBezTo>
                  <a:cubicBezTo>
                    <a:pt x="1564" y="2892"/>
                    <a:pt x="1572" y="2892"/>
                    <a:pt x="1581" y="2884"/>
                  </a:cubicBezTo>
                  <a:lnTo>
                    <a:pt x="1581" y="2856"/>
                  </a:lnTo>
                  <a:cubicBezTo>
                    <a:pt x="1572" y="2769"/>
                    <a:pt x="1519" y="2351"/>
                    <a:pt x="1510" y="2236"/>
                  </a:cubicBezTo>
                  <a:cubicBezTo>
                    <a:pt x="1474" y="1693"/>
                    <a:pt x="1651" y="1172"/>
                    <a:pt x="1704" y="640"/>
                  </a:cubicBezTo>
                  <a:lnTo>
                    <a:pt x="1704" y="612"/>
                  </a:lnTo>
                  <a:cubicBezTo>
                    <a:pt x="1704" y="559"/>
                    <a:pt x="1713" y="506"/>
                    <a:pt x="1704" y="452"/>
                  </a:cubicBezTo>
                  <a:cubicBezTo>
                    <a:pt x="1679" y="354"/>
                    <a:pt x="1617" y="267"/>
                    <a:pt x="1527" y="214"/>
                  </a:cubicBezTo>
                  <a:cubicBezTo>
                    <a:pt x="1446" y="150"/>
                    <a:pt x="1340" y="124"/>
                    <a:pt x="1244" y="97"/>
                  </a:cubicBezTo>
                  <a:cubicBezTo>
                    <a:pt x="1180" y="88"/>
                    <a:pt x="1119" y="71"/>
                    <a:pt x="1048" y="71"/>
                  </a:cubicBezTo>
                  <a:cubicBezTo>
                    <a:pt x="987" y="63"/>
                    <a:pt x="914" y="71"/>
                    <a:pt x="853" y="54"/>
                  </a:cubicBezTo>
                  <a:cubicBezTo>
                    <a:pt x="799" y="44"/>
                    <a:pt x="765" y="9"/>
                    <a:pt x="712" y="1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8109319" y="1291998"/>
              <a:ext cx="29653" cy="106889"/>
            </a:xfrm>
            <a:custGeom>
              <a:rect b="b" l="l" r="r" t="t"/>
              <a:pathLst>
                <a:path extrusionOk="0" h="2498" w="693">
                  <a:moveTo>
                    <a:pt x="571" y="1"/>
                  </a:moveTo>
                  <a:cubicBezTo>
                    <a:pt x="551" y="1"/>
                    <a:pt x="533" y="5"/>
                    <a:pt x="515" y="13"/>
                  </a:cubicBezTo>
                  <a:cubicBezTo>
                    <a:pt x="445" y="41"/>
                    <a:pt x="400" y="128"/>
                    <a:pt x="364" y="181"/>
                  </a:cubicBezTo>
                  <a:cubicBezTo>
                    <a:pt x="320" y="254"/>
                    <a:pt x="285" y="332"/>
                    <a:pt x="249" y="413"/>
                  </a:cubicBezTo>
                  <a:cubicBezTo>
                    <a:pt x="213" y="509"/>
                    <a:pt x="188" y="598"/>
                    <a:pt x="160" y="696"/>
                  </a:cubicBezTo>
                  <a:cubicBezTo>
                    <a:pt x="107" y="865"/>
                    <a:pt x="62" y="1041"/>
                    <a:pt x="36" y="1220"/>
                  </a:cubicBezTo>
                  <a:cubicBezTo>
                    <a:pt x="0" y="1458"/>
                    <a:pt x="9" y="1699"/>
                    <a:pt x="9" y="1946"/>
                  </a:cubicBezTo>
                  <a:cubicBezTo>
                    <a:pt x="19" y="2125"/>
                    <a:pt x="19" y="2310"/>
                    <a:pt x="28" y="2497"/>
                  </a:cubicBezTo>
                  <a:cubicBezTo>
                    <a:pt x="45" y="2497"/>
                    <a:pt x="53" y="2497"/>
                    <a:pt x="73" y="2489"/>
                  </a:cubicBezTo>
                  <a:cubicBezTo>
                    <a:pt x="241" y="2461"/>
                    <a:pt x="409" y="2399"/>
                    <a:pt x="552" y="2302"/>
                  </a:cubicBezTo>
                  <a:cubicBezTo>
                    <a:pt x="552" y="2293"/>
                    <a:pt x="560" y="2293"/>
                    <a:pt x="569" y="2285"/>
                  </a:cubicBezTo>
                  <a:lnTo>
                    <a:pt x="569" y="2257"/>
                  </a:lnTo>
                  <a:cubicBezTo>
                    <a:pt x="560" y="2170"/>
                    <a:pt x="507" y="1752"/>
                    <a:pt x="498" y="1637"/>
                  </a:cubicBezTo>
                  <a:cubicBezTo>
                    <a:pt x="462" y="1094"/>
                    <a:pt x="639" y="573"/>
                    <a:pt x="692" y="41"/>
                  </a:cubicBezTo>
                  <a:cubicBezTo>
                    <a:pt x="651" y="16"/>
                    <a:pt x="609" y="1"/>
                    <a:pt x="571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8079322" y="1285708"/>
              <a:ext cx="22465" cy="113180"/>
            </a:xfrm>
            <a:custGeom>
              <a:rect b="b" l="l" r="r" t="t"/>
              <a:pathLst>
                <a:path extrusionOk="0" h="2645" w="525">
                  <a:moveTo>
                    <a:pt x="444" y="0"/>
                  </a:moveTo>
                  <a:cubicBezTo>
                    <a:pt x="329" y="213"/>
                    <a:pt x="197" y="471"/>
                    <a:pt x="116" y="754"/>
                  </a:cubicBezTo>
                  <a:cubicBezTo>
                    <a:pt x="45" y="1020"/>
                    <a:pt x="28" y="1295"/>
                    <a:pt x="18" y="1571"/>
                  </a:cubicBezTo>
                  <a:lnTo>
                    <a:pt x="9" y="1605"/>
                  </a:lnTo>
                  <a:cubicBezTo>
                    <a:pt x="1" y="1908"/>
                    <a:pt x="1" y="2210"/>
                    <a:pt x="9" y="2510"/>
                  </a:cubicBezTo>
                  <a:lnTo>
                    <a:pt x="18" y="2555"/>
                  </a:lnTo>
                  <a:lnTo>
                    <a:pt x="18" y="2617"/>
                  </a:lnTo>
                  <a:cubicBezTo>
                    <a:pt x="54" y="2625"/>
                    <a:pt x="82" y="2636"/>
                    <a:pt x="116" y="2644"/>
                  </a:cubicBezTo>
                  <a:cubicBezTo>
                    <a:pt x="116" y="2608"/>
                    <a:pt x="107" y="2583"/>
                    <a:pt x="107" y="2546"/>
                  </a:cubicBezTo>
                  <a:lnTo>
                    <a:pt x="107" y="2510"/>
                  </a:lnTo>
                  <a:cubicBezTo>
                    <a:pt x="90" y="2210"/>
                    <a:pt x="90" y="1908"/>
                    <a:pt x="107" y="1614"/>
                  </a:cubicBezTo>
                  <a:lnTo>
                    <a:pt x="107" y="1571"/>
                  </a:lnTo>
                  <a:cubicBezTo>
                    <a:pt x="124" y="1305"/>
                    <a:pt x="143" y="1029"/>
                    <a:pt x="214" y="773"/>
                  </a:cubicBezTo>
                  <a:cubicBezTo>
                    <a:pt x="284" y="507"/>
                    <a:pt x="410" y="258"/>
                    <a:pt x="524" y="45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8091903" y="1258364"/>
              <a:ext cx="51990" cy="32777"/>
            </a:xfrm>
            <a:custGeom>
              <a:rect b="b" l="l" r="r" t="t"/>
              <a:pathLst>
                <a:path extrusionOk="0" h="766" w="1215">
                  <a:moveTo>
                    <a:pt x="718" y="1"/>
                  </a:moveTo>
                  <a:cubicBezTo>
                    <a:pt x="656" y="9"/>
                    <a:pt x="603" y="18"/>
                    <a:pt x="541" y="28"/>
                  </a:cubicBezTo>
                  <a:cubicBezTo>
                    <a:pt x="533" y="37"/>
                    <a:pt x="522" y="37"/>
                    <a:pt x="514" y="45"/>
                  </a:cubicBezTo>
                  <a:cubicBezTo>
                    <a:pt x="399" y="71"/>
                    <a:pt x="292" y="135"/>
                    <a:pt x="194" y="205"/>
                  </a:cubicBezTo>
                  <a:cubicBezTo>
                    <a:pt x="150" y="250"/>
                    <a:pt x="96" y="294"/>
                    <a:pt x="62" y="337"/>
                  </a:cubicBezTo>
                  <a:cubicBezTo>
                    <a:pt x="18" y="390"/>
                    <a:pt x="1" y="471"/>
                    <a:pt x="1" y="533"/>
                  </a:cubicBezTo>
                  <a:cubicBezTo>
                    <a:pt x="1" y="595"/>
                    <a:pt x="9" y="656"/>
                    <a:pt x="43" y="701"/>
                  </a:cubicBezTo>
                  <a:cubicBezTo>
                    <a:pt x="96" y="746"/>
                    <a:pt x="160" y="763"/>
                    <a:pt x="222" y="763"/>
                  </a:cubicBezTo>
                  <a:cubicBezTo>
                    <a:pt x="234" y="764"/>
                    <a:pt x="247" y="765"/>
                    <a:pt x="259" y="765"/>
                  </a:cubicBezTo>
                  <a:cubicBezTo>
                    <a:pt x="324" y="765"/>
                    <a:pt x="386" y="744"/>
                    <a:pt x="452" y="737"/>
                  </a:cubicBezTo>
                  <a:cubicBezTo>
                    <a:pt x="488" y="729"/>
                    <a:pt x="522" y="729"/>
                    <a:pt x="558" y="729"/>
                  </a:cubicBezTo>
                  <a:cubicBezTo>
                    <a:pt x="709" y="710"/>
                    <a:pt x="869" y="720"/>
                    <a:pt x="1029" y="701"/>
                  </a:cubicBezTo>
                  <a:cubicBezTo>
                    <a:pt x="1082" y="701"/>
                    <a:pt x="1135" y="693"/>
                    <a:pt x="1171" y="656"/>
                  </a:cubicBezTo>
                  <a:cubicBezTo>
                    <a:pt x="1197" y="631"/>
                    <a:pt x="1206" y="595"/>
                    <a:pt x="1214" y="561"/>
                  </a:cubicBezTo>
                  <a:lnTo>
                    <a:pt x="1214" y="488"/>
                  </a:lnTo>
                  <a:cubicBezTo>
                    <a:pt x="1197" y="435"/>
                    <a:pt x="1161" y="409"/>
                    <a:pt x="1135" y="356"/>
                  </a:cubicBezTo>
                  <a:cubicBezTo>
                    <a:pt x="1108" y="311"/>
                    <a:pt x="1118" y="250"/>
                    <a:pt x="1099" y="196"/>
                  </a:cubicBezTo>
                  <a:cubicBezTo>
                    <a:pt x="1074" y="116"/>
                    <a:pt x="1012" y="62"/>
                    <a:pt x="939" y="37"/>
                  </a:cubicBezTo>
                  <a:cubicBezTo>
                    <a:pt x="869" y="1"/>
                    <a:pt x="799" y="1"/>
                    <a:pt x="71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8111201" y="1258364"/>
              <a:ext cx="32692" cy="31194"/>
            </a:xfrm>
            <a:custGeom>
              <a:rect b="b" l="l" r="r" t="t"/>
              <a:pathLst>
                <a:path extrusionOk="0" h="729" w="764">
                  <a:moveTo>
                    <a:pt x="267" y="1"/>
                  </a:moveTo>
                  <a:cubicBezTo>
                    <a:pt x="205" y="9"/>
                    <a:pt x="152" y="18"/>
                    <a:pt x="90" y="28"/>
                  </a:cubicBezTo>
                  <a:cubicBezTo>
                    <a:pt x="82" y="37"/>
                    <a:pt x="71" y="37"/>
                    <a:pt x="63" y="45"/>
                  </a:cubicBezTo>
                  <a:cubicBezTo>
                    <a:pt x="18" y="107"/>
                    <a:pt x="1" y="196"/>
                    <a:pt x="9" y="275"/>
                  </a:cubicBezTo>
                  <a:cubicBezTo>
                    <a:pt x="9" y="320"/>
                    <a:pt x="29" y="365"/>
                    <a:pt x="46" y="409"/>
                  </a:cubicBezTo>
                  <a:cubicBezTo>
                    <a:pt x="54" y="426"/>
                    <a:pt x="63" y="443"/>
                    <a:pt x="82" y="463"/>
                  </a:cubicBezTo>
                  <a:cubicBezTo>
                    <a:pt x="90" y="480"/>
                    <a:pt x="107" y="488"/>
                    <a:pt x="116" y="507"/>
                  </a:cubicBezTo>
                  <a:cubicBezTo>
                    <a:pt x="144" y="550"/>
                    <a:pt x="152" y="603"/>
                    <a:pt x="135" y="656"/>
                  </a:cubicBezTo>
                  <a:cubicBezTo>
                    <a:pt x="135" y="684"/>
                    <a:pt x="116" y="701"/>
                    <a:pt x="107" y="729"/>
                  </a:cubicBezTo>
                  <a:cubicBezTo>
                    <a:pt x="258" y="710"/>
                    <a:pt x="418" y="720"/>
                    <a:pt x="578" y="701"/>
                  </a:cubicBezTo>
                  <a:cubicBezTo>
                    <a:pt x="631" y="701"/>
                    <a:pt x="684" y="693"/>
                    <a:pt x="720" y="656"/>
                  </a:cubicBezTo>
                  <a:cubicBezTo>
                    <a:pt x="746" y="631"/>
                    <a:pt x="755" y="595"/>
                    <a:pt x="763" y="561"/>
                  </a:cubicBezTo>
                  <a:lnTo>
                    <a:pt x="763" y="488"/>
                  </a:lnTo>
                  <a:cubicBezTo>
                    <a:pt x="746" y="435"/>
                    <a:pt x="710" y="409"/>
                    <a:pt x="684" y="356"/>
                  </a:cubicBezTo>
                  <a:cubicBezTo>
                    <a:pt x="657" y="311"/>
                    <a:pt x="667" y="250"/>
                    <a:pt x="648" y="196"/>
                  </a:cubicBezTo>
                  <a:cubicBezTo>
                    <a:pt x="623" y="116"/>
                    <a:pt x="561" y="62"/>
                    <a:pt x="488" y="37"/>
                  </a:cubicBezTo>
                  <a:cubicBezTo>
                    <a:pt x="418" y="1"/>
                    <a:pt x="348" y="1"/>
                    <a:pt x="267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8095283" y="1263285"/>
              <a:ext cx="24733" cy="18956"/>
            </a:xfrm>
            <a:custGeom>
              <a:rect b="b" l="l" r="r" t="t"/>
              <a:pathLst>
                <a:path extrusionOk="0" h="443" w="578">
                  <a:moveTo>
                    <a:pt x="496" y="1"/>
                  </a:moveTo>
                  <a:cubicBezTo>
                    <a:pt x="496" y="1"/>
                    <a:pt x="488" y="1"/>
                    <a:pt x="479" y="9"/>
                  </a:cubicBezTo>
                  <a:cubicBezTo>
                    <a:pt x="454" y="9"/>
                    <a:pt x="435" y="28"/>
                    <a:pt x="418" y="54"/>
                  </a:cubicBezTo>
                  <a:cubicBezTo>
                    <a:pt x="409" y="62"/>
                    <a:pt x="401" y="62"/>
                    <a:pt x="401" y="73"/>
                  </a:cubicBezTo>
                  <a:cubicBezTo>
                    <a:pt x="373" y="107"/>
                    <a:pt x="347" y="135"/>
                    <a:pt x="311" y="160"/>
                  </a:cubicBezTo>
                  <a:cubicBezTo>
                    <a:pt x="249" y="213"/>
                    <a:pt x="177" y="250"/>
                    <a:pt x="107" y="275"/>
                  </a:cubicBezTo>
                  <a:cubicBezTo>
                    <a:pt x="90" y="286"/>
                    <a:pt x="62" y="294"/>
                    <a:pt x="54" y="303"/>
                  </a:cubicBezTo>
                  <a:cubicBezTo>
                    <a:pt x="37" y="320"/>
                    <a:pt x="17" y="339"/>
                    <a:pt x="17" y="365"/>
                  </a:cubicBezTo>
                  <a:cubicBezTo>
                    <a:pt x="9" y="382"/>
                    <a:pt x="0" y="409"/>
                    <a:pt x="17" y="418"/>
                  </a:cubicBezTo>
                  <a:cubicBezTo>
                    <a:pt x="27" y="424"/>
                    <a:pt x="37" y="425"/>
                    <a:pt x="47" y="425"/>
                  </a:cubicBezTo>
                  <a:cubicBezTo>
                    <a:pt x="68" y="425"/>
                    <a:pt x="90" y="418"/>
                    <a:pt x="107" y="418"/>
                  </a:cubicBezTo>
                  <a:cubicBezTo>
                    <a:pt x="129" y="411"/>
                    <a:pt x="156" y="399"/>
                    <a:pt x="180" y="399"/>
                  </a:cubicBezTo>
                  <a:cubicBezTo>
                    <a:pt x="185" y="399"/>
                    <a:pt x="191" y="399"/>
                    <a:pt x="196" y="401"/>
                  </a:cubicBezTo>
                  <a:cubicBezTo>
                    <a:pt x="222" y="409"/>
                    <a:pt x="258" y="426"/>
                    <a:pt x="283" y="435"/>
                  </a:cubicBezTo>
                  <a:cubicBezTo>
                    <a:pt x="303" y="439"/>
                    <a:pt x="323" y="442"/>
                    <a:pt x="344" y="442"/>
                  </a:cubicBezTo>
                  <a:cubicBezTo>
                    <a:pt x="372" y="442"/>
                    <a:pt x="401" y="437"/>
                    <a:pt x="426" y="426"/>
                  </a:cubicBezTo>
                  <a:cubicBezTo>
                    <a:pt x="443" y="418"/>
                    <a:pt x="462" y="401"/>
                    <a:pt x="479" y="392"/>
                  </a:cubicBezTo>
                  <a:lnTo>
                    <a:pt x="533" y="339"/>
                  </a:lnTo>
                  <a:cubicBezTo>
                    <a:pt x="541" y="320"/>
                    <a:pt x="550" y="303"/>
                    <a:pt x="560" y="286"/>
                  </a:cubicBezTo>
                  <a:cubicBezTo>
                    <a:pt x="569" y="258"/>
                    <a:pt x="577" y="233"/>
                    <a:pt x="577" y="205"/>
                  </a:cubicBezTo>
                  <a:cubicBezTo>
                    <a:pt x="577" y="135"/>
                    <a:pt x="560" y="73"/>
                    <a:pt x="524" y="20"/>
                  </a:cubicBezTo>
                  <a:cubicBezTo>
                    <a:pt x="516" y="9"/>
                    <a:pt x="507" y="9"/>
                    <a:pt x="496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8112399" y="1263285"/>
              <a:ext cx="7617" cy="16816"/>
            </a:xfrm>
            <a:custGeom>
              <a:rect b="b" l="l" r="r" t="t"/>
              <a:pathLst>
                <a:path extrusionOk="0" h="393" w="178">
                  <a:moveTo>
                    <a:pt x="96" y="1"/>
                  </a:moveTo>
                  <a:cubicBezTo>
                    <a:pt x="96" y="1"/>
                    <a:pt x="88" y="1"/>
                    <a:pt x="79" y="9"/>
                  </a:cubicBezTo>
                  <a:cubicBezTo>
                    <a:pt x="54" y="9"/>
                    <a:pt x="35" y="28"/>
                    <a:pt x="18" y="54"/>
                  </a:cubicBezTo>
                  <a:cubicBezTo>
                    <a:pt x="9" y="73"/>
                    <a:pt x="1" y="90"/>
                    <a:pt x="1" y="107"/>
                  </a:cubicBezTo>
                  <a:cubicBezTo>
                    <a:pt x="1" y="126"/>
                    <a:pt x="1" y="143"/>
                    <a:pt x="9" y="169"/>
                  </a:cubicBezTo>
                  <a:cubicBezTo>
                    <a:pt x="9" y="188"/>
                    <a:pt x="26" y="205"/>
                    <a:pt x="43" y="213"/>
                  </a:cubicBezTo>
                  <a:lnTo>
                    <a:pt x="71" y="222"/>
                  </a:lnTo>
                  <a:cubicBezTo>
                    <a:pt x="107" y="258"/>
                    <a:pt x="107" y="311"/>
                    <a:pt x="96" y="365"/>
                  </a:cubicBezTo>
                  <a:cubicBezTo>
                    <a:pt x="88" y="373"/>
                    <a:pt x="88" y="382"/>
                    <a:pt x="79" y="392"/>
                  </a:cubicBezTo>
                  <a:lnTo>
                    <a:pt x="133" y="339"/>
                  </a:lnTo>
                  <a:cubicBezTo>
                    <a:pt x="141" y="320"/>
                    <a:pt x="150" y="303"/>
                    <a:pt x="160" y="286"/>
                  </a:cubicBezTo>
                  <a:cubicBezTo>
                    <a:pt x="169" y="258"/>
                    <a:pt x="177" y="233"/>
                    <a:pt x="177" y="205"/>
                  </a:cubicBezTo>
                  <a:cubicBezTo>
                    <a:pt x="177" y="135"/>
                    <a:pt x="160" y="73"/>
                    <a:pt x="124" y="20"/>
                  </a:cubicBezTo>
                  <a:cubicBezTo>
                    <a:pt x="116" y="9"/>
                    <a:pt x="107" y="9"/>
                    <a:pt x="96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8089635" y="1247709"/>
              <a:ext cx="29183" cy="36200"/>
            </a:xfrm>
            <a:custGeom>
              <a:rect b="b" l="l" r="r" t="t"/>
              <a:pathLst>
                <a:path extrusionOk="0" h="846" w="682">
                  <a:moveTo>
                    <a:pt x="230" y="1"/>
                  </a:moveTo>
                  <a:cubicBezTo>
                    <a:pt x="203" y="1"/>
                    <a:pt x="186" y="11"/>
                    <a:pt x="160" y="11"/>
                  </a:cubicBezTo>
                  <a:cubicBezTo>
                    <a:pt x="149" y="11"/>
                    <a:pt x="141" y="11"/>
                    <a:pt x="132" y="20"/>
                  </a:cubicBezTo>
                  <a:cubicBezTo>
                    <a:pt x="115" y="20"/>
                    <a:pt x="96" y="28"/>
                    <a:pt x="79" y="37"/>
                  </a:cubicBezTo>
                  <a:lnTo>
                    <a:pt x="71" y="45"/>
                  </a:lnTo>
                  <a:cubicBezTo>
                    <a:pt x="34" y="64"/>
                    <a:pt x="0" y="107"/>
                    <a:pt x="9" y="152"/>
                  </a:cubicBezTo>
                  <a:cubicBezTo>
                    <a:pt x="17" y="179"/>
                    <a:pt x="17" y="196"/>
                    <a:pt x="17" y="224"/>
                  </a:cubicBezTo>
                  <a:lnTo>
                    <a:pt x="17" y="320"/>
                  </a:lnTo>
                  <a:cubicBezTo>
                    <a:pt x="9" y="356"/>
                    <a:pt x="9" y="401"/>
                    <a:pt x="9" y="437"/>
                  </a:cubicBezTo>
                  <a:cubicBezTo>
                    <a:pt x="17" y="533"/>
                    <a:pt x="43" y="622"/>
                    <a:pt x="79" y="712"/>
                  </a:cubicBezTo>
                  <a:cubicBezTo>
                    <a:pt x="88" y="746"/>
                    <a:pt x="96" y="782"/>
                    <a:pt x="124" y="810"/>
                  </a:cubicBezTo>
                  <a:cubicBezTo>
                    <a:pt x="141" y="827"/>
                    <a:pt x="160" y="835"/>
                    <a:pt x="177" y="844"/>
                  </a:cubicBezTo>
                  <a:lnTo>
                    <a:pt x="213" y="844"/>
                  </a:lnTo>
                  <a:cubicBezTo>
                    <a:pt x="220" y="845"/>
                    <a:pt x="226" y="846"/>
                    <a:pt x="232" y="846"/>
                  </a:cubicBezTo>
                  <a:cubicBezTo>
                    <a:pt x="258" y="846"/>
                    <a:pt x="281" y="833"/>
                    <a:pt x="309" y="827"/>
                  </a:cubicBezTo>
                  <a:cubicBezTo>
                    <a:pt x="398" y="790"/>
                    <a:pt x="479" y="737"/>
                    <a:pt x="550" y="684"/>
                  </a:cubicBezTo>
                  <a:cubicBezTo>
                    <a:pt x="575" y="667"/>
                    <a:pt x="603" y="650"/>
                    <a:pt x="620" y="622"/>
                  </a:cubicBezTo>
                  <a:cubicBezTo>
                    <a:pt x="639" y="597"/>
                    <a:pt x="648" y="569"/>
                    <a:pt x="656" y="533"/>
                  </a:cubicBezTo>
                  <a:cubicBezTo>
                    <a:pt x="673" y="471"/>
                    <a:pt x="682" y="401"/>
                    <a:pt x="673" y="331"/>
                  </a:cubicBezTo>
                  <a:cubicBezTo>
                    <a:pt x="665" y="267"/>
                    <a:pt x="639" y="196"/>
                    <a:pt x="594" y="143"/>
                  </a:cubicBezTo>
                  <a:cubicBezTo>
                    <a:pt x="567" y="107"/>
                    <a:pt x="522" y="81"/>
                    <a:pt x="479" y="54"/>
                  </a:cubicBezTo>
                  <a:lnTo>
                    <a:pt x="469" y="54"/>
                  </a:lnTo>
                  <a:cubicBezTo>
                    <a:pt x="460" y="45"/>
                    <a:pt x="443" y="37"/>
                    <a:pt x="435" y="37"/>
                  </a:cubicBezTo>
                  <a:cubicBezTo>
                    <a:pt x="407" y="28"/>
                    <a:pt x="381" y="20"/>
                    <a:pt x="362" y="20"/>
                  </a:cubicBezTo>
                  <a:lnTo>
                    <a:pt x="354" y="20"/>
                  </a:lnTo>
                  <a:cubicBezTo>
                    <a:pt x="320" y="11"/>
                    <a:pt x="275" y="1"/>
                    <a:pt x="230" y="1"/>
                  </a:cubicBezTo>
                  <a:close/>
                </a:path>
              </a:pathLst>
            </a:custGeom>
            <a:solidFill>
              <a:srgbClr val="FFD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8089635" y="1247709"/>
              <a:ext cx="29183" cy="36200"/>
            </a:xfrm>
            <a:custGeom>
              <a:rect b="b" l="l" r="r" t="t"/>
              <a:pathLst>
                <a:path extrusionOk="0" h="846" w="682">
                  <a:moveTo>
                    <a:pt x="230" y="1"/>
                  </a:moveTo>
                  <a:cubicBezTo>
                    <a:pt x="203" y="1"/>
                    <a:pt x="186" y="1"/>
                    <a:pt x="160" y="11"/>
                  </a:cubicBezTo>
                  <a:cubicBezTo>
                    <a:pt x="149" y="11"/>
                    <a:pt x="141" y="11"/>
                    <a:pt x="132" y="20"/>
                  </a:cubicBezTo>
                  <a:cubicBezTo>
                    <a:pt x="115" y="20"/>
                    <a:pt x="96" y="28"/>
                    <a:pt x="79" y="37"/>
                  </a:cubicBezTo>
                  <a:lnTo>
                    <a:pt x="71" y="45"/>
                  </a:lnTo>
                  <a:cubicBezTo>
                    <a:pt x="34" y="64"/>
                    <a:pt x="0" y="107"/>
                    <a:pt x="9" y="152"/>
                  </a:cubicBezTo>
                  <a:cubicBezTo>
                    <a:pt x="17" y="179"/>
                    <a:pt x="17" y="196"/>
                    <a:pt x="17" y="224"/>
                  </a:cubicBezTo>
                  <a:lnTo>
                    <a:pt x="34" y="224"/>
                  </a:lnTo>
                  <a:cubicBezTo>
                    <a:pt x="62" y="213"/>
                    <a:pt x="88" y="205"/>
                    <a:pt x="115" y="205"/>
                  </a:cubicBezTo>
                  <a:cubicBezTo>
                    <a:pt x="186" y="213"/>
                    <a:pt x="256" y="224"/>
                    <a:pt x="320" y="267"/>
                  </a:cubicBezTo>
                  <a:cubicBezTo>
                    <a:pt x="373" y="303"/>
                    <a:pt x="426" y="356"/>
                    <a:pt x="435" y="426"/>
                  </a:cubicBezTo>
                  <a:cubicBezTo>
                    <a:pt x="452" y="499"/>
                    <a:pt x="435" y="560"/>
                    <a:pt x="407" y="622"/>
                  </a:cubicBezTo>
                  <a:cubicBezTo>
                    <a:pt x="354" y="720"/>
                    <a:pt x="275" y="790"/>
                    <a:pt x="177" y="844"/>
                  </a:cubicBezTo>
                  <a:lnTo>
                    <a:pt x="213" y="844"/>
                  </a:lnTo>
                  <a:cubicBezTo>
                    <a:pt x="220" y="845"/>
                    <a:pt x="226" y="846"/>
                    <a:pt x="232" y="846"/>
                  </a:cubicBezTo>
                  <a:cubicBezTo>
                    <a:pt x="258" y="846"/>
                    <a:pt x="281" y="833"/>
                    <a:pt x="309" y="827"/>
                  </a:cubicBezTo>
                  <a:cubicBezTo>
                    <a:pt x="398" y="790"/>
                    <a:pt x="479" y="737"/>
                    <a:pt x="550" y="684"/>
                  </a:cubicBezTo>
                  <a:cubicBezTo>
                    <a:pt x="575" y="667"/>
                    <a:pt x="603" y="650"/>
                    <a:pt x="620" y="622"/>
                  </a:cubicBezTo>
                  <a:cubicBezTo>
                    <a:pt x="639" y="597"/>
                    <a:pt x="648" y="569"/>
                    <a:pt x="656" y="533"/>
                  </a:cubicBezTo>
                  <a:cubicBezTo>
                    <a:pt x="673" y="471"/>
                    <a:pt x="682" y="401"/>
                    <a:pt x="673" y="331"/>
                  </a:cubicBezTo>
                  <a:cubicBezTo>
                    <a:pt x="665" y="267"/>
                    <a:pt x="639" y="196"/>
                    <a:pt x="594" y="143"/>
                  </a:cubicBezTo>
                  <a:cubicBezTo>
                    <a:pt x="567" y="107"/>
                    <a:pt x="522" y="81"/>
                    <a:pt x="479" y="54"/>
                  </a:cubicBezTo>
                  <a:lnTo>
                    <a:pt x="469" y="54"/>
                  </a:lnTo>
                  <a:cubicBezTo>
                    <a:pt x="435" y="37"/>
                    <a:pt x="398" y="28"/>
                    <a:pt x="362" y="20"/>
                  </a:cubicBezTo>
                  <a:lnTo>
                    <a:pt x="354" y="20"/>
                  </a:lnTo>
                  <a:cubicBezTo>
                    <a:pt x="320" y="1"/>
                    <a:pt x="275" y="1"/>
                    <a:pt x="230" y="1"/>
                  </a:cubicBezTo>
                  <a:close/>
                </a:path>
              </a:pathLst>
            </a:custGeom>
            <a:solidFill>
              <a:srgbClr val="FFB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8110859" y="1221950"/>
              <a:ext cx="14078" cy="20539"/>
            </a:xfrm>
            <a:custGeom>
              <a:rect b="b" l="l" r="r" t="t"/>
              <a:pathLst>
                <a:path extrusionOk="0" h="480" w="329">
                  <a:moveTo>
                    <a:pt x="284" y="0"/>
                  </a:moveTo>
                  <a:lnTo>
                    <a:pt x="275" y="9"/>
                  </a:lnTo>
                  <a:cubicBezTo>
                    <a:pt x="249" y="45"/>
                    <a:pt x="205" y="70"/>
                    <a:pt x="169" y="98"/>
                  </a:cubicBezTo>
                  <a:lnTo>
                    <a:pt x="169" y="53"/>
                  </a:lnTo>
                  <a:cubicBezTo>
                    <a:pt x="143" y="81"/>
                    <a:pt x="115" y="107"/>
                    <a:pt x="98" y="134"/>
                  </a:cubicBezTo>
                  <a:cubicBezTo>
                    <a:pt x="90" y="124"/>
                    <a:pt x="90" y="115"/>
                    <a:pt x="90" y="98"/>
                  </a:cubicBezTo>
                  <a:cubicBezTo>
                    <a:pt x="71" y="124"/>
                    <a:pt x="45" y="143"/>
                    <a:pt x="37" y="168"/>
                  </a:cubicBezTo>
                  <a:cubicBezTo>
                    <a:pt x="0" y="249"/>
                    <a:pt x="17" y="328"/>
                    <a:pt x="62" y="390"/>
                  </a:cubicBezTo>
                  <a:cubicBezTo>
                    <a:pt x="90" y="417"/>
                    <a:pt x="107" y="443"/>
                    <a:pt x="132" y="471"/>
                  </a:cubicBezTo>
                  <a:lnTo>
                    <a:pt x="143" y="479"/>
                  </a:lnTo>
                  <a:lnTo>
                    <a:pt x="152" y="471"/>
                  </a:lnTo>
                  <a:cubicBezTo>
                    <a:pt x="186" y="462"/>
                    <a:pt x="213" y="443"/>
                    <a:pt x="239" y="417"/>
                  </a:cubicBezTo>
                  <a:cubicBezTo>
                    <a:pt x="258" y="409"/>
                    <a:pt x="266" y="390"/>
                    <a:pt x="284" y="373"/>
                  </a:cubicBezTo>
                  <a:cubicBezTo>
                    <a:pt x="311" y="328"/>
                    <a:pt x="328" y="275"/>
                    <a:pt x="320" y="221"/>
                  </a:cubicBezTo>
                  <a:lnTo>
                    <a:pt x="320" y="221"/>
                  </a:lnTo>
                  <a:cubicBezTo>
                    <a:pt x="320" y="221"/>
                    <a:pt x="311" y="230"/>
                    <a:pt x="311" y="241"/>
                  </a:cubicBezTo>
                  <a:lnTo>
                    <a:pt x="303" y="230"/>
                  </a:lnTo>
                  <a:cubicBezTo>
                    <a:pt x="311" y="177"/>
                    <a:pt x="328" y="134"/>
                    <a:pt x="311" y="89"/>
                  </a:cubicBezTo>
                  <a:lnTo>
                    <a:pt x="311" y="89"/>
                  </a:lnTo>
                  <a:cubicBezTo>
                    <a:pt x="303" y="89"/>
                    <a:pt x="292" y="98"/>
                    <a:pt x="284" y="107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8114239" y="1221950"/>
              <a:ext cx="10698" cy="17886"/>
            </a:xfrm>
            <a:custGeom>
              <a:rect b="b" l="l" r="r" t="t"/>
              <a:pathLst>
                <a:path extrusionOk="0" h="418" w="250">
                  <a:moveTo>
                    <a:pt x="205" y="0"/>
                  </a:moveTo>
                  <a:lnTo>
                    <a:pt x="196" y="9"/>
                  </a:lnTo>
                  <a:lnTo>
                    <a:pt x="196" y="17"/>
                  </a:lnTo>
                  <a:cubicBezTo>
                    <a:pt x="196" y="53"/>
                    <a:pt x="187" y="81"/>
                    <a:pt x="170" y="98"/>
                  </a:cubicBezTo>
                  <a:cubicBezTo>
                    <a:pt x="170" y="107"/>
                    <a:pt x="160" y="115"/>
                    <a:pt x="160" y="124"/>
                  </a:cubicBezTo>
                  <a:lnTo>
                    <a:pt x="151" y="143"/>
                  </a:lnTo>
                  <a:cubicBezTo>
                    <a:pt x="160" y="143"/>
                    <a:pt x="179" y="134"/>
                    <a:pt x="187" y="124"/>
                  </a:cubicBezTo>
                  <a:lnTo>
                    <a:pt x="187" y="124"/>
                  </a:lnTo>
                  <a:cubicBezTo>
                    <a:pt x="187" y="160"/>
                    <a:pt x="170" y="196"/>
                    <a:pt x="151" y="230"/>
                  </a:cubicBezTo>
                  <a:cubicBezTo>
                    <a:pt x="160" y="221"/>
                    <a:pt x="179" y="221"/>
                    <a:pt x="187" y="213"/>
                  </a:cubicBezTo>
                  <a:lnTo>
                    <a:pt x="187" y="213"/>
                  </a:lnTo>
                  <a:cubicBezTo>
                    <a:pt x="170" y="241"/>
                    <a:pt x="134" y="258"/>
                    <a:pt x="98" y="266"/>
                  </a:cubicBezTo>
                  <a:cubicBezTo>
                    <a:pt x="90" y="269"/>
                    <a:pt x="80" y="270"/>
                    <a:pt x="69" y="270"/>
                  </a:cubicBezTo>
                  <a:cubicBezTo>
                    <a:pt x="48" y="270"/>
                    <a:pt x="24" y="266"/>
                    <a:pt x="0" y="266"/>
                  </a:cubicBezTo>
                  <a:cubicBezTo>
                    <a:pt x="11" y="275"/>
                    <a:pt x="19" y="294"/>
                    <a:pt x="28" y="302"/>
                  </a:cubicBezTo>
                  <a:cubicBezTo>
                    <a:pt x="53" y="347"/>
                    <a:pt x="98" y="381"/>
                    <a:pt x="143" y="409"/>
                  </a:cubicBezTo>
                  <a:cubicBezTo>
                    <a:pt x="143" y="409"/>
                    <a:pt x="151" y="417"/>
                    <a:pt x="160" y="417"/>
                  </a:cubicBezTo>
                  <a:cubicBezTo>
                    <a:pt x="179" y="409"/>
                    <a:pt x="187" y="390"/>
                    <a:pt x="205" y="373"/>
                  </a:cubicBezTo>
                  <a:cubicBezTo>
                    <a:pt x="232" y="328"/>
                    <a:pt x="249" y="275"/>
                    <a:pt x="241" y="221"/>
                  </a:cubicBezTo>
                  <a:lnTo>
                    <a:pt x="241" y="221"/>
                  </a:lnTo>
                  <a:cubicBezTo>
                    <a:pt x="241" y="221"/>
                    <a:pt x="232" y="230"/>
                    <a:pt x="232" y="241"/>
                  </a:cubicBezTo>
                  <a:lnTo>
                    <a:pt x="224" y="230"/>
                  </a:lnTo>
                  <a:cubicBezTo>
                    <a:pt x="232" y="177"/>
                    <a:pt x="249" y="134"/>
                    <a:pt x="232" y="89"/>
                  </a:cubicBezTo>
                  <a:lnTo>
                    <a:pt x="232" y="89"/>
                  </a:lnTo>
                  <a:cubicBezTo>
                    <a:pt x="224" y="89"/>
                    <a:pt x="213" y="98"/>
                    <a:pt x="205" y="107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8090362" y="1231406"/>
              <a:ext cx="36842" cy="31579"/>
            </a:xfrm>
            <a:custGeom>
              <a:rect b="b" l="l" r="r" t="t"/>
              <a:pathLst>
                <a:path extrusionOk="0" h="738" w="861">
                  <a:moveTo>
                    <a:pt x="484" y="0"/>
                  </a:moveTo>
                  <a:cubicBezTo>
                    <a:pt x="426" y="0"/>
                    <a:pt x="368" y="10"/>
                    <a:pt x="311" y="28"/>
                  </a:cubicBezTo>
                  <a:cubicBezTo>
                    <a:pt x="230" y="62"/>
                    <a:pt x="143" y="115"/>
                    <a:pt x="90" y="188"/>
                  </a:cubicBezTo>
                  <a:cubicBezTo>
                    <a:pt x="62" y="241"/>
                    <a:pt x="45" y="294"/>
                    <a:pt x="17" y="347"/>
                  </a:cubicBezTo>
                  <a:cubicBezTo>
                    <a:pt x="9" y="373"/>
                    <a:pt x="0" y="382"/>
                    <a:pt x="9" y="409"/>
                  </a:cubicBezTo>
                  <a:cubicBezTo>
                    <a:pt x="17" y="426"/>
                    <a:pt x="37" y="445"/>
                    <a:pt x="62" y="454"/>
                  </a:cubicBezTo>
                  <a:cubicBezTo>
                    <a:pt x="80" y="462"/>
                    <a:pt x="98" y="465"/>
                    <a:pt x="115" y="465"/>
                  </a:cubicBezTo>
                  <a:cubicBezTo>
                    <a:pt x="133" y="465"/>
                    <a:pt x="150" y="462"/>
                    <a:pt x="169" y="462"/>
                  </a:cubicBezTo>
                  <a:cubicBezTo>
                    <a:pt x="239" y="462"/>
                    <a:pt x="311" y="462"/>
                    <a:pt x="381" y="471"/>
                  </a:cubicBezTo>
                  <a:cubicBezTo>
                    <a:pt x="390" y="479"/>
                    <a:pt x="398" y="479"/>
                    <a:pt x="409" y="479"/>
                  </a:cubicBezTo>
                  <a:cubicBezTo>
                    <a:pt x="488" y="507"/>
                    <a:pt x="569" y="541"/>
                    <a:pt x="631" y="594"/>
                  </a:cubicBezTo>
                  <a:cubicBezTo>
                    <a:pt x="665" y="614"/>
                    <a:pt x="692" y="639"/>
                    <a:pt x="718" y="667"/>
                  </a:cubicBezTo>
                  <a:cubicBezTo>
                    <a:pt x="728" y="675"/>
                    <a:pt x="728" y="684"/>
                    <a:pt x="737" y="692"/>
                  </a:cubicBezTo>
                  <a:lnTo>
                    <a:pt x="771" y="729"/>
                  </a:lnTo>
                  <a:lnTo>
                    <a:pt x="782" y="737"/>
                  </a:lnTo>
                  <a:cubicBezTo>
                    <a:pt x="790" y="737"/>
                    <a:pt x="790" y="737"/>
                    <a:pt x="790" y="729"/>
                  </a:cubicBezTo>
                  <a:cubicBezTo>
                    <a:pt x="816" y="658"/>
                    <a:pt x="843" y="586"/>
                    <a:pt x="852" y="507"/>
                  </a:cubicBezTo>
                  <a:cubicBezTo>
                    <a:pt x="860" y="479"/>
                    <a:pt x="860" y="445"/>
                    <a:pt x="860" y="418"/>
                  </a:cubicBezTo>
                  <a:cubicBezTo>
                    <a:pt x="860" y="347"/>
                    <a:pt x="852" y="286"/>
                    <a:pt x="824" y="222"/>
                  </a:cubicBezTo>
                  <a:cubicBezTo>
                    <a:pt x="807" y="160"/>
                    <a:pt x="754" y="107"/>
                    <a:pt x="701" y="62"/>
                  </a:cubicBezTo>
                  <a:cubicBezTo>
                    <a:pt x="665" y="37"/>
                    <a:pt x="622" y="20"/>
                    <a:pt x="577" y="9"/>
                  </a:cubicBezTo>
                  <a:cubicBezTo>
                    <a:pt x="546" y="3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8096824" y="1231791"/>
              <a:ext cx="30381" cy="31194"/>
            </a:xfrm>
            <a:custGeom>
              <a:rect b="b" l="l" r="r" t="t"/>
              <a:pathLst>
                <a:path extrusionOk="0" h="729" w="710">
                  <a:moveTo>
                    <a:pt x="426" y="0"/>
                  </a:moveTo>
                  <a:cubicBezTo>
                    <a:pt x="426" y="11"/>
                    <a:pt x="435" y="28"/>
                    <a:pt x="435" y="36"/>
                  </a:cubicBezTo>
                  <a:cubicBezTo>
                    <a:pt x="443" y="53"/>
                    <a:pt x="443" y="81"/>
                    <a:pt x="443" y="106"/>
                  </a:cubicBezTo>
                  <a:cubicBezTo>
                    <a:pt x="443" y="143"/>
                    <a:pt x="435" y="179"/>
                    <a:pt x="407" y="204"/>
                  </a:cubicBezTo>
                  <a:cubicBezTo>
                    <a:pt x="382" y="241"/>
                    <a:pt x="337" y="266"/>
                    <a:pt x="292" y="277"/>
                  </a:cubicBezTo>
                  <a:cubicBezTo>
                    <a:pt x="239" y="294"/>
                    <a:pt x="194" y="294"/>
                    <a:pt x="141" y="294"/>
                  </a:cubicBezTo>
                  <a:cubicBezTo>
                    <a:pt x="113" y="294"/>
                    <a:pt x="80" y="290"/>
                    <a:pt x="47" y="290"/>
                  </a:cubicBezTo>
                  <a:cubicBezTo>
                    <a:pt x="31" y="290"/>
                    <a:pt x="15" y="291"/>
                    <a:pt x="1" y="294"/>
                  </a:cubicBezTo>
                  <a:cubicBezTo>
                    <a:pt x="9" y="294"/>
                    <a:pt x="35" y="319"/>
                    <a:pt x="45" y="330"/>
                  </a:cubicBezTo>
                  <a:cubicBezTo>
                    <a:pt x="62" y="338"/>
                    <a:pt x="79" y="356"/>
                    <a:pt x="98" y="364"/>
                  </a:cubicBezTo>
                  <a:cubicBezTo>
                    <a:pt x="124" y="392"/>
                    <a:pt x="160" y="417"/>
                    <a:pt x="186" y="436"/>
                  </a:cubicBezTo>
                  <a:cubicBezTo>
                    <a:pt x="205" y="445"/>
                    <a:pt x="213" y="453"/>
                    <a:pt x="230" y="462"/>
                  </a:cubicBezTo>
                  <a:cubicBezTo>
                    <a:pt x="239" y="470"/>
                    <a:pt x="247" y="470"/>
                    <a:pt x="258" y="470"/>
                  </a:cubicBezTo>
                  <a:cubicBezTo>
                    <a:pt x="337" y="498"/>
                    <a:pt x="418" y="532"/>
                    <a:pt x="480" y="585"/>
                  </a:cubicBezTo>
                  <a:cubicBezTo>
                    <a:pt x="514" y="605"/>
                    <a:pt x="541" y="630"/>
                    <a:pt x="567" y="658"/>
                  </a:cubicBezTo>
                  <a:cubicBezTo>
                    <a:pt x="577" y="666"/>
                    <a:pt x="577" y="675"/>
                    <a:pt x="586" y="683"/>
                  </a:cubicBezTo>
                  <a:lnTo>
                    <a:pt x="620" y="720"/>
                  </a:lnTo>
                  <a:lnTo>
                    <a:pt x="631" y="728"/>
                  </a:lnTo>
                  <a:cubicBezTo>
                    <a:pt x="639" y="728"/>
                    <a:pt x="639" y="728"/>
                    <a:pt x="639" y="720"/>
                  </a:cubicBezTo>
                  <a:cubicBezTo>
                    <a:pt x="665" y="649"/>
                    <a:pt x="692" y="577"/>
                    <a:pt x="701" y="498"/>
                  </a:cubicBezTo>
                  <a:cubicBezTo>
                    <a:pt x="709" y="470"/>
                    <a:pt x="709" y="436"/>
                    <a:pt x="709" y="409"/>
                  </a:cubicBezTo>
                  <a:cubicBezTo>
                    <a:pt x="709" y="338"/>
                    <a:pt x="701" y="277"/>
                    <a:pt x="673" y="213"/>
                  </a:cubicBezTo>
                  <a:cubicBezTo>
                    <a:pt x="656" y="151"/>
                    <a:pt x="603" y="98"/>
                    <a:pt x="550" y="53"/>
                  </a:cubicBezTo>
                  <a:cubicBezTo>
                    <a:pt x="514" y="28"/>
                    <a:pt x="471" y="11"/>
                    <a:pt x="42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8088822" y="1243773"/>
              <a:ext cx="36115" cy="25332"/>
            </a:xfrm>
            <a:custGeom>
              <a:rect b="b" l="l" r="r" t="t"/>
              <a:pathLst>
                <a:path extrusionOk="0" h="592" w="844">
                  <a:moveTo>
                    <a:pt x="192" y="0"/>
                  </a:moveTo>
                  <a:cubicBezTo>
                    <a:pt x="123" y="0"/>
                    <a:pt x="55" y="18"/>
                    <a:pt x="28" y="84"/>
                  </a:cubicBezTo>
                  <a:cubicBezTo>
                    <a:pt x="28" y="93"/>
                    <a:pt x="19" y="103"/>
                    <a:pt x="19" y="112"/>
                  </a:cubicBezTo>
                  <a:cubicBezTo>
                    <a:pt x="9" y="146"/>
                    <a:pt x="0" y="182"/>
                    <a:pt x="0" y="218"/>
                  </a:cubicBezTo>
                  <a:lnTo>
                    <a:pt x="0" y="280"/>
                  </a:lnTo>
                  <a:cubicBezTo>
                    <a:pt x="0" y="288"/>
                    <a:pt x="0" y="333"/>
                    <a:pt x="28" y="333"/>
                  </a:cubicBezTo>
                  <a:cubicBezTo>
                    <a:pt x="36" y="333"/>
                    <a:pt x="36" y="316"/>
                    <a:pt x="36" y="305"/>
                  </a:cubicBezTo>
                  <a:cubicBezTo>
                    <a:pt x="36" y="297"/>
                    <a:pt x="45" y="280"/>
                    <a:pt x="53" y="271"/>
                  </a:cubicBezTo>
                  <a:cubicBezTo>
                    <a:pt x="73" y="252"/>
                    <a:pt x="98" y="244"/>
                    <a:pt x="126" y="244"/>
                  </a:cubicBezTo>
                  <a:cubicBezTo>
                    <a:pt x="168" y="244"/>
                    <a:pt x="205" y="252"/>
                    <a:pt x="249" y="271"/>
                  </a:cubicBezTo>
                  <a:cubicBezTo>
                    <a:pt x="285" y="288"/>
                    <a:pt x="320" y="305"/>
                    <a:pt x="356" y="325"/>
                  </a:cubicBezTo>
                  <a:cubicBezTo>
                    <a:pt x="426" y="369"/>
                    <a:pt x="488" y="423"/>
                    <a:pt x="560" y="465"/>
                  </a:cubicBezTo>
                  <a:cubicBezTo>
                    <a:pt x="594" y="493"/>
                    <a:pt x="622" y="518"/>
                    <a:pt x="658" y="546"/>
                  </a:cubicBezTo>
                  <a:cubicBezTo>
                    <a:pt x="681" y="561"/>
                    <a:pt x="697" y="592"/>
                    <a:pt x="726" y="592"/>
                  </a:cubicBezTo>
                  <a:cubicBezTo>
                    <a:pt x="730" y="592"/>
                    <a:pt x="733" y="592"/>
                    <a:pt x="737" y="591"/>
                  </a:cubicBezTo>
                  <a:cubicBezTo>
                    <a:pt x="754" y="591"/>
                    <a:pt x="781" y="572"/>
                    <a:pt x="790" y="555"/>
                  </a:cubicBezTo>
                  <a:cubicBezTo>
                    <a:pt x="818" y="537"/>
                    <a:pt x="835" y="501"/>
                    <a:pt x="835" y="476"/>
                  </a:cubicBezTo>
                  <a:cubicBezTo>
                    <a:pt x="843" y="440"/>
                    <a:pt x="826" y="412"/>
                    <a:pt x="818" y="386"/>
                  </a:cubicBezTo>
                  <a:cubicBezTo>
                    <a:pt x="799" y="342"/>
                    <a:pt x="773" y="316"/>
                    <a:pt x="745" y="280"/>
                  </a:cubicBezTo>
                  <a:cubicBezTo>
                    <a:pt x="711" y="235"/>
                    <a:pt x="667" y="199"/>
                    <a:pt x="622" y="165"/>
                  </a:cubicBezTo>
                  <a:cubicBezTo>
                    <a:pt x="577" y="120"/>
                    <a:pt x="524" y="93"/>
                    <a:pt x="471" y="67"/>
                  </a:cubicBezTo>
                  <a:cubicBezTo>
                    <a:pt x="434" y="50"/>
                    <a:pt x="392" y="31"/>
                    <a:pt x="347" y="22"/>
                  </a:cubicBezTo>
                  <a:cubicBezTo>
                    <a:pt x="339" y="22"/>
                    <a:pt x="320" y="14"/>
                    <a:pt x="311" y="14"/>
                  </a:cubicBezTo>
                  <a:cubicBezTo>
                    <a:pt x="277" y="7"/>
                    <a:pt x="234" y="0"/>
                    <a:pt x="192" y="0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8099477" y="1244714"/>
              <a:ext cx="25460" cy="24390"/>
            </a:xfrm>
            <a:custGeom>
              <a:rect b="b" l="l" r="r" t="t"/>
              <a:pathLst>
                <a:path extrusionOk="0" h="570" w="595">
                  <a:moveTo>
                    <a:pt x="98" y="0"/>
                  </a:moveTo>
                  <a:lnTo>
                    <a:pt x="98" y="0"/>
                  </a:lnTo>
                  <a:cubicBezTo>
                    <a:pt x="107" y="9"/>
                    <a:pt x="115" y="28"/>
                    <a:pt x="115" y="36"/>
                  </a:cubicBezTo>
                  <a:cubicBezTo>
                    <a:pt x="124" y="62"/>
                    <a:pt x="124" y="90"/>
                    <a:pt x="115" y="115"/>
                  </a:cubicBezTo>
                  <a:cubicBezTo>
                    <a:pt x="107" y="168"/>
                    <a:pt x="62" y="213"/>
                    <a:pt x="17" y="241"/>
                  </a:cubicBezTo>
                  <a:cubicBezTo>
                    <a:pt x="9" y="241"/>
                    <a:pt x="0" y="249"/>
                    <a:pt x="0" y="249"/>
                  </a:cubicBezTo>
                  <a:cubicBezTo>
                    <a:pt x="36" y="266"/>
                    <a:pt x="71" y="283"/>
                    <a:pt x="107" y="303"/>
                  </a:cubicBezTo>
                  <a:cubicBezTo>
                    <a:pt x="177" y="347"/>
                    <a:pt x="239" y="401"/>
                    <a:pt x="311" y="443"/>
                  </a:cubicBezTo>
                  <a:cubicBezTo>
                    <a:pt x="345" y="471"/>
                    <a:pt x="373" y="496"/>
                    <a:pt x="409" y="524"/>
                  </a:cubicBezTo>
                  <a:cubicBezTo>
                    <a:pt x="432" y="539"/>
                    <a:pt x="448" y="570"/>
                    <a:pt x="477" y="570"/>
                  </a:cubicBezTo>
                  <a:cubicBezTo>
                    <a:pt x="481" y="570"/>
                    <a:pt x="484" y="570"/>
                    <a:pt x="488" y="569"/>
                  </a:cubicBezTo>
                  <a:cubicBezTo>
                    <a:pt x="505" y="569"/>
                    <a:pt x="532" y="550"/>
                    <a:pt x="541" y="533"/>
                  </a:cubicBezTo>
                  <a:cubicBezTo>
                    <a:pt x="569" y="515"/>
                    <a:pt x="586" y="479"/>
                    <a:pt x="586" y="454"/>
                  </a:cubicBezTo>
                  <a:cubicBezTo>
                    <a:pt x="594" y="418"/>
                    <a:pt x="577" y="390"/>
                    <a:pt x="569" y="364"/>
                  </a:cubicBezTo>
                  <a:cubicBezTo>
                    <a:pt x="550" y="320"/>
                    <a:pt x="524" y="294"/>
                    <a:pt x="496" y="258"/>
                  </a:cubicBezTo>
                  <a:cubicBezTo>
                    <a:pt x="462" y="213"/>
                    <a:pt x="418" y="177"/>
                    <a:pt x="373" y="143"/>
                  </a:cubicBezTo>
                  <a:cubicBezTo>
                    <a:pt x="328" y="98"/>
                    <a:pt x="275" y="71"/>
                    <a:pt x="222" y="45"/>
                  </a:cubicBezTo>
                  <a:cubicBezTo>
                    <a:pt x="185" y="28"/>
                    <a:pt x="143" y="9"/>
                    <a:pt x="9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8062677" y="1177704"/>
              <a:ext cx="19726" cy="19598"/>
            </a:xfrm>
            <a:custGeom>
              <a:rect b="b" l="l" r="r" t="t"/>
              <a:pathLst>
                <a:path extrusionOk="0" h="458" w="461">
                  <a:moveTo>
                    <a:pt x="260" y="1"/>
                  </a:moveTo>
                  <a:cubicBezTo>
                    <a:pt x="250" y="1"/>
                    <a:pt x="240" y="3"/>
                    <a:pt x="230" y="6"/>
                  </a:cubicBezTo>
                  <a:cubicBezTo>
                    <a:pt x="194" y="23"/>
                    <a:pt x="168" y="51"/>
                    <a:pt x="151" y="76"/>
                  </a:cubicBezTo>
                  <a:cubicBezTo>
                    <a:pt x="132" y="85"/>
                    <a:pt x="124" y="104"/>
                    <a:pt x="115" y="112"/>
                  </a:cubicBezTo>
                  <a:cubicBezTo>
                    <a:pt x="98" y="138"/>
                    <a:pt x="98" y="157"/>
                    <a:pt x="98" y="183"/>
                  </a:cubicBezTo>
                  <a:cubicBezTo>
                    <a:pt x="98" y="200"/>
                    <a:pt x="70" y="210"/>
                    <a:pt x="62" y="227"/>
                  </a:cubicBezTo>
                  <a:cubicBezTo>
                    <a:pt x="53" y="236"/>
                    <a:pt x="45" y="236"/>
                    <a:pt x="34" y="244"/>
                  </a:cubicBezTo>
                  <a:cubicBezTo>
                    <a:pt x="26" y="272"/>
                    <a:pt x="0" y="306"/>
                    <a:pt x="17" y="325"/>
                  </a:cubicBezTo>
                  <a:lnTo>
                    <a:pt x="26" y="334"/>
                  </a:lnTo>
                  <a:cubicBezTo>
                    <a:pt x="34" y="342"/>
                    <a:pt x="34" y="351"/>
                    <a:pt x="34" y="359"/>
                  </a:cubicBezTo>
                  <a:cubicBezTo>
                    <a:pt x="26" y="395"/>
                    <a:pt x="53" y="440"/>
                    <a:pt x="87" y="449"/>
                  </a:cubicBezTo>
                  <a:cubicBezTo>
                    <a:pt x="107" y="457"/>
                    <a:pt x="124" y="457"/>
                    <a:pt x="141" y="457"/>
                  </a:cubicBezTo>
                  <a:cubicBezTo>
                    <a:pt x="239" y="457"/>
                    <a:pt x="337" y="432"/>
                    <a:pt x="417" y="370"/>
                  </a:cubicBezTo>
                  <a:cubicBezTo>
                    <a:pt x="434" y="359"/>
                    <a:pt x="443" y="351"/>
                    <a:pt x="452" y="342"/>
                  </a:cubicBezTo>
                  <a:cubicBezTo>
                    <a:pt x="452" y="334"/>
                    <a:pt x="452" y="317"/>
                    <a:pt x="460" y="306"/>
                  </a:cubicBezTo>
                  <a:cubicBezTo>
                    <a:pt x="460" y="280"/>
                    <a:pt x="452" y="253"/>
                    <a:pt x="443" y="227"/>
                  </a:cubicBezTo>
                  <a:cubicBezTo>
                    <a:pt x="434" y="183"/>
                    <a:pt x="426" y="138"/>
                    <a:pt x="390" y="112"/>
                  </a:cubicBezTo>
                  <a:cubicBezTo>
                    <a:pt x="381" y="112"/>
                    <a:pt x="373" y="104"/>
                    <a:pt x="373" y="104"/>
                  </a:cubicBezTo>
                  <a:cubicBezTo>
                    <a:pt x="354" y="85"/>
                    <a:pt x="364" y="68"/>
                    <a:pt x="345" y="51"/>
                  </a:cubicBezTo>
                  <a:cubicBezTo>
                    <a:pt x="345" y="40"/>
                    <a:pt x="337" y="40"/>
                    <a:pt x="328" y="40"/>
                  </a:cubicBezTo>
                  <a:lnTo>
                    <a:pt x="311" y="23"/>
                  </a:lnTo>
                  <a:cubicBezTo>
                    <a:pt x="293" y="7"/>
                    <a:pt x="277" y="1"/>
                    <a:pt x="26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8065287" y="1176977"/>
              <a:ext cx="17116" cy="12024"/>
            </a:xfrm>
            <a:custGeom>
              <a:rect b="b" l="l" r="r" t="t"/>
              <a:pathLst>
                <a:path extrusionOk="0" h="281" w="400">
                  <a:moveTo>
                    <a:pt x="229" y="0"/>
                  </a:moveTo>
                  <a:cubicBezTo>
                    <a:pt x="200" y="0"/>
                    <a:pt x="169" y="9"/>
                    <a:pt x="144" y="23"/>
                  </a:cubicBezTo>
                  <a:cubicBezTo>
                    <a:pt x="116" y="31"/>
                    <a:pt x="99" y="48"/>
                    <a:pt x="80" y="68"/>
                  </a:cubicBezTo>
                  <a:cubicBezTo>
                    <a:pt x="54" y="93"/>
                    <a:pt x="26" y="110"/>
                    <a:pt x="9" y="146"/>
                  </a:cubicBezTo>
                  <a:cubicBezTo>
                    <a:pt x="1" y="163"/>
                    <a:pt x="1" y="182"/>
                    <a:pt x="1" y="208"/>
                  </a:cubicBezTo>
                  <a:cubicBezTo>
                    <a:pt x="9" y="227"/>
                    <a:pt x="18" y="244"/>
                    <a:pt x="37" y="253"/>
                  </a:cubicBezTo>
                  <a:cubicBezTo>
                    <a:pt x="54" y="261"/>
                    <a:pt x="63" y="261"/>
                    <a:pt x="80" y="261"/>
                  </a:cubicBezTo>
                  <a:cubicBezTo>
                    <a:pt x="90" y="261"/>
                    <a:pt x="99" y="261"/>
                    <a:pt x="116" y="253"/>
                  </a:cubicBezTo>
                  <a:cubicBezTo>
                    <a:pt x="152" y="244"/>
                    <a:pt x="186" y="227"/>
                    <a:pt x="231" y="217"/>
                  </a:cubicBezTo>
                  <a:cubicBezTo>
                    <a:pt x="237" y="217"/>
                    <a:pt x="247" y="213"/>
                    <a:pt x="256" y="213"/>
                  </a:cubicBezTo>
                  <a:cubicBezTo>
                    <a:pt x="260" y="213"/>
                    <a:pt x="264" y="214"/>
                    <a:pt x="267" y="217"/>
                  </a:cubicBezTo>
                  <a:cubicBezTo>
                    <a:pt x="276" y="217"/>
                    <a:pt x="284" y="227"/>
                    <a:pt x="293" y="236"/>
                  </a:cubicBezTo>
                  <a:cubicBezTo>
                    <a:pt x="303" y="244"/>
                    <a:pt x="293" y="253"/>
                    <a:pt x="303" y="261"/>
                  </a:cubicBezTo>
                  <a:cubicBezTo>
                    <a:pt x="312" y="280"/>
                    <a:pt x="329" y="280"/>
                    <a:pt x="346" y="280"/>
                  </a:cubicBezTo>
                  <a:lnTo>
                    <a:pt x="373" y="280"/>
                  </a:lnTo>
                  <a:cubicBezTo>
                    <a:pt x="373" y="270"/>
                    <a:pt x="382" y="270"/>
                    <a:pt x="382" y="261"/>
                  </a:cubicBezTo>
                  <a:cubicBezTo>
                    <a:pt x="399" y="236"/>
                    <a:pt x="391" y="200"/>
                    <a:pt x="382" y="163"/>
                  </a:cubicBezTo>
                  <a:cubicBezTo>
                    <a:pt x="373" y="129"/>
                    <a:pt x="365" y="102"/>
                    <a:pt x="346" y="68"/>
                  </a:cubicBezTo>
                  <a:cubicBezTo>
                    <a:pt x="320" y="40"/>
                    <a:pt x="293" y="14"/>
                    <a:pt x="259" y="4"/>
                  </a:cubicBezTo>
                  <a:cubicBezTo>
                    <a:pt x="249" y="1"/>
                    <a:pt x="239" y="0"/>
                    <a:pt x="229" y="0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8184844" y="1265853"/>
              <a:ext cx="19812" cy="36543"/>
            </a:xfrm>
            <a:custGeom>
              <a:rect b="b" l="l" r="r" t="t"/>
              <a:pathLst>
                <a:path extrusionOk="0" h="854" w="463">
                  <a:moveTo>
                    <a:pt x="222" y="1"/>
                  </a:moveTo>
                  <a:cubicBezTo>
                    <a:pt x="208" y="1"/>
                    <a:pt x="194" y="7"/>
                    <a:pt x="179" y="21"/>
                  </a:cubicBezTo>
                  <a:cubicBezTo>
                    <a:pt x="151" y="47"/>
                    <a:pt x="170" y="83"/>
                    <a:pt x="160" y="119"/>
                  </a:cubicBezTo>
                  <a:cubicBezTo>
                    <a:pt x="160" y="153"/>
                    <a:pt x="143" y="181"/>
                    <a:pt x="134" y="215"/>
                  </a:cubicBezTo>
                  <a:cubicBezTo>
                    <a:pt x="117" y="268"/>
                    <a:pt x="98" y="332"/>
                    <a:pt x="81" y="386"/>
                  </a:cubicBezTo>
                  <a:cubicBezTo>
                    <a:pt x="72" y="428"/>
                    <a:pt x="53" y="473"/>
                    <a:pt x="36" y="509"/>
                  </a:cubicBezTo>
                  <a:cubicBezTo>
                    <a:pt x="19" y="545"/>
                    <a:pt x="11" y="571"/>
                    <a:pt x="0" y="598"/>
                  </a:cubicBezTo>
                  <a:cubicBezTo>
                    <a:pt x="0" y="624"/>
                    <a:pt x="0" y="652"/>
                    <a:pt x="11" y="669"/>
                  </a:cubicBezTo>
                  <a:cubicBezTo>
                    <a:pt x="28" y="739"/>
                    <a:pt x="64" y="792"/>
                    <a:pt x="117" y="837"/>
                  </a:cubicBezTo>
                  <a:cubicBezTo>
                    <a:pt x="126" y="845"/>
                    <a:pt x="143" y="854"/>
                    <a:pt x="160" y="854"/>
                  </a:cubicBezTo>
                  <a:cubicBezTo>
                    <a:pt x="179" y="854"/>
                    <a:pt x="196" y="845"/>
                    <a:pt x="204" y="837"/>
                  </a:cubicBezTo>
                  <a:cubicBezTo>
                    <a:pt x="249" y="801"/>
                    <a:pt x="266" y="747"/>
                    <a:pt x="294" y="705"/>
                  </a:cubicBezTo>
                  <a:cubicBezTo>
                    <a:pt x="330" y="598"/>
                    <a:pt x="356" y="501"/>
                    <a:pt x="392" y="394"/>
                  </a:cubicBezTo>
                  <a:cubicBezTo>
                    <a:pt x="409" y="322"/>
                    <a:pt x="436" y="251"/>
                    <a:pt x="454" y="173"/>
                  </a:cubicBezTo>
                  <a:lnTo>
                    <a:pt x="462" y="162"/>
                  </a:lnTo>
                  <a:cubicBezTo>
                    <a:pt x="454" y="162"/>
                    <a:pt x="454" y="162"/>
                    <a:pt x="445" y="153"/>
                  </a:cubicBezTo>
                  <a:cubicBezTo>
                    <a:pt x="392" y="136"/>
                    <a:pt x="339" y="92"/>
                    <a:pt x="294" y="47"/>
                  </a:cubicBezTo>
                  <a:cubicBezTo>
                    <a:pt x="275" y="24"/>
                    <a:pt x="250" y="1"/>
                    <a:pt x="222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8125237" y="1273683"/>
              <a:ext cx="78306" cy="50920"/>
            </a:xfrm>
            <a:custGeom>
              <a:rect b="b" l="l" r="r" t="t"/>
              <a:pathLst>
                <a:path extrusionOk="0" h="1190" w="1830">
                  <a:moveTo>
                    <a:pt x="1521" y="1"/>
                  </a:moveTo>
                  <a:cubicBezTo>
                    <a:pt x="1514" y="1"/>
                    <a:pt x="1508" y="17"/>
                    <a:pt x="1500" y="24"/>
                  </a:cubicBezTo>
                  <a:cubicBezTo>
                    <a:pt x="1491" y="32"/>
                    <a:pt x="1482" y="51"/>
                    <a:pt x="1482" y="68"/>
                  </a:cubicBezTo>
                  <a:cubicBezTo>
                    <a:pt x="1465" y="122"/>
                    <a:pt x="1350" y="335"/>
                    <a:pt x="1314" y="388"/>
                  </a:cubicBezTo>
                  <a:cubicBezTo>
                    <a:pt x="1287" y="441"/>
                    <a:pt x="1253" y="494"/>
                    <a:pt x="1225" y="539"/>
                  </a:cubicBezTo>
                  <a:cubicBezTo>
                    <a:pt x="1199" y="575"/>
                    <a:pt x="1180" y="618"/>
                    <a:pt x="1146" y="645"/>
                  </a:cubicBezTo>
                  <a:cubicBezTo>
                    <a:pt x="1130" y="661"/>
                    <a:pt x="1114" y="667"/>
                    <a:pt x="1097" y="667"/>
                  </a:cubicBezTo>
                  <a:cubicBezTo>
                    <a:pt x="1076" y="667"/>
                    <a:pt x="1055" y="659"/>
                    <a:pt x="1031" y="654"/>
                  </a:cubicBezTo>
                  <a:cubicBezTo>
                    <a:pt x="995" y="637"/>
                    <a:pt x="959" y="628"/>
                    <a:pt x="914" y="609"/>
                  </a:cubicBezTo>
                  <a:cubicBezTo>
                    <a:pt x="835" y="584"/>
                    <a:pt x="754" y="564"/>
                    <a:pt x="684" y="530"/>
                  </a:cubicBezTo>
                  <a:cubicBezTo>
                    <a:pt x="595" y="494"/>
                    <a:pt x="516" y="441"/>
                    <a:pt x="446" y="379"/>
                  </a:cubicBezTo>
                  <a:cubicBezTo>
                    <a:pt x="410" y="352"/>
                    <a:pt x="401" y="335"/>
                    <a:pt x="348" y="335"/>
                  </a:cubicBezTo>
                  <a:cubicBezTo>
                    <a:pt x="312" y="335"/>
                    <a:pt x="267" y="352"/>
                    <a:pt x="233" y="371"/>
                  </a:cubicBezTo>
                  <a:cubicBezTo>
                    <a:pt x="197" y="388"/>
                    <a:pt x="169" y="415"/>
                    <a:pt x="143" y="432"/>
                  </a:cubicBezTo>
                  <a:cubicBezTo>
                    <a:pt x="135" y="449"/>
                    <a:pt x="126" y="458"/>
                    <a:pt x="116" y="469"/>
                  </a:cubicBezTo>
                  <a:cubicBezTo>
                    <a:pt x="45" y="556"/>
                    <a:pt x="20" y="662"/>
                    <a:pt x="9" y="777"/>
                  </a:cubicBezTo>
                  <a:cubicBezTo>
                    <a:pt x="1" y="858"/>
                    <a:pt x="1" y="937"/>
                    <a:pt x="54" y="1001"/>
                  </a:cubicBezTo>
                  <a:cubicBezTo>
                    <a:pt x="90" y="1026"/>
                    <a:pt x="126" y="1043"/>
                    <a:pt x="169" y="1054"/>
                  </a:cubicBezTo>
                  <a:cubicBezTo>
                    <a:pt x="450" y="1143"/>
                    <a:pt x="748" y="1190"/>
                    <a:pt x="1049" y="1190"/>
                  </a:cubicBezTo>
                  <a:cubicBezTo>
                    <a:pt x="1137" y="1190"/>
                    <a:pt x="1226" y="1186"/>
                    <a:pt x="1314" y="1178"/>
                  </a:cubicBezTo>
                  <a:cubicBezTo>
                    <a:pt x="1368" y="1178"/>
                    <a:pt x="1412" y="1141"/>
                    <a:pt x="1457" y="1107"/>
                  </a:cubicBezTo>
                  <a:cubicBezTo>
                    <a:pt x="1500" y="1071"/>
                    <a:pt x="1536" y="1018"/>
                    <a:pt x="1563" y="965"/>
                  </a:cubicBezTo>
                  <a:cubicBezTo>
                    <a:pt x="1625" y="867"/>
                    <a:pt x="1659" y="760"/>
                    <a:pt x="1695" y="645"/>
                  </a:cubicBezTo>
                  <a:cubicBezTo>
                    <a:pt x="1704" y="584"/>
                    <a:pt x="1810" y="237"/>
                    <a:pt x="1819" y="203"/>
                  </a:cubicBezTo>
                  <a:cubicBezTo>
                    <a:pt x="1819" y="183"/>
                    <a:pt x="1829" y="166"/>
                    <a:pt x="1829" y="149"/>
                  </a:cubicBezTo>
                  <a:cubicBezTo>
                    <a:pt x="1829" y="139"/>
                    <a:pt x="1829" y="122"/>
                    <a:pt x="1819" y="122"/>
                  </a:cubicBezTo>
                  <a:lnTo>
                    <a:pt x="1793" y="122"/>
                  </a:lnTo>
                  <a:cubicBezTo>
                    <a:pt x="1776" y="130"/>
                    <a:pt x="1757" y="130"/>
                    <a:pt x="1740" y="130"/>
                  </a:cubicBezTo>
                  <a:lnTo>
                    <a:pt x="1732" y="130"/>
                  </a:lnTo>
                  <a:cubicBezTo>
                    <a:pt x="1687" y="130"/>
                    <a:pt x="1651" y="130"/>
                    <a:pt x="1617" y="122"/>
                  </a:cubicBezTo>
                  <a:cubicBezTo>
                    <a:pt x="1580" y="105"/>
                    <a:pt x="1544" y="68"/>
                    <a:pt x="1536" y="24"/>
                  </a:cubicBezTo>
                  <a:cubicBezTo>
                    <a:pt x="1536" y="24"/>
                    <a:pt x="1536" y="15"/>
                    <a:pt x="1527" y="7"/>
                  </a:cubicBezTo>
                  <a:cubicBezTo>
                    <a:pt x="1525" y="3"/>
                    <a:pt x="1523" y="1"/>
                    <a:pt x="152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8125237" y="1278861"/>
              <a:ext cx="78306" cy="45743"/>
            </a:xfrm>
            <a:custGeom>
              <a:rect b="b" l="l" r="r" t="t"/>
              <a:pathLst>
                <a:path extrusionOk="0" h="1069" w="1830">
                  <a:moveTo>
                    <a:pt x="1793" y="1"/>
                  </a:moveTo>
                  <a:cubicBezTo>
                    <a:pt x="1776" y="9"/>
                    <a:pt x="1757" y="9"/>
                    <a:pt x="1740" y="9"/>
                  </a:cubicBezTo>
                  <a:lnTo>
                    <a:pt x="1732" y="9"/>
                  </a:lnTo>
                  <a:cubicBezTo>
                    <a:pt x="1723" y="28"/>
                    <a:pt x="1723" y="37"/>
                    <a:pt x="1723" y="45"/>
                  </a:cubicBezTo>
                  <a:cubicBezTo>
                    <a:pt x="1704" y="160"/>
                    <a:pt x="1678" y="275"/>
                    <a:pt x="1642" y="390"/>
                  </a:cubicBezTo>
                  <a:cubicBezTo>
                    <a:pt x="1625" y="443"/>
                    <a:pt x="1606" y="507"/>
                    <a:pt x="1580" y="561"/>
                  </a:cubicBezTo>
                  <a:cubicBezTo>
                    <a:pt x="1553" y="586"/>
                    <a:pt x="1536" y="614"/>
                    <a:pt x="1500" y="639"/>
                  </a:cubicBezTo>
                  <a:cubicBezTo>
                    <a:pt x="1474" y="666"/>
                    <a:pt x="1444" y="682"/>
                    <a:pt x="1411" y="682"/>
                  </a:cubicBezTo>
                  <a:cubicBezTo>
                    <a:pt x="1400" y="682"/>
                    <a:pt x="1388" y="680"/>
                    <a:pt x="1376" y="676"/>
                  </a:cubicBezTo>
                  <a:cubicBezTo>
                    <a:pt x="1331" y="667"/>
                    <a:pt x="1287" y="631"/>
                    <a:pt x="1253" y="603"/>
                  </a:cubicBezTo>
                  <a:cubicBezTo>
                    <a:pt x="1225" y="578"/>
                    <a:pt x="1199" y="561"/>
                    <a:pt x="1163" y="561"/>
                  </a:cubicBezTo>
                  <a:lnTo>
                    <a:pt x="1155" y="561"/>
                  </a:lnTo>
                  <a:cubicBezTo>
                    <a:pt x="1146" y="569"/>
                    <a:pt x="1155" y="586"/>
                    <a:pt x="1155" y="595"/>
                  </a:cubicBezTo>
                  <a:cubicBezTo>
                    <a:pt x="1180" y="631"/>
                    <a:pt x="1216" y="656"/>
                    <a:pt x="1244" y="701"/>
                  </a:cubicBezTo>
                  <a:cubicBezTo>
                    <a:pt x="1270" y="737"/>
                    <a:pt x="1306" y="807"/>
                    <a:pt x="1261" y="844"/>
                  </a:cubicBezTo>
                  <a:cubicBezTo>
                    <a:pt x="1225" y="880"/>
                    <a:pt x="1172" y="869"/>
                    <a:pt x="1127" y="880"/>
                  </a:cubicBezTo>
                  <a:cubicBezTo>
                    <a:pt x="1057" y="880"/>
                    <a:pt x="978" y="880"/>
                    <a:pt x="906" y="869"/>
                  </a:cubicBezTo>
                  <a:cubicBezTo>
                    <a:pt x="746" y="852"/>
                    <a:pt x="595" y="827"/>
                    <a:pt x="454" y="773"/>
                  </a:cubicBezTo>
                  <a:cubicBezTo>
                    <a:pt x="365" y="737"/>
                    <a:pt x="258" y="693"/>
                    <a:pt x="197" y="622"/>
                  </a:cubicBezTo>
                  <a:cubicBezTo>
                    <a:pt x="188" y="614"/>
                    <a:pt x="188" y="603"/>
                    <a:pt x="188" y="603"/>
                  </a:cubicBezTo>
                  <a:cubicBezTo>
                    <a:pt x="143" y="533"/>
                    <a:pt x="126" y="454"/>
                    <a:pt x="135" y="373"/>
                  </a:cubicBezTo>
                  <a:cubicBezTo>
                    <a:pt x="135" y="356"/>
                    <a:pt x="135" y="337"/>
                    <a:pt x="143" y="311"/>
                  </a:cubicBezTo>
                  <a:lnTo>
                    <a:pt x="143" y="311"/>
                  </a:lnTo>
                  <a:cubicBezTo>
                    <a:pt x="135" y="328"/>
                    <a:pt x="126" y="337"/>
                    <a:pt x="116" y="348"/>
                  </a:cubicBezTo>
                  <a:cubicBezTo>
                    <a:pt x="45" y="435"/>
                    <a:pt x="20" y="541"/>
                    <a:pt x="9" y="656"/>
                  </a:cubicBezTo>
                  <a:cubicBezTo>
                    <a:pt x="1" y="737"/>
                    <a:pt x="1" y="816"/>
                    <a:pt x="54" y="880"/>
                  </a:cubicBezTo>
                  <a:cubicBezTo>
                    <a:pt x="90" y="905"/>
                    <a:pt x="126" y="922"/>
                    <a:pt x="169" y="933"/>
                  </a:cubicBezTo>
                  <a:cubicBezTo>
                    <a:pt x="450" y="1022"/>
                    <a:pt x="748" y="1069"/>
                    <a:pt x="1049" y="1069"/>
                  </a:cubicBezTo>
                  <a:cubicBezTo>
                    <a:pt x="1137" y="1069"/>
                    <a:pt x="1226" y="1065"/>
                    <a:pt x="1314" y="1057"/>
                  </a:cubicBezTo>
                  <a:cubicBezTo>
                    <a:pt x="1368" y="1057"/>
                    <a:pt x="1412" y="1020"/>
                    <a:pt x="1457" y="986"/>
                  </a:cubicBezTo>
                  <a:cubicBezTo>
                    <a:pt x="1500" y="950"/>
                    <a:pt x="1536" y="897"/>
                    <a:pt x="1563" y="844"/>
                  </a:cubicBezTo>
                  <a:cubicBezTo>
                    <a:pt x="1625" y="746"/>
                    <a:pt x="1659" y="639"/>
                    <a:pt x="1695" y="524"/>
                  </a:cubicBezTo>
                  <a:cubicBezTo>
                    <a:pt x="1704" y="463"/>
                    <a:pt x="1810" y="116"/>
                    <a:pt x="1819" y="82"/>
                  </a:cubicBezTo>
                  <a:cubicBezTo>
                    <a:pt x="1819" y="62"/>
                    <a:pt x="1829" y="45"/>
                    <a:pt x="1829" y="28"/>
                  </a:cubicBezTo>
                  <a:cubicBezTo>
                    <a:pt x="1829" y="18"/>
                    <a:pt x="1829" y="1"/>
                    <a:pt x="1819" y="1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8189380" y="1249977"/>
              <a:ext cx="22080" cy="26744"/>
            </a:xfrm>
            <a:custGeom>
              <a:rect b="b" l="l" r="r" t="t"/>
              <a:pathLst>
                <a:path extrusionOk="0" h="625" w="516">
                  <a:moveTo>
                    <a:pt x="179" y="1"/>
                  </a:moveTo>
                  <a:cubicBezTo>
                    <a:pt x="171" y="1"/>
                    <a:pt x="160" y="11"/>
                    <a:pt x="152" y="20"/>
                  </a:cubicBezTo>
                  <a:cubicBezTo>
                    <a:pt x="135" y="28"/>
                    <a:pt x="107" y="45"/>
                    <a:pt x="90" y="65"/>
                  </a:cubicBezTo>
                  <a:cubicBezTo>
                    <a:pt x="73" y="73"/>
                    <a:pt x="64" y="90"/>
                    <a:pt x="64" y="118"/>
                  </a:cubicBezTo>
                  <a:cubicBezTo>
                    <a:pt x="45" y="135"/>
                    <a:pt x="37" y="160"/>
                    <a:pt x="28" y="188"/>
                  </a:cubicBezTo>
                  <a:cubicBezTo>
                    <a:pt x="20" y="205"/>
                    <a:pt x="11" y="224"/>
                    <a:pt x="11" y="250"/>
                  </a:cubicBezTo>
                  <a:cubicBezTo>
                    <a:pt x="1" y="267"/>
                    <a:pt x="11" y="295"/>
                    <a:pt x="11" y="320"/>
                  </a:cubicBezTo>
                  <a:cubicBezTo>
                    <a:pt x="20" y="365"/>
                    <a:pt x="37" y="410"/>
                    <a:pt x="54" y="454"/>
                  </a:cubicBezTo>
                  <a:cubicBezTo>
                    <a:pt x="54" y="490"/>
                    <a:pt x="64" y="507"/>
                    <a:pt x="98" y="524"/>
                  </a:cubicBezTo>
                  <a:cubicBezTo>
                    <a:pt x="118" y="533"/>
                    <a:pt x="143" y="533"/>
                    <a:pt x="160" y="544"/>
                  </a:cubicBezTo>
                  <a:cubicBezTo>
                    <a:pt x="171" y="552"/>
                    <a:pt x="179" y="561"/>
                    <a:pt x="188" y="569"/>
                  </a:cubicBezTo>
                  <a:cubicBezTo>
                    <a:pt x="205" y="586"/>
                    <a:pt x="224" y="597"/>
                    <a:pt x="250" y="605"/>
                  </a:cubicBezTo>
                  <a:cubicBezTo>
                    <a:pt x="263" y="612"/>
                    <a:pt x="279" y="625"/>
                    <a:pt x="293" y="625"/>
                  </a:cubicBezTo>
                  <a:cubicBezTo>
                    <a:pt x="296" y="625"/>
                    <a:pt x="300" y="624"/>
                    <a:pt x="303" y="622"/>
                  </a:cubicBezTo>
                  <a:cubicBezTo>
                    <a:pt x="348" y="622"/>
                    <a:pt x="384" y="586"/>
                    <a:pt x="409" y="561"/>
                  </a:cubicBezTo>
                  <a:cubicBezTo>
                    <a:pt x="445" y="499"/>
                    <a:pt x="490" y="446"/>
                    <a:pt x="507" y="373"/>
                  </a:cubicBezTo>
                  <a:cubicBezTo>
                    <a:pt x="516" y="348"/>
                    <a:pt x="516" y="312"/>
                    <a:pt x="490" y="286"/>
                  </a:cubicBezTo>
                  <a:cubicBezTo>
                    <a:pt x="490" y="286"/>
                    <a:pt x="471" y="278"/>
                    <a:pt x="471" y="267"/>
                  </a:cubicBezTo>
                  <a:cubicBezTo>
                    <a:pt x="462" y="258"/>
                    <a:pt x="462" y="250"/>
                    <a:pt x="462" y="233"/>
                  </a:cubicBezTo>
                  <a:cubicBezTo>
                    <a:pt x="462" y="214"/>
                    <a:pt x="454" y="188"/>
                    <a:pt x="437" y="180"/>
                  </a:cubicBezTo>
                  <a:cubicBezTo>
                    <a:pt x="426" y="171"/>
                    <a:pt x="409" y="180"/>
                    <a:pt x="392" y="160"/>
                  </a:cubicBezTo>
                  <a:cubicBezTo>
                    <a:pt x="384" y="152"/>
                    <a:pt x="384" y="135"/>
                    <a:pt x="373" y="126"/>
                  </a:cubicBezTo>
                  <a:cubicBezTo>
                    <a:pt x="365" y="107"/>
                    <a:pt x="348" y="99"/>
                    <a:pt x="330" y="99"/>
                  </a:cubicBezTo>
                  <a:cubicBezTo>
                    <a:pt x="323" y="99"/>
                    <a:pt x="317" y="102"/>
                    <a:pt x="311" y="102"/>
                  </a:cubicBezTo>
                  <a:cubicBezTo>
                    <a:pt x="308" y="102"/>
                    <a:pt x="306" y="102"/>
                    <a:pt x="303" y="99"/>
                  </a:cubicBezTo>
                  <a:cubicBezTo>
                    <a:pt x="303" y="99"/>
                    <a:pt x="303" y="90"/>
                    <a:pt x="294" y="82"/>
                  </a:cubicBezTo>
                  <a:cubicBezTo>
                    <a:pt x="286" y="73"/>
                    <a:pt x="267" y="65"/>
                    <a:pt x="250" y="65"/>
                  </a:cubicBezTo>
                  <a:cubicBezTo>
                    <a:pt x="233" y="65"/>
                    <a:pt x="224" y="73"/>
                    <a:pt x="205" y="73"/>
                  </a:cubicBezTo>
                  <a:lnTo>
                    <a:pt x="205" y="28"/>
                  </a:lnTo>
                  <a:lnTo>
                    <a:pt x="205" y="11"/>
                  </a:lnTo>
                  <a:cubicBezTo>
                    <a:pt x="196" y="1"/>
                    <a:pt x="188" y="1"/>
                    <a:pt x="17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8024294" y="1135127"/>
              <a:ext cx="228884" cy="156012"/>
            </a:xfrm>
            <a:custGeom>
              <a:rect b="b" l="l" r="r" t="t"/>
              <a:pathLst>
                <a:path extrusionOk="0" h="3646" w="5349">
                  <a:moveTo>
                    <a:pt x="444" y="0"/>
                  </a:moveTo>
                  <a:cubicBezTo>
                    <a:pt x="397" y="0"/>
                    <a:pt x="351" y="10"/>
                    <a:pt x="312" y="34"/>
                  </a:cubicBezTo>
                  <a:lnTo>
                    <a:pt x="303" y="34"/>
                  </a:lnTo>
                  <a:cubicBezTo>
                    <a:pt x="1" y="211"/>
                    <a:pt x="54" y="460"/>
                    <a:pt x="178" y="601"/>
                  </a:cubicBezTo>
                  <a:cubicBezTo>
                    <a:pt x="356" y="813"/>
                    <a:pt x="640" y="875"/>
                    <a:pt x="870" y="1009"/>
                  </a:cubicBezTo>
                  <a:cubicBezTo>
                    <a:pt x="914" y="1026"/>
                    <a:pt x="4480" y="3236"/>
                    <a:pt x="4533" y="3270"/>
                  </a:cubicBezTo>
                  <a:cubicBezTo>
                    <a:pt x="4623" y="3334"/>
                    <a:pt x="4702" y="3404"/>
                    <a:pt x="4782" y="3475"/>
                  </a:cubicBezTo>
                  <a:cubicBezTo>
                    <a:pt x="4844" y="3528"/>
                    <a:pt x="4897" y="3581"/>
                    <a:pt x="4968" y="3617"/>
                  </a:cubicBezTo>
                  <a:cubicBezTo>
                    <a:pt x="5003" y="3631"/>
                    <a:pt x="5039" y="3646"/>
                    <a:pt x="5075" y="3646"/>
                  </a:cubicBezTo>
                  <a:cubicBezTo>
                    <a:pt x="5084" y="3646"/>
                    <a:pt x="5093" y="3645"/>
                    <a:pt x="5102" y="3643"/>
                  </a:cubicBezTo>
                  <a:cubicBezTo>
                    <a:pt x="5349" y="3581"/>
                    <a:pt x="5253" y="3174"/>
                    <a:pt x="5200" y="3004"/>
                  </a:cubicBezTo>
                  <a:cubicBezTo>
                    <a:pt x="5136" y="2819"/>
                    <a:pt x="5040" y="2651"/>
                    <a:pt x="4906" y="2500"/>
                  </a:cubicBezTo>
                  <a:cubicBezTo>
                    <a:pt x="4774" y="2357"/>
                    <a:pt x="4595" y="2278"/>
                    <a:pt x="4435" y="2189"/>
                  </a:cubicBezTo>
                  <a:cubicBezTo>
                    <a:pt x="4382" y="2163"/>
                    <a:pt x="1278" y="388"/>
                    <a:pt x="1163" y="317"/>
                  </a:cubicBezTo>
                  <a:cubicBezTo>
                    <a:pt x="1038" y="237"/>
                    <a:pt x="906" y="158"/>
                    <a:pt x="772" y="96"/>
                  </a:cubicBezTo>
                  <a:cubicBezTo>
                    <a:pt x="718" y="68"/>
                    <a:pt x="665" y="51"/>
                    <a:pt x="612" y="34"/>
                  </a:cubicBezTo>
                  <a:cubicBezTo>
                    <a:pt x="560" y="15"/>
                    <a:pt x="501" y="0"/>
                    <a:pt x="444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8022026" y="1136539"/>
              <a:ext cx="228884" cy="156141"/>
            </a:xfrm>
            <a:custGeom>
              <a:rect b="b" l="l" r="r" t="t"/>
              <a:pathLst>
                <a:path extrusionOk="0" h="3649" w="5349">
                  <a:moveTo>
                    <a:pt x="438" y="0"/>
                  </a:moveTo>
                  <a:cubicBezTo>
                    <a:pt x="393" y="0"/>
                    <a:pt x="350" y="7"/>
                    <a:pt x="312" y="27"/>
                  </a:cubicBezTo>
                  <a:lnTo>
                    <a:pt x="303" y="35"/>
                  </a:lnTo>
                  <a:cubicBezTo>
                    <a:pt x="1" y="204"/>
                    <a:pt x="54" y="461"/>
                    <a:pt x="177" y="604"/>
                  </a:cubicBezTo>
                  <a:cubicBezTo>
                    <a:pt x="346" y="808"/>
                    <a:pt x="639" y="878"/>
                    <a:pt x="869" y="1002"/>
                  </a:cubicBezTo>
                  <a:cubicBezTo>
                    <a:pt x="878" y="1013"/>
                    <a:pt x="923" y="1038"/>
                    <a:pt x="1012" y="1091"/>
                  </a:cubicBezTo>
                  <a:cubicBezTo>
                    <a:pt x="1659" y="1492"/>
                    <a:pt x="4259" y="3105"/>
                    <a:pt x="4508" y="3265"/>
                  </a:cubicBezTo>
                  <a:cubicBezTo>
                    <a:pt x="4525" y="3265"/>
                    <a:pt x="4525" y="3273"/>
                    <a:pt x="4533" y="3273"/>
                  </a:cubicBezTo>
                  <a:cubicBezTo>
                    <a:pt x="4623" y="3335"/>
                    <a:pt x="4701" y="3397"/>
                    <a:pt x="4782" y="3478"/>
                  </a:cubicBezTo>
                  <a:cubicBezTo>
                    <a:pt x="4835" y="3531"/>
                    <a:pt x="4897" y="3576"/>
                    <a:pt x="4967" y="3610"/>
                  </a:cubicBezTo>
                  <a:cubicBezTo>
                    <a:pt x="5004" y="3633"/>
                    <a:pt x="5041" y="3648"/>
                    <a:pt x="5078" y="3648"/>
                  </a:cubicBezTo>
                  <a:cubicBezTo>
                    <a:pt x="5086" y="3648"/>
                    <a:pt x="5094" y="3647"/>
                    <a:pt x="5102" y="3646"/>
                  </a:cubicBezTo>
                  <a:cubicBezTo>
                    <a:pt x="5349" y="3576"/>
                    <a:pt x="5253" y="3167"/>
                    <a:pt x="5200" y="3007"/>
                  </a:cubicBezTo>
                  <a:cubicBezTo>
                    <a:pt x="5136" y="2822"/>
                    <a:pt x="5040" y="2643"/>
                    <a:pt x="4906" y="2503"/>
                  </a:cubicBezTo>
                  <a:cubicBezTo>
                    <a:pt x="4774" y="2360"/>
                    <a:pt x="4595" y="2279"/>
                    <a:pt x="4427" y="2192"/>
                  </a:cubicBezTo>
                  <a:cubicBezTo>
                    <a:pt x="4427" y="2183"/>
                    <a:pt x="4382" y="2156"/>
                    <a:pt x="4303" y="2111"/>
                  </a:cubicBezTo>
                  <a:cubicBezTo>
                    <a:pt x="3709" y="1775"/>
                    <a:pt x="1261" y="382"/>
                    <a:pt x="1163" y="310"/>
                  </a:cubicBezTo>
                  <a:cubicBezTo>
                    <a:pt x="1127" y="293"/>
                    <a:pt x="1101" y="276"/>
                    <a:pt x="1065" y="248"/>
                  </a:cubicBezTo>
                  <a:cubicBezTo>
                    <a:pt x="967" y="195"/>
                    <a:pt x="869" y="133"/>
                    <a:pt x="771" y="89"/>
                  </a:cubicBezTo>
                  <a:cubicBezTo>
                    <a:pt x="718" y="72"/>
                    <a:pt x="665" y="44"/>
                    <a:pt x="612" y="27"/>
                  </a:cubicBezTo>
                  <a:cubicBezTo>
                    <a:pt x="558" y="12"/>
                    <a:pt x="497" y="0"/>
                    <a:pt x="438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8057285" y="1147152"/>
              <a:ext cx="165555" cy="129097"/>
            </a:xfrm>
            <a:custGeom>
              <a:rect b="b" l="l" r="r" t="t"/>
              <a:pathLst>
                <a:path extrusionOk="0" h="3017" w="3869">
                  <a:moveTo>
                    <a:pt x="241" y="0"/>
                  </a:moveTo>
                  <a:cubicBezTo>
                    <a:pt x="171" y="36"/>
                    <a:pt x="118" y="90"/>
                    <a:pt x="73" y="151"/>
                  </a:cubicBezTo>
                  <a:cubicBezTo>
                    <a:pt x="11" y="241"/>
                    <a:pt x="1" y="364"/>
                    <a:pt x="20" y="479"/>
                  </a:cubicBezTo>
                  <a:cubicBezTo>
                    <a:pt x="37" y="586"/>
                    <a:pt x="90" y="692"/>
                    <a:pt x="152" y="790"/>
                  </a:cubicBezTo>
                  <a:cubicBezTo>
                    <a:pt x="160" y="807"/>
                    <a:pt x="179" y="826"/>
                    <a:pt x="188" y="843"/>
                  </a:cubicBezTo>
                  <a:cubicBezTo>
                    <a:pt x="835" y="1244"/>
                    <a:pt x="3435" y="2857"/>
                    <a:pt x="3684" y="3017"/>
                  </a:cubicBezTo>
                  <a:cubicBezTo>
                    <a:pt x="3790" y="2964"/>
                    <a:pt x="3860" y="2857"/>
                    <a:pt x="3869" y="2681"/>
                  </a:cubicBezTo>
                  <a:cubicBezTo>
                    <a:pt x="3869" y="2485"/>
                    <a:pt x="3799" y="2289"/>
                    <a:pt x="3692" y="2129"/>
                  </a:cubicBezTo>
                  <a:cubicBezTo>
                    <a:pt x="3630" y="2031"/>
                    <a:pt x="3558" y="1952"/>
                    <a:pt x="3479" y="1863"/>
                  </a:cubicBezTo>
                  <a:cubicBezTo>
                    <a:pt x="2885" y="1527"/>
                    <a:pt x="437" y="134"/>
                    <a:pt x="339" y="62"/>
                  </a:cubicBezTo>
                  <a:cubicBezTo>
                    <a:pt x="303" y="45"/>
                    <a:pt x="277" y="28"/>
                    <a:pt x="241" y="0"/>
                  </a:cubicBez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8079707" y="1172783"/>
              <a:ext cx="118956" cy="73984"/>
            </a:xfrm>
            <a:custGeom>
              <a:rect b="b" l="l" r="r" t="t"/>
              <a:pathLst>
                <a:path extrusionOk="0" h="1729" w="2780">
                  <a:moveTo>
                    <a:pt x="136" y="0"/>
                  </a:moveTo>
                  <a:cubicBezTo>
                    <a:pt x="49" y="0"/>
                    <a:pt x="0" y="27"/>
                    <a:pt x="0" y="85"/>
                  </a:cubicBezTo>
                  <a:cubicBezTo>
                    <a:pt x="0" y="289"/>
                    <a:pt x="630" y="804"/>
                    <a:pt x="1393" y="1238"/>
                  </a:cubicBezTo>
                  <a:cubicBezTo>
                    <a:pt x="1951" y="1546"/>
                    <a:pt x="2431" y="1728"/>
                    <a:pt x="2650" y="1728"/>
                  </a:cubicBezTo>
                  <a:cubicBezTo>
                    <a:pt x="2734" y="1728"/>
                    <a:pt x="2779" y="1702"/>
                    <a:pt x="2776" y="1645"/>
                  </a:cubicBezTo>
                  <a:cubicBezTo>
                    <a:pt x="2776" y="1443"/>
                    <a:pt x="2157" y="919"/>
                    <a:pt x="1384" y="493"/>
                  </a:cubicBezTo>
                  <a:cubicBezTo>
                    <a:pt x="835" y="181"/>
                    <a:pt x="359" y="0"/>
                    <a:pt x="13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8070593" y="1186947"/>
              <a:ext cx="11810" cy="9371"/>
            </a:xfrm>
            <a:custGeom>
              <a:rect b="b" l="l" r="r" t="t"/>
              <a:pathLst>
                <a:path extrusionOk="0" h="219" w="276">
                  <a:moveTo>
                    <a:pt x="235" y="0"/>
                  </a:moveTo>
                  <a:cubicBezTo>
                    <a:pt x="213" y="0"/>
                    <a:pt x="193" y="14"/>
                    <a:pt x="179" y="28"/>
                  </a:cubicBezTo>
                  <a:cubicBezTo>
                    <a:pt x="160" y="47"/>
                    <a:pt x="143" y="64"/>
                    <a:pt x="115" y="81"/>
                  </a:cubicBezTo>
                  <a:cubicBezTo>
                    <a:pt x="98" y="90"/>
                    <a:pt x="81" y="90"/>
                    <a:pt x="62" y="90"/>
                  </a:cubicBezTo>
                  <a:cubicBezTo>
                    <a:pt x="45" y="90"/>
                    <a:pt x="28" y="109"/>
                    <a:pt x="20" y="118"/>
                  </a:cubicBezTo>
                  <a:cubicBezTo>
                    <a:pt x="9" y="135"/>
                    <a:pt x="9" y="143"/>
                    <a:pt x="9" y="162"/>
                  </a:cubicBezTo>
                  <a:cubicBezTo>
                    <a:pt x="0" y="171"/>
                    <a:pt x="9" y="188"/>
                    <a:pt x="20" y="196"/>
                  </a:cubicBezTo>
                  <a:cubicBezTo>
                    <a:pt x="26" y="211"/>
                    <a:pt x="41" y="219"/>
                    <a:pt x="57" y="219"/>
                  </a:cubicBezTo>
                  <a:cubicBezTo>
                    <a:pt x="62" y="219"/>
                    <a:pt x="68" y="218"/>
                    <a:pt x="73" y="216"/>
                  </a:cubicBezTo>
                  <a:cubicBezTo>
                    <a:pt x="90" y="216"/>
                    <a:pt x="107" y="207"/>
                    <a:pt x="115" y="188"/>
                  </a:cubicBezTo>
                  <a:cubicBezTo>
                    <a:pt x="135" y="179"/>
                    <a:pt x="152" y="162"/>
                    <a:pt x="160" y="154"/>
                  </a:cubicBezTo>
                  <a:cubicBezTo>
                    <a:pt x="188" y="135"/>
                    <a:pt x="205" y="126"/>
                    <a:pt x="232" y="109"/>
                  </a:cubicBezTo>
                  <a:cubicBezTo>
                    <a:pt x="249" y="90"/>
                    <a:pt x="267" y="73"/>
                    <a:pt x="275" y="47"/>
                  </a:cubicBezTo>
                  <a:cubicBezTo>
                    <a:pt x="275" y="28"/>
                    <a:pt x="267" y="20"/>
                    <a:pt x="258" y="11"/>
                  </a:cubicBezTo>
                  <a:cubicBezTo>
                    <a:pt x="258" y="3"/>
                    <a:pt x="249" y="3"/>
                    <a:pt x="249" y="3"/>
                  </a:cubicBezTo>
                  <a:cubicBezTo>
                    <a:pt x="244" y="1"/>
                    <a:pt x="239" y="0"/>
                    <a:pt x="235" y="0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8186384" y="1253272"/>
              <a:ext cx="7574" cy="12495"/>
            </a:xfrm>
            <a:custGeom>
              <a:rect b="b" l="l" r="r" t="t"/>
              <a:pathLst>
                <a:path extrusionOk="0" h="292" w="177">
                  <a:moveTo>
                    <a:pt x="45" y="1"/>
                  </a:moveTo>
                  <a:cubicBezTo>
                    <a:pt x="42" y="1"/>
                    <a:pt x="39" y="2"/>
                    <a:pt x="36" y="5"/>
                  </a:cubicBezTo>
                  <a:cubicBezTo>
                    <a:pt x="28" y="5"/>
                    <a:pt x="17" y="13"/>
                    <a:pt x="9" y="22"/>
                  </a:cubicBezTo>
                  <a:cubicBezTo>
                    <a:pt x="0" y="49"/>
                    <a:pt x="9" y="75"/>
                    <a:pt x="17" y="103"/>
                  </a:cubicBezTo>
                  <a:cubicBezTo>
                    <a:pt x="28" y="128"/>
                    <a:pt x="36" y="147"/>
                    <a:pt x="53" y="173"/>
                  </a:cubicBezTo>
                  <a:cubicBezTo>
                    <a:pt x="53" y="190"/>
                    <a:pt x="62" y="209"/>
                    <a:pt x="62" y="226"/>
                  </a:cubicBezTo>
                  <a:cubicBezTo>
                    <a:pt x="71" y="243"/>
                    <a:pt x="81" y="262"/>
                    <a:pt x="98" y="279"/>
                  </a:cubicBezTo>
                  <a:cubicBezTo>
                    <a:pt x="104" y="285"/>
                    <a:pt x="120" y="291"/>
                    <a:pt x="134" y="291"/>
                  </a:cubicBezTo>
                  <a:cubicBezTo>
                    <a:pt x="141" y="291"/>
                    <a:pt x="146" y="290"/>
                    <a:pt x="151" y="288"/>
                  </a:cubicBezTo>
                  <a:cubicBezTo>
                    <a:pt x="168" y="288"/>
                    <a:pt x="177" y="271"/>
                    <a:pt x="177" y="254"/>
                  </a:cubicBezTo>
                  <a:lnTo>
                    <a:pt x="177" y="226"/>
                  </a:lnTo>
                  <a:cubicBezTo>
                    <a:pt x="168" y="218"/>
                    <a:pt x="160" y="201"/>
                    <a:pt x="160" y="190"/>
                  </a:cubicBezTo>
                  <a:cubicBezTo>
                    <a:pt x="143" y="173"/>
                    <a:pt x="124" y="156"/>
                    <a:pt x="124" y="128"/>
                  </a:cubicBezTo>
                  <a:cubicBezTo>
                    <a:pt x="115" y="111"/>
                    <a:pt x="107" y="83"/>
                    <a:pt x="98" y="58"/>
                  </a:cubicBezTo>
                  <a:cubicBezTo>
                    <a:pt x="98" y="41"/>
                    <a:pt x="81" y="5"/>
                    <a:pt x="53" y="5"/>
                  </a:cubicBezTo>
                  <a:cubicBezTo>
                    <a:pt x="53" y="5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17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5" name="Google Shape;2445;p27"/>
          <p:cNvSpPr txBox="1"/>
          <p:nvPr/>
        </p:nvSpPr>
        <p:spPr>
          <a:xfrm>
            <a:off x="4809050" y="4627700"/>
            <a:ext cx="2310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Assumption: Visitor buys 5 tickets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28"/>
          <p:cNvSpPr txBox="1"/>
          <p:nvPr>
            <p:ph idx="4294967295" type="title"/>
          </p:nvPr>
        </p:nvSpPr>
        <p:spPr>
          <a:xfrm flipH="1">
            <a:off x="720100" y="1435657"/>
            <a:ext cx="2931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Price Point</a:t>
            </a:r>
            <a:endParaRPr sz="2100"/>
          </a:p>
        </p:txBody>
      </p:sp>
      <p:sp>
        <p:nvSpPr>
          <p:cNvPr id="2451" name="Google Shape;2451;p28"/>
          <p:cNvSpPr txBox="1"/>
          <p:nvPr>
            <p:ph idx="4294967295" type="subTitle"/>
          </p:nvPr>
        </p:nvSpPr>
        <p:spPr>
          <a:xfrm flipH="1">
            <a:off x="720425" y="1813350"/>
            <a:ext cx="34209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Big Mountain Resort is just beyond the mid to higher range in average ticket price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majority of US resorts have their ticket price below $81 for the average weekend</a:t>
            </a:r>
            <a:endParaRPr sz="1700"/>
          </a:p>
        </p:txBody>
      </p:sp>
      <p:sp>
        <p:nvSpPr>
          <p:cNvPr id="2452" name="Google Shape;245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BMR vs Competition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53" name="Google Shape;2453;p28"/>
          <p:cNvGrpSpPr/>
          <p:nvPr/>
        </p:nvGrpSpPr>
        <p:grpSpPr>
          <a:xfrm flipH="1">
            <a:off x="714761" y="966327"/>
            <a:ext cx="247328" cy="240622"/>
            <a:chOff x="1616898" y="1093797"/>
            <a:chExt cx="461519" cy="448922"/>
          </a:xfrm>
        </p:grpSpPr>
        <p:sp>
          <p:nvSpPr>
            <p:cNvPr id="2454" name="Google Shape;2454;p28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58" name="Google Shape;24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926" y="1563063"/>
            <a:ext cx="4517573" cy="23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9"/>
          <p:cNvSpPr txBox="1"/>
          <p:nvPr>
            <p:ph idx="4294967295" type="title"/>
          </p:nvPr>
        </p:nvSpPr>
        <p:spPr>
          <a:xfrm flipH="1">
            <a:off x="720100" y="1435657"/>
            <a:ext cx="2931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Strengths</a:t>
            </a:r>
            <a:endParaRPr sz="2100"/>
          </a:p>
        </p:txBody>
      </p:sp>
      <p:sp>
        <p:nvSpPr>
          <p:cNvPr id="2464" name="Google Shape;2464;p29"/>
          <p:cNvSpPr txBox="1"/>
          <p:nvPr>
            <p:ph idx="4294967295" type="subTitle"/>
          </p:nvPr>
        </p:nvSpPr>
        <p:spPr>
          <a:xfrm flipH="1">
            <a:off x="720475" y="1813350"/>
            <a:ext cx="36714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BMR’s features are rank highly against its competition, which poses a reevaluation in BMR ticket price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Snow making acres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Vertical drop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Runs</a:t>
            </a:r>
            <a:endParaRPr sz="1700"/>
          </a:p>
        </p:txBody>
      </p:sp>
      <p:sp>
        <p:nvSpPr>
          <p:cNvPr id="2465" name="Google Shape;246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>
                <a:solidFill>
                  <a:schemeClr val="dk2"/>
                </a:solidFill>
              </a:rPr>
              <a:t>BMR vs Competition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66" name="Google Shape;2466;p29"/>
          <p:cNvGrpSpPr/>
          <p:nvPr/>
        </p:nvGrpSpPr>
        <p:grpSpPr>
          <a:xfrm flipH="1">
            <a:off x="714761" y="966327"/>
            <a:ext cx="247328" cy="240622"/>
            <a:chOff x="1616898" y="1093797"/>
            <a:chExt cx="461519" cy="448922"/>
          </a:xfrm>
        </p:grpSpPr>
        <p:sp>
          <p:nvSpPr>
            <p:cNvPr id="2467" name="Google Shape;2467;p29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71" name="Google Shape;24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50" y="1134826"/>
            <a:ext cx="3115375" cy="188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850" y="3212850"/>
            <a:ext cx="3280999" cy="17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30"/>
          <p:cNvSpPr txBox="1"/>
          <p:nvPr>
            <p:ph idx="4294967295" type="title"/>
          </p:nvPr>
        </p:nvSpPr>
        <p:spPr>
          <a:xfrm flipH="1">
            <a:off x="720375" y="1435650"/>
            <a:ext cx="4924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Predicting Cost Cutting Measures</a:t>
            </a:r>
            <a:endParaRPr sz="2100"/>
          </a:p>
        </p:txBody>
      </p:sp>
      <p:sp>
        <p:nvSpPr>
          <p:cNvPr id="2478" name="Google Shape;2478;p30"/>
          <p:cNvSpPr txBox="1"/>
          <p:nvPr>
            <p:ph idx="4294967295" type="subTitle"/>
          </p:nvPr>
        </p:nvSpPr>
        <p:spPr>
          <a:xfrm flipH="1">
            <a:off x="720425" y="1813350"/>
            <a:ext cx="34209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BMR could reduce the number of ski runs  it services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Reducing runs has a direct correlation to ticket price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Price is </a:t>
            </a:r>
            <a:r>
              <a:rPr lang="en" sz="1600"/>
              <a:t>commensurate</a:t>
            </a:r>
            <a:r>
              <a:rPr lang="en" sz="1600"/>
              <a:t> with revenue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Opted against this scenario</a:t>
            </a:r>
            <a:endParaRPr sz="1600"/>
          </a:p>
        </p:txBody>
      </p:sp>
      <p:sp>
        <p:nvSpPr>
          <p:cNvPr id="2479" name="Google Shape;247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r>
              <a:rPr lang="en"/>
              <a:t>: </a:t>
            </a:r>
            <a:r>
              <a:rPr lang="en">
                <a:solidFill>
                  <a:schemeClr val="dk2"/>
                </a:solidFill>
              </a:rPr>
              <a:t>BMR Cuts Runs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80" name="Google Shape;2480;p30"/>
          <p:cNvGrpSpPr/>
          <p:nvPr/>
        </p:nvGrpSpPr>
        <p:grpSpPr>
          <a:xfrm flipH="1">
            <a:off x="714761" y="966327"/>
            <a:ext cx="247328" cy="240622"/>
            <a:chOff x="1616898" y="1093797"/>
            <a:chExt cx="461519" cy="448922"/>
          </a:xfrm>
        </p:grpSpPr>
        <p:sp>
          <p:nvSpPr>
            <p:cNvPr id="2481" name="Google Shape;2481;p30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5" name="Google Shape;24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875" y="2046450"/>
            <a:ext cx="4096950" cy="2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31"/>
          <p:cNvSpPr/>
          <p:nvPr/>
        </p:nvSpPr>
        <p:spPr>
          <a:xfrm rot="10800000">
            <a:off x="5015398" y="1650447"/>
            <a:ext cx="3239902" cy="3001303"/>
          </a:xfrm>
          <a:custGeom>
            <a:rect b="b" l="l" r="r" t="t"/>
            <a:pathLst>
              <a:path extrusionOk="0" h="13560" w="14638">
                <a:moveTo>
                  <a:pt x="7454" y="1"/>
                </a:moveTo>
                <a:cubicBezTo>
                  <a:pt x="6863" y="1"/>
                  <a:pt x="6273" y="60"/>
                  <a:pt x="5696" y="186"/>
                </a:cubicBezTo>
                <a:cubicBezTo>
                  <a:pt x="4525" y="399"/>
                  <a:pt x="3354" y="931"/>
                  <a:pt x="2449" y="1783"/>
                </a:cubicBezTo>
                <a:cubicBezTo>
                  <a:pt x="1278" y="2847"/>
                  <a:pt x="552" y="4391"/>
                  <a:pt x="214" y="5934"/>
                </a:cubicBezTo>
                <a:cubicBezTo>
                  <a:pt x="11" y="6884"/>
                  <a:pt x="1" y="8329"/>
                  <a:pt x="799" y="9766"/>
                </a:cubicBezTo>
                <a:cubicBezTo>
                  <a:pt x="1491" y="11044"/>
                  <a:pt x="2555" y="12374"/>
                  <a:pt x="3833" y="13119"/>
                </a:cubicBezTo>
                <a:cubicBezTo>
                  <a:pt x="4392" y="13424"/>
                  <a:pt x="5011" y="13559"/>
                  <a:pt x="5640" y="13559"/>
                </a:cubicBezTo>
                <a:cubicBezTo>
                  <a:pt x="6327" y="13559"/>
                  <a:pt x="7025" y="13398"/>
                  <a:pt x="7665" y="13119"/>
                </a:cubicBezTo>
                <a:cubicBezTo>
                  <a:pt x="9049" y="12534"/>
                  <a:pt x="9900" y="11363"/>
                  <a:pt x="10273" y="9926"/>
                </a:cubicBezTo>
                <a:cubicBezTo>
                  <a:pt x="10432" y="9287"/>
                  <a:pt x="10486" y="8702"/>
                  <a:pt x="10752" y="8116"/>
                </a:cubicBezTo>
                <a:cubicBezTo>
                  <a:pt x="10965" y="7531"/>
                  <a:pt x="11337" y="7105"/>
                  <a:pt x="11816" y="6733"/>
                </a:cubicBezTo>
                <a:cubicBezTo>
                  <a:pt x="12774" y="6041"/>
                  <a:pt x="14531" y="5349"/>
                  <a:pt x="14584" y="3912"/>
                </a:cubicBezTo>
                <a:cubicBezTo>
                  <a:pt x="14637" y="2156"/>
                  <a:pt x="12189" y="1091"/>
                  <a:pt x="10858" y="612"/>
                </a:cubicBezTo>
                <a:cubicBezTo>
                  <a:pt x="9768" y="225"/>
                  <a:pt x="8608" y="1"/>
                  <a:pt x="7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31"/>
          <p:cNvSpPr txBox="1"/>
          <p:nvPr>
            <p:ph idx="1" type="subTitle"/>
          </p:nvPr>
        </p:nvSpPr>
        <p:spPr>
          <a:xfrm>
            <a:off x="713300" y="1067175"/>
            <a:ext cx="3987000" cy="29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Instead, BMR will improve on its features to justify the price point increase, in an effort for long term growth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face value, profit stands to be around </a:t>
            </a:r>
            <a:r>
              <a:rPr b="1" lang="en" sz="1800"/>
              <a:t>$15m </a:t>
            </a:r>
            <a:r>
              <a:rPr lang="en" sz="1800"/>
              <a:t>when factoring chair lift cost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steps: Calculate </a:t>
            </a:r>
            <a:r>
              <a:rPr lang="en" sz="1800"/>
              <a:t>additional</a:t>
            </a:r>
            <a:r>
              <a:rPr lang="en" sz="1800"/>
              <a:t> cost of other feature enhancements</a:t>
            </a:r>
            <a:endParaRPr sz="1800"/>
          </a:p>
        </p:txBody>
      </p:sp>
      <p:grpSp>
        <p:nvGrpSpPr>
          <p:cNvPr id="2492" name="Google Shape;2492;p31"/>
          <p:cNvGrpSpPr/>
          <p:nvPr/>
        </p:nvGrpSpPr>
        <p:grpSpPr>
          <a:xfrm>
            <a:off x="4949537" y="1442021"/>
            <a:ext cx="3522746" cy="3075144"/>
            <a:chOff x="2912629" y="1612444"/>
            <a:chExt cx="1680860" cy="1467289"/>
          </a:xfrm>
        </p:grpSpPr>
        <p:sp>
          <p:nvSpPr>
            <p:cNvPr id="2493" name="Google Shape;2493;p31"/>
            <p:cNvSpPr/>
            <p:nvPr/>
          </p:nvSpPr>
          <p:spPr>
            <a:xfrm>
              <a:off x="3635071" y="1668183"/>
              <a:ext cx="957136" cy="555630"/>
            </a:xfrm>
            <a:custGeom>
              <a:rect b="b" l="l" r="r" t="t"/>
              <a:pathLst>
                <a:path extrusionOk="0" h="8234" w="14184">
                  <a:moveTo>
                    <a:pt x="2351" y="1"/>
                  </a:moveTo>
                  <a:lnTo>
                    <a:pt x="0" y="1348"/>
                  </a:lnTo>
                  <a:lnTo>
                    <a:pt x="11833" y="8233"/>
                  </a:lnTo>
                  <a:lnTo>
                    <a:pt x="14183" y="6875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3463267" y="1862728"/>
              <a:ext cx="872179" cy="592070"/>
            </a:xfrm>
            <a:custGeom>
              <a:rect b="b" l="l" r="r" t="t"/>
              <a:pathLst>
                <a:path extrusionOk="0" h="8774" w="12925">
                  <a:moveTo>
                    <a:pt x="1092" y="0"/>
                  </a:moveTo>
                  <a:lnTo>
                    <a:pt x="0" y="1891"/>
                  </a:lnTo>
                  <a:lnTo>
                    <a:pt x="11833" y="8773"/>
                  </a:lnTo>
                  <a:lnTo>
                    <a:pt x="12925" y="6874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3536955" y="1759146"/>
              <a:ext cx="896607" cy="567507"/>
            </a:xfrm>
            <a:custGeom>
              <a:rect b="b" l="l" r="r" t="t"/>
              <a:pathLst>
                <a:path extrusionOk="0" h="8410" w="13287">
                  <a:moveTo>
                    <a:pt x="1454" y="0"/>
                  </a:moveTo>
                  <a:lnTo>
                    <a:pt x="1437" y="19"/>
                  </a:lnTo>
                  <a:cubicBezTo>
                    <a:pt x="1410" y="28"/>
                    <a:pt x="1393" y="45"/>
                    <a:pt x="1365" y="53"/>
                  </a:cubicBezTo>
                  <a:lnTo>
                    <a:pt x="1357" y="62"/>
                  </a:lnTo>
                  <a:lnTo>
                    <a:pt x="1348" y="62"/>
                  </a:lnTo>
                  <a:cubicBezTo>
                    <a:pt x="1320" y="90"/>
                    <a:pt x="1295" y="107"/>
                    <a:pt x="1267" y="126"/>
                  </a:cubicBezTo>
                  <a:lnTo>
                    <a:pt x="1259" y="126"/>
                  </a:lnTo>
                  <a:cubicBezTo>
                    <a:pt x="1250" y="134"/>
                    <a:pt x="1242" y="143"/>
                    <a:pt x="1225" y="151"/>
                  </a:cubicBezTo>
                  <a:cubicBezTo>
                    <a:pt x="1205" y="160"/>
                    <a:pt x="1188" y="179"/>
                    <a:pt x="1180" y="188"/>
                  </a:cubicBezTo>
                  <a:cubicBezTo>
                    <a:pt x="1171" y="188"/>
                    <a:pt x="1171" y="196"/>
                    <a:pt x="1161" y="196"/>
                  </a:cubicBezTo>
                  <a:cubicBezTo>
                    <a:pt x="1152" y="205"/>
                    <a:pt x="1135" y="213"/>
                    <a:pt x="1127" y="222"/>
                  </a:cubicBezTo>
                  <a:cubicBezTo>
                    <a:pt x="1107" y="241"/>
                    <a:pt x="1099" y="249"/>
                    <a:pt x="1082" y="258"/>
                  </a:cubicBezTo>
                  <a:cubicBezTo>
                    <a:pt x="1082" y="258"/>
                    <a:pt x="1073" y="266"/>
                    <a:pt x="1065" y="266"/>
                  </a:cubicBezTo>
                  <a:cubicBezTo>
                    <a:pt x="1054" y="285"/>
                    <a:pt x="1037" y="294"/>
                    <a:pt x="1029" y="302"/>
                  </a:cubicBezTo>
                  <a:cubicBezTo>
                    <a:pt x="1012" y="311"/>
                    <a:pt x="1001" y="319"/>
                    <a:pt x="992" y="328"/>
                  </a:cubicBezTo>
                  <a:lnTo>
                    <a:pt x="975" y="347"/>
                  </a:lnTo>
                  <a:cubicBezTo>
                    <a:pt x="958" y="364"/>
                    <a:pt x="939" y="373"/>
                    <a:pt x="931" y="392"/>
                  </a:cubicBezTo>
                  <a:cubicBezTo>
                    <a:pt x="922" y="392"/>
                    <a:pt x="914" y="400"/>
                    <a:pt x="895" y="409"/>
                  </a:cubicBezTo>
                  <a:cubicBezTo>
                    <a:pt x="895" y="417"/>
                    <a:pt x="886" y="426"/>
                    <a:pt x="878" y="434"/>
                  </a:cubicBezTo>
                  <a:cubicBezTo>
                    <a:pt x="860" y="445"/>
                    <a:pt x="852" y="462"/>
                    <a:pt x="833" y="471"/>
                  </a:cubicBezTo>
                  <a:cubicBezTo>
                    <a:pt x="824" y="479"/>
                    <a:pt x="816" y="488"/>
                    <a:pt x="807" y="498"/>
                  </a:cubicBezTo>
                  <a:cubicBezTo>
                    <a:pt x="799" y="507"/>
                    <a:pt x="788" y="515"/>
                    <a:pt x="780" y="524"/>
                  </a:cubicBezTo>
                  <a:lnTo>
                    <a:pt x="746" y="560"/>
                  </a:lnTo>
                  <a:cubicBezTo>
                    <a:pt x="735" y="569"/>
                    <a:pt x="726" y="577"/>
                    <a:pt x="718" y="586"/>
                  </a:cubicBezTo>
                  <a:cubicBezTo>
                    <a:pt x="709" y="594"/>
                    <a:pt x="701" y="605"/>
                    <a:pt x="692" y="613"/>
                  </a:cubicBezTo>
                  <a:cubicBezTo>
                    <a:pt x="682" y="630"/>
                    <a:pt x="665" y="639"/>
                    <a:pt x="656" y="658"/>
                  </a:cubicBezTo>
                  <a:cubicBezTo>
                    <a:pt x="648" y="658"/>
                    <a:pt x="639" y="667"/>
                    <a:pt x="639" y="675"/>
                  </a:cubicBezTo>
                  <a:cubicBezTo>
                    <a:pt x="620" y="684"/>
                    <a:pt x="611" y="701"/>
                    <a:pt x="603" y="711"/>
                  </a:cubicBezTo>
                  <a:cubicBezTo>
                    <a:pt x="594" y="728"/>
                    <a:pt x="575" y="737"/>
                    <a:pt x="567" y="745"/>
                  </a:cubicBezTo>
                  <a:cubicBezTo>
                    <a:pt x="567" y="754"/>
                    <a:pt x="558" y="754"/>
                    <a:pt x="558" y="764"/>
                  </a:cubicBezTo>
                  <a:cubicBezTo>
                    <a:pt x="541" y="781"/>
                    <a:pt x="522" y="798"/>
                    <a:pt x="513" y="818"/>
                  </a:cubicBezTo>
                  <a:cubicBezTo>
                    <a:pt x="505" y="826"/>
                    <a:pt x="496" y="835"/>
                    <a:pt x="479" y="843"/>
                  </a:cubicBezTo>
                  <a:lnTo>
                    <a:pt x="479" y="852"/>
                  </a:lnTo>
                  <a:cubicBezTo>
                    <a:pt x="460" y="879"/>
                    <a:pt x="435" y="905"/>
                    <a:pt x="416" y="933"/>
                  </a:cubicBezTo>
                  <a:cubicBezTo>
                    <a:pt x="407" y="933"/>
                    <a:pt x="407" y="941"/>
                    <a:pt x="398" y="950"/>
                  </a:cubicBezTo>
                  <a:cubicBezTo>
                    <a:pt x="390" y="967"/>
                    <a:pt x="373" y="986"/>
                    <a:pt x="362" y="994"/>
                  </a:cubicBezTo>
                  <a:cubicBezTo>
                    <a:pt x="345" y="1020"/>
                    <a:pt x="328" y="1039"/>
                    <a:pt x="309" y="1065"/>
                  </a:cubicBezTo>
                  <a:lnTo>
                    <a:pt x="301" y="1073"/>
                  </a:lnTo>
                  <a:cubicBezTo>
                    <a:pt x="275" y="1118"/>
                    <a:pt x="239" y="1163"/>
                    <a:pt x="203" y="1207"/>
                  </a:cubicBezTo>
                  <a:cubicBezTo>
                    <a:pt x="203" y="1216"/>
                    <a:pt x="194" y="1224"/>
                    <a:pt x="194" y="1233"/>
                  </a:cubicBezTo>
                  <a:cubicBezTo>
                    <a:pt x="186" y="1243"/>
                    <a:pt x="186" y="1252"/>
                    <a:pt x="177" y="1260"/>
                  </a:cubicBezTo>
                  <a:cubicBezTo>
                    <a:pt x="160" y="1286"/>
                    <a:pt x="141" y="1314"/>
                    <a:pt x="124" y="1339"/>
                  </a:cubicBezTo>
                  <a:cubicBezTo>
                    <a:pt x="115" y="1358"/>
                    <a:pt x="107" y="1375"/>
                    <a:pt x="88" y="1384"/>
                  </a:cubicBezTo>
                  <a:cubicBezTo>
                    <a:pt x="71" y="1420"/>
                    <a:pt x="54" y="1446"/>
                    <a:pt x="34" y="1482"/>
                  </a:cubicBezTo>
                  <a:cubicBezTo>
                    <a:pt x="26" y="1490"/>
                    <a:pt x="17" y="1499"/>
                    <a:pt x="17" y="1518"/>
                  </a:cubicBezTo>
                  <a:cubicBezTo>
                    <a:pt x="9" y="1518"/>
                    <a:pt x="9" y="1527"/>
                    <a:pt x="0" y="1535"/>
                  </a:cubicBezTo>
                  <a:lnTo>
                    <a:pt x="11833" y="8409"/>
                  </a:lnTo>
                  <a:cubicBezTo>
                    <a:pt x="11850" y="8392"/>
                    <a:pt x="11858" y="8375"/>
                    <a:pt x="11869" y="8356"/>
                  </a:cubicBezTo>
                  <a:cubicBezTo>
                    <a:pt x="11886" y="8331"/>
                    <a:pt x="11903" y="8294"/>
                    <a:pt x="11922" y="8269"/>
                  </a:cubicBezTo>
                  <a:cubicBezTo>
                    <a:pt x="11939" y="8250"/>
                    <a:pt x="11948" y="8233"/>
                    <a:pt x="11956" y="8216"/>
                  </a:cubicBezTo>
                  <a:cubicBezTo>
                    <a:pt x="11976" y="8188"/>
                    <a:pt x="11993" y="8162"/>
                    <a:pt x="12010" y="8135"/>
                  </a:cubicBezTo>
                  <a:cubicBezTo>
                    <a:pt x="12018" y="8118"/>
                    <a:pt x="12029" y="8098"/>
                    <a:pt x="12046" y="8090"/>
                  </a:cubicBezTo>
                  <a:cubicBezTo>
                    <a:pt x="12071" y="8037"/>
                    <a:pt x="12108" y="7992"/>
                    <a:pt x="12135" y="7949"/>
                  </a:cubicBezTo>
                  <a:cubicBezTo>
                    <a:pt x="12144" y="7949"/>
                    <a:pt x="12144" y="7939"/>
                    <a:pt x="12144" y="7939"/>
                  </a:cubicBezTo>
                  <a:cubicBezTo>
                    <a:pt x="12161" y="7913"/>
                    <a:pt x="12178" y="7896"/>
                    <a:pt x="12197" y="7877"/>
                  </a:cubicBezTo>
                  <a:cubicBezTo>
                    <a:pt x="12205" y="7860"/>
                    <a:pt x="12223" y="7843"/>
                    <a:pt x="12231" y="7824"/>
                  </a:cubicBezTo>
                  <a:lnTo>
                    <a:pt x="12250" y="7807"/>
                  </a:lnTo>
                  <a:cubicBezTo>
                    <a:pt x="12276" y="7779"/>
                    <a:pt x="12295" y="7754"/>
                    <a:pt x="12320" y="7726"/>
                  </a:cubicBezTo>
                  <a:cubicBezTo>
                    <a:pt x="12329" y="7709"/>
                    <a:pt x="12337" y="7700"/>
                    <a:pt x="12348" y="7692"/>
                  </a:cubicBezTo>
                  <a:cubicBezTo>
                    <a:pt x="12365" y="7664"/>
                    <a:pt x="12382" y="7647"/>
                    <a:pt x="12401" y="7630"/>
                  </a:cubicBezTo>
                  <a:cubicBezTo>
                    <a:pt x="12410" y="7611"/>
                    <a:pt x="12427" y="7602"/>
                    <a:pt x="12435" y="7585"/>
                  </a:cubicBezTo>
                  <a:cubicBezTo>
                    <a:pt x="12455" y="7566"/>
                    <a:pt x="12472" y="7549"/>
                    <a:pt x="12489" y="7532"/>
                  </a:cubicBezTo>
                  <a:cubicBezTo>
                    <a:pt x="12497" y="7513"/>
                    <a:pt x="12516" y="7505"/>
                    <a:pt x="12525" y="7488"/>
                  </a:cubicBezTo>
                  <a:cubicBezTo>
                    <a:pt x="12542" y="7470"/>
                    <a:pt x="12561" y="7451"/>
                    <a:pt x="12578" y="7443"/>
                  </a:cubicBezTo>
                  <a:cubicBezTo>
                    <a:pt x="12587" y="7426"/>
                    <a:pt x="12604" y="7407"/>
                    <a:pt x="12614" y="7398"/>
                  </a:cubicBezTo>
                  <a:cubicBezTo>
                    <a:pt x="12631" y="7381"/>
                    <a:pt x="12648" y="7364"/>
                    <a:pt x="12667" y="7345"/>
                  </a:cubicBezTo>
                  <a:cubicBezTo>
                    <a:pt x="12684" y="7336"/>
                    <a:pt x="12693" y="7319"/>
                    <a:pt x="12710" y="7311"/>
                  </a:cubicBezTo>
                  <a:cubicBezTo>
                    <a:pt x="12729" y="7292"/>
                    <a:pt x="12746" y="7283"/>
                    <a:pt x="12763" y="7266"/>
                  </a:cubicBezTo>
                  <a:cubicBezTo>
                    <a:pt x="12774" y="7247"/>
                    <a:pt x="12791" y="7238"/>
                    <a:pt x="12808" y="7230"/>
                  </a:cubicBezTo>
                  <a:cubicBezTo>
                    <a:pt x="12827" y="7213"/>
                    <a:pt x="12844" y="7194"/>
                    <a:pt x="12861" y="7185"/>
                  </a:cubicBezTo>
                  <a:cubicBezTo>
                    <a:pt x="12870" y="7168"/>
                    <a:pt x="12889" y="7160"/>
                    <a:pt x="12897" y="7151"/>
                  </a:cubicBezTo>
                  <a:cubicBezTo>
                    <a:pt x="12923" y="7132"/>
                    <a:pt x="12942" y="7115"/>
                    <a:pt x="12959" y="7106"/>
                  </a:cubicBezTo>
                  <a:lnTo>
                    <a:pt x="12995" y="7070"/>
                  </a:lnTo>
                  <a:cubicBezTo>
                    <a:pt x="13021" y="7062"/>
                    <a:pt x="13040" y="7045"/>
                    <a:pt x="13057" y="7026"/>
                  </a:cubicBezTo>
                  <a:cubicBezTo>
                    <a:pt x="13074" y="7017"/>
                    <a:pt x="13083" y="7009"/>
                    <a:pt x="13093" y="7009"/>
                  </a:cubicBezTo>
                  <a:cubicBezTo>
                    <a:pt x="13119" y="6981"/>
                    <a:pt x="13155" y="6964"/>
                    <a:pt x="13189" y="6947"/>
                  </a:cubicBezTo>
                  <a:cubicBezTo>
                    <a:pt x="13189" y="6938"/>
                    <a:pt x="13200" y="6938"/>
                    <a:pt x="13200" y="6938"/>
                  </a:cubicBezTo>
                  <a:cubicBezTo>
                    <a:pt x="13225" y="6919"/>
                    <a:pt x="13261" y="6902"/>
                    <a:pt x="13287" y="6885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3199892" y="2197295"/>
              <a:ext cx="866241" cy="580733"/>
            </a:xfrm>
            <a:custGeom>
              <a:rect b="b" l="l" r="r" t="t"/>
              <a:pathLst>
                <a:path extrusionOk="0" h="8606" w="12837">
                  <a:moveTo>
                    <a:pt x="1004" y="0"/>
                  </a:moveTo>
                  <a:lnTo>
                    <a:pt x="1" y="1723"/>
                  </a:lnTo>
                  <a:lnTo>
                    <a:pt x="11833" y="8605"/>
                  </a:lnTo>
                  <a:lnTo>
                    <a:pt x="12836" y="6875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3267574" y="1990266"/>
              <a:ext cx="994183" cy="670954"/>
            </a:xfrm>
            <a:custGeom>
              <a:rect b="b" l="l" r="r" t="t"/>
              <a:pathLst>
                <a:path extrusionOk="0" h="9943" w="14733">
                  <a:moveTo>
                    <a:pt x="2900" y="1"/>
                  </a:moveTo>
                  <a:cubicBezTo>
                    <a:pt x="2892" y="18"/>
                    <a:pt x="2883" y="35"/>
                    <a:pt x="2875" y="62"/>
                  </a:cubicBezTo>
                  <a:cubicBezTo>
                    <a:pt x="2847" y="88"/>
                    <a:pt x="2830" y="116"/>
                    <a:pt x="2811" y="150"/>
                  </a:cubicBezTo>
                  <a:cubicBezTo>
                    <a:pt x="2802" y="169"/>
                    <a:pt x="2794" y="186"/>
                    <a:pt x="2785" y="203"/>
                  </a:cubicBezTo>
                  <a:cubicBezTo>
                    <a:pt x="2768" y="230"/>
                    <a:pt x="2749" y="256"/>
                    <a:pt x="2732" y="284"/>
                  </a:cubicBezTo>
                  <a:cubicBezTo>
                    <a:pt x="2715" y="301"/>
                    <a:pt x="2704" y="309"/>
                    <a:pt x="2696" y="328"/>
                  </a:cubicBezTo>
                  <a:cubicBezTo>
                    <a:pt x="2662" y="373"/>
                    <a:pt x="2634" y="416"/>
                    <a:pt x="2598" y="460"/>
                  </a:cubicBezTo>
                  <a:cubicBezTo>
                    <a:pt x="2598" y="469"/>
                    <a:pt x="2589" y="469"/>
                    <a:pt x="2589" y="480"/>
                  </a:cubicBezTo>
                  <a:cubicBezTo>
                    <a:pt x="2572" y="497"/>
                    <a:pt x="2555" y="522"/>
                    <a:pt x="2545" y="541"/>
                  </a:cubicBezTo>
                  <a:cubicBezTo>
                    <a:pt x="2528" y="558"/>
                    <a:pt x="2519" y="575"/>
                    <a:pt x="2511" y="586"/>
                  </a:cubicBezTo>
                  <a:cubicBezTo>
                    <a:pt x="2502" y="595"/>
                    <a:pt x="2491" y="603"/>
                    <a:pt x="2483" y="612"/>
                  </a:cubicBezTo>
                  <a:cubicBezTo>
                    <a:pt x="2466" y="639"/>
                    <a:pt x="2449" y="665"/>
                    <a:pt x="2421" y="692"/>
                  </a:cubicBezTo>
                  <a:cubicBezTo>
                    <a:pt x="2413" y="701"/>
                    <a:pt x="2404" y="709"/>
                    <a:pt x="2396" y="727"/>
                  </a:cubicBezTo>
                  <a:cubicBezTo>
                    <a:pt x="2377" y="746"/>
                    <a:pt x="2360" y="771"/>
                    <a:pt x="2342" y="788"/>
                  </a:cubicBezTo>
                  <a:cubicBezTo>
                    <a:pt x="2323" y="807"/>
                    <a:pt x="2315" y="816"/>
                    <a:pt x="2306" y="824"/>
                  </a:cubicBezTo>
                  <a:cubicBezTo>
                    <a:pt x="2289" y="841"/>
                    <a:pt x="2270" y="869"/>
                    <a:pt x="2253" y="886"/>
                  </a:cubicBezTo>
                  <a:cubicBezTo>
                    <a:pt x="2236" y="895"/>
                    <a:pt x="2225" y="914"/>
                    <a:pt x="2217" y="922"/>
                  </a:cubicBezTo>
                  <a:lnTo>
                    <a:pt x="2164" y="976"/>
                  </a:lnTo>
                  <a:lnTo>
                    <a:pt x="2119" y="1020"/>
                  </a:lnTo>
                  <a:cubicBezTo>
                    <a:pt x="2102" y="1037"/>
                    <a:pt x="2085" y="1046"/>
                    <a:pt x="2066" y="1065"/>
                  </a:cubicBezTo>
                  <a:cubicBezTo>
                    <a:pt x="2057" y="1082"/>
                    <a:pt x="2040" y="1091"/>
                    <a:pt x="2032" y="1108"/>
                  </a:cubicBezTo>
                  <a:cubicBezTo>
                    <a:pt x="2012" y="1118"/>
                    <a:pt x="1995" y="1135"/>
                    <a:pt x="1978" y="1152"/>
                  </a:cubicBezTo>
                  <a:cubicBezTo>
                    <a:pt x="1959" y="1161"/>
                    <a:pt x="1951" y="1180"/>
                    <a:pt x="1934" y="1188"/>
                  </a:cubicBezTo>
                  <a:cubicBezTo>
                    <a:pt x="1917" y="1206"/>
                    <a:pt x="1898" y="1214"/>
                    <a:pt x="1880" y="1233"/>
                  </a:cubicBezTo>
                  <a:cubicBezTo>
                    <a:pt x="1863" y="1242"/>
                    <a:pt x="1853" y="1259"/>
                    <a:pt x="1836" y="1267"/>
                  </a:cubicBezTo>
                  <a:cubicBezTo>
                    <a:pt x="1819" y="1286"/>
                    <a:pt x="1800" y="1295"/>
                    <a:pt x="1783" y="1312"/>
                  </a:cubicBezTo>
                  <a:cubicBezTo>
                    <a:pt x="1766" y="1320"/>
                    <a:pt x="1757" y="1331"/>
                    <a:pt x="1738" y="1340"/>
                  </a:cubicBezTo>
                  <a:cubicBezTo>
                    <a:pt x="1721" y="1357"/>
                    <a:pt x="1704" y="1374"/>
                    <a:pt x="1676" y="1393"/>
                  </a:cubicBezTo>
                  <a:cubicBezTo>
                    <a:pt x="1668" y="1393"/>
                    <a:pt x="1659" y="1401"/>
                    <a:pt x="1651" y="1410"/>
                  </a:cubicBezTo>
                  <a:cubicBezTo>
                    <a:pt x="1614" y="1427"/>
                    <a:pt x="1587" y="1455"/>
                    <a:pt x="1553" y="1472"/>
                  </a:cubicBezTo>
                  <a:lnTo>
                    <a:pt x="1544" y="1480"/>
                  </a:lnTo>
                  <a:cubicBezTo>
                    <a:pt x="1508" y="1499"/>
                    <a:pt x="1480" y="1516"/>
                    <a:pt x="1446" y="1533"/>
                  </a:cubicBezTo>
                  <a:cubicBezTo>
                    <a:pt x="1446" y="1544"/>
                    <a:pt x="1438" y="1544"/>
                    <a:pt x="1427" y="1544"/>
                  </a:cubicBezTo>
                  <a:cubicBezTo>
                    <a:pt x="1410" y="1561"/>
                    <a:pt x="1384" y="1578"/>
                    <a:pt x="1357" y="1587"/>
                  </a:cubicBezTo>
                  <a:cubicBezTo>
                    <a:pt x="1357" y="1597"/>
                    <a:pt x="1348" y="1597"/>
                    <a:pt x="1348" y="1597"/>
                  </a:cubicBezTo>
                  <a:cubicBezTo>
                    <a:pt x="1312" y="1614"/>
                    <a:pt x="1287" y="1640"/>
                    <a:pt x="1259" y="1659"/>
                  </a:cubicBezTo>
                  <a:lnTo>
                    <a:pt x="1250" y="1659"/>
                  </a:lnTo>
                  <a:cubicBezTo>
                    <a:pt x="1242" y="1667"/>
                    <a:pt x="1233" y="1676"/>
                    <a:pt x="1225" y="1685"/>
                  </a:cubicBezTo>
                  <a:cubicBezTo>
                    <a:pt x="1206" y="1693"/>
                    <a:pt x="1189" y="1704"/>
                    <a:pt x="1172" y="1721"/>
                  </a:cubicBezTo>
                  <a:cubicBezTo>
                    <a:pt x="1161" y="1721"/>
                    <a:pt x="1161" y="1729"/>
                    <a:pt x="1152" y="1729"/>
                  </a:cubicBezTo>
                  <a:cubicBezTo>
                    <a:pt x="1144" y="1738"/>
                    <a:pt x="1127" y="1746"/>
                    <a:pt x="1118" y="1757"/>
                  </a:cubicBezTo>
                  <a:cubicBezTo>
                    <a:pt x="1099" y="1765"/>
                    <a:pt x="1091" y="1782"/>
                    <a:pt x="1082" y="1791"/>
                  </a:cubicBezTo>
                  <a:cubicBezTo>
                    <a:pt x="1074" y="1791"/>
                    <a:pt x="1065" y="1799"/>
                    <a:pt x="1065" y="1799"/>
                  </a:cubicBezTo>
                  <a:cubicBezTo>
                    <a:pt x="1046" y="1810"/>
                    <a:pt x="1029" y="1827"/>
                    <a:pt x="1020" y="1836"/>
                  </a:cubicBezTo>
                  <a:cubicBezTo>
                    <a:pt x="1012" y="1844"/>
                    <a:pt x="993" y="1853"/>
                    <a:pt x="984" y="1863"/>
                  </a:cubicBezTo>
                  <a:lnTo>
                    <a:pt x="967" y="1880"/>
                  </a:lnTo>
                  <a:cubicBezTo>
                    <a:pt x="948" y="1897"/>
                    <a:pt x="940" y="1906"/>
                    <a:pt x="922" y="1917"/>
                  </a:cubicBezTo>
                  <a:cubicBezTo>
                    <a:pt x="914" y="1925"/>
                    <a:pt x="905" y="1934"/>
                    <a:pt x="895" y="1942"/>
                  </a:cubicBezTo>
                  <a:cubicBezTo>
                    <a:pt x="886" y="1951"/>
                    <a:pt x="878" y="1959"/>
                    <a:pt x="869" y="1970"/>
                  </a:cubicBezTo>
                  <a:cubicBezTo>
                    <a:pt x="861" y="1978"/>
                    <a:pt x="842" y="1995"/>
                    <a:pt x="825" y="2004"/>
                  </a:cubicBezTo>
                  <a:cubicBezTo>
                    <a:pt x="816" y="2012"/>
                    <a:pt x="808" y="2023"/>
                    <a:pt x="799" y="2032"/>
                  </a:cubicBezTo>
                  <a:cubicBezTo>
                    <a:pt x="799" y="2040"/>
                    <a:pt x="788" y="2049"/>
                    <a:pt x="780" y="2057"/>
                  </a:cubicBezTo>
                  <a:cubicBezTo>
                    <a:pt x="763" y="2066"/>
                    <a:pt x="754" y="2085"/>
                    <a:pt x="735" y="2093"/>
                  </a:cubicBezTo>
                  <a:cubicBezTo>
                    <a:pt x="727" y="2102"/>
                    <a:pt x="718" y="2110"/>
                    <a:pt x="718" y="2119"/>
                  </a:cubicBezTo>
                  <a:cubicBezTo>
                    <a:pt x="701" y="2129"/>
                    <a:pt x="693" y="2138"/>
                    <a:pt x="682" y="2146"/>
                  </a:cubicBezTo>
                  <a:cubicBezTo>
                    <a:pt x="673" y="2155"/>
                    <a:pt x="656" y="2172"/>
                    <a:pt x="648" y="2183"/>
                  </a:cubicBezTo>
                  <a:cubicBezTo>
                    <a:pt x="639" y="2191"/>
                    <a:pt x="639" y="2200"/>
                    <a:pt x="629" y="2208"/>
                  </a:cubicBezTo>
                  <a:cubicBezTo>
                    <a:pt x="620" y="2217"/>
                    <a:pt x="603" y="2225"/>
                    <a:pt x="595" y="2244"/>
                  </a:cubicBezTo>
                  <a:cubicBezTo>
                    <a:pt x="586" y="2253"/>
                    <a:pt x="575" y="2270"/>
                    <a:pt x="558" y="2278"/>
                  </a:cubicBezTo>
                  <a:cubicBezTo>
                    <a:pt x="558" y="2289"/>
                    <a:pt x="550" y="2289"/>
                    <a:pt x="550" y="2298"/>
                  </a:cubicBezTo>
                  <a:cubicBezTo>
                    <a:pt x="533" y="2315"/>
                    <a:pt x="522" y="2332"/>
                    <a:pt x="505" y="2351"/>
                  </a:cubicBezTo>
                  <a:cubicBezTo>
                    <a:pt x="497" y="2359"/>
                    <a:pt x="488" y="2368"/>
                    <a:pt x="480" y="2376"/>
                  </a:cubicBezTo>
                  <a:lnTo>
                    <a:pt x="469" y="2385"/>
                  </a:lnTo>
                  <a:cubicBezTo>
                    <a:pt x="452" y="2413"/>
                    <a:pt x="435" y="2438"/>
                    <a:pt x="407" y="2457"/>
                  </a:cubicBezTo>
                  <a:cubicBezTo>
                    <a:pt x="407" y="2466"/>
                    <a:pt x="399" y="2474"/>
                    <a:pt x="390" y="2483"/>
                  </a:cubicBezTo>
                  <a:cubicBezTo>
                    <a:pt x="382" y="2502"/>
                    <a:pt x="373" y="2511"/>
                    <a:pt x="354" y="2528"/>
                  </a:cubicBezTo>
                  <a:cubicBezTo>
                    <a:pt x="337" y="2555"/>
                    <a:pt x="329" y="2572"/>
                    <a:pt x="309" y="2589"/>
                  </a:cubicBezTo>
                  <a:lnTo>
                    <a:pt x="301" y="2598"/>
                  </a:lnTo>
                  <a:lnTo>
                    <a:pt x="301" y="2608"/>
                  </a:lnTo>
                  <a:cubicBezTo>
                    <a:pt x="267" y="2651"/>
                    <a:pt x="231" y="2696"/>
                    <a:pt x="203" y="2740"/>
                  </a:cubicBezTo>
                  <a:cubicBezTo>
                    <a:pt x="194" y="2749"/>
                    <a:pt x="194" y="2757"/>
                    <a:pt x="186" y="2757"/>
                  </a:cubicBezTo>
                  <a:cubicBezTo>
                    <a:pt x="186" y="2768"/>
                    <a:pt x="177" y="2777"/>
                    <a:pt x="169" y="2785"/>
                  </a:cubicBezTo>
                  <a:cubicBezTo>
                    <a:pt x="150" y="2811"/>
                    <a:pt x="133" y="2847"/>
                    <a:pt x="116" y="2875"/>
                  </a:cubicBezTo>
                  <a:cubicBezTo>
                    <a:pt x="107" y="2883"/>
                    <a:pt x="96" y="2900"/>
                    <a:pt x="88" y="2917"/>
                  </a:cubicBezTo>
                  <a:cubicBezTo>
                    <a:pt x="71" y="2953"/>
                    <a:pt x="43" y="2981"/>
                    <a:pt x="26" y="3015"/>
                  </a:cubicBezTo>
                  <a:cubicBezTo>
                    <a:pt x="26" y="3024"/>
                    <a:pt x="18" y="3034"/>
                    <a:pt x="9" y="3043"/>
                  </a:cubicBezTo>
                  <a:cubicBezTo>
                    <a:pt x="9" y="3051"/>
                    <a:pt x="1" y="3060"/>
                    <a:pt x="1" y="3068"/>
                  </a:cubicBezTo>
                  <a:lnTo>
                    <a:pt x="11833" y="9943"/>
                  </a:lnTo>
                  <a:cubicBezTo>
                    <a:pt x="11842" y="9925"/>
                    <a:pt x="11850" y="9908"/>
                    <a:pt x="11869" y="9889"/>
                  </a:cubicBezTo>
                  <a:cubicBezTo>
                    <a:pt x="11886" y="9855"/>
                    <a:pt x="11903" y="9828"/>
                    <a:pt x="11923" y="9802"/>
                  </a:cubicBezTo>
                  <a:cubicBezTo>
                    <a:pt x="11931" y="9783"/>
                    <a:pt x="11940" y="9766"/>
                    <a:pt x="11948" y="9749"/>
                  </a:cubicBezTo>
                  <a:cubicBezTo>
                    <a:pt x="11965" y="9721"/>
                    <a:pt x="11984" y="9696"/>
                    <a:pt x="12001" y="9668"/>
                  </a:cubicBezTo>
                  <a:cubicBezTo>
                    <a:pt x="12018" y="9651"/>
                    <a:pt x="12029" y="9634"/>
                    <a:pt x="12038" y="9615"/>
                  </a:cubicBezTo>
                  <a:cubicBezTo>
                    <a:pt x="12063" y="9570"/>
                    <a:pt x="12099" y="9527"/>
                    <a:pt x="12136" y="9483"/>
                  </a:cubicBezTo>
                  <a:cubicBezTo>
                    <a:pt x="12136" y="9483"/>
                    <a:pt x="12136" y="9474"/>
                    <a:pt x="12144" y="9474"/>
                  </a:cubicBezTo>
                  <a:cubicBezTo>
                    <a:pt x="12161" y="9446"/>
                    <a:pt x="12178" y="9429"/>
                    <a:pt x="12189" y="9402"/>
                  </a:cubicBezTo>
                  <a:cubicBezTo>
                    <a:pt x="12206" y="9393"/>
                    <a:pt x="12214" y="9376"/>
                    <a:pt x="12223" y="9357"/>
                  </a:cubicBezTo>
                  <a:lnTo>
                    <a:pt x="12242" y="9340"/>
                  </a:lnTo>
                  <a:cubicBezTo>
                    <a:pt x="12268" y="9314"/>
                    <a:pt x="12285" y="9287"/>
                    <a:pt x="12312" y="9261"/>
                  </a:cubicBezTo>
                  <a:cubicBezTo>
                    <a:pt x="12321" y="9242"/>
                    <a:pt x="12329" y="9234"/>
                    <a:pt x="12338" y="9225"/>
                  </a:cubicBezTo>
                  <a:cubicBezTo>
                    <a:pt x="12357" y="9197"/>
                    <a:pt x="12374" y="9180"/>
                    <a:pt x="12391" y="9155"/>
                  </a:cubicBezTo>
                  <a:cubicBezTo>
                    <a:pt x="12410" y="9144"/>
                    <a:pt x="12419" y="9136"/>
                    <a:pt x="12427" y="9119"/>
                  </a:cubicBezTo>
                  <a:cubicBezTo>
                    <a:pt x="12444" y="9102"/>
                    <a:pt x="12463" y="9082"/>
                    <a:pt x="12480" y="9065"/>
                  </a:cubicBezTo>
                  <a:cubicBezTo>
                    <a:pt x="12497" y="9048"/>
                    <a:pt x="12508" y="9038"/>
                    <a:pt x="12517" y="9021"/>
                  </a:cubicBezTo>
                  <a:cubicBezTo>
                    <a:pt x="12534" y="9004"/>
                    <a:pt x="12551" y="8985"/>
                    <a:pt x="12570" y="8967"/>
                  </a:cubicBezTo>
                  <a:cubicBezTo>
                    <a:pt x="12587" y="8959"/>
                    <a:pt x="12595" y="8942"/>
                    <a:pt x="12615" y="8931"/>
                  </a:cubicBezTo>
                  <a:cubicBezTo>
                    <a:pt x="12632" y="8914"/>
                    <a:pt x="12649" y="8897"/>
                    <a:pt x="12657" y="8878"/>
                  </a:cubicBezTo>
                  <a:cubicBezTo>
                    <a:pt x="12676" y="8870"/>
                    <a:pt x="12693" y="8853"/>
                    <a:pt x="12702" y="8844"/>
                  </a:cubicBezTo>
                  <a:cubicBezTo>
                    <a:pt x="12721" y="8825"/>
                    <a:pt x="12738" y="8808"/>
                    <a:pt x="12755" y="8799"/>
                  </a:cubicBezTo>
                  <a:lnTo>
                    <a:pt x="12800" y="8755"/>
                  </a:lnTo>
                  <a:cubicBezTo>
                    <a:pt x="12817" y="8746"/>
                    <a:pt x="12836" y="8729"/>
                    <a:pt x="12853" y="8710"/>
                  </a:cubicBezTo>
                  <a:cubicBezTo>
                    <a:pt x="12870" y="8701"/>
                    <a:pt x="12881" y="8693"/>
                    <a:pt x="12898" y="8676"/>
                  </a:cubicBezTo>
                  <a:cubicBezTo>
                    <a:pt x="12915" y="8665"/>
                    <a:pt x="12934" y="8648"/>
                    <a:pt x="12951" y="8640"/>
                  </a:cubicBezTo>
                  <a:cubicBezTo>
                    <a:pt x="12968" y="8623"/>
                    <a:pt x="12976" y="8612"/>
                    <a:pt x="12987" y="8603"/>
                  </a:cubicBezTo>
                  <a:cubicBezTo>
                    <a:pt x="13013" y="8586"/>
                    <a:pt x="13030" y="8578"/>
                    <a:pt x="13057" y="8559"/>
                  </a:cubicBezTo>
                  <a:cubicBezTo>
                    <a:pt x="13066" y="8550"/>
                    <a:pt x="13074" y="8542"/>
                    <a:pt x="13083" y="8542"/>
                  </a:cubicBezTo>
                  <a:cubicBezTo>
                    <a:pt x="13119" y="8516"/>
                    <a:pt x="13147" y="8497"/>
                    <a:pt x="13181" y="8471"/>
                  </a:cubicBezTo>
                  <a:lnTo>
                    <a:pt x="13189" y="8471"/>
                  </a:lnTo>
                  <a:cubicBezTo>
                    <a:pt x="13226" y="8444"/>
                    <a:pt x="13253" y="8427"/>
                    <a:pt x="13279" y="8410"/>
                  </a:cubicBezTo>
                  <a:cubicBezTo>
                    <a:pt x="13287" y="8410"/>
                    <a:pt x="13296" y="8410"/>
                    <a:pt x="13306" y="8399"/>
                  </a:cubicBezTo>
                  <a:cubicBezTo>
                    <a:pt x="13323" y="8391"/>
                    <a:pt x="13349" y="8374"/>
                    <a:pt x="13377" y="8356"/>
                  </a:cubicBezTo>
                  <a:cubicBezTo>
                    <a:pt x="13377" y="8356"/>
                    <a:pt x="13385" y="8356"/>
                    <a:pt x="13385" y="8346"/>
                  </a:cubicBezTo>
                  <a:cubicBezTo>
                    <a:pt x="13421" y="8329"/>
                    <a:pt x="13447" y="8312"/>
                    <a:pt x="13475" y="8293"/>
                  </a:cubicBezTo>
                  <a:lnTo>
                    <a:pt x="13483" y="8284"/>
                  </a:lnTo>
                  <a:cubicBezTo>
                    <a:pt x="13492" y="8276"/>
                    <a:pt x="13500" y="8276"/>
                    <a:pt x="13509" y="8267"/>
                  </a:cubicBezTo>
                  <a:cubicBezTo>
                    <a:pt x="13528" y="8250"/>
                    <a:pt x="13545" y="8239"/>
                    <a:pt x="13562" y="8231"/>
                  </a:cubicBezTo>
                  <a:cubicBezTo>
                    <a:pt x="13573" y="8222"/>
                    <a:pt x="13573" y="8222"/>
                    <a:pt x="13581" y="8222"/>
                  </a:cubicBezTo>
                  <a:cubicBezTo>
                    <a:pt x="13590" y="8205"/>
                    <a:pt x="13598" y="8197"/>
                    <a:pt x="13615" y="8186"/>
                  </a:cubicBezTo>
                  <a:cubicBezTo>
                    <a:pt x="13626" y="8178"/>
                    <a:pt x="13643" y="8169"/>
                    <a:pt x="13651" y="8161"/>
                  </a:cubicBezTo>
                  <a:cubicBezTo>
                    <a:pt x="13660" y="8152"/>
                    <a:pt x="13668" y="8152"/>
                    <a:pt x="13668" y="8144"/>
                  </a:cubicBezTo>
                  <a:cubicBezTo>
                    <a:pt x="13687" y="8133"/>
                    <a:pt x="13696" y="8124"/>
                    <a:pt x="13713" y="8107"/>
                  </a:cubicBezTo>
                  <a:cubicBezTo>
                    <a:pt x="13722" y="8099"/>
                    <a:pt x="13732" y="8090"/>
                    <a:pt x="13749" y="8080"/>
                  </a:cubicBezTo>
                  <a:cubicBezTo>
                    <a:pt x="13749" y="8080"/>
                    <a:pt x="13758" y="8071"/>
                    <a:pt x="13766" y="8063"/>
                  </a:cubicBezTo>
                  <a:cubicBezTo>
                    <a:pt x="13785" y="8054"/>
                    <a:pt x="13794" y="8046"/>
                    <a:pt x="13811" y="8027"/>
                  </a:cubicBezTo>
                  <a:cubicBezTo>
                    <a:pt x="13819" y="8018"/>
                    <a:pt x="13828" y="8009"/>
                    <a:pt x="13839" y="8001"/>
                  </a:cubicBezTo>
                  <a:cubicBezTo>
                    <a:pt x="13847" y="8001"/>
                    <a:pt x="13856" y="7992"/>
                    <a:pt x="13864" y="7984"/>
                  </a:cubicBezTo>
                  <a:cubicBezTo>
                    <a:pt x="13873" y="7965"/>
                    <a:pt x="13892" y="7956"/>
                    <a:pt x="13900" y="7939"/>
                  </a:cubicBezTo>
                  <a:cubicBezTo>
                    <a:pt x="13909" y="7939"/>
                    <a:pt x="13917" y="7931"/>
                    <a:pt x="13926" y="7920"/>
                  </a:cubicBezTo>
                  <a:lnTo>
                    <a:pt x="13954" y="7895"/>
                  </a:lnTo>
                  <a:lnTo>
                    <a:pt x="13998" y="7850"/>
                  </a:lnTo>
                  <a:cubicBezTo>
                    <a:pt x="14007" y="7850"/>
                    <a:pt x="14015" y="7841"/>
                    <a:pt x="14015" y="7833"/>
                  </a:cubicBezTo>
                  <a:cubicBezTo>
                    <a:pt x="14024" y="7824"/>
                    <a:pt x="14041" y="7814"/>
                    <a:pt x="14052" y="7805"/>
                  </a:cubicBezTo>
                  <a:cubicBezTo>
                    <a:pt x="14060" y="7788"/>
                    <a:pt x="14069" y="7780"/>
                    <a:pt x="14086" y="7760"/>
                  </a:cubicBezTo>
                  <a:lnTo>
                    <a:pt x="14105" y="7743"/>
                  </a:lnTo>
                  <a:cubicBezTo>
                    <a:pt x="14113" y="7726"/>
                    <a:pt x="14130" y="7718"/>
                    <a:pt x="14139" y="7707"/>
                  </a:cubicBezTo>
                  <a:cubicBezTo>
                    <a:pt x="14147" y="7690"/>
                    <a:pt x="14158" y="7682"/>
                    <a:pt x="14175" y="7665"/>
                  </a:cubicBezTo>
                  <a:lnTo>
                    <a:pt x="14184" y="7654"/>
                  </a:lnTo>
                  <a:cubicBezTo>
                    <a:pt x="14201" y="7637"/>
                    <a:pt x="14211" y="7620"/>
                    <a:pt x="14228" y="7601"/>
                  </a:cubicBezTo>
                  <a:cubicBezTo>
                    <a:pt x="14237" y="7592"/>
                    <a:pt x="14245" y="7584"/>
                    <a:pt x="14254" y="7567"/>
                  </a:cubicBezTo>
                  <a:lnTo>
                    <a:pt x="14264" y="7558"/>
                  </a:lnTo>
                  <a:cubicBezTo>
                    <a:pt x="14281" y="7539"/>
                    <a:pt x="14298" y="7513"/>
                    <a:pt x="14326" y="7486"/>
                  </a:cubicBezTo>
                  <a:cubicBezTo>
                    <a:pt x="14326" y="7477"/>
                    <a:pt x="14335" y="7469"/>
                    <a:pt x="14343" y="7469"/>
                  </a:cubicBezTo>
                  <a:lnTo>
                    <a:pt x="14343" y="7460"/>
                  </a:lnTo>
                  <a:cubicBezTo>
                    <a:pt x="14352" y="7452"/>
                    <a:pt x="14360" y="7433"/>
                    <a:pt x="14379" y="7416"/>
                  </a:cubicBezTo>
                  <a:cubicBezTo>
                    <a:pt x="14396" y="7398"/>
                    <a:pt x="14405" y="7371"/>
                    <a:pt x="14424" y="7354"/>
                  </a:cubicBezTo>
                  <a:lnTo>
                    <a:pt x="14433" y="7345"/>
                  </a:lnTo>
                  <a:cubicBezTo>
                    <a:pt x="14467" y="7301"/>
                    <a:pt x="14503" y="7247"/>
                    <a:pt x="14531" y="7203"/>
                  </a:cubicBezTo>
                  <a:cubicBezTo>
                    <a:pt x="14539" y="7203"/>
                    <a:pt x="14539" y="7194"/>
                    <a:pt x="14548" y="7186"/>
                  </a:cubicBezTo>
                  <a:cubicBezTo>
                    <a:pt x="14548" y="7175"/>
                    <a:pt x="14556" y="7166"/>
                    <a:pt x="14565" y="7158"/>
                  </a:cubicBezTo>
                  <a:cubicBezTo>
                    <a:pt x="14584" y="7132"/>
                    <a:pt x="14601" y="7105"/>
                    <a:pt x="14618" y="7079"/>
                  </a:cubicBezTo>
                  <a:cubicBezTo>
                    <a:pt x="14626" y="7060"/>
                    <a:pt x="14637" y="7043"/>
                    <a:pt x="14646" y="7026"/>
                  </a:cubicBezTo>
                  <a:cubicBezTo>
                    <a:pt x="14663" y="6998"/>
                    <a:pt x="14690" y="6962"/>
                    <a:pt x="14707" y="6937"/>
                  </a:cubicBezTo>
                  <a:cubicBezTo>
                    <a:pt x="14707" y="6919"/>
                    <a:pt x="14716" y="6909"/>
                    <a:pt x="14724" y="6900"/>
                  </a:cubicBezTo>
                  <a:cubicBezTo>
                    <a:pt x="14724" y="6892"/>
                    <a:pt x="14733" y="6883"/>
                    <a:pt x="14733" y="6883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3102383" y="2313497"/>
              <a:ext cx="896067" cy="567507"/>
            </a:xfrm>
            <a:custGeom>
              <a:rect b="b" l="l" r="r" t="t"/>
              <a:pathLst>
                <a:path extrusionOk="0" h="8410" w="13279">
                  <a:moveTo>
                    <a:pt x="1446" y="1"/>
                  </a:moveTo>
                  <a:cubicBezTo>
                    <a:pt x="1437" y="26"/>
                    <a:pt x="1427" y="43"/>
                    <a:pt x="1418" y="62"/>
                  </a:cubicBezTo>
                  <a:cubicBezTo>
                    <a:pt x="1401" y="88"/>
                    <a:pt x="1374" y="124"/>
                    <a:pt x="1357" y="150"/>
                  </a:cubicBezTo>
                  <a:cubicBezTo>
                    <a:pt x="1348" y="169"/>
                    <a:pt x="1339" y="186"/>
                    <a:pt x="1331" y="203"/>
                  </a:cubicBezTo>
                  <a:cubicBezTo>
                    <a:pt x="1312" y="231"/>
                    <a:pt x="1295" y="256"/>
                    <a:pt x="1278" y="284"/>
                  </a:cubicBezTo>
                  <a:cubicBezTo>
                    <a:pt x="1267" y="301"/>
                    <a:pt x="1250" y="309"/>
                    <a:pt x="1242" y="328"/>
                  </a:cubicBezTo>
                  <a:cubicBezTo>
                    <a:pt x="1214" y="373"/>
                    <a:pt x="1180" y="416"/>
                    <a:pt x="1144" y="460"/>
                  </a:cubicBezTo>
                  <a:cubicBezTo>
                    <a:pt x="1144" y="469"/>
                    <a:pt x="1144" y="469"/>
                    <a:pt x="1135" y="480"/>
                  </a:cubicBezTo>
                  <a:cubicBezTo>
                    <a:pt x="1118" y="497"/>
                    <a:pt x="1107" y="522"/>
                    <a:pt x="1090" y="541"/>
                  </a:cubicBezTo>
                  <a:cubicBezTo>
                    <a:pt x="1073" y="558"/>
                    <a:pt x="1065" y="575"/>
                    <a:pt x="1054" y="586"/>
                  </a:cubicBezTo>
                  <a:cubicBezTo>
                    <a:pt x="1046" y="595"/>
                    <a:pt x="1037" y="603"/>
                    <a:pt x="1037" y="612"/>
                  </a:cubicBezTo>
                  <a:cubicBezTo>
                    <a:pt x="1012" y="639"/>
                    <a:pt x="992" y="665"/>
                    <a:pt x="967" y="692"/>
                  </a:cubicBezTo>
                  <a:cubicBezTo>
                    <a:pt x="958" y="701"/>
                    <a:pt x="948" y="710"/>
                    <a:pt x="939" y="727"/>
                  </a:cubicBezTo>
                  <a:cubicBezTo>
                    <a:pt x="922" y="746"/>
                    <a:pt x="905" y="771"/>
                    <a:pt x="886" y="788"/>
                  </a:cubicBezTo>
                  <a:lnTo>
                    <a:pt x="852" y="824"/>
                  </a:lnTo>
                  <a:cubicBezTo>
                    <a:pt x="833" y="842"/>
                    <a:pt x="816" y="869"/>
                    <a:pt x="799" y="886"/>
                  </a:cubicBezTo>
                  <a:cubicBezTo>
                    <a:pt x="788" y="895"/>
                    <a:pt x="771" y="914"/>
                    <a:pt x="763" y="922"/>
                  </a:cubicBezTo>
                  <a:cubicBezTo>
                    <a:pt x="746" y="939"/>
                    <a:pt x="726" y="959"/>
                    <a:pt x="709" y="976"/>
                  </a:cubicBezTo>
                  <a:cubicBezTo>
                    <a:pt x="692" y="993"/>
                    <a:pt x="682" y="1001"/>
                    <a:pt x="665" y="1020"/>
                  </a:cubicBezTo>
                  <a:lnTo>
                    <a:pt x="620" y="1065"/>
                  </a:lnTo>
                  <a:cubicBezTo>
                    <a:pt x="603" y="1082"/>
                    <a:pt x="586" y="1091"/>
                    <a:pt x="575" y="1108"/>
                  </a:cubicBezTo>
                  <a:cubicBezTo>
                    <a:pt x="558" y="1118"/>
                    <a:pt x="541" y="1135"/>
                    <a:pt x="522" y="1152"/>
                  </a:cubicBezTo>
                  <a:cubicBezTo>
                    <a:pt x="505" y="1161"/>
                    <a:pt x="496" y="1180"/>
                    <a:pt x="479" y="1189"/>
                  </a:cubicBezTo>
                  <a:cubicBezTo>
                    <a:pt x="460" y="1206"/>
                    <a:pt x="443" y="1225"/>
                    <a:pt x="426" y="1233"/>
                  </a:cubicBezTo>
                  <a:cubicBezTo>
                    <a:pt x="416" y="1242"/>
                    <a:pt x="399" y="1259"/>
                    <a:pt x="381" y="1267"/>
                  </a:cubicBezTo>
                  <a:cubicBezTo>
                    <a:pt x="362" y="1286"/>
                    <a:pt x="345" y="1295"/>
                    <a:pt x="328" y="1312"/>
                  </a:cubicBezTo>
                  <a:cubicBezTo>
                    <a:pt x="320" y="1321"/>
                    <a:pt x="301" y="1331"/>
                    <a:pt x="292" y="1340"/>
                  </a:cubicBezTo>
                  <a:cubicBezTo>
                    <a:pt x="267" y="1357"/>
                    <a:pt x="247" y="1374"/>
                    <a:pt x="222" y="1393"/>
                  </a:cubicBezTo>
                  <a:cubicBezTo>
                    <a:pt x="213" y="1393"/>
                    <a:pt x="203" y="1401"/>
                    <a:pt x="194" y="1410"/>
                  </a:cubicBezTo>
                  <a:cubicBezTo>
                    <a:pt x="160" y="1427"/>
                    <a:pt x="132" y="1455"/>
                    <a:pt x="96" y="1472"/>
                  </a:cubicBezTo>
                  <a:lnTo>
                    <a:pt x="88" y="1480"/>
                  </a:lnTo>
                  <a:cubicBezTo>
                    <a:pt x="54" y="1499"/>
                    <a:pt x="26" y="1516"/>
                    <a:pt x="0" y="1533"/>
                  </a:cubicBezTo>
                  <a:lnTo>
                    <a:pt x="11833" y="8410"/>
                  </a:lnTo>
                  <a:cubicBezTo>
                    <a:pt x="11833" y="8410"/>
                    <a:pt x="11841" y="8410"/>
                    <a:pt x="11850" y="8399"/>
                  </a:cubicBezTo>
                  <a:cubicBezTo>
                    <a:pt x="11878" y="8391"/>
                    <a:pt x="11895" y="8374"/>
                    <a:pt x="11922" y="8357"/>
                  </a:cubicBezTo>
                  <a:cubicBezTo>
                    <a:pt x="11922" y="8357"/>
                    <a:pt x="11931" y="8357"/>
                    <a:pt x="11931" y="8346"/>
                  </a:cubicBezTo>
                  <a:lnTo>
                    <a:pt x="11939" y="8346"/>
                  </a:lnTo>
                  <a:cubicBezTo>
                    <a:pt x="11965" y="8329"/>
                    <a:pt x="11993" y="8312"/>
                    <a:pt x="12018" y="8293"/>
                  </a:cubicBezTo>
                  <a:lnTo>
                    <a:pt x="12029" y="8284"/>
                  </a:lnTo>
                  <a:cubicBezTo>
                    <a:pt x="12037" y="8276"/>
                    <a:pt x="12046" y="8276"/>
                    <a:pt x="12054" y="8267"/>
                  </a:cubicBezTo>
                  <a:cubicBezTo>
                    <a:pt x="12071" y="8250"/>
                    <a:pt x="12091" y="8239"/>
                    <a:pt x="12108" y="8231"/>
                  </a:cubicBezTo>
                  <a:cubicBezTo>
                    <a:pt x="12116" y="8222"/>
                    <a:pt x="12116" y="8222"/>
                    <a:pt x="12125" y="8222"/>
                  </a:cubicBezTo>
                  <a:cubicBezTo>
                    <a:pt x="12135" y="8205"/>
                    <a:pt x="12152" y="8197"/>
                    <a:pt x="12161" y="8186"/>
                  </a:cubicBezTo>
                  <a:cubicBezTo>
                    <a:pt x="12178" y="8178"/>
                    <a:pt x="12188" y="8169"/>
                    <a:pt x="12206" y="8161"/>
                  </a:cubicBezTo>
                  <a:cubicBezTo>
                    <a:pt x="12206" y="8152"/>
                    <a:pt x="12214" y="8152"/>
                    <a:pt x="12214" y="8144"/>
                  </a:cubicBezTo>
                  <a:cubicBezTo>
                    <a:pt x="12231" y="8133"/>
                    <a:pt x="12250" y="8124"/>
                    <a:pt x="12259" y="8107"/>
                  </a:cubicBezTo>
                  <a:cubicBezTo>
                    <a:pt x="12267" y="8099"/>
                    <a:pt x="12284" y="8090"/>
                    <a:pt x="12295" y="8080"/>
                  </a:cubicBezTo>
                  <a:cubicBezTo>
                    <a:pt x="12303" y="8080"/>
                    <a:pt x="12303" y="8071"/>
                    <a:pt x="12312" y="8063"/>
                  </a:cubicBezTo>
                  <a:cubicBezTo>
                    <a:pt x="12329" y="8054"/>
                    <a:pt x="12337" y="8046"/>
                    <a:pt x="12357" y="8027"/>
                  </a:cubicBezTo>
                  <a:lnTo>
                    <a:pt x="12382" y="8001"/>
                  </a:lnTo>
                  <a:cubicBezTo>
                    <a:pt x="12391" y="8001"/>
                    <a:pt x="12401" y="7992"/>
                    <a:pt x="12410" y="7984"/>
                  </a:cubicBezTo>
                  <a:cubicBezTo>
                    <a:pt x="12418" y="7965"/>
                    <a:pt x="12435" y="7956"/>
                    <a:pt x="12455" y="7939"/>
                  </a:cubicBezTo>
                  <a:cubicBezTo>
                    <a:pt x="12463" y="7939"/>
                    <a:pt x="12472" y="7931"/>
                    <a:pt x="12480" y="7920"/>
                  </a:cubicBezTo>
                  <a:cubicBezTo>
                    <a:pt x="12489" y="7912"/>
                    <a:pt x="12489" y="7903"/>
                    <a:pt x="12497" y="7895"/>
                  </a:cubicBezTo>
                  <a:cubicBezTo>
                    <a:pt x="12516" y="7878"/>
                    <a:pt x="12525" y="7867"/>
                    <a:pt x="12542" y="7850"/>
                  </a:cubicBezTo>
                  <a:cubicBezTo>
                    <a:pt x="12550" y="7850"/>
                    <a:pt x="12561" y="7841"/>
                    <a:pt x="12570" y="7833"/>
                  </a:cubicBezTo>
                  <a:cubicBezTo>
                    <a:pt x="12578" y="7824"/>
                    <a:pt x="12587" y="7814"/>
                    <a:pt x="12595" y="7797"/>
                  </a:cubicBezTo>
                  <a:cubicBezTo>
                    <a:pt x="12604" y="7788"/>
                    <a:pt x="12623" y="7780"/>
                    <a:pt x="12631" y="7760"/>
                  </a:cubicBezTo>
                  <a:cubicBezTo>
                    <a:pt x="12640" y="7752"/>
                    <a:pt x="12640" y="7752"/>
                    <a:pt x="12648" y="7743"/>
                  </a:cubicBezTo>
                  <a:cubicBezTo>
                    <a:pt x="12657" y="7735"/>
                    <a:pt x="12676" y="7718"/>
                    <a:pt x="12685" y="7707"/>
                  </a:cubicBezTo>
                  <a:cubicBezTo>
                    <a:pt x="12693" y="7690"/>
                    <a:pt x="12710" y="7682"/>
                    <a:pt x="12721" y="7665"/>
                  </a:cubicBezTo>
                  <a:lnTo>
                    <a:pt x="12729" y="7654"/>
                  </a:lnTo>
                  <a:cubicBezTo>
                    <a:pt x="12746" y="7637"/>
                    <a:pt x="12763" y="7620"/>
                    <a:pt x="12774" y="7601"/>
                  </a:cubicBezTo>
                  <a:cubicBezTo>
                    <a:pt x="12782" y="7592"/>
                    <a:pt x="12791" y="7584"/>
                    <a:pt x="12799" y="7567"/>
                  </a:cubicBezTo>
                  <a:lnTo>
                    <a:pt x="12808" y="7567"/>
                  </a:lnTo>
                  <a:cubicBezTo>
                    <a:pt x="12827" y="7539"/>
                    <a:pt x="12853" y="7513"/>
                    <a:pt x="12870" y="7486"/>
                  </a:cubicBezTo>
                  <a:cubicBezTo>
                    <a:pt x="12870" y="7477"/>
                    <a:pt x="12880" y="7469"/>
                    <a:pt x="12889" y="7469"/>
                  </a:cubicBezTo>
                  <a:lnTo>
                    <a:pt x="12889" y="7460"/>
                  </a:lnTo>
                  <a:cubicBezTo>
                    <a:pt x="12897" y="7452"/>
                    <a:pt x="12906" y="7433"/>
                    <a:pt x="12923" y="7416"/>
                  </a:cubicBezTo>
                  <a:cubicBezTo>
                    <a:pt x="12942" y="7399"/>
                    <a:pt x="12959" y="7379"/>
                    <a:pt x="12968" y="7354"/>
                  </a:cubicBezTo>
                  <a:lnTo>
                    <a:pt x="12976" y="7354"/>
                  </a:lnTo>
                  <a:lnTo>
                    <a:pt x="12976" y="7345"/>
                  </a:lnTo>
                  <a:cubicBezTo>
                    <a:pt x="13012" y="7301"/>
                    <a:pt x="13049" y="7256"/>
                    <a:pt x="13074" y="7203"/>
                  </a:cubicBezTo>
                  <a:cubicBezTo>
                    <a:pt x="13083" y="7203"/>
                    <a:pt x="13083" y="7194"/>
                    <a:pt x="13093" y="7186"/>
                  </a:cubicBezTo>
                  <a:cubicBezTo>
                    <a:pt x="13102" y="7175"/>
                    <a:pt x="13102" y="7166"/>
                    <a:pt x="13110" y="7158"/>
                  </a:cubicBezTo>
                  <a:cubicBezTo>
                    <a:pt x="13127" y="7132"/>
                    <a:pt x="13146" y="7105"/>
                    <a:pt x="13164" y="7079"/>
                  </a:cubicBezTo>
                  <a:cubicBezTo>
                    <a:pt x="13172" y="7060"/>
                    <a:pt x="13181" y="7043"/>
                    <a:pt x="13189" y="7026"/>
                  </a:cubicBezTo>
                  <a:cubicBezTo>
                    <a:pt x="13217" y="6998"/>
                    <a:pt x="13234" y="6962"/>
                    <a:pt x="13253" y="6937"/>
                  </a:cubicBezTo>
                  <a:cubicBezTo>
                    <a:pt x="13253" y="6928"/>
                    <a:pt x="13261" y="6909"/>
                    <a:pt x="13270" y="6900"/>
                  </a:cubicBezTo>
                  <a:cubicBezTo>
                    <a:pt x="13270" y="6892"/>
                    <a:pt x="13278" y="6892"/>
                    <a:pt x="13278" y="6883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3711053" y="2132042"/>
              <a:ext cx="882436" cy="947689"/>
            </a:xfrm>
            <a:custGeom>
              <a:rect b="b" l="l" r="r" t="t"/>
              <a:pathLst>
                <a:path extrusionOk="0" h="14044" w="13077">
                  <a:moveTo>
                    <a:pt x="13057" y="1"/>
                  </a:moveTo>
                  <a:lnTo>
                    <a:pt x="10707" y="1359"/>
                  </a:lnTo>
                  <a:cubicBezTo>
                    <a:pt x="10166" y="1668"/>
                    <a:pt x="9643" y="2219"/>
                    <a:pt x="9253" y="2883"/>
                  </a:cubicBezTo>
                  <a:lnTo>
                    <a:pt x="8161" y="4782"/>
                  </a:lnTo>
                  <a:cubicBezTo>
                    <a:pt x="7780" y="5447"/>
                    <a:pt x="7256" y="5998"/>
                    <a:pt x="6707" y="6309"/>
                  </a:cubicBezTo>
                  <a:cubicBezTo>
                    <a:pt x="6166" y="6628"/>
                    <a:pt x="5642" y="7177"/>
                    <a:pt x="5261" y="7842"/>
                  </a:cubicBezTo>
                  <a:lnTo>
                    <a:pt x="4258" y="9572"/>
                  </a:lnTo>
                  <a:cubicBezTo>
                    <a:pt x="3877" y="10237"/>
                    <a:pt x="3354" y="10788"/>
                    <a:pt x="2813" y="11099"/>
                  </a:cubicBezTo>
                  <a:lnTo>
                    <a:pt x="1" y="12721"/>
                  </a:lnTo>
                  <a:lnTo>
                    <a:pt x="1" y="14043"/>
                  </a:lnTo>
                  <a:lnTo>
                    <a:pt x="13076" y="6502"/>
                  </a:lnTo>
                  <a:lnTo>
                    <a:pt x="1305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2912629" y="2416944"/>
              <a:ext cx="988245" cy="573513"/>
            </a:xfrm>
            <a:custGeom>
              <a:rect b="b" l="l" r="r" t="t"/>
              <a:pathLst>
                <a:path extrusionOk="0" h="8499" w="14645">
                  <a:moveTo>
                    <a:pt x="2812" y="0"/>
                  </a:moveTo>
                  <a:lnTo>
                    <a:pt x="0" y="1625"/>
                  </a:lnTo>
                  <a:lnTo>
                    <a:pt x="11833" y="8499"/>
                  </a:lnTo>
                  <a:lnTo>
                    <a:pt x="14645" y="6877"/>
                  </a:lnTo>
                  <a:lnTo>
                    <a:pt x="2812" y="0"/>
                  </a:lnTo>
                  <a:close/>
                </a:path>
              </a:pathLst>
            </a:custGeom>
            <a:solidFill>
              <a:srgbClr val="1BACB5">
                <a:alpha val="47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711053" y="2132042"/>
              <a:ext cx="881154" cy="908753"/>
            </a:xfrm>
            <a:custGeom>
              <a:rect b="b" l="l" r="r" t="t"/>
              <a:pathLst>
                <a:path extrusionOk="0" h="13467" w="13058">
                  <a:moveTo>
                    <a:pt x="13057" y="1"/>
                  </a:moveTo>
                  <a:lnTo>
                    <a:pt x="10707" y="1359"/>
                  </a:lnTo>
                  <a:cubicBezTo>
                    <a:pt x="10166" y="1668"/>
                    <a:pt x="9643" y="2219"/>
                    <a:pt x="9253" y="2883"/>
                  </a:cubicBezTo>
                  <a:lnTo>
                    <a:pt x="8161" y="4782"/>
                  </a:lnTo>
                  <a:cubicBezTo>
                    <a:pt x="7780" y="5447"/>
                    <a:pt x="7256" y="5998"/>
                    <a:pt x="6707" y="6309"/>
                  </a:cubicBezTo>
                  <a:cubicBezTo>
                    <a:pt x="6166" y="6628"/>
                    <a:pt x="5642" y="7177"/>
                    <a:pt x="5261" y="7842"/>
                  </a:cubicBezTo>
                  <a:lnTo>
                    <a:pt x="4258" y="9572"/>
                  </a:lnTo>
                  <a:cubicBezTo>
                    <a:pt x="3877" y="10237"/>
                    <a:pt x="3354" y="10788"/>
                    <a:pt x="2813" y="11099"/>
                  </a:cubicBezTo>
                  <a:lnTo>
                    <a:pt x="1" y="12721"/>
                  </a:lnTo>
                  <a:lnTo>
                    <a:pt x="1" y="13466"/>
                  </a:lnTo>
                  <a:lnTo>
                    <a:pt x="2813" y="11844"/>
                  </a:lnTo>
                  <a:cubicBezTo>
                    <a:pt x="2813" y="11844"/>
                    <a:pt x="2821" y="11833"/>
                    <a:pt x="2830" y="11833"/>
                  </a:cubicBezTo>
                  <a:cubicBezTo>
                    <a:pt x="2858" y="11816"/>
                    <a:pt x="2875" y="11808"/>
                    <a:pt x="2902" y="11791"/>
                  </a:cubicBezTo>
                  <a:lnTo>
                    <a:pt x="2911" y="11780"/>
                  </a:lnTo>
                  <a:lnTo>
                    <a:pt x="2919" y="11780"/>
                  </a:lnTo>
                  <a:cubicBezTo>
                    <a:pt x="2945" y="11763"/>
                    <a:pt x="2973" y="11746"/>
                    <a:pt x="2998" y="11727"/>
                  </a:cubicBezTo>
                  <a:lnTo>
                    <a:pt x="3009" y="11718"/>
                  </a:lnTo>
                  <a:cubicBezTo>
                    <a:pt x="3017" y="11710"/>
                    <a:pt x="3026" y="11701"/>
                    <a:pt x="3034" y="11701"/>
                  </a:cubicBezTo>
                  <a:cubicBezTo>
                    <a:pt x="3051" y="11684"/>
                    <a:pt x="3071" y="11674"/>
                    <a:pt x="3088" y="11657"/>
                  </a:cubicBezTo>
                  <a:cubicBezTo>
                    <a:pt x="3096" y="11657"/>
                    <a:pt x="3096" y="11657"/>
                    <a:pt x="3105" y="11648"/>
                  </a:cubicBezTo>
                  <a:cubicBezTo>
                    <a:pt x="3115" y="11639"/>
                    <a:pt x="3132" y="11631"/>
                    <a:pt x="3141" y="11620"/>
                  </a:cubicBezTo>
                  <a:cubicBezTo>
                    <a:pt x="3158" y="11612"/>
                    <a:pt x="3168" y="11603"/>
                    <a:pt x="3186" y="11595"/>
                  </a:cubicBezTo>
                  <a:cubicBezTo>
                    <a:pt x="3186" y="11586"/>
                    <a:pt x="3194" y="11586"/>
                    <a:pt x="3194" y="11578"/>
                  </a:cubicBezTo>
                  <a:cubicBezTo>
                    <a:pt x="3211" y="11567"/>
                    <a:pt x="3230" y="11550"/>
                    <a:pt x="3239" y="11542"/>
                  </a:cubicBezTo>
                  <a:cubicBezTo>
                    <a:pt x="3247" y="11533"/>
                    <a:pt x="3264" y="11525"/>
                    <a:pt x="3275" y="11514"/>
                  </a:cubicBezTo>
                  <a:cubicBezTo>
                    <a:pt x="3283" y="11505"/>
                    <a:pt x="3283" y="11505"/>
                    <a:pt x="3292" y="11497"/>
                  </a:cubicBezTo>
                  <a:cubicBezTo>
                    <a:pt x="3309" y="11488"/>
                    <a:pt x="3317" y="11471"/>
                    <a:pt x="3337" y="11461"/>
                  </a:cubicBezTo>
                  <a:lnTo>
                    <a:pt x="3362" y="11435"/>
                  </a:lnTo>
                  <a:cubicBezTo>
                    <a:pt x="3371" y="11427"/>
                    <a:pt x="3381" y="11418"/>
                    <a:pt x="3390" y="11418"/>
                  </a:cubicBezTo>
                  <a:cubicBezTo>
                    <a:pt x="3398" y="11399"/>
                    <a:pt x="3415" y="11390"/>
                    <a:pt x="3435" y="11373"/>
                  </a:cubicBezTo>
                  <a:cubicBezTo>
                    <a:pt x="3443" y="11365"/>
                    <a:pt x="3452" y="11354"/>
                    <a:pt x="3460" y="11346"/>
                  </a:cubicBezTo>
                  <a:cubicBezTo>
                    <a:pt x="3469" y="11346"/>
                    <a:pt x="3469" y="11337"/>
                    <a:pt x="3477" y="11329"/>
                  </a:cubicBezTo>
                  <a:cubicBezTo>
                    <a:pt x="3496" y="11312"/>
                    <a:pt x="3505" y="11301"/>
                    <a:pt x="3522" y="11284"/>
                  </a:cubicBezTo>
                  <a:cubicBezTo>
                    <a:pt x="3530" y="11275"/>
                    <a:pt x="3541" y="11275"/>
                    <a:pt x="3550" y="11267"/>
                  </a:cubicBezTo>
                  <a:cubicBezTo>
                    <a:pt x="3558" y="11258"/>
                    <a:pt x="3567" y="11239"/>
                    <a:pt x="3575" y="11231"/>
                  </a:cubicBezTo>
                  <a:cubicBezTo>
                    <a:pt x="3584" y="11222"/>
                    <a:pt x="3603" y="11205"/>
                    <a:pt x="3611" y="11195"/>
                  </a:cubicBezTo>
                  <a:cubicBezTo>
                    <a:pt x="3620" y="11186"/>
                    <a:pt x="3620" y="11178"/>
                    <a:pt x="3628" y="11178"/>
                  </a:cubicBezTo>
                  <a:cubicBezTo>
                    <a:pt x="3637" y="11160"/>
                    <a:pt x="3656" y="11152"/>
                    <a:pt x="3665" y="11133"/>
                  </a:cubicBezTo>
                  <a:cubicBezTo>
                    <a:pt x="3673" y="11124"/>
                    <a:pt x="3690" y="11116"/>
                    <a:pt x="3701" y="11099"/>
                  </a:cubicBezTo>
                  <a:lnTo>
                    <a:pt x="3709" y="11088"/>
                  </a:lnTo>
                  <a:cubicBezTo>
                    <a:pt x="3726" y="11071"/>
                    <a:pt x="3743" y="11054"/>
                    <a:pt x="3754" y="11035"/>
                  </a:cubicBezTo>
                  <a:cubicBezTo>
                    <a:pt x="3762" y="11018"/>
                    <a:pt x="3771" y="11009"/>
                    <a:pt x="3779" y="11001"/>
                  </a:cubicBezTo>
                  <a:lnTo>
                    <a:pt x="3788" y="10992"/>
                  </a:lnTo>
                  <a:cubicBezTo>
                    <a:pt x="3807" y="10973"/>
                    <a:pt x="3833" y="10948"/>
                    <a:pt x="3850" y="10920"/>
                  </a:cubicBezTo>
                  <a:cubicBezTo>
                    <a:pt x="3850" y="10911"/>
                    <a:pt x="3860" y="10903"/>
                    <a:pt x="3869" y="10894"/>
                  </a:cubicBezTo>
                  <a:cubicBezTo>
                    <a:pt x="3877" y="10886"/>
                    <a:pt x="3886" y="10867"/>
                    <a:pt x="3903" y="10850"/>
                  </a:cubicBezTo>
                  <a:cubicBezTo>
                    <a:pt x="3922" y="10833"/>
                    <a:pt x="3939" y="10805"/>
                    <a:pt x="3948" y="10788"/>
                  </a:cubicBezTo>
                  <a:lnTo>
                    <a:pt x="3956" y="10788"/>
                  </a:lnTo>
                  <a:lnTo>
                    <a:pt x="3956" y="10779"/>
                  </a:lnTo>
                  <a:cubicBezTo>
                    <a:pt x="3992" y="10726"/>
                    <a:pt x="4029" y="10681"/>
                    <a:pt x="4054" y="10637"/>
                  </a:cubicBezTo>
                  <a:lnTo>
                    <a:pt x="4073" y="10620"/>
                  </a:lnTo>
                  <a:cubicBezTo>
                    <a:pt x="4082" y="10609"/>
                    <a:pt x="4082" y="10601"/>
                    <a:pt x="4090" y="10592"/>
                  </a:cubicBezTo>
                  <a:cubicBezTo>
                    <a:pt x="4107" y="10567"/>
                    <a:pt x="4126" y="10539"/>
                    <a:pt x="4144" y="10513"/>
                  </a:cubicBezTo>
                  <a:cubicBezTo>
                    <a:pt x="4152" y="10494"/>
                    <a:pt x="4161" y="10477"/>
                    <a:pt x="4169" y="10460"/>
                  </a:cubicBezTo>
                  <a:cubicBezTo>
                    <a:pt x="4197" y="10432"/>
                    <a:pt x="4214" y="10396"/>
                    <a:pt x="4233" y="10371"/>
                  </a:cubicBezTo>
                  <a:cubicBezTo>
                    <a:pt x="4233" y="10354"/>
                    <a:pt x="4241" y="10343"/>
                    <a:pt x="4250" y="10334"/>
                  </a:cubicBezTo>
                  <a:cubicBezTo>
                    <a:pt x="4250" y="10326"/>
                    <a:pt x="4258" y="10317"/>
                    <a:pt x="4258" y="10309"/>
                  </a:cubicBezTo>
                  <a:lnTo>
                    <a:pt x="5261" y="8587"/>
                  </a:lnTo>
                  <a:cubicBezTo>
                    <a:pt x="5270" y="8570"/>
                    <a:pt x="5278" y="8553"/>
                    <a:pt x="5297" y="8533"/>
                  </a:cubicBezTo>
                  <a:cubicBezTo>
                    <a:pt x="5314" y="8499"/>
                    <a:pt x="5331" y="8472"/>
                    <a:pt x="5351" y="8438"/>
                  </a:cubicBezTo>
                  <a:cubicBezTo>
                    <a:pt x="5359" y="8418"/>
                    <a:pt x="5368" y="8410"/>
                    <a:pt x="5376" y="8393"/>
                  </a:cubicBezTo>
                  <a:cubicBezTo>
                    <a:pt x="5393" y="8365"/>
                    <a:pt x="5412" y="8331"/>
                    <a:pt x="5429" y="8303"/>
                  </a:cubicBezTo>
                  <a:cubicBezTo>
                    <a:pt x="5446" y="8295"/>
                    <a:pt x="5457" y="8278"/>
                    <a:pt x="5466" y="8259"/>
                  </a:cubicBezTo>
                  <a:cubicBezTo>
                    <a:pt x="5491" y="8214"/>
                    <a:pt x="5527" y="8172"/>
                    <a:pt x="5564" y="8127"/>
                  </a:cubicBezTo>
                  <a:cubicBezTo>
                    <a:pt x="5564" y="8118"/>
                    <a:pt x="5564" y="8118"/>
                    <a:pt x="5572" y="8108"/>
                  </a:cubicBezTo>
                  <a:cubicBezTo>
                    <a:pt x="5589" y="8091"/>
                    <a:pt x="5606" y="8074"/>
                    <a:pt x="5617" y="8046"/>
                  </a:cubicBezTo>
                  <a:cubicBezTo>
                    <a:pt x="5634" y="8029"/>
                    <a:pt x="5642" y="8020"/>
                    <a:pt x="5651" y="8001"/>
                  </a:cubicBezTo>
                  <a:cubicBezTo>
                    <a:pt x="5659" y="7993"/>
                    <a:pt x="5670" y="7984"/>
                    <a:pt x="5670" y="7976"/>
                  </a:cubicBezTo>
                  <a:cubicBezTo>
                    <a:pt x="5696" y="7948"/>
                    <a:pt x="5713" y="7922"/>
                    <a:pt x="5740" y="7895"/>
                  </a:cubicBezTo>
                  <a:cubicBezTo>
                    <a:pt x="5749" y="7886"/>
                    <a:pt x="5757" y="7878"/>
                    <a:pt x="5766" y="7869"/>
                  </a:cubicBezTo>
                  <a:cubicBezTo>
                    <a:pt x="5785" y="7842"/>
                    <a:pt x="5802" y="7824"/>
                    <a:pt x="5819" y="7799"/>
                  </a:cubicBezTo>
                  <a:cubicBezTo>
                    <a:pt x="5838" y="7788"/>
                    <a:pt x="5847" y="7771"/>
                    <a:pt x="5855" y="7763"/>
                  </a:cubicBezTo>
                  <a:cubicBezTo>
                    <a:pt x="5872" y="7746"/>
                    <a:pt x="5891" y="7727"/>
                    <a:pt x="5908" y="7701"/>
                  </a:cubicBezTo>
                  <a:cubicBezTo>
                    <a:pt x="5925" y="7693"/>
                    <a:pt x="5936" y="7682"/>
                    <a:pt x="5945" y="7665"/>
                  </a:cubicBezTo>
                  <a:cubicBezTo>
                    <a:pt x="5962" y="7648"/>
                    <a:pt x="5979" y="7629"/>
                    <a:pt x="5998" y="7612"/>
                  </a:cubicBezTo>
                  <a:cubicBezTo>
                    <a:pt x="6015" y="7603"/>
                    <a:pt x="6023" y="7586"/>
                    <a:pt x="6043" y="7575"/>
                  </a:cubicBezTo>
                  <a:cubicBezTo>
                    <a:pt x="6060" y="7558"/>
                    <a:pt x="6077" y="7541"/>
                    <a:pt x="6085" y="7522"/>
                  </a:cubicBezTo>
                  <a:cubicBezTo>
                    <a:pt x="6104" y="7514"/>
                    <a:pt x="6121" y="7497"/>
                    <a:pt x="6130" y="7488"/>
                  </a:cubicBezTo>
                  <a:cubicBezTo>
                    <a:pt x="6149" y="7469"/>
                    <a:pt x="6166" y="7452"/>
                    <a:pt x="6183" y="7435"/>
                  </a:cubicBezTo>
                  <a:cubicBezTo>
                    <a:pt x="6202" y="7426"/>
                    <a:pt x="6211" y="7416"/>
                    <a:pt x="6228" y="7399"/>
                  </a:cubicBezTo>
                  <a:cubicBezTo>
                    <a:pt x="6245" y="7382"/>
                    <a:pt x="6264" y="7373"/>
                    <a:pt x="6281" y="7354"/>
                  </a:cubicBezTo>
                  <a:cubicBezTo>
                    <a:pt x="6298" y="7345"/>
                    <a:pt x="6309" y="7337"/>
                    <a:pt x="6326" y="7320"/>
                  </a:cubicBezTo>
                  <a:cubicBezTo>
                    <a:pt x="6343" y="7309"/>
                    <a:pt x="6362" y="7292"/>
                    <a:pt x="6379" y="7275"/>
                  </a:cubicBezTo>
                  <a:cubicBezTo>
                    <a:pt x="6396" y="7267"/>
                    <a:pt x="6404" y="7256"/>
                    <a:pt x="6415" y="7248"/>
                  </a:cubicBezTo>
                  <a:cubicBezTo>
                    <a:pt x="6441" y="7231"/>
                    <a:pt x="6458" y="7213"/>
                    <a:pt x="6485" y="7203"/>
                  </a:cubicBezTo>
                  <a:cubicBezTo>
                    <a:pt x="6494" y="7194"/>
                    <a:pt x="6502" y="7186"/>
                    <a:pt x="6511" y="7177"/>
                  </a:cubicBezTo>
                  <a:cubicBezTo>
                    <a:pt x="6547" y="7160"/>
                    <a:pt x="6575" y="7133"/>
                    <a:pt x="6609" y="7116"/>
                  </a:cubicBezTo>
                  <a:cubicBezTo>
                    <a:pt x="6609" y="7116"/>
                    <a:pt x="6617" y="7116"/>
                    <a:pt x="6617" y="7107"/>
                  </a:cubicBezTo>
                  <a:cubicBezTo>
                    <a:pt x="6654" y="7088"/>
                    <a:pt x="6681" y="7071"/>
                    <a:pt x="6707" y="7054"/>
                  </a:cubicBezTo>
                  <a:cubicBezTo>
                    <a:pt x="6715" y="7054"/>
                    <a:pt x="6724" y="7043"/>
                    <a:pt x="6734" y="7043"/>
                  </a:cubicBezTo>
                  <a:cubicBezTo>
                    <a:pt x="6751" y="7026"/>
                    <a:pt x="6777" y="7018"/>
                    <a:pt x="6805" y="7001"/>
                  </a:cubicBezTo>
                  <a:lnTo>
                    <a:pt x="6813" y="6990"/>
                  </a:lnTo>
                  <a:cubicBezTo>
                    <a:pt x="6849" y="6973"/>
                    <a:pt x="6875" y="6956"/>
                    <a:pt x="6903" y="6937"/>
                  </a:cubicBezTo>
                  <a:lnTo>
                    <a:pt x="6911" y="6928"/>
                  </a:lnTo>
                  <a:cubicBezTo>
                    <a:pt x="6920" y="6920"/>
                    <a:pt x="6928" y="6911"/>
                    <a:pt x="6937" y="6911"/>
                  </a:cubicBezTo>
                  <a:cubicBezTo>
                    <a:pt x="6956" y="6894"/>
                    <a:pt x="6973" y="6884"/>
                    <a:pt x="6990" y="6866"/>
                  </a:cubicBezTo>
                  <a:cubicBezTo>
                    <a:pt x="7001" y="6866"/>
                    <a:pt x="7001" y="6866"/>
                    <a:pt x="7009" y="6858"/>
                  </a:cubicBezTo>
                  <a:cubicBezTo>
                    <a:pt x="7018" y="6849"/>
                    <a:pt x="7026" y="6841"/>
                    <a:pt x="7043" y="6830"/>
                  </a:cubicBezTo>
                  <a:cubicBezTo>
                    <a:pt x="7054" y="6822"/>
                    <a:pt x="7071" y="6813"/>
                    <a:pt x="7079" y="6805"/>
                  </a:cubicBezTo>
                  <a:cubicBezTo>
                    <a:pt x="7088" y="6796"/>
                    <a:pt x="7096" y="6796"/>
                    <a:pt x="7096" y="6788"/>
                  </a:cubicBezTo>
                  <a:cubicBezTo>
                    <a:pt x="7115" y="6777"/>
                    <a:pt x="7124" y="6760"/>
                    <a:pt x="7141" y="6752"/>
                  </a:cubicBezTo>
                  <a:cubicBezTo>
                    <a:pt x="7150" y="6743"/>
                    <a:pt x="7160" y="6734"/>
                    <a:pt x="7177" y="6724"/>
                  </a:cubicBezTo>
                  <a:cubicBezTo>
                    <a:pt x="7177" y="6715"/>
                    <a:pt x="7186" y="6715"/>
                    <a:pt x="7194" y="6707"/>
                  </a:cubicBezTo>
                  <a:cubicBezTo>
                    <a:pt x="7213" y="6698"/>
                    <a:pt x="7222" y="6681"/>
                    <a:pt x="7239" y="6671"/>
                  </a:cubicBezTo>
                  <a:cubicBezTo>
                    <a:pt x="7247" y="6662"/>
                    <a:pt x="7256" y="6654"/>
                    <a:pt x="7267" y="6645"/>
                  </a:cubicBezTo>
                  <a:cubicBezTo>
                    <a:pt x="7275" y="6637"/>
                    <a:pt x="7284" y="6628"/>
                    <a:pt x="7292" y="6628"/>
                  </a:cubicBezTo>
                  <a:cubicBezTo>
                    <a:pt x="7301" y="6609"/>
                    <a:pt x="7320" y="6600"/>
                    <a:pt x="7328" y="6583"/>
                  </a:cubicBezTo>
                  <a:cubicBezTo>
                    <a:pt x="7337" y="6575"/>
                    <a:pt x="7345" y="6564"/>
                    <a:pt x="7354" y="6556"/>
                  </a:cubicBezTo>
                  <a:cubicBezTo>
                    <a:pt x="7362" y="6556"/>
                    <a:pt x="7373" y="6547"/>
                    <a:pt x="7382" y="6539"/>
                  </a:cubicBezTo>
                  <a:lnTo>
                    <a:pt x="7426" y="6494"/>
                  </a:lnTo>
                  <a:lnTo>
                    <a:pt x="7443" y="6477"/>
                  </a:lnTo>
                  <a:lnTo>
                    <a:pt x="7480" y="6441"/>
                  </a:lnTo>
                  <a:cubicBezTo>
                    <a:pt x="7488" y="6432"/>
                    <a:pt x="7497" y="6415"/>
                    <a:pt x="7514" y="6405"/>
                  </a:cubicBezTo>
                  <a:cubicBezTo>
                    <a:pt x="7522" y="6396"/>
                    <a:pt x="7522" y="6387"/>
                    <a:pt x="7533" y="6387"/>
                  </a:cubicBezTo>
                  <a:cubicBezTo>
                    <a:pt x="7541" y="6370"/>
                    <a:pt x="7558" y="6362"/>
                    <a:pt x="7567" y="6343"/>
                  </a:cubicBezTo>
                  <a:cubicBezTo>
                    <a:pt x="7575" y="6334"/>
                    <a:pt x="7586" y="6326"/>
                    <a:pt x="7603" y="6309"/>
                  </a:cubicBezTo>
                  <a:lnTo>
                    <a:pt x="7612" y="6298"/>
                  </a:lnTo>
                  <a:cubicBezTo>
                    <a:pt x="7629" y="6281"/>
                    <a:pt x="7639" y="6264"/>
                    <a:pt x="7656" y="6245"/>
                  </a:cubicBezTo>
                  <a:cubicBezTo>
                    <a:pt x="7665" y="6228"/>
                    <a:pt x="7673" y="6219"/>
                    <a:pt x="7682" y="6211"/>
                  </a:cubicBezTo>
                  <a:lnTo>
                    <a:pt x="7692" y="6202"/>
                  </a:lnTo>
                  <a:cubicBezTo>
                    <a:pt x="7709" y="6175"/>
                    <a:pt x="7726" y="6158"/>
                    <a:pt x="7754" y="6130"/>
                  </a:cubicBezTo>
                  <a:cubicBezTo>
                    <a:pt x="7754" y="6121"/>
                    <a:pt x="7763" y="6113"/>
                    <a:pt x="7771" y="6104"/>
                  </a:cubicBezTo>
                  <a:cubicBezTo>
                    <a:pt x="7780" y="6085"/>
                    <a:pt x="7788" y="6077"/>
                    <a:pt x="7807" y="6060"/>
                  </a:cubicBezTo>
                  <a:cubicBezTo>
                    <a:pt x="7824" y="6043"/>
                    <a:pt x="7833" y="6015"/>
                    <a:pt x="7852" y="5998"/>
                  </a:cubicBezTo>
                  <a:lnTo>
                    <a:pt x="7861" y="5979"/>
                  </a:lnTo>
                  <a:cubicBezTo>
                    <a:pt x="7895" y="5936"/>
                    <a:pt x="7931" y="5891"/>
                    <a:pt x="7959" y="5847"/>
                  </a:cubicBezTo>
                  <a:cubicBezTo>
                    <a:pt x="7967" y="5838"/>
                    <a:pt x="7967" y="5838"/>
                    <a:pt x="7976" y="5830"/>
                  </a:cubicBezTo>
                  <a:cubicBezTo>
                    <a:pt x="7976" y="5819"/>
                    <a:pt x="7984" y="5811"/>
                    <a:pt x="7993" y="5802"/>
                  </a:cubicBezTo>
                  <a:cubicBezTo>
                    <a:pt x="8012" y="5776"/>
                    <a:pt x="8029" y="5749"/>
                    <a:pt x="8046" y="5723"/>
                  </a:cubicBezTo>
                  <a:cubicBezTo>
                    <a:pt x="8054" y="5704"/>
                    <a:pt x="8065" y="5687"/>
                    <a:pt x="8074" y="5670"/>
                  </a:cubicBezTo>
                  <a:cubicBezTo>
                    <a:pt x="8091" y="5642"/>
                    <a:pt x="8118" y="5606"/>
                    <a:pt x="8135" y="5581"/>
                  </a:cubicBezTo>
                  <a:cubicBezTo>
                    <a:pt x="8135" y="5564"/>
                    <a:pt x="8144" y="5553"/>
                    <a:pt x="8152" y="5544"/>
                  </a:cubicBezTo>
                  <a:cubicBezTo>
                    <a:pt x="8152" y="5536"/>
                    <a:pt x="8161" y="5527"/>
                    <a:pt x="8161" y="5519"/>
                  </a:cubicBezTo>
                  <a:lnTo>
                    <a:pt x="9253" y="3628"/>
                  </a:lnTo>
                  <a:cubicBezTo>
                    <a:pt x="9270" y="3611"/>
                    <a:pt x="9278" y="3594"/>
                    <a:pt x="9289" y="3575"/>
                  </a:cubicBezTo>
                  <a:cubicBezTo>
                    <a:pt x="9306" y="3541"/>
                    <a:pt x="9323" y="3513"/>
                    <a:pt x="9342" y="3488"/>
                  </a:cubicBezTo>
                  <a:cubicBezTo>
                    <a:pt x="9359" y="3469"/>
                    <a:pt x="9368" y="3452"/>
                    <a:pt x="9376" y="3435"/>
                  </a:cubicBezTo>
                  <a:cubicBezTo>
                    <a:pt x="9396" y="3407"/>
                    <a:pt x="9413" y="3381"/>
                    <a:pt x="9430" y="3354"/>
                  </a:cubicBezTo>
                  <a:cubicBezTo>
                    <a:pt x="9438" y="3337"/>
                    <a:pt x="9449" y="3318"/>
                    <a:pt x="9466" y="3301"/>
                  </a:cubicBezTo>
                  <a:cubicBezTo>
                    <a:pt x="9491" y="3256"/>
                    <a:pt x="9528" y="3211"/>
                    <a:pt x="9555" y="3169"/>
                  </a:cubicBezTo>
                  <a:cubicBezTo>
                    <a:pt x="9564" y="3169"/>
                    <a:pt x="9564" y="3158"/>
                    <a:pt x="9564" y="3158"/>
                  </a:cubicBezTo>
                  <a:cubicBezTo>
                    <a:pt x="9581" y="3132"/>
                    <a:pt x="9598" y="3115"/>
                    <a:pt x="9617" y="3088"/>
                  </a:cubicBezTo>
                  <a:cubicBezTo>
                    <a:pt x="9625" y="3079"/>
                    <a:pt x="9643" y="3062"/>
                    <a:pt x="9651" y="3043"/>
                  </a:cubicBezTo>
                  <a:cubicBezTo>
                    <a:pt x="9662" y="3034"/>
                    <a:pt x="9662" y="3026"/>
                    <a:pt x="9670" y="3017"/>
                  </a:cubicBezTo>
                  <a:cubicBezTo>
                    <a:pt x="9696" y="2990"/>
                    <a:pt x="9715" y="2964"/>
                    <a:pt x="9740" y="2937"/>
                  </a:cubicBezTo>
                  <a:cubicBezTo>
                    <a:pt x="9749" y="2928"/>
                    <a:pt x="9757" y="2920"/>
                    <a:pt x="9768" y="2911"/>
                  </a:cubicBezTo>
                  <a:cubicBezTo>
                    <a:pt x="9785" y="2883"/>
                    <a:pt x="9802" y="2866"/>
                    <a:pt x="9821" y="2839"/>
                  </a:cubicBezTo>
                  <a:cubicBezTo>
                    <a:pt x="9830" y="2830"/>
                    <a:pt x="9847" y="2822"/>
                    <a:pt x="9855" y="2805"/>
                  </a:cubicBezTo>
                  <a:cubicBezTo>
                    <a:pt x="9875" y="2785"/>
                    <a:pt x="9892" y="2768"/>
                    <a:pt x="9909" y="2751"/>
                  </a:cubicBezTo>
                  <a:cubicBezTo>
                    <a:pt x="9917" y="2732"/>
                    <a:pt x="9936" y="2724"/>
                    <a:pt x="9945" y="2707"/>
                  </a:cubicBezTo>
                  <a:cubicBezTo>
                    <a:pt x="9962" y="2690"/>
                    <a:pt x="9981" y="2670"/>
                    <a:pt x="9998" y="2653"/>
                  </a:cubicBezTo>
                  <a:cubicBezTo>
                    <a:pt x="10007" y="2645"/>
                    <a:pt x="10024" y="2626"/>
                    <a:pt x="10034" y="2617"/>
                  </a:cubicBezTo>
                  <a:cubicBezTo>
                    <a:pt x="10051" y="2600"/>
                    <a:pt x="10068" y="2583"/>
                    <a:pt x="10087" y="2564"/>
                  </a:cubicBezTo>
                  <a:cubicBezTo>
                    <a:pt x="10104" y="2555"/>
                    <a:pt x="10113" y="2538"/>
                    <a:pt x="10130" y="2530"/>
                  </a:cubicBezTo>
                  <a:cubicBezTo>
                    <a:pt x="10149" y="2511"/>
                    <a:pt x="10166" y="2494"/>
                    <a:pt x="10183" y="2485"/>
                  </a:cubicBezTo>
                  <a:cubicBezTo>
                    <a:pt x="10194" y="2466"/>
                    <a:pt x="10211" y="2458"/>
                    <a:pt x="10228" y="2441"/>
                  </a:cubicBezTo>
                  <a:cubicBezTo>
                    <a:pt x="10247" y="2432"/>
                    <a:pt x="10264" y="2413"/>
                    <a:pt x="10281" y="2396"/>
                  </a:cubicBezTo>
                  <a:cubicBezTo>
                    <a:pt x="10290" y="2387"/>
                    <a:pt x="10309" y="2379"/>
                    <a:pt x="10317" y="2360"/>
                  </a:cubicBezTo>
                  <a:cubicBezTo>
                    <a:pt x="10343" y="2351"/>
                    <a:pt x="10362" y="2334"/>
                    <a:pt x="10379" y="2317"/>
                  </a:cubicBezTo>
                  <a:cubicBezTo>
                    <a:pt x="10388" y="2306"/>
                    <a:pt x="10407" y="2298"/>
                    <a:pt x="10415" y="2289"/>
                  </a:cubicBezTo>
                  <a:cubicBezTo>
                    <a:pt x="10441" y="2272"/>
                    <a:pt x="10460" y="2264"/>
                    <a:pt x="10477" y="2245"/>
                  </a:cubicBezTo>
                  <a:cubicBezTo>
                    <a:pt x="10494" y="2236"/>
                    <a:pt x="10503" y="2228"/>
                    <a:pt x="10513" y="2219"/>
                  </a:cubicBezTo>
                  <a:cubicBezTo>
                    <a:pt x="10539" y="2200"/>
                    <a:pt x="10575" y="2183"/>
                    <a:pt x="10609" y="2157"/>
                  </a:cubicBezTo>
                  <a:cubicBezTo>
                    <a:pt x="10609" y="2157"/>
                    <a:pt x="10620" y="2157"/>
                    <a:pt x="10620" y="2147"/>
                  </a:cubicBezTo>
                  <a:cubicBezTo>
                    <a:pt x="10645" y="2130"/>
                    <a:pt x="10681" y="2113"/>
                    <a:pt x="10707" y="2093"/>
                  </a:cubicBezTo>
                  <a:lnTo>
                    <a:pt x="13057" y="746"/>
                  </a:lnTo>
                  <a:lnTo>
                    <a:pt x="13057" y="737"/>
                  </a:lnTo>
                  <a:lnTo>
                    <a:pt x="1305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2912629" y="2526532"/>
              <a:ext cx="798491" cy="553201"/>
            </a:xfrm>
            <a:custGeom>
              <a:rect b="b" l="l" r="r" t="t"/>
              <a:pathLst>
                <a:path extrusionOk="0" h="8198" w="11833">
                  <a:moveTo>
                    <a:pt x="0" y="1"/>
                  </a:moveTo>
                  <a:lnTo>
                    <a:pt x="0" y="1323"/>
                  </a:lnTo>
                  <a:lnTo>
                    <a:pt x="11833" y="8197"/>
                  </a:lnTo>
                  <a:lnTo>
                    <a:pt x="11833" y="6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2912629" y="2526532"/>
              <a:ext cx="798491" cy="514265"/>
            </a:xfrm>
            <a:custGeom>
              <a:rect b="b" l="l" r="r" t="t"/>
              <a:pathLst>
                <a:path extrusionOk="0" h="7621" w="11833">
                  <a:moveTo>
                    <a:pt x="0" y="1"/>
                  </a:moveTo>
                  <a:lnTo>
                    <a:pt x="0" y="746"/>
                  </a:lnTo>
                  <a:lnTo>
                    <a:pt x="11833" y="7620"/>
                  </a:lnTo>
                  <a:lnTo>
                    <a:pt x="11833" y="6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2FF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3743376" y="2813323"/>
              <a:ext cx="23483" cy="104729"/>
            </a:xfrm>
            <a:custGeom>
              <a:rect b="b" l="l" r="r" t="t"/>
              <a:pathLst>
                <a:path extrusionOk="0" h="1552" w="348">
                  <a:moveTo>
                    <a:pt x="1" y="0"/>
                  </a:moveTo>
                  <a:lnTo>
                    <a:pt x="9" y="1454"/>
                  </a:lnTo>
                  <a:lnTo>
                    <a:pt x="9" y="1463"/>
                  </a:lnTo>
                  <a:lnTo>
                    <a:pt x="9" y="1471"/>
                  </a:lnTo>
                  <a:lnTo>
                    <a:pt x="18" y="1471"/>
                  </a:lnTo>
                  <a:lnTo>
                    <a:pt x="18" y="1482"/>
                  </a:lnTo>
                  <a:lnTo>
                    <a:pt x="28" y="1490"/>
                  </a:lnTo>
                  <a:lnTo>
                    <a:pt x="37" y="1499"/>
                  </a:lnTo>
                  <a:lnTo>
                    <a:pt x="37" y="1507"/>
                  </a:lnTo>
                  <a:lnTo>
                    <a:pt x="45" y="1507"/>
                  </a:lnTo>
                  <a:lnTo>
                    <a:pt x="45" y="1516"/>
                  </a:lnTo>
                  <a:lnTo>
                    <a:pt x="54" y="1516"/>
                  </a:lnTo>
                  <a:cubicBezTo>
                    <a:pt x="62" y="1524"/>
                    <a:pt x="71" y="1524"/>
                    <a:pt x="71" y="1524"/>
                  </a:cubicBezTo>
                  <a:lnTo>
                    <a:pt x="82" y="1535"/>
                  </a:lnTo>
                  <a:lnTo>
                    <a:pt x="99" y="1535"/>
                  </a:lnTo>
                  <a:lnTo>
                    <a:pt x="107" y="1543"/>
                  </a:lnTo>
                  <a:lnTo>
                    <a:pt x="124" y="1543"/>
                  </a:lnTo>
                  <a:cubicBezTo>
                    <a:pt x="135" y="1543"/>
                    <a:pt x="143" y="1543"/>
                    <a:pt x="152" y="1552"/>
                  </a:cubicBezTo>
                  <a:lnTo>
                    <a:pt x="205" y="1552"/>
                  </a:lnTo>
                  <a:lnTo>
                    <a:pt x="214" y="1543"/>
                  </a:lnTo>
                  <a:lnTo>
                    <a:pt x="250" y="1543"/>
                  </a:lnTo>
                  <a:lnTo>
                    <a:pt x="250" y="1535"/>
                  </a:lnTo>
                  <a:lnTo>
                    <a:pt x="275" y="1535"/>
                  </a:lnTo>
                  <a:lnTo>
                    <a:pt x="284" y="1524"/>
                  </a:lnTo>
                  <a:cubicBezTo>
                    <a:pt x="284" y="1524"/>
                    <a:pt x="294" y="1524"/>
                    <a:pt x="294" y="1516"/>
                  </a:cubicBezTo>
                  <a:cubicBezTo>
                    <a:pt x="328" y="1499"/>
                    <a:pt x="348" y="1471"/>
                    <a:pt x="348" y="1454"/>
                  </a:cubicBezTo>
                  <a:lnTo>
                    <a:pt x="348" y="0"/>
                  </a:lnTo>
                  <a:cubicBezTo>
                    <a:pt x="348" y="26"/>
                    <a:pt x="328" y="53"/>
                    <a:pt x="294" y="70"/>
                  </a:cubicBezTo>
                  <a:cubicBezTo>
                    <a:pt x="284" y="70"/>
                    <a:pt x="284" y="70"/>
                    <a:pt x="284" y="79"/>
                  </a:cubicBezTo>
                  <a:lnTo>
                    <a:pt x="267" y="79"/>
                  </a:lnTo>
                  <a:cubicBezTo>
                    <a:pt x="258" y="79"/>
                    <a:pt x="258" y="87"/>
                    <a:pt x="250" y="87"/>
                  </a:cubicBezTo>
                  <a:lnTo>
                    <a:pt x="231" y="87"/>
                  </a:lnTo>
                  <a:lnTo>
                    <a:pt x="222" y="98"/>
                  </a:lnTo>
                  <a:lnTo>
                    <a:pt x="124" y="98"/>
                  </a:lnTo>
                  <a:lnTo>
                    <a:pt x="116" y="87"/>
                  </a:lnTo>
                  <a:lnTo>
                    <a:pt x="90" y="87"/>
                  </a:lnTo>
                  <a:cubicBezTo>
                    <a:pt x="82" y="79"/>
                    <a:pt x="82" y="79"/>
                    <a:pt x="71" y="79"/>
                  </a:cubicBezTo>
                  <a:cubicBezTo>
                    <a:pt x="62" y="79"/>
                    <a:pt x="62" y="70"/>
                    <a:pt x="54" y="70"/>
                  </a:cubicBezTo>
                  <a:lnTo>
                    <a:pt x="45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18" y="45"/>
                  </a:lnTo>
                  <a:lnTo>
                    <a:pt x="18" y="34"/>
                  </a:lnTo>
                  <a:lnTo>
                    <a:pt x="9" y="26"/>
                  </a:lnTo>
                  <a:lnTo>
                    <a:pt x="9" y="17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3742836" y="2806710"/>
              <a:ext cx="24630" cy="13226"/>
            </a:xfrm>
            <a:custGeom>
              <a:rect b="b" l="l" r="r" t="t"/>
              <a:pathLst>
                <a:path extrusionOk="0" h="196" w="365">
                  <a:moveTo>
                    <a:pt x="185" y="0"/>
                  </a:moveTo>
                  <a:cubicBezTo>
                    <a:pt x="141" y="0"/>
                    <a:pt x="97" y="9"/>
                    <a:pt x="62" y="26"/>
                  </a:cubicBezTo>
                  <a:cubicBezTo>
                    <a:pt x="0" y="70"/>
                    <a:pt x="0" y="132"/>
                    <a:pt x="62" y="168"/>
                  </a:cubicBezTo>
                  <a:cubicBezTo>
                    <a:pt x="93" y="186"/>
                    <a:pt x="135" y="195"/>
                    <a:pt x="178" y="195"/>
                  </a:cubicBezTo>
                  <a:cubicBezTo>
                    <a:pt x="222" y="195"/>
                    <a:pt x="266" y="186"/>
                    <a:pt x="302" y="168"/>
                  </a:cubicBezTo>
                  <a:cubicBezTo>
                    <a:pt x="364" y="132"/>
                    <a:pt x="364" y="70"/>
                    <a:pt x="302" y="26"/>
                  </a:cubicBezTo>
                  <a:cubicBezTo>
                    <a:pt x="271" y="9"/>
                    <a:pt x="228" y="0"/>
                    <a:pt x="185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3743984" y="2824052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3742836" y="2825807"/>
              <a:ext cx="9650" cy="4184"/>
            </a:xfrm>
            <a:custGeom>
              <a:rect b="b" l="l" r="r" t="t"/>
              <a:pathLst>
                <a:path extrusionOk="0" h="62" w="143">
                  <a:moveTo>
                    <a:pt x="0" y="0"/>
                  </a:moveTo>
                  <a:lnTo>
                    <a:pt x="0" y="9"/>
                  </a:lnTo>
                  <a:lnTo>
                    <a:pt x="9" y="19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45"/>
                  </a:lnTo>
                  <a:lnTo>
                    <a:pt x="132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3742836" y="2823513"/>
              <a:ext cx="9650" cy="5803"/>
            </a:xfrm>
            <a:custGeom>
              <a:rect b="b" l="l" r="r" t="t"/>
              <a:pathLst>
                <a:path extrusionOk="0" h="86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34"/>
                    <a:pt x="9" y="43"/>
                  </a:cubicBezTo>
                  <a:lnTo>
                    <a:pt x="79" y="79"/>
                  </a:lnTo>
                  <a:cubicBezTo>
                    <a:pt x="88" y="83"/>
                    <a:pt x="98" y="85"/>
                    <a:pt x="106" y="85"/>
                  </a:cubicBezTo>
                  <a:cubicBezTo>
                    <a:pt x="115" y="85"/>
                    <a:pt x="124" y="83"/>
                    <a:pt x="132" y="79"/>
                  </a:cubicBezTo>
                  <a:lnTo>
                    <a:pt x="143" y="79"/>
                  </a:lnTo>
                  <a:lnTo>
                    <a:pt x="132" y="70"/>
                  </a:lnTo>
                  <a:lnTo>
                    <a:pt x="124" y="79"/>
                  </a:lnTo>
                  <a:lnTo>
                    <a:pt x="90" y="79"/>
                  </a:lnTo>
                  <a:lnTo>
                    <a:pt x="17" y="34"/>
                  </a:lnTo>
                  <a:cubicBezTo>
                    <a:pt x="9" y="26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3743984" y="2835389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3742836" y="2837144"/>
              <a:ext cx="9650" cy="4386"/>
            </a:xfrm>
            <a:custGeom>
              <a:rect b="b" l="l" r="r" t="t"/>
              <a:pathLst>
                <a:path extrusionOk="0" h="65" w="143">
                  <a:moveTo>
                    <a:pt x="0" y="0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9" y="20"/>
                  </a:lnTo>
                  <a:lnTo>
                    <a:pt x="79" y="54"/>
                  </a:lnTo>
                  <a:lnTo>
                    <a:pt x="90" y="64"/>
                  </a:lnTo>
                  <a:lnTo>
                    <a:pt x="132" y="64"/>
                  </a:lnTo>
                  <a:lnTo>
                    <a:pt x="132" y="54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8" y="45"/>
                  </a:lnTo>
                  <a:lnTo>
                    <a:pt x="79" y="4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3742836" y="2834849"/>
              <a:ext cx="9650" cy="5803"/>
            </a:xfrm>
            <a:custGeom>
              <a:rect b="b" l="l" r="r" t="t"/>
              <a:pathLst>
                <a:path extrusionOk="0" h="86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26"/>
                    <a:pt x="9" y="34"/>
                  </a:cubicBezTo>
                  <a:lnTo>
                    <a:pt x="79" y="79"/>
                  </a:lnTo>
                  <a:cubicBezTo>
                    <a:pt x="88" y="83"/>
                    <a:pt x="98" y="86"/>
                    <a:pt x="106" y="86"/>
                  </a:cubicBezTo>
                  <a:cubicBezTo>
                    <a:pt x="115" y="86"/>
                    <a:pt x="124" y="83"/>
                    <a:pt x="132" y="79"/>
                  </a:cubicBezTo>
                  <a:lnTo>
                    <a:pt x="143" y="71"/>
                  </a:lnTo>
                  <a:lnTo>
                    <a:pt x="124" y="71"/>
                  </a:lnTo>
                  <a:cubicBezTo>
                    <a:pt x="119" y="75"/>
                    <a:pt x="113" y="77"/>
                    <a:pt x="107" y="77"/>
                  </a:cubicBezTo>
                  <a:cubicBezTo>
                    <a:pt x="100" y="77"/>
                    <a:pt x="94" y="75"/>
                    <a:pt x="90" y="71"/>
                  </a:cubicBezTo>
                  <a:lnTo>
                    <a:pt x="17" y="34"/>
                  </a:lnTo>
                  <a:cubicBezTo>
                    <a:pt x="9" y="26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1"/>
            <p:cNvSpPr/>
            <p:nvPr/>
          </p:nvSpPr>
          <p:spPr>
            <a:xfrm>
              <a:off x="3743984" y="2846793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1"/>
            <p:cNvSpPr/>
            <p:nvPr/>
          </p:nvSpPr>
          <p:spPr>
            <a:xfrm>
              <a:off x="3742836" y="2847940"/>
              <a:ext cx="9650" cy="4926"/>
            </a:xfrm>
            <a:custGeom>
              <a:rect b="b" l="l" r="r" t="t"/>
              <a:pathLst>
                <a:path extrusionOk="0" h="73" w="143">
                  <a:moveTo>
                    <a:pt x="0" y="0"/>
                  </a:moveTo>
                  <a:lnTo>
                    <a:pt x="0" y="11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79" y="64"/>
                  </a:lnTo>
                  <a:lnTo>
                    <a:pt x="90" y="64"/>
                  </a:lnTo>
                  <a:lnTo>
                    <a:pt x="98" y="72"/>
                  </a:lnTo>
                  <a:lnTo>
                    <a:pt x="124" y="72"/>
                  </a:lnTo>
                  <a:lnTo>
                    <a:pt x="124" y="64"/>
                  </a:lnTo>
                  <a:lnTo>
                    <a:pt x="132" y="64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53"/>
                  </a:lnTo>
                  <a:lnTo>
                    <a:pt x="79" y="53"/>
                  </a:lnTo>
                  <a:lnTo>
                    <a:pt x="9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3742836" y="2846186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7"/>
                  </a:cubicBezTo>
                  <a:lnTo>
                    <a:pt x="79" y="79"/>
                  </a:lnTo>
                  <a:cubicBezTo>
                    <a:pt x="88" y="85"/>
                    <a:pt x="98" y="87"/>
                    <a:pt x="106" y="87"/>
                  </a:cubicBezTo>
                  <a:cubicBezTo>
                    <a:pt x="115" y="87"/>
                    <a:pt x="124" y="85"/>
                    <a:pt x="132" y="79"/>
                  </a:cubicBezTo>
                  <a:lnTo>
                    <a:pt x="143" y="71"/>
                  </a:lnTo>
                  <a:lnTo>
                    <a:pt x="132" y="62"/>
                  </a:lnTo>
                  <a:lnTo>
                    <a:pt x="124" y="71"/>
                  </a:lnTo>
                  <a:cubicBezTo>
                    <a:pt x="119" y="75"/>
                    <a:pt x="113" y="77"/>
                    <a:pt x="107" y="77"/>
                  </a:cubicBezTo>
                  <a:cubicBezTo>
                    <a:pt x="100" y="77"/>
                    <a:pt x="94" y="75"/>
                    <a:pt x="90" y="71"/>
                  </a:cubicBezTo>
                  <a:lnTo>
                    <a:pt x="17" y="26"/>
                  </a:lnTo>
                  <a:cubicBezTo>
                    <a:pt x="9" y="26"/>
                    <a:pt x="9" y="18"/>
                    <a:pt x="17" y="9"/>
                  </a:cubicBezTo>
                  <a:lnTo>
                    <a:pt x="36" y="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3743984" y="2857523"/>
              <a:ext cx="1350" cy="1215"/>
            </a:xfrm>
            <a:custGeom>
              <a:rect b="b" l="l" r="r" t="t"/>
              <a:pathLst>
                <a:path extrusionOk="0" h="18" w="20">
                  <a:moveTo>
                    <a:pt x="19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3742836" y="2859412"/>
              <a:ext cx="9650" cy="4251"/>
            </a:xfrm>
            <a:custGeom>
              <a:rect b="b" l="l" r="r" t="t"/>
              <a:pathLst>
                <a:path extrusionOk="0" h="63" w="143">
                  <a:moveTo>
                    <a:pt x="0" y="0"/>
                  </a:moveTo>
                  <a:lnTo>
                    <a:pt x="0" y="9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43" y="54"/>
                  </a:lnTo>
                  <a:lnTo>
                    <a:pt x="143" y="43"/>
                  </a:lnTo>
                  <a:lnTo>
                    <a:pt x="132" y="43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3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3742836" y="2857523"/>
              <a:ext cx="9650" cy="5331"/>
            </a:xfrm>
            <a:custGeom>
              <a:rect b="b" l="l" r="r" t="t"/>
              <a:pathLst>
                <a:path extrusionOk="0" h="79" w="143">
                  <a:moveTo>
                    <a:pt x="9" y="1"/>
                  </a:moveTo>
                  <a:cubicBezTo>
                    <a:pt x="0" y="9"/>
                    <a:pt x="0" y="28"/>
                    <a:pt x="9" y="37"/>
                  </a:cubicBezTo>
                  <a:lnTo>
                    <a:pt x="79" y="71"/>
                  </a:lnTo>
                  <a:cubicBezTo>
                    <a:pt x="88" y="76"/>
                    <a:pt x="98" y="79"/>
                    <a:pt x="106" y="79"/>
                  </a:cubicBezTo>
                  <a:cubicBezTo>
                    <a:pt x="115" y="79"/>
                    <a:pt x="124" y="76"/>
                    <a:pt x="132" y="71"/>
                  </a:cubicBezTo>
                  <a:lnTo>
                    <a:pt x="143" y="71"/>
                  </a:lnTo>
                  <a:lnTo>
                    <a:pt x="132" y="62"/>
                  </a:lnTo>
                  <a:lnTo>
                    <a:pt x="124" y="71"/>
                  </a:lnTo>
                  <a:lnTo>
                    <a:pt x="90" y="71"/>
                  </a:lnTo>
                  <a:lnTo>
                    <a:pt x="17" y="28"/>
                  </a:lnTo>
                  <a:cubicBezTo>
                    <a:pt x="9" y="18"/>
                    <a:pt x="9" y="18"/>
                    <a:pt x="17" y="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3743984" y="2868859"/>
              <a:ext cx="1350" cy="1417"/>
            </a:xfrm>
            <a:custGeom>
              <a:rect b="b" l="l" r="r" t="t"/>
              <a:pathLst>
                <a:path extrusionOk="0" h="21" w="20">
                  <a:moveTo>
                    <a:pt x="19" y="1"/>
                  </a:moveTo>
                  <a:lnTo>
                    <a:pt x="0" y="9"/>
                  </a:lnTo>
                  <a:lnTo>
                    <a:pt x="0" y="20"/>
                  </a:ln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3742836" y="2870749"/>
              <a:ext cx="9650" cy="4251"/>
            </a:xfrm>
            <a:custGeom>
              <a:rect b="b" l="l" r="r" t="t"/>
              <a:pathLst>
                <a:path extrusionOk="0" h="63" w="143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79" y="54"/>
                  </a:lnTo>
                  <a:lnTo>
                    <a:pt x="90" y="62"/>
                  </a:lnTo>
                  <a:lnTo>
                    <a:pt x="132" y="62"/>
                  </a:lnTo>
                  <a:lnTo>
                    <a:pt x="132" y="54"/>
                  </a:lnTo>
                  <a:lnTo>
                    <a:pt x="143" y="54"/>
                  </a:lnTo>
                  <a:lnTo>
                    <a:pt x="143" y="35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0" y="54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3742836" y="2868319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0"/>
                  </a:moveTo>
                  <a:lnTo>
                    <a:pt x="9" y="9"/>
                  </a:lnTo>
                  <a:cubicBezTo>
                    <a:pt x="0" y="17"/>
                    <a:pt x="0" y="28"/>
                    <a:pt x="9" y="37"/>
                  </a:cubicBezTo>
                  <a:lnTo>
                    <a:pt x="79" y="81"/>
                  </a:lnTo>
                  <a:cubicBezTo>
                    <a:pt x="88" y="86"/>
                    <a:pt x="98" y="88"/>
                    <a:pt x="106" y="88"/>
                  </a:cubicBezTo>
                  <a:cubicBezTo>
                    <a:pt x="115" y="88"/>
                    <a:pt x="124" y="86"/>
                    <a:pt x="132" y="81"/>
                  </a:cubicBezTo>
                  <a:lnTo>
                    <a:pt x="143" y="71"/>
                  </a:lnTo>
                  <a:lnTo>
                    <a:pt x="124" y="71"/>
                  </a:lnTo>
                  <a:cubicBezTo>
                    <a:pt x="119" y="76"/>
                    <a:pt x="113" y="79"/>
                    <a:pt x="107" y="79"/>
                  </a:cubicBezTo>
                  <a:cubicBezTo>
                    <a:pt x="100" y="79"/>
                    <a:pt x="94" y="76"/>
                    <a:pt x="90" y="71"/>
                  </a:cubicBezTo>
                  <a:lnTo>
                    <a:pt x="17" y="37"/>
                  </a:lnTo>
                  <a:cubicBezTo>
                    <a:pt x="9" y="28"/>
                    <a:pt x="9" y="17"/>
                    <a:pt x="17" y="17"/>
                  </a:cubicBezTo>
                  <a:lnTo>
                    <a:pt x="3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3743984" y="2880263"/>
              <a:ext cx="1350" cy="1350"/>
            </a:xfrm>
            <a:custGeom>
              <a:rect b="b" l="l" r="r" t="t"/>
              <a:pathLst>
                <a:path extrusionOk="0" h="20" w="20">
                  <a:moveTo>
                    <a:pt x="0" y="0"/>
                  </a:moveTo>
                  <a:lnTo>
                    <a:pt x="0" y="11"/>
                  </a:lnTo>
                  <a:lnTo>
                    <a:pt x="0" y="19"/>
                  </a:lnTo>
                  <a:lnTo>
                    <a:pt x="19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3742836" y="2881546"/>
              <a:ext cx="9650" cy="4791"/>
            </a:xfrm>
            <a:custGeom>
              <a:rect b="b" l="l" r="r" t="t"/>
              <a:pathLst>
                <a:path extrusionOk="0" h="71" w="143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4" y="71"/>
                  </a:lnTo>
                  <a:lnTo>
                    <a:pt x="124" y="62"/>
                  </a:lnTo>
                  <a:lnTo>
                    <a:pt x="132" y="62"/>
                  </a:lnTo>
                  <a:lnTo>
                    <a:pt x="143" y="53"/>
                  </a:lnTo>
                  <a:lnTo>
                    <a:pt x="143" y="45"/>
                  </a:lnTo>
                  <a:lnTo>
                    <a:pt x="132" y="53"/>
                  </a:lnTo>
                  <a:lnTo>
                    <a:pt x="79" y="53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3742836" y="2879656"/>
              <a:ext cx="9650" cy="5938"/>
            </a:xfrm>
            <a:custGeom>
              <a:rect b="b" l="l" r="r" t="t"/>
              <a:pathLst>
                <a:path extrusionOk="0" h="88" w="143">
                  <a:moveTo>
                    <a:pt x="17" y="1"/>
                  </a:moveTo>
                  <a:lnTo>
                    <a:pt x="9" y="9"/>
                  </a:lnTo>
                  <a:cubicBezTo>
                    <a:pt x="0" y="20"/>
                    <a:pt x="0" y="28"/>
                    <a:pt x="9" y="37"/>
                  </a:cubicBezTo>
                  <a:lnTo>
                    <a:pt x="79" y="81"/>
                  </a:lnTo>
                  <a:cubicBezTo>
                    <a:pt x="88" y="86"/>
                    <a:pt x="98" y="88"/>
                    <a:pt x="106" y="88"/>
                  </a:cubicBezTo>
                  <a:cubicBezTo>
                    <a:pt x="115" y="88"/>
                    <a:pt x="124" y="86"/>
                    <a:pt x="132" y="81"/>
                  </a:cubicBezTo>
                  <a:lnTo>
                    <a:pt x="143" y="73"/>
                  </a:lnTo>
                  <a:lnTo>
                    <a:pt x="132" y="62"/>
                  </a:lnTo>
                  <a:lnTo>
                    <a:pt x="124" y="73"/>
                  </a:lnTo>
                  <a:cubicBezTo>
                    <a:pt x="119" y="77"/>
                    <a:pt x="113" y="79"/>
                    <a:pt x="107" y="79"/>
                  </a:cubicBezTo>
                  <a:cubicBezTo>
                    <a:pt x="100" y="79"/>
                    <a:pt x="94" y="77"/>
                    <a:pt x="90" y="73"/>
                  </a:cubicBezTo>
                  <a:lnTo>
                    <a:pt x="17" y="28"/>
                  </a:lnTo>
                  <a:cubicBezTo>
                    <a:pt x="9" y="28"/>
                    <a:pt x="9" y="20"/>
                    <a:pt x="17" y="9"/>
                  </a:cubicBezTo>
                  <a:lnTo>
                    <a:pt x="36" y="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3743984" y="2890993"/>
              <a:ext cx="1350" cy="1350"/>
            </a:xfrm>
            <a:custGeom>
              <a:rect b="b" l="l" r="r" t="t"/>
              <a:pathLst>
                <a:path extrusionOk="0" h="20" w="20">
                  <a:moveTo>
                    <a:pt x="19" y="1"/>
                  </a:moveTo>
                  <a:lnTo>
                    <a:pt x="0" y="11"/>
                  </a:lnTo>
                  <a:lnTo>
                    <a:pt x="0" y="20"/>
                  </a:lnTo>
                  <a:lnTo>
                    <a:pt x="19" y="2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3742836" y="2892882"/>
              <a:ext cx="9650" cy="4791"/>
            </a:xfrm>
            <a:custGeom>
              <a:rect b="b" l="l" r="r" t="t"/>
              <a:pathLst>
                <a:path extrusionOk="0" h="71" w="143">
                  <a:moveTo>
                    <a:pt x="0" y="0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79" y="62"/>
                  </a:lnTo>
                  <a:lnTo>
                    <a:pt x="98" y="62"/>
                  </a:lnTo>
                  <a:lnTo>
                    <a:pt x="98" y="71"/>
                  </a:lnTo>
                  <a:lnTo>
                    <a:pt x="115" y="71"/>
                  </a:lnTo>
                  <a:lnTo>
                    <a:pt x="115" y="62"/>
                  </a:lnTo>
                  <a:lnTo>
                    <a:pt x="132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5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3742836" y="2890993"/>
              <a:ext cx="9650" cy="5398"/>
            </a:xfrm>
            <a:custGeom>
              <a:rect b="b" l="l" r="r" t="t"/>
              <a:pathLst>
                <a:path extrusionOk="0" h="80" w="143">
                  <a:moveTo>
                    <a:pt x="9" y="1"/>
                  </a:moveTo>
                  <a:cubicBezTo>
                    <a:pt x="0" y="11"/>
                    <a:pt x="0" y="28"/>
                    <a:pt x="9" y="37"/>
                  </a:cubicBezTo>
                  <a:lnTo>
                    <a:pt x="79" y="73"/>
                  </a:lnTo>
                  <a:cubicBezTo>
                    <a:pt x="88" y="77"/>
                    <a:pt x="98" y="80"/>
                    <a:pt x="106" y="80"/>
                  </a:cubicBezTo>
                  <a:cubicBezTo>
                    <a:pt x="115" y="80"/>
                    <a:pt x="124" y="77"/>
                    <a:pt x="132" y="73"/>
                  </a:cubicBezTo>
                  <a:lnTo>
                    <a:pt x="143" y="73"/>
                  </a:lnTo>
                  <a:lnTo>
                    <a:pt x="132" y="65"/>
                  </a:lnTo>
                  <a:lnTo>
                    <a:pt x="124" y="73"/>
                  </a:lnTo>
                  <a:lnTo>
                    <a:pt x="90" y="73"/>
                  </a:lnTo>
                  <a:lnTo>
                    <a:pt x="17" y="28"/>
                  </a:lnTo>
                  <a:cubicBezTo>
                    <a:pt x="9" y="28"/>
                    <a:pt x="9" y="20"/>
                    <a:pt x="17" y="11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3733794" y="2797600"/>
              <a:ext cx="30029" cy="27667"/>
            </a:xfrm>
            <a:custGeom>
              <a:rect b="b" l="l" r="r" t="t"/>
              <a:pathLst>
                <a:path extrusionOk="0" h="410" w="445">
                  <a:moveTo>
                    <a:pt x="0" y="1"/>
                  </a:moveTo>
                  <a:lnTo>
                    <a:pt x="106" y="267"/>
                  </a:lnTo>
                  <a:lnTo>
                    <a:pt x="347" y="410"/>
                  </a:lnTo>
                  <a:lnTo>
                    <a:pt x="445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3757210" y="2803066"/>
              <a:ext cx="27599" cy="22201"/>
            </a:xfrm>
            <a:custGeom>
              <a:rect b="b" l="l" r="r" t="t"/>
              <a:pathLst>
                <a:path extrusionOk="0" h="329" w="409">
                  <a:moveTo>
                    <a:pt x="409" y="1"/>
                  </a:moveTo>
                  <a:lnTo>
                    <a:pt x="98" y="178"/>
                  </a:lnTo>
                  <a:lnTo>
                    <a:pt x="0" y="329"/>
                  </a:lnTo>
                  <a:lnTo>
                    <a:pt x="302" y="152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3733794" y="2785724"/>
              <a:ext cx="51015" cy="29354"/>
            </a:xfrm>
            <a:custGeom>
              <a:rect b="b" l="l" r="r" t="t"/>
              <a:pathLst>
                <a:path extrusionOk="0" h="435" w="756">
                  <a:moveTo>
                    <a:pt x="311" y="0"/>
                  </a:moveTo>
                  <a:lnTo>
                    <a:pt x="0" y="177"/>
                  </a:lnTo>
                  <a:lnTo>
                    <a:pt x="445" y="435"/>
                  </a:lnTo>
                  <a:lnTo>
                    <a:pt x="756" y="25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3719421" y="2756977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7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7" y="115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3706870" y="2749824"/>
              <a:ext cx="25238" cy="14373"/>
            </a:xfrm>
            <a:custGeom>
              <a:rect b="b" l="l" r="r" t="t"/>
              <a:pathLst>
                <a:path extrusionOk="0" h="213" w="374">
                  <a:moveTo>
                    <a:pt x="178" y="0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3" y="10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3719421" y="2764737"/>
              <a:ext cx="83338" cy="48653"/>
            </a:xfrm>
            <a:custGeom>
              <a:rect b="b" l="l" r="r" t="t"/>
              <a:pathLst>
                <a:path extrusionOk="0" h="721" w="1235">
                  <a:moveTo>
                    <a:pt x="187" y="0"/>
                  </a:moveTo>
                  <a:lnTo>
                    <a:pt x="0" y="107"/>
                  </a:lnTo>
                  <a:lnTo>
                    <a:pt x="1048" y="720"/>
                  </a:lnTo>
                  <a:lnTo>
                    <a:pt x="1235" y="605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3793649" y="2813323"/>
              <a:ext cx="21661" cy="14373"/>
            </a:xfrm>
            <a:custGeom>
              <a:rect b="b" l="l" r="r" t="t"/>
              <a:pathLst>
                <a:path extrusionOk="0" h="213" w="321">
                  <a:moveTo>
                    <a:pt x="320" y="0"/>
                  </a:moveTo>
                  <a:lnTo>
                    <a:pt x="135" y="106"/>
                  </a:lnTo>
                  <a:lnTo>
                    <a:pt x="1" y="213"/>
                  </a:lnTo>
                  <a:lnTo>
                    <a:pt x="188" y="106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3790072" y="2797600"/>
              <a:ext cx="25238" cy="15183"/>
            </a:xfrm>
            <a:custGeom>
              <a:rect b="b" l="l" r="r" t="t"/>
              <a:pathLst>
                <a:path extrusionOk="0" h="225" w="374">
                  <a:moveTo>
                    <a:pt x="188" y="1"/>
                  </a:moveTo>
                  <a:lnTo>
                    <a:pt x="1" y="118"/>
                  </a:lnTo>
                  <a:lnTo>
                    <a:pt x="188" y="225"/>
                  </a:lnTo>
                  <a:lnTo>
                    <a:pt x="373" y="11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3802691" y="2805563"/>
              <a:ext cx="12619" cy="14981"/>
            </a:xfrm>
            <a:custGeom>
              <a:rect b="b" l="l" r="r" t="t"/>
              <a:pathLst>
                <a:path extrusionOk="0" h="222" w="187">
                  <a:moveTo>
                    <a:pt x="186" y="0"/>
                  </a:moveTo>
                  <a:lnTo>
                    <a:pt x="1" y="107"/>
                  </a:lnTo>
                  <a:lnTo>
                    <a:pt x="1" y="221"/>
                  </a:lnTo>
                  <a:lnTo>
                    <a:pt x="186" y="11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3706330" y="2756977"/>
              <a:ext cx="96429" cy="70719"/>
            </a:xfrm>
            <a:custGeom>
              <a:rect b="b" l="l" r="r" t="t"/>
              <a:pathLst>
                <a:path extrusionOk="0" h="1048" w="1429">
                  <a:moveTo>
                    <a:pt x="9" y="1"/>
                  </a:moveTo>
                  <a:lnTo>
                    <a:pt x="0" y="115"/>
                  </a:lnTo>
                  <a:lnTo>
                    <a:pt x="132" y="382"/>
                  </a:lnTo>
                  <a:lnTo>
                    <a:pt x="1295" y="1048"/>
                  </a:lnTo>
                  <a:lnTo>
                    <a:pt x="1429" y="941"/>
                  </a:lnTo>
                  <a:lnTo>
                    <a:pt x="1429" y="827"/>
                  </a:lnTo>
                  <a:lnTo>
                    <a:pt x="1242" y="720"/>
                  </a:lnTo>
                  <a:lnTo>
                    <a:pt x="1242" y="835"/>
                  </a:lnTo>
                  <a:lnTo>
                    <a:pt x="194" y="222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3954116" y="2613311"/>
              <a:ext cx="22808" cy="104257"/>
            </a:xfrm>
            <a:custGeom>
              <a:rect b="b" l="l" r="r" t="t"/>
              <a:pathLst>
                <a:path extrusionOk="0" h="1545" w="338">
                  <a:moveTo>
                    <a:pt x="337" y="1"/>
                  </a:moveTo>
                  <a:cubicBezTo>
                    <a:pt x="337" y="18"/>
                    <a:pt x="320" y="45"/>
                    <a:pt x="284" y="62"/>
                  </a:cubicBezTo>
                  <a:cubicBezTo>
                    <a:pt x="284" y="71"/>
                    <a:pt x="275" y="71"/>
                    <a:pt x="275" y="71"/>
                  </a:cubicBezTo>
                  <a:lnTo>
                    <a:pt x="267" y="71"/>
                  </a:lnTo>
                  <a:lnTo>
                    <a:pt x="258" y="81"/>
                  </a:lnTo>
                  <a:cubicBezTo>
                    <a:pt x="258" y="81"/>
                    <a:pt x="248" y="81"/>
                    <a:pt x="239" y="90"/>
                  </a:cubicBezTo>
                  <a:lnTo>
                    <a:pt x="205" y="90"/>
                  </a:lnTo>
                  <a:lnTo>
                    <a:pt x="195" y="99"/>
                  </a:lnTo>
                  <a:lnTo>
                    <a:pt x="133" y="99"/>
                  </a:lnTo>
                  <a:cubicBezTo>
                    <a:pt x="133" y="90"/>
                    <a:pt x="124" y="90"/>
                    <a:pt x="116" y="90"/>
                  </a:cubicBezTo>
                  <a:lnTo>
                    <a:pt x="99" y="90"/>
                  </a:lnTo>
                  <a:lnTo>
                    <a:pt x="88" y="81"/>
                  </a:lnTo>
                  <a:lnTo>
                    <a:pt x="71" y="81"/>
                  </a:lnTo>
                  <a:lnTo>
                    <a:pt x="63" y="71"/>
                  </a:lnTo>
                  <a:cubicBezTo>
                    <a:pt x="63" y="71"/>
                    <a:pt x="54" y="71"/>
                    <a:pt x="45" y="62"/>
                  </a:cubicBezTo>
                  <a:lnTo>
                    <a:pt x="35" y="62"/>
                  </a:lnTo>
                  <a:lnTo>
                    <a:pt x="26" y="54"/>
                  </a:lnTo>
                  <a:lnTo>
                    <a:pt x="26" y="45"/>
                  </a:lnTo>
                  <a:lnTo>
                    <a:pt x="18" y="37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1" y="18"/>
                  </a:lnTo>
                  <a:lnTo>
                    <a:pt x="1" y="1446"/>
                  </a:lnTo>
                  <a:lnTo>
                    <a:pt x="1" y="1455"/>
                  </a:lnTo>
                  <a:lnTo>
                    <a:pt x="1" y="1465"/>
                  </a:lnTo>
                  <a:lnTo>
                    <a:pt x="9" y="1465"/>
                  </a:lnTo>
                  <a:lnTo>
                    <a:pt x="9" y="1474"/>
                  </a:lnTo>
                  <a:lnTo>
                    <a:pt x="9" y="1482"/>
                  </a:lnTo>
                  <a:lnTo>
                    <a:pt x="18" y="1491"/>
                  </a:lnTo>
                  <a:lnTo>
                    <a:pt x="26" y="1499"/>
                  </a:lnTo>
                  <a:lnTo>
                    <a:pt x="35" y="1508"/>
                  </a:lnTo>
                  <a:lnTo>
                    <a:pt x="45" y="1519"/>
                  </a:lnTo>
                  <a:lnTo>
                    <a:pt x="54" y="1519"/>
                  </a:lnTo>
                  <a:cubicBezTo>
                    <a:pt x="54" y="1519"/>
                    <a:pt x="63" y="1527"/>
                    <a:pt x="71" y="1527"/>
                  </a:cubicBezTo>
                  <a:cubicBezTo>
                    <a:pt x="80" y="1527"/>
                    <a:pt x="80" y="1536"/>
                    <a:pt x="88" y="1536"/>
                  </a:cubicBezTo>
                  <a:lnTo>
                    <a:pt x="107" y="1536"/>
                  </a:lnTo>
                  <a:lnTo>
                    <a:pt x="116" y="1544"/>
                  </a:lnTo>
                  <a:lnTo>
                    <a:pt x="231" y="1544"/>
                  </a:lnTo>
                  <a:cubicBezTo>
                    <a:pt x="231" y="1536"/>
                    <a:pt x="239" y="1536"/>
                    <a:pt x="239" y="1536"/>
                  </a:cubicBezTo>
                  <a:lnTo>
                    <a:pt x="248" y="1536"/>
                  </a:lnTo>
                  <a:cubicBezTo>
                    <a:pt x="258" y="1536"/>
                    <a:pt x="258" y="1536"/>
                    <a:pt x="267" y="1527"/>
                  </a:cubicBezTo>
                  <a:lnTo>
                    <a:pt x="275" y="1527"/>
                  </a:lnTo>
                  <a:cubicBezTo>
                    <a:pt x="284" y="1527"/>
                    <a:pt x="284" y="1519"/>
                    <a:pt x="292" y="1519"/>
                  </a:cubicBezTo>
                  <a:cubicBezTo>
                    <a:pt x="329" y="1499"/>
                    <a:pt x="337" y="1474"/>
                    <a:pt x="337" y="1446"/>
                  </a:cubicBezTo>
                  <a:lnTo>
                    <a:pt x="3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3952834" y="2606766"/>
              <a:ext cx="25238" cy="13024"/>
            </a:xfrm>
            <a:custGeom>
              <a:rect b="b" l="l" r="r" t="t"/>
              <a:pathLst>
                <a:path extrusionOk="0" h="193" w="374">
                  <a:moveTo>
                    <a:pt x="187" y="0"/>
                  </a:moveTo>
                  <a:cubicBezTo>
                    <a:pt x="144" y="0"/>
                    <a:pt x="100" y="9"/>
                    <a:pt x="64" y="27"/>
                  </a:cubicBezTo>
                  <a:cubicBezTo>
                    <a:pt x="1" y="61"/>
                    <a:pt x="1" y="125"/>
                    <a:pt x="64" y="159"/>
                  </a:cubicBezTo>
                  <a:cubicBezTo>
                    <a:pt x="100" y="182"/>
                    <a:pt x="144" y="193"/>
                    <a:pt x="187" y="193"/>
                  </a:cubicBezTo>
                  <a:cubicBezTo>
                    <a:pt x="230" y="193"/>
                    <a:pt x="272" y="182"/>
                    <a:pt x="303" y="159"/>
                  </a:cubicBezTo>
                  <a:cubicBezTo>
                    <a:pt x="373" y="125"/>
                    <a:pt x="373" y="61"/>
                    <a:pt x="303" y="27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3954116" y="2624108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9" y="0"/>
                  </a:moveTo>
                  <a:cubicBezTo>
                    <a:pt x="1" y="9"/>
                    <a:pt x="1" y="9"/>
                    <a:pt x="1" y="17"/>
                  </a:cubicBezTo>
                  <a:lnTo>
                    <a:pt x="1" y="28"/>
                  </a:lnTo>
                  <a:cubicBezTo>
                    <a:pt x="1" y="28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3952834" y="2625255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1" y="0"/>
                  </a:moveTo>
                  <a:lnTo>
                    <a:pt x="1" y="11"/>
                  </a:lnTo>
                  <a:lnTo>
                    <a:pt x="11" y="11"/>
                  </a:ln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19"/>
                  </a:lnTo>
                  <a:lnTo>
                    <a:pt x="20" y="28"/>
                  </a:lnTo>
                  <a:lnTo>
                    <a:pt x="90" y="64"/>
                  </a:lnTo>
                  <a:lnTo>
                    <a:pt x="90" y="73"/>
                  </a:lnTo>
                  <a:lnTo>
                    <a:pt x="135" y="73"/>
                  </a:lnTo>
                  <a:lnTo>
                    <a:pt x="135" y="64"/>
                  </a:lnTo>
                  <a:lnTo>
                    <a:pt x="152" y="64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07" y="64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3952834" y="2623501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26"/>
                    <a:pt x="20" y="37"/>
                  </a:cubicBezTo>
                  <a:lnTo>
                    <a:pt x="90" y="80"/>
                  </a:lnTo>
                  <a:cubicBezTo>
                    <a:pt x="94" y="85"/>
                    <a:pt x="103" y="88"/>
                    <a:pt x="112" y="88"/>
                  </a:cubicBezTo>
                  <a:cubicBezTo>
                    <a:pt x="121" y="88"/>
                    <a:pt x="130" y="85"/>
                    <a:pt x="135" y="80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cubicBezTo>
                    <a:pt x="122" y="75"/>
                    <a:pt x="117" y="77"/>
                    <a:pt x="112" y="77"/>
                  </a:cubicBezTo>
                  <a:cubicBezTo>
                    <a:pt x="108" y="77"/>
                    <a:pt x="103" y="75"/>
                    <a:pt x="99" y="71"/>
                  </a:cubicBezTo>
                  <a:lnTo>
                    <a:pt x="28" y="37"/>
                  </a:lnTo>
                  <a:cubicBezTo>
                    <a:pt x="20" y="26"/>
                    <a:pt x="20" y="18"/>
                    <a:pt x="28" y="9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3954116" y="2634838"/>
              <a:ext cx="1215" cy="2564"/>
            </a:xfrm>
            <a:custGeom>
              <a:rect b="b" l="l" r="r" t="t"/>
              <a:pathLst>
                <a:path extrusionOk="0" h="38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18"/>
                    <a:pt x="1" y="18"/>
                  </a:cubicBezTo>
                  <a:lnTo>
                    <a:pt x="1" y="37"/>
                  </a:lnTo>
                  <a:cubicBezTo>
                    <a:pt x="1" y="29"/>
                    <a:pt x="1" y="29"/>
                    <a:pt x="9" y="29"/>
                  </a:cubicBez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3952834" y="2636727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2"/>
                  </a:lnTo>
                  <a:lnTo>
                    <a:pt x="99" y="62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52" y="54"/>
                  </a:lnTo>
                  <a:lnTo>
                    <a:pt x="152" y="43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3952834" y="2634838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9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1"/>
                  </a:lnTo>
                  <a:lnTo>
                    <a:pt x="143" y="63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9"/>
                  </a:lnTo>
                  <a:cubicBezTo>
                    <a:pt x="20" y="29"/>
                    <a:pt x="20" y="18"/>
                    <a:pt x="28" y="9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3954116" y="2646242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9"/>
                    <a:pt x="1" y="19"/>
                  </a:cubicBezTo>
                  <a:lnTo>
                    <a:pt x="1" y="28"/>
                  </a:lnTo>
                  <a:lnTo>
                    <a:pt x="9" y="19"/>
                  </a:lnTo>
                  <a:lnTo>
                    <a:pt x="18" y="1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3952834" y="2647524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" y="0"/>
                  </a:lnTo>
                  <a:close/>
                  <a:moveTo>
                    <a:pt x="11" y="17"/>
                  </a:moveTo>
                  <a:lnTo>
                    <a:pt x="11" y="26"/>
                  </a:lnTo>
                  <a:lnTo>
                    <a:pt x="20" y="26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52" y="62"/>
                  </a:lnTo>
                  <a:lnTo>
                    <a:pt x="152" y="54"/>
                  </a:lnTo>
                  <a:lnTo>
                    <a:pt x="135" y="54"/>
                  </a:lnTo>
                  <a:lnTo>
                    <a:pt x="135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20" y="17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3952834" y="2645634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37"/>
                    <a:pt x="20" y="45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82"/>
                  </a:lnTo>
                  <a:lnTo>
                    <a:pt x="143" y="71"/>
                  </a:lnTo>
                  <a:lnTo>
                    <a:pt x="126" y="82"/>
                  </a:lnTo>
                  <a:lnTo>
                    <a:pt x="99" y="82"/>
                  </a:lnTo>
                  <a:lnTo>
                    <a:pt x="28" y="37"/>
                  </a:lnTo>
                  <a:cubicBezTo>
                    <a:pt x="20" y="28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3954116" y="2657578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19"/>
                  </a:cubicBezTo>
                  <a:lnTo>
                    <a:pt x="1" y="28"/>
                  </a:lnTo>
                  <a:cubicBezTo>
                    <a:pt x="1" y="28"/>
                    <a:pt x="1" y="19"/>
                    <a:pt x="9" y="19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3952834" y="265886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7"/>
                  </a:lnTo>
                  <a:lnTo>
                    <a:pt x="11" y="17"/>
                  </a:lnTo>
                  <a:lnTo>
                    <a:pt x="11" y="26"/>
                  </a:lnTo>
                  <a:lnTo>
                    <a:pt x="20" y="26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3952834" y="2656971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20"/>
                    <a:pt x="1" y="28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3"/>
                  </a:lnTo>
                  <a:lnTo>
                    <a:pt x="126" y="73"/>
                  </a:lnTo>
                  <a:cubicBezTo>
                    <a:pt x="122" y="77"/>
                    <a:pt x="117" y="80"/>
                    <a:pt x="112" y="80"/>
                  </a:cubicBezTo>
                  <a:cubicBezTo>
                    <a:pt x="108" y="80"/>
                    <a:pt x="103" y="77"/>
                    <a:pt x="99" y="73"/>
                  </a:cubicBezTo>
                  <a:lnTo>
                    <a:pt x="28" y="37"/>
                  </a:lnTo>
                  <a:cubicBezTo>
                    <a:pt x="20" y="28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3954116" y="2669050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3952834" y="2670197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2"/>
                  </a:lnTo>
                  <a:lnTo>
                    <a:pt x="99" y="62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52" y="54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3952834" y="2668308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12"/>
                  </a:lnTo>
                  <a:cubicBezTo>
                    <a:pt x="1" y="20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3" y="88"/>
                    <a:pt x="112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52" y="73"/>
                  </a:lnTo>
                  <a:lnTo>
                    <a:pt x="143" y="65"/>
                  </a:lnTo>
                  <a:lnTo>
                    <a:pt x="126" y="73"/>
                  </a:lnTo>
                  <a:cubicBezTo>
                    <a:pt x="122" y="78"/>
                    <a:pt x="117" y="80"/>
                    <a:pt x="112" y="80"/>
                  </a:cubicBezTo>
                  <a:cubicBezTo>
                    <a:pt x="108" y="80"/>
                    <a:pt x="103" y="78"/>
                    <a:pt x="99" y="73"/>
                  </a:cubicBezTo>
                  <a:lnTo>
                    <a:pt x="28" y="29"/>
                  </a:lnTo>
                  <a:cubicBezTo>
                    <a:pt x="20" y="29"/>
                    <a:pt x="20" y="20"/>
                    <a:pt x="28" y="12"/>
                  </a:cubicBezTo>
                  <a:lnTo>
                    <a:pt x="37" y="1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3954116" y="2679847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3952834" y="2681534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3952834" y="2679847"/>
              <a:ext cx="10257" cy="5196"/>
            </a:xfrm>
            <a:custGeom>
              <a:rect b="b" l="l" r="r" t="t"/>
              <a:pathLst>
                <a:path extrusionOk="0" h="77" w="152">
                  <a:moveTo>
                    <a:pt x="20" y="0"/>
                  </a:moveTo>
                  <a:cubicBezTo>
                    <a:pt x="1" y="9"/>
                    <a:pt x="1" y="26"/>
                    <a:pt x="20" y="34"/>
                  </a:cubicBezTo>
                  <a:lnTo>
                    <a:pt x="90" y="71"/>
                  </a:lnTo>
                  <a:cubicBezTo>
                    <a:pt x="94" y="75"/>
                    <a:pt x="103" y="77"/>
                    <a:pt x="112" y="77"/>
                  </a:cubicBezTo>
                  <a:cubicBezTo>
                    <a:pt x="121" y="77"/>
                    <a:pt x="130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3954116" y="2691184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6"/>
                  </a:lnTo>
                  <a:cubicBezTo>
                    <a:pt x="1" y="26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3952834" y="269233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0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3952834" y="2690576"/>
              <a:ext cx="10257" cy="5871"/>
            </a:xfrm>
            <a:custGeom>
              <a:rect b="b" l="l" r="r" t="t"/>
              <a:pathLst>
                <a:path extrusionOk="0" h="87" w="152">
                  <a:moveTo>
                    <a:pt x="28" y="1"/>
                  </a:moveTo>
                  <a:lnTo>
                    <a:pt x="20" y="9"/>
                  </a:lnTo>
                  <a:cubicBezTo>
                    <a:pt x="1" y="18"/>
                    <a:pt x="1" y="35"/>
                    <a:pt x="20" y="35"/>
                  </a:cubicBezTo>
                  <a:lnTo>
                    <a:pt x="90" y="80"/>
                  </a:lnTo>
                  <a:cubicBezTo>
                    <a:pt x="94" y="84"/>
                    <a:pt x="103" y="86"/>
                    <a:pt x="112" y="86"/>
                  </a:cubicBezTo>
                  <a:cubicBezTo>
                    <a:pt x="121" y="86"/>
                    <a:pt x="130" y="84"/>
                    <a:pt x="135" y="80"/>
                  </a:cubicBezTo>
                  <a:lnTo>
                    <a:pt x="152" y="71"/>
                  </a:lnTo>
                  <a:lnTo>
                    <a:pt x="126" y="71"/>
                  </a:lnTo>
                  <a:cubicBezTo>
                    <a:pt x="122" y="75"/>
                    <a:pt x="117" y="78"/>
                    <a:pt x="112" y="78"/>
                  </a:cubicBezTo>
                  <a:cubicBezTo>
                    <a:pt x="108" y="78"/>
                    <a:pt x="103" y="75"/>
                    <a:pt x="99" y="71"/>
                  </a:cubicBezTo>
                  <a:lnTo>
                    <a:pt x="28" y="35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3944534" y="2597791"/>
              <a:ext cx="29894" cy="26925"/>
            </a:xfrm>
            <a:custGeom>
              <a:rect b="b" l="l" r="r" t="t"/>
              <a:pathLst>
                <a:path extrusionOk="0" h="399" w="443">
                  <a:moveTo>
                    <a:pt x="0" y="1"/>
                  </a:moveTo>
                  <a:lnTo>
                    <a:pt x="98" y="258"/>
                  </a:lnTo>
                  <a:lnTo>
                    <a:pt x="337" y="399"/>
                  </a:lnTo>
                  <a:lnTo>
                    <a:pt x="443" y="2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3967208" y="2603122"/>
              <a:ext cx="27667" cy="21594"/>
            </a:xfrm>
            <a:custGeom>
              <a:rect b="b" l="l" r="r" t="t"/>
              <a:pathLst>
                <a:path extrusionOk="0" h="320" w="410">
                  <a:moveTo>
                    <a:pt x="409" y="0"/>
                  </a:moveTo>
                  <a:lnTo>
                    <a:pt x="107" y="169"/>
                  </a:lnTo>
                  <a:lnTo>
                    <a:pt x="1" y="320"/>
                  </a:lnTo>
                  <a:lnTo>
                    <a:pt x="311" y="14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3944534" y="2585712"/>
              <a:ext cx="50340" cy="28814"/>
            </a:xfrm>
            <a:custGeom>
              <a:rect b="b" l="l" r="r" t="t"/>
              <a:pathLst>
                <a:path extrusionOk="0" h="427" w="746">
                  <a:moveTo>
                    <a:pt x="302" y="1"/>
                  </a:moveTo>
                  <a:lnTo>
                    <a:pt x="0" y="180"/>
                  </a:lnTo>
                  <a:lnTo>
                    <a:pt x="443" y="427"/>
                  </a:lnTo>
                  <a:lnTo>
                    <a:pt x="745" y="2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3929554" y="2557033"/>
              <a:ext cx="12551" cy="15116"/>
            </a:xfrm>
            <a:custGeom>
              <a:rect b="b" l="l" r="r" t="t"/>
              <a:pathLst>
                <a:path extrusionOk="0" h="224" w="186">
                  <a:moveTo>
                    <a:pt x="186" y="0"/>
                  </a:moveTo>
                  <a:lnTo>
                    <a:pt x="1" y="107"/>
                  </a:lnTo>
                  <a:lnTo>
                    <a:pt x="1" y="224"/>
                  </a:lnTo>
                  <a:lnTo>
                    <a:pt x="186" y="11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3916935" y="2549812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8" y="1"/>
                  </a:moveTo>
                  <a:lnTo>
                    <a:pt x="0" y="107"/>
                  </a:lnTo>
                  <a:lnTo>
                    <a:pt x="188" y="214"/>
                  </a:lnTo>
                  <a:lnTo>
                    <a:pt x="373" y="10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3929554" y="2564928"/>
              <a:ext cx="83270" cy="47911"/>
            </a:xfrm>
            <a:custGeom>
              <a:rect b="b" l="l" r="r" t="t"/>
              <a:pathLst>
                <a:path extrusionOk="0" h="710" w="1234">
                  <a:moveTo>
                    <a:pt x="186" y="0"/>
                  </a:moveTo>
                  <a:lnTo>
                    <a:pt x="1" y="107"/>
                  </a:lnTo>
                  <a:lnTo>
                    <a:pt x="1048" y="709"/>
                  </a:lnTo>
                  <a:lnTo>
                    <a:pt x="1233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03849" y="2612772"/>
              <a:ext cx="21594" cy="14981"/>
            </a:xfrm>
            <a:custGeom>
              <a:rect b="b" l="l" r="r" t="t"/>
              <a:pathLst>
                <a:path extrusionOk="0" h="222" w="320">
                  <a:moveTo>
                    <a:pt x="320" y="0"/>
                  </a:moveTo>
                  <a:lnTo>
                    <a:pt x="132" y="107"/>
                  </a:lnTo>
                  <a:lnTo>
                    <a:pt x="0" y="221"/>
                  </a:lnTo>
                  <a:lnTo>
                    <a:pt x="186" y="1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4000273" y="2597791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5" y="1"/>
                  </a:moveTo>
                  <a:lnTo>
                    <a:pt x="0" y="107"/>
                  </a:lnTo>
                  <a:lnTo>
                    <a:pt x="185" y="214"/>
                  </a:lnTo>
                  <a:lnTo>
                    <a:pt x="373" y="10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4012757" y="2605011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8" y="0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3916935" y="2557033"/>
              <a:ext cx="95889" cy="70719"/>
            </a:xfrm>
            <a:custGeom>
              <a:rect b="b" l="l" r="r" t="t"/>
              <a:pathLst>
                <a:path extrusionOk="0" h="1048" w="1421">
                  <a:moveTo>
                    <a:pt x="0" y="0"/>
                  </a:moveTo>
                  <a:lnTo>
                    <a:pt x="0" y="117"/>
                  </a:lnTo>
                  <a:lnTo>
                    <a:pt x="135" y="383"/>
                  </a:lnTo>
                  <a:lnTo>
                    <a:pt x="1288" y="1047"/>
                  </a:lnTo>
                  <a:lnTo>
                    <a:pt x="1420" y="933"/>
                  </a:lnTo>
                  <a:lnTo>
                    <a:pt x="1420" y="818"/>
                  </a:lnTo>
                  <a:lnTo>
                    <a:pt x="1235" y="711"/>
                  </a:lnTo>
                  <a:lnTo>
                    <a:pt x="1235" y="826"/>
                  </a:lnTo>
                  <a:lnTo>
                    <a:pt x="188" y="224"/>
                  </a:lnTo>
                  <a:lnTo>
                    <a:pt x="188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4295296" y="2165512"/>
              <a:ext cx="22808" cy="104257"/>
            </a:xfrm>
            <a:custGeom>
              <a:rect b="b" l="l" r="r" t="t"/>
              <a:pathLst>
                <a:path extrusionOk="0" h="1545" w="338">
                  <a:moveTo>
                    <a:pt x="337" y="1"/>
                  </a:moveTo>
                  <a:cubicBezTo>
                    <a:pt x="337" y="28"/>
                    <a:pt x="320" y="46"/>
                    <a:pt x="284" y="73"/>
                  </a:cubicBezTo>
                  <a:lnTo>
                    <a:pt x="276" y="73"/>
                  </a:lnTo>
                  <a:lnTo>
                    <a:pt x="267" y="82"/>
                  </a:lnTo>
                  <a:lnTo>
                    <a:pt x="259" y="82"/>
                  </a:lnTo>
                  <a:cubicBezTo>
                    <a:pt x="259" y="82"/>
                    <a:pt x="248" y="82"/>
                    <a:pt x="239" y="90"/>
                  </a:cubicBezTo>
                  <a:lnTo>
                    <a:pt x="214" y="90"/>
                  </a:lnTo>
                  <a:lnTo>
                    <a:pt x="205" y="99"/>
                  </a:lnTo>
                  <a:lnTo>
                    <a:pt x="133" y="99"/>
                  </a:lnTo>
                  <a:cubicBezTo>
                    <a:pt x="133" y="99"/>
                    <a:pt x="124" y="90"/>
                    <a:pt x="116" y="90"/>
                  </a:cubicBezTo>
                  <a:lnTo>
                    <a:pt x="99" y="90"/>
                  </a:lnTo>
                  <a:lnTo>
                    <a:pt x="88" y="82"/>
                  </a:lnTo>
                  <a:lnTo>
                    <a:pt x="71" y="82"/>
                  </a:lnTo>
                  <a:lnTo>
                    <a:pt x="63" y="73"/>
                  </a:lnTo>
                  <a:lnTo>
                    <a:pt x="46" y="73"/>
                  </a:lnTo>
                  <a:lnTo>
                    <a:pt x="46" y="65"/>
                  </a:lnTo>
                  <a:lnTo>
                    <a:pt x="35" y="65"/>
                  </a:lnTo>
                  <a:lnTo>
                    <a:pt x="27" y="54"/>
                  </a:lnTo>
                  <a:lnTo>
                    <a:pt x="27" y="46"/>
                  </a:lnTo>
                  <a:lnTo>
                    <a:pt x="18" y="46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1" y="20"/>
                  </a:lnTo>
                  <a:lnTo>
                    <a:pt x="1" y="1448"/>
                  </a:lnTo>
                  <a:lnTo>
                    <a:pt x="1" y="1457"/>
                  </a:lnTo>
                  <a:lnTo>
                    <a:pt x="1" y="1466"/>
                  </a:lnTo>
                  <a:lnTo>
                    <a:pt x="9" y="1466"/>
                  </a:lnTo>
                  <a:lnTo>
                    <a:pt x="9" y="1474"/>
                  </a:lnTo>
                  <a:lnTo>
                    <a:pt x="9" y="1483"/>
                  </a:lnTo>
                  <a:lnTo>
                    <a:pt x="18" y="1491"/>
                  </a:lnTo>
                  <a:lnTo>
                    <a:pt x="27" y="1502"/>
                  </a:lnTo>
                  <a:lnTo>
                    <a:pt x="35" y="1510"/>
                  </a:lnTo>
                  <a:lnTo>
                    <a:pt x="46" y="1519"/>
                  </a:lnTo>
                  <a:lnTo>
                    <a:pt x="54" y="1519"/>
                  </a:lnTo>
                  <a:cubicBezTo>
                    <a:pt x="54" y="1519"/>
                    <a:pt x="63" y="1527"/>
                    <a:pt x="71" y="1527"/>
                  </a:cubicBezTo>
                  <a:cubicBezTo>
                    <a:pt x="80" y="1527"/>
                    <a:pt x="80" y="1536"/>
                    <a:pt x="88" y="1536"/>
                  </a:cubicBezTo>
                  <a:lnTo>
                    <a:pt x="99" y="1536"/>
                  </a:lnTo>
                  <a:lnTo>
                    <a:pt x="107" y="1544"/>
                  </a:lnTo>
                  <a:lnTo>
                    <a:pt x="231" y="1544"/>
                  </a:lnTo>
                  <a:lnTo>
                    <a:pt x="239" y="1536"/>
                  </a:lnTo>
                  <a:lnTo>
                    <a:pt x="248" y="1536"/>
                  </a:lnTo>
                  <a:cubicBezTo>
                    <a:pt x="259" y="1536"/>
                    <a:pt x="259" y="1536"/>
                    <a:pt x="267" y="1527"/>
                  </a:cubicBezTo>
                  <a:lnTo>
                    <a:pt x="276" y="1527"/>
                  </a:lnTo>
                  <a:cubicBezTo>
                    <a:pt x="284" y="1527"/>
                    <a:pt x="284" y="1519"/>
                    <a:pt x="293" y="1519"/>
                  </a:cubicBezTo>
                  <a:cubicBezTo>
                    <a:pt x="329" y="1502"/>
                    <a:pt x="337" y="1474"/>
                    <a:pt x="337" y="1448"/>
                  </a:cubicBezTo>
                  <a:lnTo>
                    <a:pt x="3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4294013" y="2158967"/>
              <a:ext cx="25238" cy="13226"/>
            </a:xfrm>
            <a:custGeom>
              <a:rect b="b" l="l" r="r" t="t"/>
              <a:pathLst>
                <a:path extrusionOk="0" h="196" w="374">
                  <a:moveTo>
                    <a:pt x="187" y="0"/>
                  </a:moveTo>
                  <a:cubicBezTo>
                    <a:pt x="144" y="0"/>
                    <a:pt x="100" y="9"/>
                    <a:pt x="65" y="28"/>
                  </a:cubicBezTo>
                  <a:cubicBezTo>
                    <a:pt x="1" y="64"/>
                    <a:pt x="1" y="125"/>
                    <a:pt x="65" y="170"/>
                  </a:cubicBezTo>
                  <a:cubicBezTo>
                    <a:pt x="100" y="187"/>
                    <a:pt x="144" y="196"/>
                    <a:pt x="187" y="196"/>
                  </a:cubicBezTo>
                  <a:cubicBezTo>
                    <a:pt x="230" y="196"/>
                    <a:pt x="272" y="187"/>
                    <a:pt x="303" y="170"/>
                  </a:cubicBezTo>
                  <a:cubicBezTo>
                    <a:pt x="373" y="125"/>
                    <a:pt x="373" y="64"/>
                    <a:pt x="303" y="28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4295296" y="2176309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20"/>
                  </a:cubicBezTo>
                  <a:lnTo>
                    <a:pt x="1" y="28"/>
                  </a:lnTo>
                  <a:cubicBezTo>
                    <a:pt x="1" y="28"/>
                    <a:pt x="1" y="20"/>
                    <a:pt x="9" y="20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4294013" y="217759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20" y="26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4294013" y="2175702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8" y="1"/>
                  </a:moveTo>
                  <a:lnTo>
                    <a:pt x="20" y="9"/>
                  </a:lnTo>
                  <a:cubicBezTo>
                    <a:pt x="1" y="20"/>
                    <a:pt x="1" y="29"/>
                    <a:pt x="20" y="37"/>
                  </a:cubicBezTo>
                  <a:lnTo>
                    <a:pt x="90" y="82"/>
                  </a:lnTo>
                  <a:cubicBezTo>
                    <a:pt x="94" y="86"/>
                    <a:pt x="104" y="88"/>
                    <a:pt x="113" y="88"/>
                  </a:cubicBezTo>
                  <a:cubicBezTo>
                    <a:pt x="122" y="88"/>
                    <a:pt x="131" y="86"/>
                    <a:pt x="135" y="82"/>
                  </a:cubicBezTo>
                  <a:lnTo>
                    <a:pt x="152" y="73"/>
                  </a:lnTo>
                  <a:lnTo>
                    <a:pt x="126" y="73"/>
                  </a:lnTo>
                  <a:cubicBezTo>
                    <a:pt x="122" y="78"/>
                    <a:pt x="117" y="80"/>
                    <a:pt x="113" y="80"/>
                  </a:cubicBezTo>
                  <a:cubicBezTo>
                    <a:pt x="108" y="80"/>
                    <a:pt x="103" y="78"/>
                    <a:pt x="99" y="73"/>
                  </a:cubicBezTo>
                  <a:lnTo>
                    <a:pt x="28" y="37"/>
                  </a:lnTo>
                  <a:cubicBezTo>
                    <a:pt x="20" y="29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4295296" y="2187781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4294013" y="2188928"/>
              <a:ext cx="10257" cy="4859"/>
            </a:xfrm>
            <a:custGeom>
              <a:rect b="b" l="l" r="r" t="t"/>
              <a:pathLst>
                <a:path extrusionOk="0" h="72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20" y="18"/>
                  </a:lnTo>
                  <a:lnTo>
                    <a:pt x="90" y="63"/>
                  </a:lnTo>
                  <a:lnTo>
                    <a:pt x="99" y="63"/>
                  </a:lnTo>
                  <a:lnTo>
                    <a:pt x="99" y="71"/>
                  </a:lnTo>
                  <a:lnTo>
                    <a:pt x="126" y="71"/>
                  </a:lnTo>
                  <a:lnTo>
                    <a:pt x="126" y="6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4294013" y="2187106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8" y="0"/>
                  </a:moveTo>
                  <a:lnTo>
                    <a:pt x="20" y="11"/>
                  </a:lnTo>
                  <a:cubicBezTo>
                    <a:pt x="1" y="19"/>
                    <a:pt x="1" y="28"/>
                    <a:pt x="20" y="36"/>
                  </a:cubicBezTo>
                  <a:lnTo>
                    <a:pt x="90" y="81"/>
                  </a:lnTo>
                  <a:cubicBezTo>
                    <a:pt x="94" y="85"/>
                    <a:pt x="104" y="87"/>
                    <a:pt x="113" y="87"/>
                  </a:cubicBezTo>
                  <a:cubicBezTo>
                    <a:pt x="122" y="87"/>
                    <a:pt x="131" y="85"/>
                    <a:pt x="135" y="81"/>
                  </a:cubicBezTo>
                  <a:lnTo>
                    <a:pt x="152" y="73"/>
                  </a:lnTo>
                  <a:lnTo>
                    <a:pt x="143" y="64"/>
                  </a:lnTo>
                  <a:lnTo>
                    <a:pt x="126" y="73"/>
                  </a:lnTo>
                  <a:cubicBezTo>
                    <a:pt x="122" y="77"/>
                    <a:pt x="117" y="79"/>
                    <a:pt x="113" y="79"/>
                  </a:cubicBezTo>
                  <a:cubicBezTo>
                    <a:pt x="108" y="79"/>
                    <a:pt x="103" y="77"/>
                    <a:pt x="99" y="73"/>
                  </a:cubicBezTo>
                  <a:lnTo>
                    <a:pt x="28" y="28"/>
                  </a:lnTo>
                  <a:cubicBezTo>
                    <a:pt x="20" y="28"/>
                    <a:pt x="20" y="19"/>
                    <a:pt x="28" y="11"/>
                  </a:cubicBezTo>
                  <a:lnTo>
                    <a:pt x="37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4295296" y="2198578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4294013" y="2200332"/>
              <a:ext cx="10257" cy="4184"/>
            </a:xfrm>
            <a:custGeom>
              <a:rect b="b" l="l" r="r" t="t"/>
              <a:pathLst>
                <a:path extrusionOk="0" h="62" w="152">
                  <a:moveTo>
                    <a:pt x="1" y="0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11" y="9"/>
                  </a:moveTo>
                  <a:lnTo>
                    <a:pt x="11" y="17"/>
                  </a:lnTo>
                  <a:lnTo>
                    <a:pt x="20" y="17"/>
                  </a:lnTo>
                  <a:lnTo>
                    <a:pt x="90" y="62"/>
                  </a:lnTo>
                  <a:lnTo>
                    <a:pt x="135" y="62"/>
                  </a:lnTo>
                  <a:lnTo>
                    <a:pt x="152" y="53"/>
                  </a:lnTo>
                  <a:lnTo>
                    <a:pt x="152" y="45"/>
                  </a:lnTo>
                  <a:lnTo>
                    <a:pt x="135" y="45"/>
                  </a:lnTo>
                  <a:lnTo>
                    <a:pt x="135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4294013" y="2198578"/>
              <a:ext cx="10257" cy="5263"/>
            </a:xfrm>
            <a:custGeom>
              <a:rect b="b" l="l" r="r" t="t"/>
              <a:pathLst>
                <a:path extrusionOk="0" h="78" w="152">
                  <a:moveTo>
                    <a:pt x="20" y="0"/>
                  </a:moveTo>
                  <a:cubicBezTo>
                    <a:pt x="1" y="9"/>
                    <a:pt x="1" y="26"/>
                    <a:pt x="20" y="35"/>
                  </a:cubicBezTo>
                  <a:lnTo>
                    <a:pt x="90" y="71"/>
                  </a:lnTo>
                  <a:cubicBezTo>
                    <a:pt x="94" y="75"/>
                    <a:pt x="104" y="77"/>
                    <a:pt x="113" y="77"/>
                  </a:cubicBezTo>
                  <a:cubicBezTo>
                    <a:pt x="122" y="77"/>
                    <a:pt x="131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17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4295296" y="2209914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9"/>
                    <a:pt x="1" y="18"/>
                  </a:cubicBezTo>
                  <a:lnTo>
                    <a:pt x="1" y="26"/>
                  </a:lnTo>
                  <a:cubicBezTo>
                    <a:pt x="1" y="26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4294013" y="2211061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35" y="71"/>
                  </a:lnTo>
                  <a:lnTo>
                    <a:pt x="135" y="62"/>
                  </a:lnTo>
                  <a:lnTo>
                    <a:pt x="152" y="62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54"/>
                  </a:lnTo>
                  <a:lnTo>
                    <a:pt x="126" y="62"/>
                  </a:lnTo>
                  <a:lnTo>
                    <a:pt x="99" y="62"/>
                  </a:lnTo>
                  <a:lnTo>
                    <a:pt x="99" y="54"/>
                  </a:lnTo>
                  <a:lnTo>
                    <a:pt x="90" y="54"/>
                  </a:lnTo>
                  <a:lnTo>
                    <a:pt x="20" y="9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4294013" y="2209374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26"/>
                    <a:pt x="20" y="34"/>
                  </a:cubicBezTo>
                  <a:lnTo>
                    <a:pt x="90" y="79"/>
                  </a:lnTo>
                  <a:cubicBezTo>
                    <a:pt x="94" y="83"/>
                    <a:pt x="104" y="85"/>
                    <a:pt x="113" y="85"/>
                  </a:cubicBezTo>
                  <a:cubicBezTo>
                    <a:pt x="122" y="85"/>
                    <a:pt x="131" y="83"/>
                    <a:pt x="135" y="79"/>
                  </a:cubicBezTo>
                  <a:lnTo>
                    <a:pt x="152" y="70"/>
                  </a:lnTo>
                  <a:lnTo>
                    <a:pt x="126" y="70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0"/>
                  </a:cubicBezTo>
                  <a:lnTo>
                    <a:pt x="28" y="34"/>
                  </a:lnTo>
                  <a:cubicBezTo>
                    <a:pt x="20" y="26"/>
                    <a:pt x="20" y="17"/>
                    <a:pt x="28" y="17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4295296" y="2221251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1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4294013" y="2222398"/>
              <a:ext cx="10257" cy="4994"/>
            </a:xfrm>
            <a:custGeom>
              <a:rect b="b" l="l" r="r" t="t"/>
              <a:pathLst>
                <a:path extrusionOk="0" h="74" w="152">
                  <a:moveTo>
                    <a:pt x="1" y="1"/>
                  </a:moveTo>
                  <a:lnTo>
                    <a:pt x="1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20"/>
                  </a:lnTo>
                  <a:lnTo>
                    <a:pt x="20" y="20"/>
                  </a:lnTo>
                  <a:lnTo>
                    <a:pt x="90" y="63"/>
                  </a:lnTo>
                  <a:lnTo>
                    <a:pt x="90" y="73"/>
                  </a:lnTo>
                  <a:lnTo>
                    <a:pt x="126" y="73"/>
                  </a:lnTo>
                  <a:lnTo>
                    <a:pt x="135" y="63"/>
                  </a:lnTo>
                  <a:lnTo>
                    <a:pt x="152" y="54"/>
                  </a:lnTo>
                  <a:lnTo>
                    <a:pt x="152" y="46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4294013" y="2220711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26"/>
                    <a:pt x="20" y="34"/>
                  </a:cubicBezTo>
                  <a:lnTo>
                    <a:pt x="90" y="79"/>
                  </a:lnTo>
                  <a:cubicBezTo>
                    <a:pt x="94" y="83"/>
                    <a:pt x="104" y="85"/>
                    <a:pt x="113" y="85"/>
                  </a:cubicBezTo>
                  <a:cubicBezTo>
                    <a:pt x="122" y="85"/>
                    <a:pt x="131" y="83"/>
                    <a:pt x="135" y="79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1"/>
                  </a:cubicBez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4295296" y="2232048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18"/>
                    <a:pt x="1" y="18"/>
                  </a:cubicBezTo>
                  <a:lnTo>
                    <a:pt x="1" y="26"/>
                  </a:lnTo>
                  <a:lnTo>
                    <a:pt x="9" y="18"/>
                  </a:lnTo>
                  <a:lnTo>
                    <a:pt x="18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4294013" y="2233802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1" y="0"/>
                  </a:moveTo>
                  <a:lnTo>
                    <a:pt x="1" y="11"/>
                  </a:lnTo>
                  <a:lnTo>
                    <a:pt x="11" y="11"/>
                  </a:lnTo>
                  <a:lnTo>
                    <a:pt x="11" y="0"/>
                  </a:lnTo>
                  <a:close/>
                  <a:moveTo>
                    <a:pt x="11" y="11"/>
                  </a:moveTo>
                  <a:lnTo>
                    <a:pt x="11" y="19"/>
                  </a:lnTo>
                  <a:lnTo>
                    <a:pt x="20" y="19"/>
                  </a:lnTo>
                  <a:lnTo>
                    <a:pt x="90" y="64"/>
                  </a:lnTo>
                  <a:lnTo>
                    <a:pt x="107" y="64"/>
                  </a:lnTo>
                  <a:lnTo>
                    <a:pt x="107" y="72"/>
                  </a:lnTo>
                  <a:lnTo>
                    <a:pt x="118" y="72"/>
                  </a:lnTo>
                  <a:lnTo>
                    <a:pt x="118" y="64"/>
                  </a:lnTo>
                  <a:lnTo>
                    <a:pt x="135" y="64"/>
                  </a:lnTo>
                  <a:lnTo>
                    <a:pt x="152" y="53"/>
                  </a:lnTo>
                  <a:lnTo>
                    <a:pt x="152" y="45"/>
                  </a:lnTo>
                  <a:lnTo>
                    <a:pt x="135" y="45"/>
                  </a:lnTo>
                  <a:lnTo>
                    <a:pt x="135" y="53"/>
                  </a:lnTo>
                  <a:lnTo>
                    <a:pt x="90" y="53"/>
                  </a:lnTo>
                  <a:lnTo>
                    <a:pt x="90" y="45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4294013" y="2232048"/>
              <a:ext cx="10257" cy="5263"/>
            </a:xfrm>
            <a:custGeom>
              <a:rect b="b" l="l" r="r" t="t"/>
              <a:pathLst>
                <a:path extrusionOk="0" h="78" w="152">
                  <a:moveTo>
                    <a:pt x="20" y="1"/>
                  </a:moveTo>
                  <a:cubicBezTo>
                    <a:pt x="1" y="9"/>
                    <a:pt x="1" y="26"/>
                    <a:pt x="20" y="37"/>
                  </a:cubicBezTo>
                  <a:lnTo>
                    <a:pt x="90" y="71"/>
                  </a:lnTo>
                  <a:cubicBezTo>
                    <a:pt x="94" y="75"/>
                    <a:pt x="104" y="77"/>
                    <a:pt x="113" y="77"/>
                  </a:cubicBezTo>
                  <a:cubicBezTo>
                    <a:pt x="122" y="77"/>
                    <a:pt x="131" y="75"/>
                    <a:pt x="135" y="71"/>
                  </a:cubicBezTo>
                  <a:lnTo>
                    <a:pt x="152" y="71"/>
                  </a:lnTo>
                  <a:lnTo>
                    <a:pt x="143" y="62"/>
                  </a:lnTo>
                  <a:lnTo>
                    <a:pt x="126" y="71"/>
                  </a:lnTo>
                  <a:lnTo>
                    <a:pt x="99" y="71"/>
                  </a:lnTo>
                  <a:lnTo>
                    <a:pt x="28" y="26"/>
                  </a:lnTo>
                  <a:cubicBezTo>
                    <a:pt x="20" y="26"/>
                    <a:pt x="20" y="18"/>
                    <a:pt x="28" y="9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4295296" y="2243384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lnTo>
                    <a:pt x="9" y="9"/>
                  </a:lnTo>
                  <a:cubicBezTo>
                    <a:pt x="1" y="9"/>
                    <a:pt x="1" y="9"/>
                    <a:pt x="1" y="18"/>
                  </a:cubicBezTo>
                  <a:lnTo>
                    <a:pt x="1" y="28"/>
                  </a:lnTo>
                  <a:cubicBezTo>
                    <a:pt x="1" y="2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4294013" y="2244532"/>
              <a:ext cx="10257" cy="4994"/>
            </a:xfrm>
            <a:custGeom>
              <a:rect b="b" l="l" r="r" t="t"/>
              <a:pathLst>
                <a:path extrusionOk="0" h="74" w="152">
                  <a:moveTo>
                    <a:pt x="1" y="1"/>
                  </a:moveTo>
                  <a:lnTo>
                    <a:pt x="1" y="11"/>
                  </a:lnTo>
                  <a:lnTo>
                    <a:pt x="1" y="20"/>
                  </a:lnTo>
                  <a:lnTo>
                    <a:pt x="11" y="20"/>
                  </a:lnTo>
                  <a:lnTo>
                    <a:pt x="11" y="28"/>
                  </a:lnTo>
                  <a:lnTo>
                    <a:pt x="20" y="28"/>
                  </a:lnTo>
                  <a:lnTo>
                    <a:pt x="90" y="73"/>
                  </a:lnTo>
                  <a:lnTo>
                    <a:pt x="135" y="73"/>
                  </a:lnTo>
                  <a:lnTo>
                    <a:pt x="152" y="65"/>
                  </a:lnTo>
                  <a:lnTo>
                    <a:pt x="152" y="45"/>
                  </a:lnTo>
                  <a:lnTo>
                    <a:pt x="135" y="54"/>
                  </a:lnTo>
                  <a:lnTo>
                    <a:pt x="126" y="65"/>
                  </a:lnTo>
                  <a:lnTo>
                    <a:pt x="90" y="65"/>
                  </a:lnTo>
                  <a:lnTo>
                    <a:pt x="90" y="54"/>
                  </a:lnTo>
                  <a:lnTo>
                    <a:pt x="20" y="20"/>
                  </a:lnTo>
                  <a:lnTo>
                    <a:pt x="1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4294013" y="2242845"/>
              <a:ext cx="10257" cy="5871"/>
            </a:xfrm>
            <a:custGeom>
              <a:rect b="b" l="l" r="r" t="t"/>
              <a:pathLst>
                <a:path extrusionOk="0" h="87" w="152">
                  <a:moveTo>
                    <a:pt x="28" y="0"/>
                  </a:moveTo>
                  <a:lnTo>
                    <a:pt x="20" y="9"/>
                  </a:lnTo>
                  <a:cubicBezTo>
                    <a:pt x="1" y="17"/>
                    <a:pt x="1" y="36"/>
                    <a:pt x="20" y="45"/>
                  </a:cubicBezTo>
                  <a:lnTo>
                    <a:pt x="90" y="79"/>
                  </a:lnTo>
                  <a:cubicBezTo>
                    <a:pt x="94" y="84"/>
                    <a:pt x="104" y="87"/>
                    <a:pt x="113" y="87"/>
                  </a:cubicBezTo>
                  <a:cubicBezTo>
                    <a:pt x="122" y="87"/>
                    <a:pt x="131" y="84"/>
                    <a:pt x="135" y="79"/>
                  </a:cubicBezTo>
                  <a:lnTo>
                    <a:pt x="152" y="70"/>
                  </a:lnTo>
                  <a:lnTo>
                    <a:pt x="126" y="70"/>
                  </a:lnTo>
                  <a:cubicBezTo>
                    <a:pt x="122" y="75"/>
                    <a:pt x="117" y="77"/>
                    <a:pt x="113" y="77"/>
                  </a:cubicBezTo>
                  <a:cubicBezTo>
                    <a:pt x="108" y="77"/>
                    <a:pt x="103" y="75"/>
                    <a:pt x="99" y="70"/>
                  </a:cubicBezTo>
                  <a:lnTo>
                    <a:pt x="28" y="36"/>
                  </a:lnTo>
                  <a:cubicBezTo>
                    <a:pt x="20" y="26"/>
                    <a:pt x="20" y="17"/>
                    <a:pt x="28" y="17"/>
                  </a:cubicBezTo>
                  <a:lnTo>
                    <a:pt x="37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4285713" y="2149992"/>
              <a:ext cx="29961" cy="27127"/>
            </a:xfrm>
            <a:custGeom>
              <a:rect b="b" l="l" r="r" t="t"/>
              <a:pathLst>
                <a:path extrusionOk="0" h="402" w="444">
                  <a:moveTo>
                    <a:pt x="0" y="1"/>
                  </a:moveTo>
                  <a:lnTo>
                    <a:pt x="98" y="267"/>
                  </a:lnTo>
                  <a:lnTo>
                    <a:pt x="337" y="401"/>
                  </a:lnTo>
                  <a:lnTo>
                    <a:pt x="443" y="2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4308387" y="2155458"/>
              <a:ext cx="27667" cy="21661"/>
            </a:xfrm>
            <a:custGeom>
              <a:rect b="b" l="l" r="r" t="t"/>
              <a:pathLst>
                <a:path extrusionOk="0" h="321" w="410">
                  <a:moveTo>
                    <a:pt x="409" y="1"/>
                  </a:moveTo>
                  <a:lnTo>
                    <a:pt x="107" y="17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312" y="141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4285713" y="2138115"/>
              <a:ext cx="50340" cy="29354"/>
            </a:xfrm>
            <a:custGeom>
              <a:rect b="b" l="l" r="r" t="t"/>
              <a:pathLst>
                <a:path extrusionOk="0" h="435" w="746">
                  <a:moveTo>
                    <a:pt x="303" y="0"/>
                  </a:moveTo>
                  <a:lnTo>
                    <a:pt x="0" y="177"/>
                  </a:lnTo>
                  <a:lnTo>
                    <a:pt x="443" y="434"/>
                  </a:lnTo>
                  <a:lnTo>
                    <a:pt x="745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4270733" y="2109369"/>
              <a:ext cx="12619" cy="14981"/>
            </a:xfrm>
            <a:custGeom>
              <a:rect b="b" l="l" r="r" t="t"/>
              <a:pathLst>
                <a:path extrusionOk="0" h="222" w="187">
                  <a:moveTo>
                    <a:pt x="186" y="0"/>
                  </a:moveTo>
                  <a:lnTo>
                    <a:pt x="1" y="107"/>
                  </a:lnTo>
                  <a:lnTo>
                    <a:pt x="1" y="222"/>
                  </a:lnTo>
                  <a:lnTo>
                    <a:pt x="186" y="11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4258114" y="2102148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8" y="1"/>
                  </a:moveTo>
                  <a:lnTo>
                    <a:pt x="1" y="107"/>
                  </a:lnTo>
                  <a:lnTo>
                    <a:pt x="188" y="214"/>
                  </a:lnTo>
                  <a:lnTo>
                    <a:pt x="373" y="10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4270733" y="2117129"/>
              <a:ext cx="83270" cy="47911"/>
            </a:xfrm>
            <a:custGeom>
              <a:rect b="b" l="l" r="r" t="t"/>
              <a:pathLst>
                <a:path extrusionOk="0" h="710" w="1234">
                  <a:moveTo>
                    <a:pt x="186" y="0"/>
                  </a:moveTo>
                  <a:lnTo>
                    <a:pt x="1" y="107"/>
                  </a:lnTo>
                  <a:lnTo>
                    <a:pt x="1048" y="709"/>
                  </a:lnTo>
                  <a:lnTo>
                    <a:pt x="1234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4345028" y="2164972"/>
              <a:ext cx="21594" cy="14981"/>
            </a:xfrm>
            <a:custGeom>
              <a:rect b="b" l="l" r="r" t="t"/>
              <a:pathLst>
                <a:path extrusionOk="0" h="222" w="320">
                  <a:moveTo>
                    <a:pt x="320" y="0"/>
                  </a:moveTo>
                  <a:lnTo>
                    <a:pt x="133" y="107"/>
                  </a:lnTo>
                  <a:lnTo>
                    <a:pt x="1" y="222"/>
                  </a:lnTo>
                  <a:lnTo>
                    <a:pt x="186" y="1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4341452" y="2149992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6" y="1"/>
                  </a:moveTo>
                  <a:lnTo>
                    <a:pt x="0" y="107"/>
                  </a:lnTo>
                  <a:lnTo>
                    <a:pt x="186" y="214"/>
                  </a:lnTo>
                  <a:lnTo>
                    <a:pt x="373" y="10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4353936" y="2157212"/>
              <a:ext cx="12686" cy="14981"/>
            </a:xfrm>
            <a:custGeom>
              <a:rect b="b" l="l" r="r" t="t"/>
              <a:pathLst>
                <a:path extrusionOk="0" h="222" w="188">
                  <a:moveTo>
                    <a:pt x="188" y="0"/>
                  </a:moveTo>
                  <a:lnTo>
                    <a:pt x="1" y="107"/>
                  </a:lnTo>
                  <a:lnTo>
                    <a:pt x="1" y="222"/>
                  </a:lnTo>
                  <a:lnTo>
                    <a:pt x="188" y="11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258114" y="2109369"/>
              <a:ext cx="95889" cy="70584"/>
            </a:xfrm>
            <a:custGeom>
              <a:rect b="b" l="l" r="r" t="t"/>
              <a:pathLst>
                <a:path extrusionOk="0" h="1046" w="1421">
                  <a:moveTo>
                    <a:pt x="1" y="0"/>
                  </a:moveTo>
                  <a:lnTo>
                    <a:pt x="1" y="115"/>
                  </a:lnTo>
                  <a:lnTo>
                    <a:pt x="135" y="381"/>
                  </a:lnTo>
                  <a:lnTo>
                    <a:pt x="1289" y="1046"/>
                  </a:lnTo>
                  <a:lnTo>
                    <a:pt x="1421" y="931"/>
                  </a:lnTo>
                  <a:lnTo>
                    <a:pt x="1421" y="816"/>
                  </a:lnTo>
                  <a:lnTo>
                    <a:pt x="1235" y="709"/>
                  </a:lnTo>
                  <a:lnTo>
                    <a:pt x="1235" y="824"/>
                  </a:lnTo>
                  <a:lnTo>
                    <a:pt x="188" y="222"/>
                  </a:lnTo>
                  <a:lnTo>
                    <a:pt x="188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4501785" y="2026773"/>
              <a:ext cx="22876" cy="104796"/>
            </a:xfrm>
            <a:custGeom>
              <a:rect b="b" l="l" r="r" t="t"/>
              <a:pathLst>
                <a:path extrusionOk="0" h="1553" w="339">
                  <a:moveTo>
                    <a:pt x="339" y="0"/>
                  </a:moveTo>
                  <a:cubicBezTo>
                    <a:pt x="339" y="26"/>
                    <a:pt x="320" y="54"/>
                    <a:pt x="285" y="71"/>
                  </a:cubicBezTo>
                  <a:cubicBezTo>
                    <a:pt x="285" y="71"/>
                    <a:pt x="275" y="71"/>
                    <a:pt x="275" y="79"/>
                  </a:cubicBezTo>
                  <a:lnTo>
                    <a:pt x="258" y="79"/>
                  </a:lnTo>
                  <a:cubicBezTo>
                    <a:pt x="258" y="79"/>
                    <a:pt x="249" y="88"/>
                    <a:pt x="241" y="88"/>
                  </a:cubicBezTo>
                  <a:lnTo>
                    <a:pt x="222" y="88"/>
                  </a:lnTo>
                  <a:lnTo>
                    <a:pt x="222" y="98"/>
                  </a:lnTo>
                  <a:lnTo>
                    <a:pt x="115" y="98"/>
                  </a:lnTo>
                  <a:lnTo>
                    <a:pt x="107" y="88"/>
                  </a:lnTo>
                  <a:lnTo>
                    <a:pt x="81" y="88"/>
                  </a:lnTo>
                  <a:lnTo>
                    <a:pt x="73" y="79"/>
                  </a:lnTo>
                  <a:lnTo>
                    <a:pt x="62" y="79"/>
                  </a:lnTo>
                  <a:cubicBezTo>
                    <a:pt x="53" y="71"/>
                    <a:pt x="53" y="71"/>
                    <a:pt x="45" y="71"/>
                  </a:cubicBezTo>
                  <a:lnTo>
                    <a:pt x="36" y="62"/>
                  </a:lnTo>
                  <a:lnTo>
                    <a:pt x="28" y="54"/>
                  </a:lnTo>
                  <a:lnTo>
                    <a:pt x="19" y="54"/>
                  </a:lnTo>
                  <a:lnTo>
                    <a:pt x="19" y="45"/>
                  </a:lnTo>
                  <a:lnTo>
                    <a:pt x="9" y="34"/>
                  </a:lnTo>
                  <a:lnTo>
                    <a:pt x="9" y="26"/>
                  </a:lnTo>
                  <a:lnTo>
                    <a:pt x="0" y="26"/>
                  </a:lnTo>
                  <a:lnTo>
                    <a:pt x="0" y="1454"/>
                  </a:lnTo>
                  <a:lnTo>
                    <a:pt x="0" y="1463"/>
                  </a:lnTo>
                  <a:lnTo>
                    <a:pt x="9" y="1471"/>
                  </a:lnTo>
                  <a:lnTo>
                    <a:pt x="9" y="1482"/>
                  </a:lnTo>
                  <a:lnTo>
                    <a:pt x="19" y="1491"/>
                  </a:lnTo>
                  <a:lnTo>
                    <a:pt x="28" y="1499"/>
                  </a:lnTo>
                  <a:lnTo>
                    <a:pt x="28" y="1508"/>
                  </a:lnTo>
                  <a:lnTo>
                    <a:pt x="36" y="1508"/>
                  </a:lnTo>
                  <a:lnTo>
                    <a:pt x="45" y="1516"/>
                  </a:lnTo>
                  <a:lnTo>
                    <a:pt x="53" y="1516"/>
                  </a:lnTo>
                  <a:cubicBezTo>
                    <a:pt x="53" y="1525"/>
                    <a:pt x="62" y="1525"/>
                    <a:pt x="62" y="1525"/>
                  </a:cubicBezTo>
                  <a:lnTo>
                    <a:pt x="73" y="1535"/>
                  </a:lnTo>
                  <a:lnTo>
                    <a:pt x="90" y="1535"/>
                  </a:lnTo>
                  <a:lnTo>
                    <a:pt x="98" y="1544"/>
                  </a:lnTo>
                  <a:lnTo>
                    <a:pt x="143" y="1544"/>
                  </a:lnTo>
                  <a:lnTo>
                    <a:pt x="143" y="1552"/>
                  </a:lnTo>
                  <a:lnTo>
                    <a:pt x="196" y="1552"/>
                  </a:lnTo>
                  <a:lnTo>
                    <a:pt x="196" y="1544"/>
                  </a:lnTo>
                  <a:lnTo>
                    <a:pt x="249" y="1544"/>
                  </a:lnTo>
                  <a:lnTo>
                    <a:pt x="249" y="1535"/>
                  </a:lnTo>
                  <a:lnTo>
                    <a:pt x="266" y="1535"/>
                  </a:lnTo>
                  <a:lnTo>
                    <a:pt x="275" y="1525"/>
                  </a:lnTo>
                  <a:cubicBezTo>
                    <a:pt x="285" y="1525"/>
                    <a:pt x="285" y="1525"/>
                    <a:pt x="294" y="1516"/>
                  </a:cubicBezTo>
                  <a:cubicBezTo>
                    <a:pt x="320" y="1499"/>
                    <a:pt x="339" y="1471"/>
                    <a:pt x="339" y="1454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4500637" y="2020160"/>
              <a:ext cx="25170" cy="13226"/>
            </a:xfrm>
            <a:custGeom>
              <a:rect b="b" l="l" r="r" t="t"/>
              <a:pathLst>
                <a:path extrusionOk="0" h="196" w="373">
                  <a:moveTo>
                    <a:pt x="185" y="0"/>
                  </a:moveTo>
                  <a:cubicBezTo>
                    <a:pt x="141" y="0"/>
                    <a:pt x="97" y="9"/>
                    <a:pt x="62" y="26"/>
                  </a:cubicBezTo>
                  <a:cubicBezTo>
                    <a:pt x="0" y="71"/>
                    <a:pt x="0" y="132"/>
                    <a:pt x="62" y="169"/>
                  </a:cubicBezTo>
                  <a:cubicBezTo>
                    <a:pt x="97" y="187"/>
                    <a:pt x="141" y="196"/>
                    <a:pt x="185" y="196"/>
                  </a:cubicBezTo>
                  <a:cubicBezTo>
                    <a:pt x="228" y="196"/>
                    <a:pt x="271" y="187"/>
                    <a:pt x="302" y="169"/>
                  </a:cubicBezTo>
                  <a:cubicBezTo>
                    <a:pt x="373" y="132"/>
                    <a:pt x="373" y="71"/>
                    <a:pt x="302" y="26"/>
                  </a:cubicBezTo>
                  <a:cubicBezTo>
                    <a:pt x="271" y="9"/>
                    <a:pt x="228" y="0"/>
                    <a:pt x="185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4501785" y="2037502"/>
              <a:ext cx="1350" cy="1822"/>
            </a:xfrm>
            <a:custGeom>
              <a:rect b="b" l="l" r="r" t="t"/>
              <a:pathLst>
                <a:path extrusionOk="0" h="27" w="20">
                  <a:moveTo>
                    <a:pt x="19" y="1"/>
                  </a:moveTo>
                  <a:lnTo>
                    <a:pt x="9" y="9"/>
                  </a:lnTo>
                  <a:cubicBezTo>
                    <a:pt x="0" y="9"/>
                    <a:pt x="0" y="9"/>
                    <a:pt x="0" y="18"/>
                  </a:cubicBezTo>
                  <a:lnTo>
                    <a:pt x="0" y="27"/>
                  </a:lnTo>
                  <a:cubicBezTo>
                    <a:pt x="0" y="27"/>
                    <a:pt x="0" y="18"/>
                    <a:pt x="9" y="18"/>
                  </a:cubicBezTo>
                  <a:lnTo>
                    <a:pt x="19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4500637" y="2039257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20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37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90" y="45"/>
                  </a:lnTo>
                  <a:lnTo>
                    <a:pt x="79" y="45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4500637" y="2036962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6" y="0"/>
                  </a:moveTo>
                  <a:lnTo>
                    <a:pt x="9" y="9"/>
                  </a:lnTo>
                  <a:cubicBezTo>
                    <a:pt x="0" y="17"/>
                    <a:pt x="0" y="35"/>
                    <a:pt x="9" y="43"/>
                  </a:cubicBezTo>
                  <a:lnTo>
                    <a:pt x="79" y="79"/>
                  </a:lnTo>
                  <a:cubicBezTo>
                    <a:pt x="89" y="83"/>
                    <a:pt x="100" y="86"/>
                    <a:pt x="110" y="86"/>
                  </a:cubicBezTo>
                  <a:cubicBezTo>
                    <a:pt x="119" y="86"/>
                    <a:pt x="128" y="83"/>
                    <a:pt x="132" y="79"/>
                  </a:cubicBezTo>
                  <a:lnTo>
                    <a:pt x="151" y="71"/>
                  </a:lnTo>
                  <a:lnTo>
                    <a:pt x="132" y="71"/>
                  </a:lnTo>
                  <a:lnTo>
                    <a:pt x="124" y="79"/>
                  </a:lnTo>
                  <a:lnTo>
                    <a:pt x="98" y="79"/>
                  </a:lnTo>
                  <a:lnTo>
                    <a:pt x="26" y="35"/>
                  </a:lnTo>
                  <a:cubicBezTo>
                    <a:pt x="17" y="26"/>
                    <a:pt x="17" y="17"/>
                    <a:pt x="26" y="17"/>
                  </a:cubicBezTo>
                  <a:lnTo>
                    <a:pt x="36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4501785" y="2048906"/>
              <a:ext cx="1350" cy="1754"/>
            </a:xfrm>
            <a:custGeom>
              <a:rect b="b" l="l" r="r" t="t"/>
              <a:pathLst>
                <a:path extrusionOk="0" h="26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9"/>
                    <a:pt x="0" y="17"/>
                  </a:cubicBezTo>
                  <a:lnTo>
                    <a:pt x="0" y="26"/>
                  </a:lnTo>
                  <a:cubicBezTo>
                    <a:pt x="0" y="26"/>
                    <a:pt x="0" y="17"/>
                    <a:pt x="9" y="17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4500637" y="2050593"/>
              <a:ext cx="10257" cy="4386"/>
            </a:xfrm>
            <a:custGeom>
              <a:rect b="b" l="l" r="r" t="t"/>
              <a:pathLst>
                <a:path extrusionOk="0" h="65" w="152">
                  <a:moveTo>
                    <a:pt x="0" y="1"/>
                  </a:moveTo>
                  <a:lnTo>
                    <a:pt x="0" y="11"/>
                  </a:lnTo>
                  <a:lnTo>
                    <a:pt x="9" y="11"/>
                  </a:lnTo>
                  <a:lnTo>
                    <a:pt x="9" y="20"/>
                  </a:lnTo>
                  <a:lnTo>
                    <a:pt x="79" y="54"/>
                  </a:lnTo>
                  <a:lnTo>
                    <a:pt x="90" y="54"/>
                  </a:lnTo>
                  <a:lnTo>
                    <a:pt x="90" y="65"/>
                  </a:lnTo>
                  <a:lnTo>
                    <a:pt x="132" y="65"/>
                  </a:lnTo>
                  <a:lnTo>
                    <a:pt x="132" y="54"/>
                  </a:lnTo>
                  <a:lnTo>
                    <a:pt x="151" y="54"/>
                  </a:lnTo>
                  <a:lnTo>
                    <a:pt x="151" y="37"/>
                  </a:lnTo>
                  <a:lnTo>
                    <a:pt x="132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8" y="45"/>
                  </a:lnTo>
                  <a:lnTo>
                    <a:pt x="79" y="4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4500637" y="2048299"/>
              <a:ext cx="10257" cy="5803"/>
            </a:xfrm>
            <a:custGeom>
              <a:rect b="b" l="l" r="r" t="t"/>
              <a:pathLst>
                <a:path extrusionOk="0" h="86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5"/>
                  </a:cubicBezTo>
                  <a:lnTo>
                    <a:pt x="79" y="79"/>
                  </a:lnTo>
                  <a:cubicBezTo>
                    <a:pt x="89" y="84"/>
                    <a:pt x="100" y="86"/>
                    <a:pt x="110" y="86"/>
                  </a:cubicBezTo>
                  <a:cubicBezTo>
                    <a:pt x="119" y="86"/>
                    <a:pt x="128" y="84"/>
                    <a:pt x="132" y="79"/>
                  </a:cubicBezTo>
                  <a:lnTo>
                    <a:pt x="151" y="71"/>
                  </a:lnTo>
                  <a:lnTo>
                    <a:pt x="124" y="71"/>
                  </a:lnTo>
                  <a:cubicBezTo>
                    <a:pt x="119" y="75"/>
                    <a:pt x="115" y="77"/>
                    <a:pt x="111" y="77"/>
                  </a:cubicBezTo>
                  <a:cubicBezTo>
                    <a:pt x="107" y="77"/>
                    <a:pt x="102" y="75"/>
                    <a:pt x="98" y="71"/>
                  </a:cubicBezTo>
                  <a:lnTo>
                    <a:pt x="26" y="35"/>
                  </a:lnTo>
                  <a:cubicBezTo>
                    <a:pt x="17" y="26"/>
                    <a:pt x="17" y="18"/>
                    <a:pt x="26" y="18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4501785" y="2060243"/>
              <a:ext cx="1350" cy="1957"/>
            </a:xfrm>
            <a:custGeom>
              <a:rect b="b" l="l" r="r" t="t"/>
              <a:pathLst>
                <a:path extrusionOk="0" h="29" w="20">
                  <a:moveTo>
                    <a:pt x="9" y="0"/>
                  </a:moveTo>
                  <a:lnTo>
                    <a:pt x="0" y="9"/>
                  </a:lnTo>
                  <a:lnTo>
                    <a:pt x="0" y="28"/>
                  </a:lnTo>
                  <a:cubicBezTo>
                    <a:pt x="0" y="17"/>
                    <a:pt x="0" y="17"/>
                    <a:pt x="9" y="17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4500637" y="2061390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0" y="0"/>
                  </a:moveTo>
                  <a:lnTo>
                    <a:pt x="0" y="11"/>
                  </a:lnTo>
                  <a:lnTo>
                    <a:pt x="9" y="20"/>
                  </a:lnTo>
                  <a:lnTo>
                    <a:pt x="79" y="64"/>
                  </a:lnTo>
                  <a:lnTo>
                    <a:pt x="98" y="64"/>
                  </a:lnTo>
                  <a:lnTo>
                    <a:pt x="98" y="73"/>
                  </a:lnTo>
                  <a:lnTo>
                    <a:pt x="124" y="73"/>
                  </a:lnTo>
                  <a:lnTo>
                    <a:pt x="124" y="64"/>
                  </a:lnTo>
                  <a:lnTo>
                    <a:pt x="132" y="64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54"/>
                  </a:lnTo>
                  <a:lnTo>
                    <a:pt x="79" y="54"/>
                  </a:lnTo>
                  <a:lnTo>
                    <a:pt x="9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4500637" y="2059636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6"/>
                    <a:pt x="9" y="37"/>
                  </a:cubicBezTo>
                  <a:lnTo>
                    <a:pt x="79" y="80"/>
                  </a:lnTo>
                  <a:cubicBezTo>
                    <a:pt x="89" y="85"/>
                    <a:pt x="100" y="88"/>
                    <a:pt x="110" y="88"/>
                  </a:cubicBezTo>
                  <a:cubicBezTo>
                    <a:pt x="119" y="88"/>
                    <a:pt x="128" y="85"/>
                    <a:pt x="132" y="80"/>
                  </a:cubicBezTo>
                  <a:lnTo>
                    <a:pt x="151" y="71"/>
                  </a:lnTo>
                  <a:lnTo>
                    <a:pt x="132" y="63"/>
                  </a:lnTo>
                  <a:lnTo>
                    <a:pt x="124" y="71"/>
                  </a:lnTo>
                  <a:cubicBezTo>
                    <a:pt x="119" y="75"/>
                    <a:pt x="115" y="77"/>
                    <a:pt x="111" y="77"/>
                  </a:cubicBezTo>
                  <a:cubicBezTo>
                    <a:pt x="107" y="77"/>
                    <a:pt x="102" y="75"/>
                    <a:pt x="98" y="71"/>
                  </a:cubicBezTo>
                  <a:lnTo>
                    <a:pt x="26" y="26"/>
                  </a:lnTo>
                  <a:cubicBezTo>
                    <a:pt x="17" y="26"/>
                    <a:pt x="17" y="18"/>
                    <a:pt x="26" y="9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4501785" y="2071040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17"/>
                    <a:pt x="0" y="17"/>
                  </a:cubicBezTo>
                  <a:lnTo>
                    <a:pt x="0" y="28"/>
                  </a:lnTo>
                  <a:lnTo>
                    <a:pt x="9" y="17"/>
                  </a:lnTo>
                  <a:lnTo>
                    <a:pt x="19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4500637" y="2072862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18"/>
                  </a:lnTo>
                  <a:lnTo>
                    <a:pt x="79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3"/>
                  </a:lnTo>
                  <a:lnTo>
                    <a:pt x="132" y="43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3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4500637" y="2071040"/>
              <a:ext cx="10257" cy="5331"/>
            </a:xfrm>
            <a:custGeom>
              <a:rect b="b" l="l" r="r" t="t"/>
              <a:pathLst>
                <a:path extrusionOk="0" h="79" w="152">
                  <a:moveTo>
                    <a:pt x="9" y="0"/>
                  </a:moveTo>
                  <a:cubicBezTo>
                    <a:pt x="0" y="9"/>
                    <a:pt x="0" y="28"/>
                    <a:pt x="9" y="36"/>
                  </a:cubicBezTo>
                  <a:lnTo>
                    <a:pt x="79" y="70"/>
                  </a:lnTo>
                  <a:cubicBezTo>
                    <a:pt x="89" y="76"/>
                    <a:pt x="100" y="78"/>
                    <a:pt x="110" y="78"/>
                  </a:cubicBezTo>
                  <a:cubicBezTo>
                    <a:pt x="119" y="78"/>
                    <a:pt x="128" y="76"/>
                    <a:pt x="132" y="70"/>
                  </a:cubicBezTo>
                  <a:lnTo>
                    <a:pt x="151" y="70"/>
                  </a:lnTo>
                  <a:lnTo>
                    <a:pt x="132" y="62"/>
                  </a:lnTo>
                  <a:lnTo>
                    <a:pt x="124" y="70"/>
                  </a:lnTo>
                  <a:lnTo>
                    <a:pt x="98" y="70"/>
                  </a:lnTo>
                  <a:lnTo>
                    <a:pt x="26" y="28"/>
                  </a:lnTo>
                  <a:cubicBezTo>
                    <a:pt x="17" y="17"/>
                    <a:pt x="17" y="17"/>
                    <a:pt x="26" y="9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4501785" y="2082377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9"/>
                  </a:lnTo>
                  <a:cubicBezTo>
                    <a:pt x="0" y="9"/>
                    <a:pt x="0" y="9"/>
                    <a:pt x="0" y="19"/>
                  </a:cubicBezTo>
                  <a:lnTo>
                    <a:pt x="0" y="28"/>
                  </a:lnTo>
                  <a:cubicBezTo>
                    <a:pt x="0" y="28"/>
                    <a:pt x="0" y="19"/>
                    <a:pt x="9" y="19"/>
                  </a:cubicBez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4500637" y="2084198"/>
              <a:ext cx="10257" cy="4251"/>
            </a:xfrm>
            <a:custGeom>
              <a:rect b="b" l="l" r="r" t="t"/>
              <a:pathLst>
                <a:path extrusionOk="0" h="63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79" y="54"/>
                  </a:lnTo>
                  <a:lnTo>
                    <a:pt x="90" y="63"/>
                  </a:lnTo>
                  <a:lnTo>
                    <a:pt x="132" y="63"/>
                  </a:lnTo>
                  <a:lnTo>
                    <a:pt x="132" y="54"/>
                  </a:lnTo>
                  <a:lnTo>
                    <a:pt x="151" y="54"/>
                  </a:lnTo>
                  <a:lnTo>
                    <a:pt x="151" y="35"/>
                  </a:lnTo>
                  <a:lnTo>
                    <a:pt x="132" y="46"/>
                  </a:lnTo>
                  <a:lnTo>
                    <a:pt x="124" y="46"/>
                  </a:lnTo>
                  <a:lnTo>
                    <a:pt x="124" y="54"/>
                  </a:lnTo>
                  <a:lnTo>
                    <a:pt x="98" y="54"/>
                  </a:lnTo>
                  <a:lnTo>
                    <a:pt x="90" y="46"/>
                  </a:lnTo>
                  <a:lnTo>
                    <a:pt x="79" y="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4500637" y="2081769"/>
              <a:ext cx="10257" cy="5938"/>
            </a:xfrm>
            <a:custGeom>
              <a:rect b="b" l="l" r="r" t="t"/>
              <a:pathLst>
                <a:path extrusionOk="0" h="88" w="152">
                  <a:moveTo>
                    <a:pt x="26" y="1"/>
                  </a:moveTo>
                  <a:lnTo>
                    <a:pt x="9" y="9"/>
                  </a:lnTo>
                  <a:cubicBezTo>
                    <a:pt x="0" y="18"/>
                    <a:pt x="0" y="28"/>
                    <a:pt x="9" y="37"/>
                  </a:cubicBezTo>
                  <a:lnTo>
                    <a:pt x="79" y="82"/>
                  </a:lnTo>
                  <a:cubicBezTo>
                    <a:pt x="89" y="86"/>
                    <a:pt x="100" y="88"/>
                    <a:pt x="110" y="88"/>
                  </a:cubicBezTo>
                  <a:cubicBezTo>
                    <a:pt x="119" y="88"/>
                    <a:pt x="128" y="86"/>
                    <a:pt x="132" y="82"/>
                  </a:cubicBezTo>
                  <a:lnTo>
                    <a:pt x="151" y="71"/>
                  </a:lnTo>
                  <a:lnTo>
                    <a:pt x="124" y="71"/>
                  </a:lnTo>
                  <a:cubicBezTo>
                    <a:pt x="119" y="76"/>
                    <a:pt x="115" y="79"/>
                    <a:pt x="111" y="79"/>
                  </a:cubicBezTo>
                  <a:cubicBezTo>
                    <a:pt x="107" y="79"/>
                    <a:pt x="102" y="76"/>
                    <a:pt x="98" y="71"/>
                  </a:cubicBezTo>
                  <a:lnTo>
                    <a:pt x="26" y="37"/>
                  </a:lnTo>
                  <a:cubicBezTo>
                    <a:pt x="17" y="28"/>
                    <a:pt x="17" y="18"/>
                    <a:pt x="26" y="18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4501785" y="2093713"/>
              <a:ext cx="1350" cy="1957"/>
            </a:xfrm>
            <a:custGeom>
              <a:rect b="b" l="l" r="r" t="t"/>
              <a:pathLst>
                <a:path extrusionOk="0" h="29" w="20">
                  <a:moveTo>
                    <a:pt x="9" y="0"/>
                  </a:moveTo>
                  <a:lnTo>
                    <a:pt x="0" y="11"/>
                  </a:lnTo>
                  <a:lnTo>
                    <a:pt x="0" y="28"/>
                  </a:lnTo>
                  <a:cubicBezTo>
                    <a:pt x="0" y="20"/>
                    <a:pt x="0" y="20"/>
                    <a:pt x="9" y="20"/>
                  </a:cubicBezTo>
                  <a:lnTo>
                    <a:pt x="19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4500637" y="2094995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79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4" y="71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54"/>
                  </a:lnTo>
                  <a:lnTo>
                    <a:pt x="79" y="54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4500637" y="2093106"/>
              <a:ext cx="10257" cy="6006"/>
            </a:xfrm>
            <a:custGeom>
              <a:rect b="b" l="l" r="r" t="t"/>
              <a:pathLst>
                <a:path extrusionOk="0" h="89" w="152">
                  <a:moveTo>
                    <a:pt x="26" y="1"/>
                  </a:moveTo>
                  <a:lnTo>
                    <a:pt x="9" y="9"/>
                  </a:lnTo>
                  <a:cubicBezTo>
                    <a:pt x="0" y="20"/>
                    <a:pt x="0" y="29"/>
                    <a:pt x="9" y="37"/>
                  </a:cubicBezTo>
                  <a:lnTo>
                    <a:pt x="79" y="82"/>
                  </a:lnTo>
                  <a:cubicBezTo>
                    <a:pt x="89" y="86"/>
                    <a:pt x="100" y="88"/>
                    <a:pt x="110" y="88"/>
                  </a:cubicBezTo>
                  <a:cubicBezTo>
                    <a:pt x="119" y="88"/>
                    <a:pt x="128" y="86"/>
                    <a:pt x="132" y="82"/>
                  </a:cubicBezTo>
                  <a:lnTo>
                    <a:pt x="151" y="73"/>
                  </a:lnTo>
                  <a:lnTo>
                    <a:pt x="132" y="63"/>
                  </a:lnTo>
                  <a:lnTo>
                    <a:pt x="124" y="73"/>
                  </a:lnTo>
                  <a:cubicBezTo>
                    <a:pt x="119" y="77"/>
                    <a:pt x="115" y="80"/>
                    <a:pt x="111" y="80"/>
                  </a:cubicBezTo>
                  <a:cubicBezTo>
                    <a:pt x="107" y="80"/>
                    <a:pt x="102" y="77"/>
                    <a:pt x="98" y="73"/>
                  </a:cubicBezTo>
                  <a:lnTo>
                    <a:pt x="26" y="29"/>
                  </a:lnTo>
                  <a:cubicBezTo>
                    <a:pt x="17" y="29"/>
                    <a:pt x="17" y="20"/>
                    <a:pt x="26" y="9"/>
                  </a:cubicBezTo>
                  <a:lnTo>
                    <a:pt x="36" y="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4501785" y="2104510"/>
              <a:ext cx="1350" cy="1889"/>
            </a:xfrm>
            <a:custGeom>
              <a:rect b="b" l="l" r="r" t="t"/>
              <a:pathLst>
                <a:path extrusionOk="0" h="28" w="20">
                  <a:moveTo>
                    <a:pt x="19" y="0"/>
                  </a:moveTo>
                  <a:lnTo>
                    <a:pt x="9" y="11"/>
                  </a:lnTo>
                  <a:cubicBezTo>
                    <a:pt x="0" y="11"/>
                    <a:pt x="0" y="19"/>
                    <a:pt x="0" y="19"/>
                  </a:cubicBezTo>
                  <a:lnTo>
                    <a:pt x="0" y="28"/>
                  </a:lnTo>
                  <a:lnTo>
                    <a:pt x="9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4500637" y="2106332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1"/>
                  </a:lnTo>
                  <a:close/>
                  <a:moveTo>
                    <a:pt x="9" y="9"/>
                  </a:moveTo>
                  <a:lnTo>
                    <a:pt x="9" y="18"/>
                  </a:lnTo>
                  <a:lnTo>
                    <a:pt x="79" y="62"/>
                  </a:lnTo>
                  <a:lnTo>
                    <a:pt x="107" y="62"/>
                  </a:lnTo>
                  <a:lnTo>
                    <a:pt x="107" y="71"/>
                  </a:lnTo>
                  <a:lnTo>
                    <a:pt x="115" y="71"/>
                  </a:lnTo>
                  <a:lnTo>
                    <a:pt x="115" y="62"/>
                  </a:lnTo>
                  <a:lnTo>
                    <a:pt x="132" y="62"/>
                  </a:lnTo>
                  <a:lnTo>
                    <a:pt x="151" y="54"/>
                  </a:lnTo>
                  <a:lnTo>
                    <a:pt x="151" y="45"/>
                  </a:lnTo>
                  <a:lnTo>
                    <a:pt x="132" y="45"/>
                  </a:lnTo>
                  <a:lnTo>
                    <a:pt x="132" y="54"/>
                  </a:lnTo>
                  <a:lnTo>
                    <a:pt x="90" y="54"/>
                  </a:lnTo>
                  <a:lnTo>
                    <a:pt x="79" y="45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4500637" y="2104510"/>
              <a:ext cx="10257" cy="5331"/>
            </a:xfrm>
            <a:custGeom>
              <a:rect b="b" l="l" r="r" t="t"/>
              <a:pathLst>
                <a:path extrusionOk="0" h="79" w="152">
                  <a:moveTo>
                    <a:pt x="9" y="0"/>
                  </a:moveTo>
                  <a:cubicBezTo>
                    <a:pt x="0" y="11"/>
                    <a:pt x="0" y="28"/>
                    <a:pt x="9" y="36"/>
                  </a:cubicBezTo>
                  <a:lnTo>
                    <a:pt x="79" y="72"/>
                  </a:lnTo>
                  <a:cubicBezTo>
                    <a:pt x="89" y="77"/>
                    <a:pt x="100" y="79"/>
                    <a:pt x="110" y="79"/>
                  </a:cubicBezTo>
                  <a:cubicBezTo>
                    <a:pt x="119" y="79"/>
                    <a:pt x="128" y="77"/>
                    <a:pt x="132" y="72"/>
                  </a:cubicBezTo>
                  <a:lnTo>
                    <a:pt x="151" y="72"/>
                  </a:lnTo>
                  <a:lnTo>
                    <a:pt x="132" y="64"/>
                  </a:lnTo>
                  <a:lnTo>
                    <a:pt x="124" y="72"/>
                  </a:lnTo>
                  <a:lnTo>
                    <a:pt x="98" y="72"/>
                  </a:lnTo>
                  <a:lnTo>
                    <a:pt x="26" y="28"/>
                  </a:lnTo>
                  <a:cubicBezTo>
                    <a:pt x="17" y="28"/>
                    <a:pt x="17" y="19"/>
                    <a:pt x="26" y="11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4492270" y="2011117"/>
              <a:ext cx="29354" cy="27599"/>
            </a:xfrm>
            <a:custGeom>
              <a:rect b="b" l="l" r="r" t="t"/>
              <a:pathLst>
                <a:path extrusionOk="0" h="409" w="435">
                  <a:moveTo>
                    <a:pt x="1" y="0"/>
                  </a:moveTo>
                  <a:lnTo>
                    <a:pt x="97" y="266"/>
                  </a:lnTo>
                  <a:lnTo>
                    <a:pt x="337" y="409"/>
                  </a:lnTo>
                  <a:lnTo>
                    <a:pt x="435" y="2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4515011" y="2016583"/>
              <a:ext cx="27599" cy="22133"/>
            </a:xfrm>
            <a:custGeom>
              <a:rect b="b" l="l" r="r" t="t"/>
              <a:pathLst>
                <a:path extrusionOk="0" h="328" w="409">
                  <a:moveTo>
                    <a:pt x="409" y="0"/>
                  </a:moveTo>
                  <a:lnTo>
                    <a:pt x="98" y="177"/>
                  </a:lnTo>
                  <a:lnTo>
                    <a:pt x="0" y="328"/>
                  </a:lnTo>
                  <a:lnTo>
                    <a:pt x="302" y="15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4492270" y="1999173"/>
              <a:ext cx="50340" cy="29354"/>
            </a:xfrm>
            <a:custGeom>
              <a:rect b="b" l="l" r="r" t="t"/>
              <a:pathLst>
                <a:path extrusionOk="0" h="435" w="746">
                  <a:moveTo>
                    <a:pt x="301" y="1"/>
                  </a:moveTo>
                  <a:lnTo>
                    <a:pt x="1" y="177"/>
                  </a:lnTo>
                  <a:lnTo>
                    <a:pt x="435" y="435"/>
                  </a:lnTo>
                  <a:lnTo>
                    <a:pt x="746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4477222" y="1970427"/>
              <a:ext cx="12686" cy="15048"/>
            </a:xfrm>
            <a:custGeom>
              <a:rect b="b" l="l" r="r" t="t"/>
              <a:pathLst>
                <a:path extrusionOk="0" h="223" w="188">
                  <a:moveTo>
                    <a:pt x="188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4464671" y="1963274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6" y="0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4" y="10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4477222" y="1978187"/>
              <a:ext cx="83338" cy="48046"/>
            </a:xfrm>
            <a:custGeom>
              <a:rect b="b" l="l" r="r" t="t"/>
              <a:pathLst>
                <a:path extrusionOk="0" h="712" w="1235">
                  <a:moveTo>
                    <a:pt x="188" y="1"/>
                  </a:moveTo>
                  <a:lnTo>
                    <a:pt x="0" y="107"/>
                  </a:lnTo>
                  <a:lnTo>
                    <a:pt x="1048" y="712"/>
                  </a:lnTo>
                  <a:lnTo>
                    <a:pt x="1235" y="605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4551450" y="2026165"/>
              <a:ext cx="21661" cy="15048"/>
            </a:xfrm>
            <a:custGeom>
              <a:rect b="b" l="l" r="r" t="t"/>
              <a:pathLst>
                <a:path extrusionOk="0" h="223" w="321">
                  <a:moveTo>
                    <a:pt x="320" y="1"/>
                  </a:moveTo>
                  <a:lnTo>
                    <a:pt x="135" y="116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188" y="11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4547873" y="2011117"/>
              <a:ext cx="25238" cy="15116"/>
            </a:xfrm>
            <a:custGeom>
              <a:rect b="b" l="l" r="r" t="t"/>
              <a:pathLst>
                <a:path extrusionOk="0" h="224" w="374">
                  <a:moveTo>
                    <a:pt x="188" y="0"/>
                  </a:moveTo>
                  <a:lnTo>
                    <a:pt x="1" y="107"/>
                  </a:lnTo>
                  <a:lnTo>
                    <a:pt x="188" y="224"/>
                  </a:lnTo>
                  <a:lnTo>
                    <a:pt x="373" y="10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4560492" y="2018270"/>
              <a:ext cx="12619" cy="15723"/>
            </a:xfrm>
            <a:custGeom>
              <a:rect b="b" l="l" r="r" t="t"/>
              <a:pathLst>
                <a:path extrusionOk="0" h="233" w="187">
                  <a:moveTo>
                    <a:pt x="186" y="1"/>
                  </a:moveTo>
                  <a:lnTo>
                    <a:pt x="1" y="118"/>
                  </a:lnTo>
                  <a:lnTo>
                    <a:pt x="1" y="233"/>
                  </a:lnTo>
                  <a:lnTo>
                    <a:pt x="186" y="11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4464671" y="1970427"/>
              <a:ext cx="95889" cy="70787"/>
            </a:xfrm>
            <a:custGeom>
              <a:rect b="b" l="l" r="r" t="t"/>
              <a:pathLst>
                <a:path extrusionOk="0" h="1049" w="1421">
                  <a:moveTo>
                    <a:pt x="1" y="1"/>
                  </a:moveTo>
                  <a:lnTo>
                    <a:pt x="1" y="116"/>
                  </a:lnTo>
                  <a:lnTo>
                    <a:pt x="133" y="382"/>
                  </a:lnTo>
                  <a:lnTo>
                    <a:pt x="1287" y="1048"/>
                  </a:lnTo>
                  <a:lnTo>
                    <a:pt x="1421" y="942"/>
                  </a:lnTo>
                  <a:lnTo>
                    <a:pt x="1421" y="827"/>
                  </a:lnTo>
                  <a:lnTo>
                    <a:pt x="1234" y="710"/>
                  </a:lnTo>
                  <a:lnTo>
                    <a:pt x="1234" y="827"/>
                  </a:lnTo>
                  <a:lnTo>
                    <a:pt x="186" y="222"/>
                  </a:lnTo>
                  <a:lnTo>
                    <a:pt x="186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3577578" y="2835389"/>
              <a:ext cx="35427" cy="20514"/>
            </a:xfrm>
            <a:custGeom>
              <a:rect b="b" l="l" r="r" t="t"/>
              <a:pathLst>
                <a:path extrusionOk="0" h="304" w="525">
                  <a:moveTo>
                    <a:pt x="37" y="1"/>
                  </a:moveTo>
                  <a:lnTo>
                    <a:pt x="1" y="18"/>
                  </a:lnTo>
                  <a:lnTo>
                    <a:pt x="497" y="303"/>
                  </a:lnTo>
                  <a:lnTo>
                    <a:pt x="525" y="28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3572112" y="2836536"/>
              <a:ext cx="39003" cy="43795"/>
            </a:xfrm>
            <a:custGeom>
              <a:rect b="b" l="l" r="r" t="t"/>
              <a:pathLst>
                <a:path extrusionOk="0" h="649" w="578">
                  <a:moveTo>
                    <a:pt x="82" y="1"/>
                  </a:moveTo>
                  <a:lnTo>
                    <a:pt x="82" y="222"/>
                  </a:lnTo>
                  <a:lnTo>
                    <a:pt x="82" y="233"/>
                  </a:lnTo>
                  <a:lnTo>
                    <a:pt x="82" y="241"/>
                  </a:lnTo>
                  <a:lnTo>
                    <a:pt x="82" y="250"/>
                  </a:lnTo>
                  <a:lnTo>
                    <a:pt x="82" y="259"/>
                  </a:lnTo>
                  <a:lnTo>
                    <a:pt x="73" y="267"/>
                  </a:lnTo>
                  <a:lnTo>
                    <a:pt x="73" y="276"/>
                  </a:lnTo>
                  <a:lnTo>
                    <a:pt x="73" y="286"/>
                  </a:lnTo>
                  <a:lnTo>
                    <a:pt x="65" y="286"/>
                  </a:lnTo>
                  <a:lnTo>
                    <a:pt x="65" y="295"/>
                  </a:lnTo>
                  <a:lnTo>
                    <a:pt x="65" y="303"/>
                  </a:lnTo>
                  <a:lnTo>
                    <a:pt x="54" y="312"/>
                  </a:lnTo>
                  <a:lnTo>
                    <a:pt x="54" y="320"/>
                  </a:lnTo>
                  <a:lnTo>
                    <a:pt x="46" y="320"/>
                  </a:lnTo>
                  <a:lnTo>
                    <a:pt x="46" y="329"/>
                  </a:lnTo>
                  <a:lnTo>
                    <a:pt x="37" y="329"/>
                  </a:lnTo>
                  <a:lnTo>
                    <a:pt x="37" y="339"/>
                  </a:lnTo>
                  <a:lnTo>
                    <a:pt x="29" y="339"/>
                  </a:lnTo>
                  <a:lnTo>
                    <a:pt x="29" y="348"/>
                  </a:lnTo>
                  <a:lnTo>
                    <a:pt x="20" y="348"/>
                  </a:lnTo>
                  <a:lnTo>
                    <a:pt x="12" y="356"/>
                  </a:lnTo>
                  <a:lnTo>
                    <a:pt x="1" y="365"/>
                  </a:lnTo>
                  <a:lnTo>
                    <a:pt x="499" y="648"/>
                  </a:lnTo>
                  <a:lnTo>
                    <a:pt x="508" y="640"/>
                  </a:lnTo>
                  <a:lnTo>
                    <a:pt x="516" y="631"/>
                  </a:lnTo>
                  <a:lnTo>
                    <a:pt x="525" y="631"/>
                  </a:lnTo>
                  <a:lnTo>
                    <a:pt x="525" y="623"/>
                  </a:lnTo>
                  <a:lnTo>
                    <a:pt x="533" y="623"/>
                  </a:lnTo>
                  <a:lnTo>
                    <a:pt x="533" y="614"/>
                  </a:lnTo>
                  <a:lnTo>
                    <a:pt x="544" y="606"/>
                  </a:lnTo>
                  <a:lnTo>
                    <a:pt x="544" y="595"/>
                  </a:lnTo>
                  <a:lnTo>
                    <a:pt x="552" y="595"/>
                  </a:lnTo>
                  <a:lnTo>
                    <a:pt x="552" y="586"/>
                  </a:lnTo>
                  <a:lnTo>
                    <a:pt x="561" y="578"/>
                  </a:lnTo>
                  <a:lnTo>
                    <a:pt x="561" y="569"/>
                  </a:lnTo>
                  <a:lnTo>
                    <a:pt x="569" y="561"/>
                  </a:lnTo>
                  <a:lnTo>
                    <a:pt x="569" y="552"/>
                  </a:lnTo>
                  <a:lnTo>
                    <a:pt x="569" y="542"/>
                  </a:lnTo>
                  <a:lnTo>
                    <a:pt x="569" y="533"/>
                  </a:lnTo>
                  <a:lnTo>
                    <a:pt x="578" y="533"/>
                  </a:lnTo>
                  <a:lnTo>
                    <a:pt x="578" y="525"/>
                  </a:lnTo>
                  <a:lnTo>
                    <a:pt x="578" y="516"/>
                  </a:lnTo>
                  <a:lnTo>
                    <a:pt x="578" y="508"/>
                  </a:lnTo>
                  <a:lnTo>
                    <a:pt x="578" y="286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3559088" y="2861099"/>
              <a:ext cx="46764" cy="26385"/>
            </a:xfrm>
            <a:custGeom>
              <a:rect b="b" l="l" r="r" t="t"/>
              <a:pathLst>
                <a:path extrusionOk="0" h="391" w="693">
                  <a:moveTo>
                    <a:pt x="194" y="1"/>
                  </a:moveTo>
                  <a:lnTo>
                    <a:pt x="0" y="107"/>
                  </a:lnTo>
                  <a:lnTo>
                    <a:pt x="496" y="391"/>
                  </a:lnTo>
                  <a:lnTo>
                    <a:pt x="692" y="28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568535" y="2849762"/>
              <a:ext cx="35967" cy="19772"/>
            </a:xfrm>
            <a:custGeom>
              <a:rect b="b" l="l" r="r" t="t"/>
              <a:pathLst>
                <a:path extrusionOk="0" h="293" w="533">
                  <a:moveTo>
                    <a:pt x="11" y="1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499" y="284"/>
                  </a:lnTo>
                  <a:lnTo>
                    <a:pt x="533" y="28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3557806" y="2862988"/>
              <a:ext cx="33065" cy="25777"/>
            </a:xfrm>
            <a:custGeom>
              <a:rect b="b" l="l" r="r" t="t"/>
              <a:pathLst>
                <a:path extrusionOk="0" h="382" w="490">
                  <a:moveTo>
                    <a:pt x="0" y="1"/>
                  </a:moveTo>
                  <a:lnTo>
                    <a:pt x="0" y="96"/>
                  </a:lnTo>
                  <a:lnTo>
                    <a:pt x="490" y="382"/>
                  </a:lnTo>
                  <a:lnTo>
                    <a:pt x="490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1"/>
            <p:cNvSpPr/>
            <p:nvPr/>
          </p:nvSpPr>
          <p:spPr>
            <a:xfrm>
              <a:off x="3557806" y="2862246"/>
              <a:ext cx="34820" cy="19907"/>
            </a:xfrm>
            <a:custGeom>
              <a:rect b="b" l="l" r="r" t="t"/>
              <a:pathLst>
                <a:path extrusionOk="0" h="295" w="516">
                  <a:moveTo>
                    <a:pt x="19" y="1"/>
                  </a:moveTo>
                  <a:lnTo>
                    <a:pt x="0" y="12"/>
                  </a:lnTo>
                  <a:lnTo>
                    <a:pt x="490" y="295"/>
                  </a:lnTo>
                  <a:lnTo>
                    <a:pt x="515" y="286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1"/>
            <p:cNvSpPr/>
            <p:nvPr/>
          </p:nvSpPr>
          <p:spPr>
            <a:xfrm>
              <a:off x="3585338" y="2854553"/>
              <a:ext cx="27667" cy="39543"/>
            </a:xfrm>
            <a:custGeom>
              <a:rect b="b" l="l" r="r" t="t"/>
              <a:pathLst>
                <a:path extrusionOk="0" h="586" w="410">
                  <a:moveTo>
                    <a:pt x="410" y="0"/>
                  </a:moveTo>
                  <a:lnTo>
                    <a:pt x="382" y="19"/>
                  </a:lnTo>
                  <a:lnTo>
                    <a:pt x="382" y="241"/>
                  </a:lnTo>
                  <a:cubicBezTo>
                    <a:pt x="382" y="294"/>
                    <a:pt x="348" y="356"/>
                    <a:pt x="303" y="381"/>
                  </a:cubicBezTo>
                  <a:lnTo>
                    <a:pt x="107" y="488"/>
                  </a:lnTo>
                  <a:lnTo>
                    <a:pt x="107" y="400"/>
                  </a:lnTo>
                  <a:lnTo>
                    <a:pt x="82" y="409"/>
                  </a:lnTo>
                  <a:lnTo>
                    <a:pt x="82" y="507"/>
                  </a:lnTo>
                  <a:lnTo>
                    <a:pt x="1" y="551"/>
                  </a:lnTo>
                  <a:lnTo>
                    <a:pt x="1" y="585"/>
                  </a:lnTo>
                  <a:lnTo>
                    <a:pt x="312" y="400"/>
                  </a:lnTo>
                  <a:cubicBezTo>
                    <a:pt x="365" y="373"/>
                    <a:pt x="410" y="294"/>
                    <a:pt x="410" y="23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3551868" y="2872503"/>
              <a:ext cx="33538" cy="21594"/>
            </a:xfrm>
            <a:custGeom>
              <a:rect b="b" l="l" r="r" t="t"/>
              <a:pathLst>
                <a:path extrusionOk="0" h="320" w="497">
                  <a:moveTo>
                    <a:pt x="1" y="0"/>
                  </a:moveTo>
                  <a:lnTo>
                    <a:pt x="9" y="28"/>
                  </a:lnTo>
                  <a:lnTo>
                    <a:pt x="497" y="319"/>
                  </a:lnTo>
                  <a:lnTo>
                    <a:pt x="497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3551868" y="2869467"/>
              <a:ext cx="39003" cy="22336"/>
            </a:xfrm>
            <a:custGeom>
              <a:rect b="b" l="l" r="r" t="t"/>
              <a:pathLst>
                <a:path extrusionOk="0" h="331" w="578">
                  <a:moveTo>
                    <a:pt x="88" y="0"/>
                  </a:moveTo>
                  <a:lnTo>
                    <a:pt x="1" y="45"/>
                  </a:lnTo>
                  <a:lnTo>
                    <a:pt x="497" y="330"/>
                  </a:lnTo>
                  <a:lnTo>
                    <a:pt x="578" y="28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3558481" y="2850370"/>
              <a:ext cx="43727" cy="25170"/>
            </a:xfrm>
            <a:custGeom>
              <a:rect b="b" l="l" r="r" t="t"/>
              <a:pathLst>
                <a:path extrusionOk="0" h="373" w="648">
                  <a:moveTo>
                    <a:pt x="150" y="0"/>
                  </a:moveTo>
                  <a:lnTo>
                    <a:pt x="1" y="90"/>
                  </a:lnTo>
                  <a:lnTo>
                    <a:pt x="488" y="373"/>
                  </a:lnTo>
                  <a:lnTo>
                    <a:pt x="648" y="2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3554162" y="2859412"/>
              <a:ext cx="33740" cy="25170"/>
            </a:xfrm>
            <a:custGeom>
              <a:rect b="b" l="l" r="r" t="t"/>
              <a:pathLst>
                <a:path extrusionOk="0" h="373" w="500">
                  <a:moveTo>
                    <a:pt x="1" y="0"/>
                  </a:moveTo>
                  <a:lnTo>
                    <a:pt x="1" y="79"/>
                  </a:lnTo>
                  <a:lnTo>
                    <a:pt x="499" y="373"/>
                  </a:lnTo>
                  <a:lnTo>
                    <a:pt x="499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3587835" y="2868859"/>
              <a:ext cx="18017" cy="15723"/>
            </a:xfrm>
            <a:custGeom>
              <a:rect b="b" l="l" r="r" t="t"/>
              <a:pathLst>
                <a:path extrusionOk="0" h="233" w="267">
                  <a:moveTo>
                    <a:pt x="238" y="1"/>
                  </a:moveTo>
                  <a:cubicBezTo>
                    <a:pt x="230" y="1"/>
                    <a:pt x="221" y="4"/>
                    <a:pt x="213" y="9"/>
                  </a:cubicBezTo>
                  <a:lnTo>
                    <a:pt x="53" y="99"/>
                  </a:lnTo>
                  <a:lnTo>
                    <a:pt x="0" y="135"/>
                  </a:lnTo>
                  <a:lnTo>
                    <a:pt x="0" y="144"/>
                  </a:lnTo>
                  <a:lnTo>
                    <a:pt x="0" y="233"/>
                  </a:lnTo>
                  <a:lnTo>
                    <a:pt x="45" y="197"/>
                  </a:lnTo>
                  <a:lnTo>
                    <a:pt x="70" y="188"/>
                  </a:lnTo>
                  <a:lnTo>
                    <a:pt x="266" y="73"/>
                  </a:lnTo>
                  <a:lnTo>
                    <a:pt x="266" y="37"/>
                  </a:lnTo>
                  <a:cubicBezTo>
                    <a:pt x="266" y="13"/>
                    <a:pt x="254" y="1"/>
                    <a:pt x="238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3554162" y="2856375"/>
              <a:ext cx="37316" cy="21661"/>
            </a:xfrm>
            <a:custGeom>
              <a:rect b="b" l="l" r="r" t="t"/>
              <a:pathLst>
                <a:path extrusionOk="0" h="321" w="553">
                  <a:moveTo>
                    <a:pt x="65" y="1"/>
                  </a:moveTo>
                  <a:lnTo>
                    <a:pt x="1" y="35"/>
                  </a:lnTo>
                  <a:lnTo>
                    <a:pt x="499" y="320"/>
                  </a:lnTo>
                  <a:lnTo>
                    <a:pt x="552" y="28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3554162" y="2858670"/>
              <a:ext cx="33740" cy="19907"/>
            </a:xfrm>
            <a:custGeom>
              <a:rect b="b" l="l" r="r" t="t"/>
              <a:pathLst>
                <a:path extrusionOk="0" h="295" w="500">
                  <a:moveTo>
                    <a:pt x="1" y="1"/>
                  </a:moveTo>
                  <a:lnTo>
                    <a:pt x="1" y="11"/>
                  </a:lnTo>
                  <a:lnTo>
                    <a:pt x="499" y="295"/>
                  </a:lnTo>
                  <a:lnTo>
                    <a:pt x="499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3584191" y="2861706"/>
              <a:ext cx="7288" cy="16870"/>
            </a:xfrm>
            <a:custGeom>
              <a:rect b="b" l="l" r="r" t="t"/>
              <a:pathLst>
                <a:path extrusionOk="0" h="250" w="108">
                  <a:moveTo>
                    <a:pt x="54" y="0"/>
                  </a:moveTo>
                  <a:lnTo>
                    <a:pt x="1" y="28"/>
                  </a:lnTo>
                  <a:lnTo>
                    <a:pt x="54" y="250"/>
                  </a:lnTo>
                  <a:lnTo>
                    <a:pt x="54" y="241"/>
                  </a:lnTo>
                  <a:lnTo>
                    <a:pt x="107" y="20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3550586" y="2844296"/>
              <a:ext cx="37316" cy="34280"/>
            </a:xfrm>
            <a:custGeom>
              <a:rect b="b" l="l" r="r" t="t"/>
              <a:pathLst>
                <a:path extrusionOk="0" h="508" w="553">
                  <a:moveTo>
                    <a:pt x="1" y="1"/>
                  </a:moveTo>
                  <a:lnTo>
                    <a:pt x="54" y="224"/>
                  </a:lnTo>
                  <a:lnTo>
                    <a:pt x="552" y="508"/>
                  </a:lnTo>
                  <a:lnTo>
                    <a:pt x="499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3550586" y="2842002"/>
              <a:ext cx="37316" cy="21661"/>
            </a:xfrm>
            <a:custGeom>
              <a:rect b="b" l="l" r="r" t="t"/>
              <a:pathLst>
                <a:path extrusionOk="0" h="321" w="553">
                  <a:moveTo>
                    <a:pt x="65" y="1"/>
                  </a:moveTo>
                  <a:lnTo>
                    <a:pt x="1" y="35"/>
                  </a:lnTo>
                  <a:lnTo>
                    <a:pt x="499" y="320"/>
                  </a:lnTo>
                  <a:lnTo>
                    <a:pt x="552" y="29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3802016" y="2667768"/>
              <a:ext cx="35360" cy="20446"/>
            </a:xfrm>
            <a:custGeom>
              <a:rect b="b" l="l" r="r" t="t"/>
              <a:pathLst>
                <a:path extrusionOk="0" h="303" w="524">
                  <a:moveTo>
                    <a:pt x="28" y="0"/>
                  </a:moveTo>
                  <a:lnTo>
                    <a:pt x="0" y="20"/>
                  </a:lnTo>
                  <a:lnTo>
                    <a:pt x="490" y="303"/>
                  </a:lnTo>
                  <a:lnTo>
                    <a:pt x="524" y="28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3796686" y="2669050"/>
              <a:ext cx="39003" cy="43727"/>
            </a:xfrm>
            <a:custGeom>
              <a:rect b="b" l="l" r="r" t="t"/>
              <a:pathLst>
                <a:path extrusionOk="0" h="648" w="578">
                  <a:moveTo>
                    <a:pt x="79" y="1"/>
                  </a:moveTo>
                  <a:lnTo>
                    <a:pt x="79" y="222"/>
                  </a:lnTo>
                  <a:lnTo>
                    <a:pt x="79" y="231"/>
                  </a:lnTo>
                  <a:lnTo>
                    <a:pt x="79" y="239"/>
                  </a:lnTo>
                  <a:lnTo>
                    <a:pt x="79" y="248"/>
                  </a:lnTo>
                  <a:lnTo>
                    <a:pt x="71" y="256"/>
                  </a:lnTo>
                  <a:lnTo>
                    <a:pt x="71" y="267"/>
                  </a:lnTo>
                  <a:lnTo>
                    <a:pt x="71" y="275"/>
                  </a:lnTo>
                  <a:lnTo>
                    <a:pt x="71" y="284"/>
                  </a:lnTo>
                  <a:lnTo>
                    <a:pt x="62" y="284"/>
                  </a:lnTo>
                  <a:lnTo>
                    <a:pt x="62" y="292"/>
                  </a:lnTo>
                  <a:lnTo>
                    <a:pt x="62" y="301"/>
                  </a:lnTo>
                  <a:lnTo>
                    <a:pt x="54" y="301"/>
                  </a:lnTo>
                  <a:lnTo>
                    <a:pt x="54" y="309"/>
                  </a:lnTo>
                  <a:lnTo>
                    <a:pt x="45" y="320"/>
                  </a:lnTo>
                  <a:lnTo>
                    <a:pt x="37" y="328"/>
                  </a:lnTo>
                  <a:lnTo>
                    <a:pt x="26" y="337"/>
                  </a:lnTo>
                  <a:lnTo>
                    <a:pt x="26" y="345"/>
                  </a:lnTo>
                  <a:lnTo>
                    <a:pt x="18" y="345"/>
                  </a:lnTo>
                  <a:lnTo>
                    <a:pt x="9" y="354"/>
                  </a:lnTo>
                  <a:lnTo>
                    <a:pt x="0" y="354"/>
                  </a:lnTo>
                  <a:lnTo>
                    <a:pt x="488" y="648"/>
                  </a:lnTo>
                  <a:lnTo>
                    <a:pt x="497" y="639"/>
                  </a:lnTo>
                  <a:lnTo>
                    <a:pt x="505" y="639"/>
                  </a:lnTo>
                  <a:lnTo>
                    <a:pt x="505" y="629"/>
                  </a:lnTo>
                  <a:lnTo>
                    <a:pt x="516" y="629"/>
                  </a:lnTo>
                  <a:lnTo>
                    <a:pt x="516" y="620"/>
                  </a:lnTo>
                  <a:lnTo>
                    <a:pt x="524" y="620"/>
                  </a:lnTo>
                  <a:lnTo>
                    <a:pt x="524" y="612"/>
                  </a:lnTo>
                  <a:lnTo>
                    <a:pt x="533" y="612"/>
                  </a:lnTo>
                  <a:lnTo>
                    <a:pt x="533" y="603"/>
                  </a:lnTo>
                  <a:lnTo>
                    <a:pt x="541" y="603"/>
                  </a:lnTo>
                  <a:lnTo>
                    <a:pt x="541" y="595"/>
                  </a:lnTo>
                  <a:lnTo>
                    <a:pt x="550" y="586"/>
                  </a:lnTo>
                  <a:lnTo>
                    <a:pt x="550" y="575"/>
                  </a:lnTo>
                  <a:lnTo>
                    <a:pt x="558" y="575"/>
                  </a:lnTo>
                  <a:lnTo>
                    <a:pt x="558" y="567"/>
                  </a:lnTo>
                  <a:lnTo>
                    <a:pt x="558" y="558"/>
                  </a:lnTo>
                  <a:lnTo>
                    <a:pt x="569" y="550"/>
                  </a:lnTo>
                  <a:lnTo>
                    <a:pt x="569" y="541"/>
                  </a:lnTo>
                  <a:lnTo>
                    <a:pt x="569" y="533"/>
                  </a:lnTo>
                  <a:lnTo>
                    <a:pt x="569" y="522"/>
                  </a:lnTo>
                  <a:lnTo>
                    <a:pt x="569" y="514"/>
                  </a:lnTo>
                  <a:lnTo>
                    <a:pt x="577" y="514"/>
                  </a:lnTo>
                  <a:lnTo>
                    <a:pt x="577" y="505"/>
                  </a:lnTo>
                  <a:lnTo>
                    <a:pt x="569" y="28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3783459" y="2692938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6" y="0"/>
                  </a:moveTo>
                  <a:lnTo>
                    <a:pt x="1" y="115"/>
                  </a:lnTo>
                  <a:lnTo>
                    <a:pt x="488" y="400"/>
                  </a:lnTo>
                  <a:lnTo>
                    <a:pt x="684" y="29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3793109" y="2682141"/>
              <a:ext cx="35967" cy="19907"/>
            </a:xfrm>
            <a:custGeom>
              <a:rect b="b" l="l" r="r" t="t"/>
              <a:pathLst>
                <a:path extrusionOk="0" h="295" w="533">
                  <a:moveTo>
                    <a:pt x="0" y="0"/>
                  </a:moveTo>
                  <a:lnTo>
                    <a:pt x="496" y="294"/>
                  </a:lnTo>
                  <a:lnTo>
                    <a:pt x="496" y="286"/>
                  </a:lnTo>
                  <a:lnTo>
                    <a:pt x="532" y="28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3782312" y="2695367"/>
              <a:ext cx="32998" cy="25777"/>
            </a:xfrm>
            <a:custGeom>
              <a:rect b="b" l="l" r="r" t="t"/>
              <a:pathLst>
                <a:path extrusionOk="0" h="382" w="489">
                  <a:moveTo>
                    <a:pt x="1" y="0"/>
                  </a:moveTo>
                  <a:lnTo>
                    <a:pt x="1" y="90"/>
                  </a:lnTo>
                  <a:lnTo>
                    <a:pt x="488" y="381"/>
                  </a:lnTo>
                  <a:lnTo>
                    <a:pt x="48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3782312" y="2694760"/>
              <a:ext cx="34145" cy="19772"/>
            </a:xfrm>
            <a:custGeom>
              <a:rect b="b" l="l" r="r" t="t"/>
              <a:pathLst>
                <a:path extrusionOk="0" h="293" w="506">
                  <a:moveTo>
                    <a:pt x="18" y="1"/>
                  </a:moveTo>
                  <a:lnTo>
                    <a:pt x="1" y="9"/>
                  </a:lnTo>
                  <a:lnTo>
                    <a:pt x="488" y="292"/>
                  </a:lnTo>
                  <a:lnTo>
                    <a:pt x="505" y="28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3809912" y="2687000"/>
              <a:ext cx="27464" cy="38868"/>
            </a:xfrm>
            <a:custGeom>
              <a:rect b="b" l="l" r="r" t="t"/>
              <a:pathLst>
                <a:path extrusionOk="0" h="576" w="407">
                  <a:moveTo>
                    <a:pt x="407" y="1"/>
                  </a:moveTo>
                  <a:lnTo>
                    <a:pt x="373" y="18"/>
                  </a:lnTo>
                  <a:lnTo>
                    <a:pt x="381" y="239"/>
                  </a:lnTo>
                  <a:cubicBezTo>
                    <a:pt x="381" y="292"/>
                    <a:pt x="337" y="354"/>
                    <a:pt x="292" y="382"/>
                  </a:cubicBezTo>
                  <a:lnTo>
                    <a:pt x="96" y="488"/>
                  </a:lnTo>
                  <a:lnTo>
                    <a:pt x="96" y="399"/>
                  </a:lnTo>
                  <a:lnTo>
                    <a:pt x="79" y="407"/>
                  </a:lnTo>
                  <a:lnTo>
                    <a:pt x="79" y="505"/>
                  </a:lnTo>
                  <a:lnTo>
                    <a:pt x="0" y="550"/>
                  </a:lnTo>
                  <a:lnTo>
                    <a:pt x="0" y="576"/>
                  </a:lnTo>
                  <a:lnTo>
                    <a:pt x="309" y="399"/>
                  </a:lnTo>
                  <a:cubicBezTo>
                    <a:pt x="362" y="373"/>
                    <a:pt x="407" y="292"/>
                    <a:pt x="407" y="231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3776307" y="2704950"/>
              <a:ext cx="33673" cy="20919"/>
            </a:xfrm>
            <a:custGeom>
              <a:rect b="b" l="l" r="r" t="t"/>
              <a:pathLst>
                <a:path extrusionOk="0" h="310" w="499">
                  <a:moveTo>
                    <a:pt x="0" y="1"/>
                  </a:moveTo>
                  <a:lnTo>
                    <a:pt x="0" y="26"/>
                  </a:lnTo>
                  <a:lnTo>
                    <a:pt x="498" y="310"/>
                  </a:lnTo>
                  <a:lnTo>
                    <a:pt x="49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3776307" y="2701373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0" y="54"/>
                  </a:lnTo>
                  <a:lnTo>
                    <a:pt x="498" y="337"/>
                  </a:lnTo>
                  <a:lnTo>
                    <a:pt x="577" y="29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3782312" y="2682141"/>
              <a:ext cx="44334" cy="25777"/>
            </a:xfrm>
            <a:custGeom>
              <a:rect b="b" l="l" r="r" t="t"/>
              <a:pathLst>
                <a:path extrusionOk="0" h="382" w="657">
                  <a:moveTo>
                    <a:pt x="160" y="0"/>
                  </a:moveTo>
                  <a:lnTo>
                    <a:pt x="1" y="98"/>
                  </a:lnTo>
                  <a:lnTo>
                    <a:pt x="497" y="381"/>
                  </a:lnTo>
                  <a:lnTo>
                    <a:pt x="656" y="29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3778736" y="2691724"/>
              <a:ext cx="32930" cy="24698"/>
            </a:xfrm>
            <a:custGeom>
              <a:rect b="b" l="l" r="r" t="t"/>
              <a:pathLst>
                <a:path extrusionOk="0" h="366" w="488">
                  <a:moveTo>
                    <a:pt x="0" y="1"/>
                  </a:moveTo>
                  <a:lnTo>
                    <a:pt x="0" y="80"/>
                  </a:lnTo>
                  <a:lnTo>
                    <a:pt x="488" y="365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3811599" y="2701306"/>
              <a:ext cx="18017" cy="15116"/>
            </a:xfrm>
            <a:custGeom>
              <a:rect b="b" l="l" r="r" t="t"/>
              <a:pathLst>
                <a:path extrusionOk="0" h="224" w="267">
                  <a:moveTo>
                    <a:pt x="246" y="1"/>
                  </a:moveTo>
                  <a:cubicBezTo>
                    <a:pt x="240" y="1"/>
                    <a:pt x="232" y="4"/>
                    <a:pt x="222" y="10"/>
                  </a:cubicBezTo>
                  <a:lnTo>
                    <a:pt x="63" y="97"/>
                  </a:lnTo>
                  <a:lnTo>
                    <a:pt x="1" y="134"/>
                  </a:lnTo>
                  <a:lnTo>
                    <a:pt x="1" y="142"/>
                  </a:lnTo>
                  <a:lnTo>
                    <a:pt x="1" y="223"/>
                  </a:lnTo>
                  <a:lnTo>
                    <a:pt x="54" y="195"/>
                  </a:lnTo>
                  <a:lnTo>
                    <a:pt x="71" y="187"/>
                  </a:lnTo>
                  <a:lnTo>
                    <a:pt x="267" y="72"/>
                  </a:lnTo>
                  <a:lnTo>
                    <a:pt x="267" y="36"/>
                  </a:lnTo>
                  <a:cubicBezTo>
                    <a:pt x="267" y="13"/>
                    <a:pt x="259" y="1"/>
                    <a:pt x="246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3778736" y="2688754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4" y="0"/>
                  </a:moveTo>
                  <a:lnTo>
                    <a:pt x="0" y="28"/>
                  </a:lnTo>
                  <a:lnTo>
                    <a:pt x="488" y="320"/>
                  </a:lnTo>
                  <a:lnTo>
                    <a:pt x="550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1"/>
            <p:cNvSpPr/>
            <p:nvPr/>
          </p:nvSpPr>
          <p:spPr>
            <a:xfrm>
              <a:off x="3778736" y="2690576"/>
              <a:ext cx="32930" cy="20379"/>
            </a:xfrm>
            <a:custGeom>
              <a:rect b="b" l="l" r="r" t="t"/>
              <a:pathLst>
                <a:path extrusionOk="0" h="302" w="488">
                  <a:moveTo>
                    <a:pt x="0" y="1"/>
                  </a:moveTo>
                  <a:lnTo>
                    <a:pt x="0" y="18"/>
                  </a:lnTo>
                  <a:lnTo>
                    <a:pt x="488" y="301"/>
                  </a:lnTo>
                  <a:lnTo>
                    <a:pt x="488" y="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1"/>
            <p:cNvSpPr/>
            <p:nvPr/>
          </p:nvSpPr>
          <p:spPr>
            <a:xfrm>
              <a:off x="3808022" y="2693478"/>
              <a:ext cx="7828" cy="17477"/>
            </a:xfrm>
            <a:custGeom>
              <a:rect b="b" l="l" r="r" t="t"/>
              <a:pathLst>
                <a:path extrusionOk="0" h="259" w="116">
                  <a:moveTo>
                    <a:pt x="62" y="1"/>
                  </a:moveTo>
                  <a:lnTo>
                    <a:pt x="1" y="37"/>
                  </a:lnTo>
                  <a:lnTo>
                    <a:pt x="54" y="258"/>
                  </a:lnTo>
                  <a:lnTo>
                    <a:pt x="54" y="250"/>
                  </a:lnTo>
                  <a:lnTo>
                    <a:pt x="116" y="2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1"/>
            <p:cNvSpPr/>
            <p:nvPr/>
          </p:nvSpPr>
          <p:spPr>
            <a:xfrm>
              <a:off x="3775159" y="2676810"/>
              <a:ext cx="36507" cy="34145"/>
            </a:xfrm>
            <a:custGeom>
              <a:rect b="b" l="l" r="r" t="t"/>
              <a:pathLst>
                <a:path extrusionOk="0" h="506" w="541">
                  <a:moveTo>
                    <a:pt x="0" y="1"/>
                  </a:moveTo>
                  <a:lnTo>
                    <a:pt x="53" y="222"/>
                  </a:lnTo>
                  <a:lnTo>
                    <a:pt x="541" y="505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1"/>
            <p:cNvSpPr/>
            <p:nvPr/>
          </p:nvSpPr>
          <p:spPr>
            <a:xfrm>
              <a:off x="3775159" y="2674381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1"/>
            <p:cNvSpPr/>
            <p:nvPr/>
          </p:nvSpPr>
          <p:spPr>
            <a:xfrm>
              <a:off x="3982323" y="2489485"/>
              <a:ext cx="35225" cy="20311"/>
            </a:xfrm>
            <a:custGeom>
              <a:rect b="b" l="l" r="r" t="t"/>
              <a:pathLst>
                <a:path extrusionOk="0" h="301" w="522">
                  <a:moveTo>
                    <a:pt x="26" y="0"/>
                  </a:moveTo>
                  <a:lnTo>
                    <a:pt x="0" y="18"/>
                  </a:lnTo>
                  <a:lnTo>
                    <a:pt x="496" y="301"/>
                  </a:lnTo>
                  <a:lnTo>
                    <a:pt x="522" y="28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1"/>
            <p:cNvSpPr/>
            <p:nvPr/>
          </p:nvSpPr>
          <p:spPr>
            <a:xfrm>
              <a:off x="3976857" y="2490632"/>
              <a:ext cx="39003" cy="43187"/>
            </a:xfrm>
            <a:custGeom>
              <a:rect b="b" l="l" r="r" t="t"/>
              <a:pathLst>
                <a:path extrusionOk="0" h="640" w="578">
                  <a:moveTo>
                    <a:pt x="81" y="1"/>
                  </a:moveTo>
                  <a:lnTo>
                    <a:pt x="81" y="213"/>
                  </a:lnTo>
                  <a:lnTo>
                    <a:pt x="81" y="222"/>
                  </a:lnTo>
                  <a:lnTo>
                    <a:pt x="81" y="230"/>
                  </a:lnTo>
                  <a:lnTo>
                    <a:pt x="81" y="239"/>
                  </a:lnTo>
                  <a:lnTo>
                    <a:pt x="81" y="250"/>
                  </a:lnTo>
                  <a:lnTo>
                    <a:pt x="81" y="258"/>
                  </a:lnTo>
                  <a:lnTo>
                    <a:pt x="70" y="258"/>
                  </a:lnTo>
                  <a:lnTo>
                    <a:pt x="70" y="267"/>
                  </a:lnTo>
                  <a:lnTo>
                    <a:pt x="70" y="275"/>
                  </a:lnTo>
                  <a:lnTo>
                    <a:pt x="62" y="284"/>
                  </a:lnTo>
                  <a:lnTo>
                    <a:pt x="62" y="292"/>
                  </a:lnTo>
                  <a:lnTo>
                    <a:pt x="53" y="303"/>
                  </a:lnTo>
                  <a:lnTo>
                    <a:pt x="53" y="311"/>
                  </a:lnTo>
                  <a:lnTo>
                    <a:pt x="45" y="311"/>
                  </a:lnTo>
                  <a:lnTo>
                    <a:pt x="45" y="320"/>
                  </a:lnTo>
                  <a:lnTo>
                    <a:pt x="36" y="328"/>
                  </a:lnTo>
                  <a:lnTo>
                    <a:pt x="28" y="337"/>
                  </a:lnTo>
                  <a:lnTo>
                    <a:pt x="17" y="345"/>
                  </a:lnTo>
                  <a:lnTo>
                    <a:pt x="9" y="345"/>
                  </a:lnTo>
                  <a:lnTo>
                    <a:pt x="9" y="356"/>
                  </a:lnTo>
                  <a:lnTo>
                    <a:pt x="0" y="356"/>
                  </a:lnTo>
                  <a:lnTo>
                    <a:pt x="496" y="639"/>
                  </a:lnTo>
                  <a:lnTo>
                    <a:pt x="507" y="639"/>
                  </a:lnTo>
                  <a:lnTo>
                    <a:pt x="507" y="631"/>
                  </a:lnTo>
                  <a:lnTo>
                    <a:pt x="515" y="631"/>
                  </a:lnTo>
                  <a:lnTo>
                    <a:pt x="515" y="622"/>
                  </a:lnTo>
                  <a:lnTo>
                    <a:pt x="524" y="622"/>
                  </a:lnTo>
                  <a:lnTo>
                    <a:pt x="524" y="612"/>
                  </a:lnTo>
                  <a:lnTo>
                    <a:pt x="532" y="612"/>
                  </a:lnTo>
                  <a:lnTo>
                    <a:pt x="532" y="603"/>
                  </a:lnTo>
                  <a:lnTo>
                    <a:pt x="541" y="603"/>
                  </a:lnTo>
                  <a:lnTo>
                    <a:pt x="541" y="594"/>
                  </a:lnTo>
                  <a:lnTo>
                    <a:pt x="541" y="586"/>
                  </a:lnTo>
                  <a:lnTo>
                    <a:pt x="549" y="586"/>
                  </a:lnTo>
                  <a:lnTo>
                    <a:pt x="549" y="577"/>
                  </a:lnTo>
                  <a:lnTo>
                    <a:pt x="560" y="577"/>
                  </a:lnTo>
                  <a:lnTo>
                    <a:pt x="560" y="569"/>
                  </a:lnTo>
                  <a:lnTo>
                    <a:pt x="560" y="558"/>
                  </a:lnTo>
                  <a:lnTo>
                    <a:pt x="560" y="550"/>
                  </a:lnTo>
                  <a:lnTo>
                    <a:pt x="569" y="550"/>
                  </a:lnTo>
                  <a:lnTo>
                    <a:pt x="569" y="541"/>
                  </a:lnTo>
                  <a:lnTo>
                    <a:pt x="569" y="533"/>
                  </a:lnTo>
                  <a:lnTo>
                    <a:pt x="569" y="524"/>
                  </a:lnTo>
                  <a:lnTo>
                    <a:pt x="577" y="524"/>
                  </a:lnTo>
                  <a:lnTo>
                    <a:pt x="577" y="516"/>
                  </a:lnTo>
                  <a:lnTo>
                    <a:pt x="577" y="505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1"/>
            <p:cNvSpPr/>
            <p:nvPr/>
          </p:nvSpPr>
          <p:spPr>
            <a:xfrm>
              <a:off x="3963631" y="2514655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196" y="0"/>
                  </a:moveTo>
                  <a:lnTo>
                    <a:pt x="0" y="115"/>
                  </a:lnTo>
                  <a:lnTo>
                    <a:pt x="490" y="398"/>
                  </a:lnTo>
                  <a:lnTo>
                    <a:pt x="692" y="28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1"/>
            <p:cNvSpPr/>
            <p:nvPr/>
          </p:nvSpPr>
          <p:spPr>
            <a:xfrm>
              <a:off x="3973213" y="2503116"/>
              <a:ext cx="36034" cy="19907"/>
            </a:xfrm>
            <a:custGeom>
              <a:rect b="b" l="l" r="r" t="t"/>
              <a:pathLst>
                <a:path extrusionOk="0" h="295" w="534">
                  <a:moveTo>
                    <a:pt x="18" y="1"/>
                  </a:moveTo>
                  <a:lnTo>
                    <a:pt x="18" y="11"/>
                  </a:lnTo>
                  <a:lnTo>
                    <a:pt x="1" y="11"/>
                  </a:lnTo>
                  <a:lnTo>
                    <a:pt x="497" y="295"/>
                  </a:lnTo>
                  <a:lnTo>
                    <a:pt x="533" y="295"/>
                  </a:lnTo>
                  <a:lnTo>
                    <a:pt x="37" y="1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1"/>
            <p:cNvSpPr/>
            <p:nvPr/>
          </p:nvSpPr>
          <p:spPr>
            <a:xfrm>
              <a:off x="3962484" y="2516950"/>
              <a:ext cx="32930" cy="25170"/>
            </a:xfrm>
            <a:custGeom>
              <a:rect b="b" l="l" r="r" t="t"/>
              <a:pathLst>
                <a:path extrusionOk="0" h="373" w="488">
                  <a:moveTo>
                    <a:pt x="0" y="0"/>
                  </a:moveTo>
                  <a:lnTo>
                    <a:pt x="0" y="90"/>
                  </a:lnTo>
                  <a:lnTo>
                    <a:pt x="488" y="373"/>
                  </a:lnTo>
                  <a:lnTo>
                    <a:pt x="488" y="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1"/>
            <p:cNvSpPr/>
            <p:nvPr/>
          </p:nvSpPr>
          <p:spPr>
            <a:xfrm>
              <a:off x="3962484" y="2515802"/>
              <a:ext cx="34212" cy="20446"/>
            </a:xfrm>
            <a:custGeom>
              <a:rect b="b" l="l" r="r" t="t"/>
              <a:pathLst>
                <a:path extrusionOk="0" h="303" w="507">
                  <a:moveTo>
                    <a:pt x="17" y="0"/>
                  </a:moveTo>
                  <a:lnTo>
                    <a:pt x="0" y="17"/>
                  </a:lnTo>
                  <a:lnTo>
                    <a:pt x="488" y="302"/>
                  </a:lnTo>
                  <a:lnTo>
                    <a:pt x="507" y="2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1"/>
            <p:cNvSpPr/>
            <p:nvPr/>
          </p:nvSpPr>
          <p:spPr>
            <a:xfrm>
              <a:off x="3990016" y="2508582"/>
              <a:ext cx="27532" cy="39003"/>
            </a:xfrm>
            <a:custGeom>
              <a:rect b="b" l="l" r="r" t="t"/>
              <a:pathLst>
                <a:path extrusionOk="0" h="578" w="408">
                  <a:moveTo>
                    <a:pt x="408" y="1"/>
                  </a:moveTo>
                  <a:lnTo>
                    <a:pt x="382" y="18"/>
                  </a:lnTo>
                  <a:lnTo>
                    <a:pt x="382" y="239"/>
                  </a:lnTo>
                  <a:cubicBezTo>
                    <a:pt x="382" y="284"/>
                    <a:pt x="346" y="346"/>
                    <a:pt x="301" y="373"/>
                  </a:cubicBezTo>
                  <a:lnTo>
                    <a:pt x="99" y="488"/>
                  </a:lnTo>
                  <a:lnTo>
                    <a:pt x="99" y="399"/>
                  </a:lnTo>
                  <a:lnTo>
                    <a:pt x="80" y="409"/>
                  </a:lnTo>
                  <a:lnTo>
                    <a:pt x="80" y="497"/>
                  </a:lnTo>
                  <a:lnTo>
                    <a:pt x="1" y="550"/>
                  </a:lnTo>
                  <a:lnTo>
                    <a:pt x="1" y="578"/>
                  </a:lnTo>
                  <a:lnTo>
                    <a:pt x="312" y="399"/>
                  </a:lnTo>
                  <a:cubicBezTo>
                    <a:pt x="365" y="365"/>
                    <a:pt x="408" y="292"/>
                    <a:pt x="408" y="231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1"/>
            <p:cNvSpPr/>
            <p:nvPr/>
          </p:nvSpPr>
          <p:spPr>
            <a:xfrm>
              <a:off x="3956411" y="2526532"/>
              <a:ext cx="33673" cy="21054"/>
            </a:xfrm>
            <a:custGeom>
              <a:rect b="b" l="l" r="r" t="t"/>
              <a:pathLst>
                <a:path extrusionOk="0" h="312" w="499">
                  <a:moveTo>
                    <a:pt x="1" y="1"/>
                  </a:moveTo>
                  <a:lnTo>
                    <a:pt x="1" y="26"/>
                  </a:lnTo>
                  <a:lnTo>
                    <a:pt x="499" y="31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1"/>
            <p:cNvSpPr/>
            <p:nvPr/>
          </p:nvSpPr>
          <p:spPr>
            <a:xfrm>
              <a:off x="3956411" y="2522955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1" y="54"/>
                  </a:lnTo>
                  <a:lnTo>
                    <a:pt x="499" y="337"/>
                  </a:lnTo>
                  <a:lnTo>
                    <a:pt x="578" y="28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1"/>
            <p:cNvSpPr/>
            <p:nvPr/>
          </p:nvSpPr>
          <p:spPr>
            <a:xfrm>
              <a:off x="3963024" y="2503858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52" y="0"/>
                  </a:moveTo>
                  <a:lnTo>
                    <a:pt x="1" y="88"/>
                  </a:lnTo>
                  <a:lnTo>
                    <a:pt x="488" y="381"/>
                  </a:lnTo>
                  <a:lnTo>
                    <a:pt x="648" y="28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1"/>
            <p:cNvSpPr/>
            <p:nvPr/>
          </p:nvSpPr>
          <p:spPr>
            <a:xfrm>
              <a:off x="3958908" y="2512766"/>
              <a:ext cx="33538" cy="25170"/>
            </a:xfrm>
            <a:custGeom>
              <a:rect b="b" l="l" r="r" t="t"/>
              <a:pathLst>
                <a:path extrusionOk="0" h="373" w="497">
                  <a:moveTo>
                    <a:pt x="0" y="0"/>
                  </a:moveTo>
                  <a:lnTo>
                    <a:pt x="0" y="90"/>
                  </a:lnTo>
                  <a:lnTo>
                    <a:pt x="496" y="373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1"/>
            <p:cNvSpPr/>
            <p:nvPr/>
          </p:nvSpPr>
          <p:spPr>
            <a:xfrm>
              <a:off x="3991770" y="2522753"/>
              <a:ext cx="18017" cy="15183"/>
            </a:xfrm>
            <a:custGeom>
              <a:rect b="b" l="l" r="r" t="t"/>
              <a:pathLst>
                <a:path extrusionOk="0" h="225" w="267">
                  <a:moveTo>
                    <a:pt x="239" y="0"/>
                  </a:moveTo>
                  <a:cubicBezTo>
                    <a:pt x="234" y="0"/>
                    <a:pt x="228" y="2"/>
                    <a:pt x="222" y="4"/>
                  </a:cubicBezTo>
                  <a:lnTo>
                    <a:pt x="62" y="101"/>
                  </a:lnTo>
                  <a:lnTo>
                    <a:pt x="1" y="127"/>
                  </a:lnTo>
                  <a:lnTo>
                    <a:pt x="1" y="136"/>
                  </a:lnTo>
                  <a:lnTo>
                    <a:pt x="9" y="225"/>
                  </a:lnTo>
                  <a:lnTo>
                    <a:pt x="54" y="199"/>
                  </a:lnTo>
                  <a:lnTo>
                    <a:pt x="73" y="189"/>
                  </a:lnTo>
                  <a:lnTo>
                    <a:pt x="267" y="74"/>
                  </a:lnTo>
                  <a:lnTo>
                    <a:pt x="267" y="40"/>
                  </a:lnTo>
                  <a:cubicBezTo>
                    <a:pt x="267" y="12"/>
                    <a:pt x="257" y="0"/>
                    <a:pt x="23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1"/>
            <p:cNvSpPr/>
            <p:nvPr/>
          </p:nvSpPr>
          <p:spPr>
            <a:xfrm>
              <a:off x="3958908" y="2509729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3958908" y="2512158"/>
              <a:ext cx="32930" cy="19772"/>
            </a:xfrm>
            <a:custGeom>
              <a:rect b="b" l="l" r="r" t="t"/>
              <a:pathLst>
                <a:path extrusionOk="0" h="293" w="488">
                  <a:moveTo>
                    <a:pt x="0" y="1"/>
                  </a:moveTo>
                  <a:lnTo>
                    <a:pt x="0" y="9"/>
                  </a:lnTo>
                  <a:lnTo>
                    <a:pt x="488" y="293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3988194" y="2515195"/>
              <a:ext cx="7828" cy="16735"/>
            </a:xfrm>
            <a:custGeom>
              <a:rect b="b" l="l" r="r" t="t"/>
              <a:pathLst>
                <a:path extrusionOk="0" h="248" w="116">
                  <a:moveTo>
                    <a:pt x="62" y="1"/>
                  </a:moveTo>
                  <a:lnTo>
                    <a:pt x="0" y="35"/>
                  </a:lnTo>
                  <a:lnTo>
                    <a:pt x="54" y="248"/>
                  </a:lnTo>
                  <a:lnTo>
                    <a:pt x="54" y="239"/>
                  </a:lnTo>
                  <a:lnTo>
                    <a:pt x="115" y="21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3955264" y="2498392"/>
              <a:ext cx="36574" cy="33538"/>
            </a:xfrm>
            <a:custGeom>
              <a:rect b="b" l="l" r="r" t="t"/>
              <a:pathLst>
                <a:path extrusionOk="0" h="497" w="542">
                  <a:moveTo>
                    <a:pt x="1" y="0"/>
                  </a:moveTo>
                  <a:lnTo>
                    <a:pt x="54" y="213"/>
                  </a:lnTo>
                  <a:lnTo>
                    <a:pt x="542" y="497"/>
                  </a:lnTo>
                  <a:lnTo>
                    <a:pt x="542" y="497"/>
                  </a:lnTo>
                  <a:lnTo>
                    <a:pt x="488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3955264" y="2495963"/>
              <a:ext cx="37181" cy="21594"/>
            </a:xfrm>
            <a:custGeom>
              <a:rect b="b" l="l" r="r" t="t"/>
              <a:pathLst>
                <a:path extrusionOk="0" h="320" w="551">
                  <a:moveTo>
                    <a:pt x="63" y="0"/>
                  </a:moveTo>
                  <a:lnTo>
                    <a:pt x="1" y="36"/>
                  </a:lnTo>
                  <a:lnTo>
                    <a:pt x="488" y="320"/>
                  </a:lnTo>
                  <a:lnTo>
                    <a:pt x="550" y="28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4165464" y="2266800"/>
              <a:ext cx="34685" cy="20311"/>
            </a:xfrm>
            <a:custGeom>
              <a:rect b="b" l="l" r="r" t="t"/>
              <a:pathLst>
                <a:path extrusionOk="0" h="301" w="514">
                  <a:moveTo>
                    <a:pt x="26" y="1"/>
                  </a:moveTo>
                  <a:lnTo>
                    <a:pt x="0" y="9"/>
                  </a:lnTo>
                  <a:lnTo>
                    <a:pt x="488" y="301"/>
                  </a:lnTo>
                  <a:lnTo>
                    <a:pt x="513" y="284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4159998" y="2267407"/>
              <a:ext cx="38396" cy="43727"/>
            </a:xfrm>
            <a:custGeom>
              <a:rect b="b" l="l" r="r" t="t"/>
              <a:pathLst>
                <a:path extrusionOk="0" h="648" w="569">
                  <a:moveTo>
                    <a:pt x="81" y="0"/>
                  </a:moveTo>
                  <a:lnTo>
                    <a:pt x="81" y="222"/>
                  </a:lnTo>
                  <a:lnTo>
                    <a:pt x="81" y="230"/>
                  </a:lnTo>
                  <a:lnTo>
                    <a:pt x="81" y="239"/>
                  </a:lnTo>
                  <a:lnTo>
                    <a:pt x="81" y="247"/>
                  </a:lnTo>
                  <a:lnTo>
                    <a:pt x="71" y="247"/>
                  </a:lnTo>
                  <a:lnTo>
                    <a:pt x="71" y="258"/>
                  </a:lnTo>
                  <a:lnTo>
                    <a:pt x="71" y="266"/>
                  </a:lnTo>
                  <a:lnTo>
                    <a:pt x="71" y="275"/>
                  </a:lnTo>
                  <a:lnTo>
                    <a:pt x="62" y="283"/>
                  </a:lnTo>
                  <a:lnTo>
                    <a:pt x="62" y="292"/>
                  </a:lnTo>
                  <a:lnTo>
                    <a:pt x="54" y="300"/>
                  </a:lnTo>
                  <a:lnTo>
                    <a:pt x="54" y="311"/>
                  </a:lnTo>
                  <a:lnTo>
                    <a:pt x="45" y="311"/>
                  </a:lnTo>
                  <a:lnTo>
                    <a:pt x="45" y="320"/>
                  </a:lnTo>
                  <a:lnTo>
                    <a:pt x="37" y="328"/>
                  </a:lnTo>
                  <a:lnTo>
                    <a:pt x="37" y="337"/>
                  </a:lnTo>
                  <a:lnTo>
                    <a:pt x="28" y="337"/>
                  </a:lnTo>
                  <a:lnTo>
                    <a:pt x="28" y="345"/>
                  </a:lnTo>
                  <a:lnTo>
                    <a:pt x="18" y="345"/>
                  </a:lnTo>
                  <a:lnTo>
                    <a:pt x="18" y="354"/>
                  </a:lnTo>
                  <a:lnTo>
                    <a:pt x="9" y="354"/>
                  </a:lnTo>
                  <a:lnTo>
                    <a:pt x="1" y="364"/>
                  </a:lnTo>
                  <a:lnTo>
                    <a:pt x="488" y="647"/>
                  </a:lnTo>
                  <a:lnTo>
                    <a:pt x="497" y="647"/>
                  </a:lnTo>
                  <a:lnTo>
                    <a:pt x="497" y="639"/>
                  </a:lnTo>
                  <a:lnTo>
                    <a:pt x="507" y="639"/>
                  </a:lnTo>
                  <a:lnTo>
                    <a:pt x="516" y="630"/>
                  </a:lnTo>
                  <a:lnTo>
                    <a:pt x="524" y="620"/>
                  </a:lnTo>
                  <a:lnTo>
                    <a:pt x="533" y="611"/>
                  </a:lnTo>
                  <a:lnTo>
                    <a:pt x="533" y="603"/>
                  </a:lnTo>
                  <a:lnTo>
                    <a:pt x="541" y="603"/>
                  </a:lnTo>
                  <a:lnTo>
                    <a:pt x="541" y="594"/>
                  </a:lnTo>
                  <a:lnTo>
                    <a:pt x="550" y="586"/>
                  </a:lnTo>
                  <a:lnTo>
                    <a:pt x="550" y="577"/>
                  </a:lnTo>
                  <a:lnTo>
                    <a:pt x="560" y="566"/>
                  </a:lnTo>
                  <a:lnTo>
                    <a:pt x="560" y="558"/>
                  </a:lnTo>
                  <a:lnTo>
                    <a:pt x="560" y="549"/>
                  </a:lnTo>
                  <a:lnTo>
                    <a:pt x="569" y="549"/>
                  </a:lnTo>
                  <a:lnTo>
                    <a:pt x="569" y="541"/>
                  </a:lnTo>
                  <a:lnTo>
                    <a:pt x="569" y="532"/>
                  </a:lnTo>
                  <a:lnTo>
                    <a:pt x="569" y="524"/>
                  </a:lnTo>
                  <a:lnTo>
                    <a:pt x="569" y="513"/>
                  </a:lnTo>
                  <a:lnTo>
                    <a:pt x="569" y="505"/>
                  </a:lnTo>
                  <a:lnTo>
                    <a:pt x="569" y="29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4146772" y="2291970"/>
              <a:ext cx="46224" cy="26925"/>
            </a:xfrm>
            <a:custGeom>
              <a:rect b="b" l="l" r="r" t="t"/>
              <a:pathLst>
                <a:path extrusionOk="0" h="399" w="685">
                  <a:moveTo>
                    <a:pt x="197" y="0"/>
                  </a:moveTo>
                  <a:lnTo>
                    <a:pt x="1" y="115"/>
                  </a:lnTo>
                  <a:lnTo>
                    <a:pt x="490" y="398"/>
                  </a:lnTo>
                  <a:lnTo>
                    <a:pt x="684" y="28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4156422" y="2280431"/>
              <a:ext cx="35360" cy="19907"/>
            </a:xfrm>
            <a:custGeom>
              <a:rect b="b" l="l" r="r" t="t"/>
              <a:pathLst>
                <a:path extrusionOk="0" h="295" w="524">
                  <a:moveTo>
                    <a:pt x="9" y="1"/>
                  </a:moveTo>
                  <a:lnTo>
                    <a:pt x="9" y="12"/>
                  </a:lnTo>
                  <a:lnTo>
                    <a:pt x="0" y="12"/>
                  </a:lnTo>
                  <a:lnTo>
                    <a:pt x="488" y="295"/>
                  </a:lnTo>
                  <a:lnTo>
                    <a:pt x="507" y="295"/>
                  </a:lnTo>
                  <a:lnTo>
                    <a:pt x="507" y="286"/>
                  </a:lnTo>
                  <a:lnTo>
                    <a:pt x="509" y="286"/>
                  </a:lnTo>
                  <a:lnTo>
                    <a:pt x="36" y="12"/>
                  </a:lnTo>
                  <a:lnTo>
                    <a:pt x="36" y="1"/>
                  </a:lnTo>
                  <a:close/>
                  <a:moveTo>
                    <a:pt x="509" y="286"/>
                  </a:moveTo>
                  <a:lnTo>
                    <a:pt x="524" y="295"/>
                  </a:lnTo>
                  <a:lnTo>
                    <a:pt x="524" y="286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4145085" y="2293657"/>
              <a:ext cx="33538" cy="25777"/>
            </a:xfrm>
            <a:custGeom>
              <a:rect b="b" l="l" r="r" t="t"/>
              <a:pathLst>
                <a:path extrusionOk="0" h="382" w="497">
                  <a:moveTo>
                    <a:pt x="0" y="1"/>
                  </a:moveTo>
                  <a:lnTo>
                    <a:pt x="0" y="99"/>
                  </a:lnTo>
                  <a:lnTo>
                    <a:pt x="496" y="382"/>
                  </a:lnTo>
                  <a:lnTo>
                    <a:pt x="496" y="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4145085" y="2293117"/>
              <a:ext cx="34820" cy="20446"/>
            </a:xfrm>
            <a:custGeom>
              <a:rect b="b" l="l" r="r" t="t"/>
              <a:pathLst>
                <a:path extrusionOk="0" h="303" w="516">
                  <a:moveTo>
                    <a:pt x="26" y="0"/>
                  </a:moveTo>
                  <a:lnTo>
                    <a:pt x="0" y="9"/>
                  </a:lnTo>
                  <a:lnTo>
                    <a:pt x="496" y="303"/>
                  </a:lnTo>
                  <a:lnTo>
                    <a:pt x="515" y="28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4172617" y="2285897"/>
              <a:ext cx="27532" cy="39003"/>
            </a:xfrm>
            <a:custGeom>
              <a:rect b="b" l="l" r="r" t="t"/>
              <a:pathLst>
                <a:path extrusionOk="0" h="578" w="408">
                  <a:moveTo>
                    <a:pt x="407" y="1"/>
                  </a:moveTo>
                  <a:lnTo>
                    <a:pt x="382" y="18"/>
                  </a:lnTo>
                  <a:lnTo>
                    <a:pt x="382" y="231"/>
                  </a:lnTo>
                  <a:cubicBezTo>
                    <a:pt x="382" y="284"/>
                    <a:pt x="346" y="346"/>
                    <a:pt x="301" y="373"/>
                  </a:cubicBezTo>
                  <a:lnTo>
                    <a:pt x="107" y="488"/>
                  </a:lnTo>
                  <a:lnTo>
                    <a:pt x="107" y="390"/>
                  </a:lnTo>
                  <a:lnTo>
                    <a:pt x="88" y="410"/>
                  </a:lnTo>
                  <a:lnTo>
                    <a:pt x="88" y="497"/>
                  </a:lnTo>
                  <a:lnTo>
                    <a:pt x="1" y="550"/>
                  </a:lnTo>
                  <a:lnTo>
                    <a:pt x="1" y="578"/>
                  </a:lnTo>
                  <a:lnTo>
                    <a:pt x="310" y="399"/>
                  </a:lnTo>
                  <a:cubicBezTo>
                    <a:pt x="373" y="365"/>
                    <a:pt x="407" y="292"/>
                    <a:pt x="407" y="222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4139619" y="2303307"/>
              <a:ext cx="33065" cy="21594"/>
            </a:xfrm>
            <a:custGeom>
              <a:rect b="b" l="l" r="r" t="t"/>
              <a:pathLst>
                <a:path extrusionOk="0" h="320" w="490">
                  <a:moveTo>
                    <a:pt x="0" y="0"/>
                  </a:moveTo>
                  <a:lnTo>
                    <a:pt x="0" y="34"/>
                  </a:lnTo>
                  <a:lnTo>
                    <a:pt x="490" y="320"/>
                  </a:lnTo>
                  <a:lnTo>
                    <a:pt x="490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4139619" y="2300270"/>
              <a:ext cx="39003" cy="22808"/>
            </a:xfrm>
            <a:custGeom>
              <a:rect b="b" l="l" r="r" t="t"/>
              <a:pathLst>
                <a:path extrusionOk="0" h="338" w="578">
                  <a:moveTo>
                    <a:pt x="81" y="1"/>
                  </a:moveTo>
                  <a:lnTo>
                    <a:pt x="0" y="45"/>
                  </a:lnTo>
                  <a:lnTo>
                    <a:pt x="490" y="337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4145625" y="2281173"/>
              <a:ext cx="43727" cy="25238"/>
            </a:xfrm>
            <a:custGeom>
              <a:rect b="b" l="l" r="r" t="t"/>
              <a:pathLst>
                <a:path extrusionOk="0" h="374" w="648">
                  <a:moveTo>
                    <a:pt x="160" y="1"/>
                  </a:moveTo>
                  <a:lnTo>
                    <a:pt x="1" y="88"/>
                  </a:lnTo>
                  <a:lnTo>
                    <a:pt x="488" y="373"/>
                  </a:lnTo>
                  <a:lnTo>
                    <a:pt x="648" y="284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142048" y="2290081"/>
              <a:ext cx="32930" cy="25238"/>
            </a:xfrm>
            <a:custGeom>
              <a:rect b="b" l="l" r="r" t="t"/>
              <a:pathLst>
                <a:path extrusionOk="0" h="374" w="488">
                  <a:moveTo>
                    <a:pt x="0" y="1"/>
                  </a:moveTo>
                  <a:lnTo>
                    <a:pt x="0" y="90"/>
                  </a:lnTo>
                  <a:lnTo>
                    <a:pt x="488" y="373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4174911" y="2299798"/>
              <a:ext cx="18085" cy="15520"/>
            </a:xfrm>
            <a:custGeom>
              <a:rect b="b" l="l" r="r" t="t"/>
              <a:pathLst>
                <a:path extrusionOk="0" h="230" w="268">
                  <a:moveTo>
                    <a:pt x="236" y="1"/>
                  </a:moveTo>
                  <a:cubicBezTo>
                    <a:pt x="229" y="1"/>
                    <a:pt x="222" y="3"/>
                    <a:pt x="214" y="8"/>
                  </a:cubicBezTo>
                  <a:lnTo>
                    <a:pt x="54" y="97"/>
                  </a:lnTo>
                  <a:lnTo>
                    <a:pt x="1" y="131"/>
                  </a:lnTo>
                  <a:lnTo>
                    <a:pt x="1" y="140"/>
                  </a:lnTo>
                  <a:lnTo>
                    <a:pt x="1" y="229"/>
                  </a:lnTo>
                  <a:lnTo>
                    <a:pt x="54" y="204"/>
                  </a:lnTo>
                  <a:lnTo>
                    <a:pt x="73" y="184"/>
                  </a:lnTo>
                  <a:lnTo>
                    <a:pt x="267" y="78"/>
                  </a:lnTo>
                  <a:lnTo>
                    <a:pt x="267" y="33"/>
                  </a:lnTo>
                  <a:cubicBezTo>
                    <a:pt x="267" y="15"/>
                    <a:pt x="254" y="1"/>
                    <a:pt x="236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4142048" y="2287044"/>
              <a:ext cx="36574" cy="21661"/>
            </a:xfrm>
            <a:custGeom>
              <a:rect b="b" l="l" r="r" t="t"/>
              <a:pathLst>
                <a:path extrusionOk="0" h="321" w="542">
                  <a:moveTo>
                    <a:pt x="54" y="1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1" y="28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4142048" y="2289541"/>
              <a:ext cx="32930" cy="19704"/>
            </a:xfrm>
            <a:custGeom>
              <a:rect b="b" l="l" r="r" t="t"/>
              <a:pathLst>
                <a:path extrusionOk="0" h="292" w="488">
                  <a:moveTo>
                    <a:pt x="0" y="0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4171335" y="2292510"/>
              <a:ext cx="7288" cy="16735"/>
            </a:xfrm>
            <a:custGeom>
              <a:rect b="b" l="l" r="r" t="t"/>
              <a:pathLst>
                <a:path extrusionOk="0" h="248" w="108">
                  <a:moveTo>
                    <a:pt x="62" y="1"/>
                  </a:moveTo>
                  <a:lnTo>
                    <a:pt x="1" y="35"/>
                  </a:lnTo>
                  <a:lnTo>
                    <a:pt x="54" y="248"/>
                  </a:lnTo>
                  <a:lnTo>
                    <a:pt x="54" y="239"/>
                  </a:lnTo>
                  <a:lnTo>
                    <a:pt x="107" y="20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4138472" y="2275708"/>
              <a:ext cx="36507" cy="33538"/>
            </a:xfrm>
            <a:custGeom>
              <a:rect b="b" l="l" r="r" t="t"/>
              <a:pathLst>
                <a:path extrusionOk="0" h="497" w="541">
                  <a:moveTo>
                    <a:pt x="0" y="1"/>
                  </a:moveTo>
                  <a:lnTo>
                    <a:pt x="53" y="214"/>
                  </a:lnTo>
                  <a:lnTo>
                    <a:pt x="541" y="497"/>
                  </a:lnTo>
                  <a:lnTo>
                    <a:pt x="488" y="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4138472" y="2273278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3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4327619" y="2057206"/>
              <a:ext cx="35427" cy="20446"/>
            </a:xfrm>
            <a:custGeom>
              <a:rect b="b" l="l" r="r" t="t"/>
              <a:pathLst>
                <a:path extrusionOk="0" h="303" w="525">
                  <a:moveTo>
                    <a:pt x="35" y="1"/>
                  </a:moveTo>
                  <a:lnTo>
                    <a:pt x="1" y="20"/>
                  </a:lnTo>
                  <a:lnTo>
                    <a:pt x="497" y="303"/>
                  </a:lnTo>
                  <a:lnTo>
                    <a:pt x="525" y="29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4322220" y="2058488"/>
              <a:ext cx="38936" cy="43727"/>
            </a:xfrm>
            <a:custGeom>
              <a:rect b="b" l="l" r="r" t="t"/>
              <a:pathLst>
                <a:path extrusionOk="0" h="648" w="577">
                  <a:moveTo>
                    <a:pt x="81" y="1"/>
                  </a:moveTo>
                  <a:lnTo>
                    <a:pt x="89" y="222"/>
                  </a:lnTo>
                  <a:lnTo>
                    <a:pt x="89" y="231"/>
                  </a:lnTo>
                  <a:lnTo>
                    <a:pt x="81" y="231"/>
                  </a:lnTo>
                  <a:lnTo>
                    <a:pt x="81" y="239"/>
                  </a:lnTo>
                  <a:lnTo>
                    <a:pt x="81" y="248"/>
                  </a:lnTo>
                  <a:lnTo>
                    <a:pt x="81" y="256"/>
                  </a:lnTo>
                  <a:lnTo>
                    <a:pt x="81" y="267"/>
                  </a:lnTo>
                  <a:lnTo>
                    <a:pt x="72" y="275"/>
                  </a:lnTo>
                  <a:lnTo>
                    <a:pt x="72" y="284"/>
                  </a:lnTo>
                  <a:lnTo>
                    <a:pt x="72" y="292"/>
                  </a:lnTo>
                  <a:lnTo>
                    <a:pt x="62" y="292"/>
                  </a:lnTo>
                  <a:lnTo>
                    <a:pt x="62" y="301"/>
                  </a:lnTo>
                  <a:lnTo>
                    <a:pt x="53" y="309"/>
                  </a:lnTo>
                  <a:lnTo>
                    <a:pt x="53" y="320"/>
                  </a:lnTo>
                  <a:lnTo>
                    <a:pt x="45" y="320"/>
                  </a:lnTo>
                  <a:lnTo>
                    <a:pt x="45" y="329"/>
                  </a:lnTo>
                  <a:lnTo>
                    <a:pt x="36" y="329"/>
                  </a:lnTo>
                  <a:lnTo>
                    <a:pt x="36" y="337"/>
                  </a:lnTo>
                  <a:lnTo>
                    <a:pt x="28" y="337"/>
                  </a:lnTo>
                  <a:lnTo>
                    <a:pt x="28" y="346"/>
                  </a:lnTo>
                  <a:lnTo>
                    <a:pt x="19" y="346"/>
                  </a:lnTo>
                  <a:lnTo>
                    <a:pt x="19" y="354"/>
                  </a:lnTo>
                  <a:lnTo>
                    <a:pt x="9" y="354"/>
                  </a:lnTo>
                  <a:lnTo>
                    <a:pt x="0" y="363"/>
                  </a:lnTo>
                  <a:lnTo>
                    <a:pt x="498" y="648"/>
                  </a:lnTo>
                  <a:lnTo>
                    <a:pt x="507" y="639"/>
                  </a:lnTo>
                  <a:lnTo>
                    <a:pt x="515" y="639"/>
                  </a:lnTo>
                  <a:lnTo>
                    <a:pt x="515" y="629"/>
                  </a:lnTo>
                  <a:lnTo>
                    <a:pt x="524" y="629"/>
                  </a:lnTo>
                  <a:lnTo>
                    <a:pt x="524" y="620"/>
                  </a:lnTo>
                  <a:lnTo>
                    <a:pt x="532" y="620"/>
                  </a:lnTo>
                  <a:lnTo>
                    <a:pt x="532" y="612"/>
                  </a:lnTo>
                  <a:lnTo>
                    <a:pt x="541" y="603"/>
                  </a:lnTo>
                  <a:lnTo>
                    <a:pt x="541" y="595"/>
                  </a:lnTo>
                  <a:lnTo>
                    <a:pt x="551" y="595"/>
                  </a:lnTo>
                  <a:lnTo>
                    <a:pt x="551" y="586"/>
                  </a:lnTo>
                  <a:lnTo>
                    <a:pt x="560" y="576"/>
                  </a:lnTo>
                  <a:lnTo>
                    <a:pt x="560" y="567"/>
                  </a:lnTo>
                  <a:lnTo>
                    <a:pt x="568" y="559"/>
                  </a:lnTo>
                  <a:lnTo>
                    <a:pt x="568" y="550"/>
                  </a:lnTo>
                  <a:lnTo>
                    <a:pt x="568" y="542"/>
                  </a:lnTo>
                  <a:lnTo>
                    <a:pt x="577" y="533"/>
                  </a:lnTo>
                  <a:lnTo>
                    <a:pt x="577" y="522"/>
                  </a:lnTo>
                  <a:lnTo>
                    <a:pt x="577" y="514"/>
                  </a:lnTo>
                  <a:lnTo>
                    <a:pt x="577" y="505"/>
                  </a:lnTo>
                  <a:lnTo>
                    <a:pt x="577" y="28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4309129" y="2082916"/>
              <a:ext cx="46764" cy="27059"/>
            </a:xfrm>
            <a:custGeom>
              <a:rect b="b" l="l" r="r" t="t"/>
              <a:pathLst>
                <a:path extrusionOk="0" h="401" w="693">
                  <a:moveTo>
                    <a:pt x="194" y="1"/>
                  </a:moveTo>
                  <a:lnTo>
                    <a:pt x="0" y="107"/>
                  </a:lnTo>
                  <a:lnTo>
                    <a:pt x="496" y="401"/>
                  </a:lnTo>
                  <a:lnTo>
                    <a:pt x="692" y="2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4319184" y="2071580"/>
              <a:ext cx="35427" cy="19907"/>
            </a:xfrm>
            <a:custGeom>
              <a:rect b="b" l="l" r="r" t="t"/>
              <a:pathLst>
                <a:path extrusionOk="0" h="295" w="525">
                  <a:moveTo>
                    <a:pt x="0" y="1"/>
                  </a:moveTo>
                  <a:lnTo>
                    <a:pt x="0" y="9"/>
                  </a:lnTo>
                  <a:lnTo>
                    <a:pt x="490" y="294"/>
                  </a:lnTo>
                  <a:lnTo>
                    <a:pt x="499" y="294"/>
                  </a:lnTo>
                  <a:lnTo>
                    <a:pt x="499" y="286"/>
                  </a:lnTo>
                  <a:lnTo>
                    <a:pt x="524" y="2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4307847" y="2084806"/>
              <a:ext cx="33673" cy="25777"/>
            </a:xfrm>
            <a:custGeom>
              <a:rect b="b" l="l" r="r" t="t"/>
              <a:pathLst>
                <a:path extrusionOk="0" h="382" w="499">
                  <a:moveTo>
                    <a:pt x="0" y="0"/>
                  </a:moveTo>
                  <a:lnTo>
                    <a:pt x="0" y="98"/>
                  </a:lnTo>
                  <a:lnTo>
                    <a:pt x="498" y="381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4307847" y="2084198"/>
              <a:ext cx="34820" cy="19772"/>
            </a:xfrm>
            <a:custGeom>
              <a:rect b="b" l="l" r="r" t="t"/>
              <a:pathLst>
                <a:path extrusionOk="0" h="293" w="516">
                  <a:moveTo>
                    <a:pt x="19" y="1"/>
                  </a:moveTo>
                  <a:lnTo>
                    <a:pt x="0" y="9"/>
                  </a:lnTo>
                  <a:lnTo>
                    <a:pt x="488" y="293"/>
                  </a:lnTo>
                  <a:lnTo>
                    <a:pt x="515" y="28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4335379" y="2077046"/>
              <a:ext cx="27667" cy="39003"/>
            </a:xfrm>
            <a:custGeom>
              <a:rect b="b" l="l" r="r" t="t"/>
              <a:pathLst>
                <a:path extrusionOk="0" h="578" w="410">
                  <a:moveTo>
                    <a:pt x="410" y="0"/>
                  </a:moveTo>
                  <a:lnTo>
                    <a:pt x="382" y="9"/>
                  </a:lnTo>
                  <a:lnTo>
                    <a:pt x="382" y="230"/>
                  </a:lnTo>
                  <a:cubicBezTo>
                    <a:pt x="382" y="284"/>
                    <a:pt x="346" y="345"/>
                    <a:pt x="303" y="373"/>
                  </a:cubicBezTo>
                  <a:lnTo>
                    <a:pt x="107" y="488"/>
                  </a:lnTo>
                  <a:lnTo>
                    <a:pt x="107" y="390"/>
                  </a:lnTo>
                  <a:lnTo>
                    <a:pt x="80" y="399"/>
                  </a:lnTo>
                  <a:lnTo>
                    <a:pt x="90" y="496"/>
                  </a:lnTo>
                  <a:lnTo>
                    <a:pt x="1" y="541"/>
                  </a:lnTo>
                  <a:lnTo>
                    <a:pt x="1" y="577"/>
                  </a:lnTo>
                  <a:lnTo>
                    <a:pt x="312" y="390"/>
                  </a:lnTo>
                  <a:cubicBezTo>
                    <a:pt x="365" y="364"/>
                    <a:pt x="410" y="284"/>
                    <a:pt x="410" y="22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4302516" y="2094455"/>
              <a:ext cx="32930" cy="21594"/>
            </a:xfrm>
            <a:custGeom>
              <a:rect b="b" l="l" r="r" t="t"/>
              <a:pathLst>
                <a:path extrusionOk="0" h="320" w="488">
                  <a:moveTo>
                    <a:pt x="0" y="0"/>
                  </a:moveTo>
                  <a:lnTo>
                    <a:pt x="0" y="26"/>
                  </a:lnTo>
                  <a:lnTo>
                    <a:pt x="488" y="319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4302516" y="2091419"/>
              <a:ext cx="39003" cy="22201"/>
            </a:xfrm>
            <a:custGeom>
              <a:rect b="b" l="l" r="r" t="t"/>
              <a:pathLst>
                <a:path extrusionOk="0" h="329" w="578">
                  <a:moveTo>
                    <a:pt x="79" y="0"/>
                  </a:moveTo>
                  <a:lnTo>
                    <a:pt x="0" y="45"/>
                  </a:lnTo>
                  <a:lnTo>
                    <a:pt x="488" y="328"/>
                  </a:lnTo>
                  <a:lnTo>
                    <a:pt x="577" y="28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4308387" y="2072187"/>
              <a:ext cx="43929" cy="25170"/>
            </a:xfrm>
            <a:custGeom>
              <a:rect b="b" l="l" r="r" t="t"/>
              <a:pathLst>
                <a:path extrusionOk="0" h="373" w="651">
                  <a:moveTo>
                    <a:pt x="160" y="0"/>
                  </a:moveTo>
                  <a:lnTo>
                    <a:pt x="1" y="89"/>
                  </a:lnTo>
                  <a:lnTo>
                    <a:pt x="490" y="373"/>
                  </a:lnTo>
                  <a:lnTo>
                    <a:pt x="650" y="28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4304203" y="2081229"/>
              <a:ext cx="33740" cy="25170"/>
            </a:xfrm>
            <a:custGeom>
              <a:rect b="b" l="l" r="r" t="t"/>
              <a:pathLst>
                <a:path extrusionOk="0" h="373" w="500">
                  <a:moveTo>
                    <a:pt x="1" y="0"/>
                  </a:moveTo>
                  <a:lnTo>
                    <a:pt x="1" y="79"/>
                  </a:lnTo>
                  <a:lnTo>
                    <a:pt x="499" y="373"/>
                  </a:lnTo>
                  <a:lnTo>
                    <a:pt x="499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4337876" y="2090879"/>
              <a:ext cx="18017" cy="15520"/>
            </a:xfrm>
            <a:custGeom>
              <a:rect b="b" l="l" r="r" t="t"/>
              <a:pathLst>
                <a:path extrusionOk="0" h="230" w="267">
                  <a:moveTo>
                    <a:pt x="235" y="1"/>
                  </a:moveTo>
                  <a:cubicBezTo>
                    <a:pt x="228" y="1"/>
                    <a:pt x="220" y="3"/>
                    <a:pt x="213" y="8"/>
                  </a:cubicBezTo>
                  <a:lnTo>
                    <a:pt x="53" y="96"/>
                  </a:lnTo>
                  <a:lnTo>
                    <a:pt x="0" y="132"/>
                  </a:lnTo>
                  <a:lnTo>
                    <a:pt x="0" y="140"/>
                  </a:lnTo>
                  <a:lnTo>
                    <a:pt x="0" y="230"/>
                  </a:lnTo>
                  <a:lnTo>
                    <a:pt x="43" y="194"/>
                  </a:lnTo>
                  <a:lnTo>
                    <a:pt x="70" y="185"/>
                  </a:lnTo>
                  <a:lnTo>
                    <a:pt x="266" y="70"/>
                  </a:lnTo>
                  <a:lnTo>
                    <a:pt x="266" y="34"/>
                  </a:lnTo>
                  <a:cubicBezTo>
                    <a:pt x="266" y="16"/>
                    <a:pt x="252" y="1"/>
                    <a:pt x="23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4304203" y="2078193"/>
              <a:ext cx="37316" cy="21594"/>
            </a:xfrm>
            <a:custGeom>
              <a:rect b="b" l="l" r="r" t="t"/>
              <a:pathLst>
                <a:path extrusionOk="0" h="320" w="553">
                  <a:moveTo>
                    <a:pt x="63" y="0"/>
                  </a:moveTo>
                  <a:lnTo>
                    <a:pt x="1" y="37"/>
                  </a:lnTo>
                  <a:lnTo>
                    <a:pt x="499" y="320"/>
                  </a:lnTo>
                  <a:lnTo>
                    <a:pt x="552" y="28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1"/>
            <p:cNvSpPr/>
            <p:nvPr/>
          </p:nvSpPr>
          <p:spPr>
            <a:xfrm>
              <a:off x="4304203" y="2080622"/>
              <a:ext cx="33740" cy="19772"/>
            </a:xfrm>
            <a:custGeom>
              <a:rect b="b" l="l" r="r" t="t"/>
              <a:pathLst>
                <a:path extrusionOk="0" h="293" w="500">
                  <a:moveTo>
                    <a:pt x="1" y="1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1"/>
            <p:cNvSpPr/>
            <p:nvPr/>
          </p:nvSpPr>
          <p:spPr>
            <a:xfrm>
              <a:off x="4334232" y="2083659"/>
              <a:ext cx="7288" cy="16735"/>
            </a:xfrm>
            <a:custGeom>
              <a:rect b="b" l="l" r="r" t="t"/>
              <a:pathLst>
                <a:path extrusionOk="0" h="248" w="108">
                  <a:moveTo>
                    <a:pt x="54" y="0"/>
                  </a:moveTo>
                  <a:lnTo>
                    <a:pt x="1" y="34"/>
                  </a:lnTo>
                  <a:lnTo>
                    <a:pt x="54" y="247"/>
                  </a:lnTo>
                  <a:lnTo>
                    <a:pt x="54" y="239"/>
                  </a:lnTo>
                  <a:lnTo>
                    <a:pt x="107" y="20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4300627" y="2066249"/>
              <a:ext cx="37316" cy="34145"/>
            </a:xfrm>
            <a:custGeom>
              <a:rect b="b" l="l" r="r" t="t"/>
              <a:pathLst>
                <a:path extrusionOk="0" h="506" w="553">
                  <a:moveTo>
                    <a:pt x="1" y="1"/>
                  </a:moveTo>
                  <a:lnTo>
                    <a:pt x="54" y="222"/>
                  </a:lnTo>
                  <a:lnTo>
                    <a:pt x="552" y="505"/>
                  </a:lnTo>
                  <a:lnTo>
                    <a:pt x="499" y="2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4300627" y="2063819"/>
              <a:ext cx="37316" cy="22201"/>
            </a:xfrm>
            <a:custGeom>
              <a:rect b="b" l="l" r="r" t="t"/>
              <a:pathLst>
                <a:path extrusionOk="0" h="329" w="553">
                  <a:moveTo>
                    <a:pt x="62" y="1"/>
                  </a:moveTo>
                  <a:lnTo>
                    <a:pt x="1" y="37"/>
                  </a:lnTo>
                  <a:lnTo>
                    <a:pt x="499" y="328"/>
                  </a:lnTo>
                  <a:lnTo>
                    <a:pt x="552" y="2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3700257" y="2871896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90" y="1"/>
                  </a:moveTo>
                  <a:lnTo>
                    <a:pt x="1" y="45"/>
                  </a:lnTo>
                  <a:lnTo>
                    <a:pt x="497" y="337"/>
                  </a:lnTo>
                  <a:lnTo>
                    <a:pt x="578" y="28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3699109" y="2868859"/>
              <a:ext cx="34752" cy="19907"/>
            </a:xfrm>
            <a:custGeom>
              <a:rect b="b" l="l" r="r" t="t"/>
              <a:pathLst>
                <a:path extrusionOk="0" h="295" w="515">
                  <a:moveTo>
                    <a:pt x="18" y="1"/>
                  </a:moveTo>
                  <a:lnTo>
                    <a:pt x="1" y="9"/>
                  </a:lnTo>
                  <a:lnTo>
                    <a:pt x="488" y="295"/>
                  </a:lnTo>
                  <a:lnTo>
                    <a:pt x="514" y="28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3699109" y="2869467"/>
              <a:ext cx="32998" cy="25912"/>
            </a:xfrm>
            <a:custGeom>
              <a:rect b="b" l="l" r="r" t="t"/>
              <a:pathLst>
                <a:path extrusionOk="0" h="384" w="489">
                  <a:moveTo>
                    <a:pt x="1" y="0"/>
                  </a:moveTo>
                  <a:lnTo>
                    <a:pt x="1" y="98"/>
                  </a:lnTo>
                  <a:lnTo>
                    <a:pt x="488" y="384"/>
                  </a:lnTo>
                  <a:lnTo>
                    <a:pt x="488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3703900" y="2860559"/>
              <a:ext cx="32930" cy="19772"/>
            </a:xfrm>
            <a:custGeom>
              <a:rect b="b" l="l" r="r" t="t"/>
              <a:pathLst>
                <a:path extrusionOk="0" h="293" w="488">
                  <a:moveTo>
                    <a:pt x="0" y="0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488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3700257" y="2860559"/>
              <a:ext cx="36574" cy="21594"/>
            </a:xfrm>
            <a:custGeom>
              <a:rect b="b" l="l" r="r" t="t"/>
              <a:pathLst>
                <a:path extrusionOk="0" h="320" w="542">
                  <a:moveTo>
                    <a:pt x="54" y="0"/>
                  </a:moveTo>
                  <a:lnTo>
                    <a:pt x="1" y="26"/>
                  </a:lnTo>
                  <a:lnTo>
                    <a:pt x="488" y="320"/>
                  </a:lnTo>
                  <a:lnTo>
                    <a:pt x="542" y="28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3685951" y="2876080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6" y="0"/>
                  </a:moveTo>
                  <a:lnTo>
                    <a:pt x="0" y="107"/>
                  </a:lnTo>
                  <a:lnTo>
                    <a:pt x="488" y="401"/>
                  </a:lnTo>
                  <a:lnTo>
                    <a:pt x="683" y="286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3682307" y="2883233"/>
              <a:ext cx="36574" cy="20514"/>
            </a:xfrm>
            <a:custGeom>
              <a:rect b="b" l="l" r="r" t="t"/>
              <a:pathLst>
                <a:path extrusionOk="0" h="304" w="542">
                  <a:moveTo>
                    <a:pt x="1" y="9"/>
                  </a:moveTo>
                  <a:lnTo>
                    <a:pt x="9" y="14"/>
                  </a:lnTo>
                  <a:lnTo>
                    <a:pt x="9" y="14"/>
                  </a:lnTo>
                  <a:lnTo>
                    <a:pt x="9" y="9"/>
                  </a:lnTo>
                  <a:close/>
                  <a:moveTo>
                    <a:pt x="9" y="14"/>
                  </a:moveTo>
                  <a:lnTo>
                    <a:pt x="9" y="20"/>
                  </a:lnTo>
                  <a:lnTo>
                    <a:pt x="19" y="20"/>
                  </a:lnTo>
                  <a:lnTo>
                    <a:pt x="9" y="14"/>
                  </a:lnTo>
                  <a:close/>
                  <a:moveTo>
                    <a:pt x="54" y="1"/>
                  </a:moveTo>
                  <a:lnTo>
                    <a:pt x="46" y="9"/>
                  </a:lnTo>
                  <a:lnTo>
                    <a:pt x="37" y="9"/>
                  </a:lnTo>
                  <a:lnTo>
                    <a:pt x="29" y="20"/>
                  </a:lnTo>
                  <a:lnTo>
                    <a:pt x="19" y="20"/>
                  </a:lnTo>
                  <a:lnTo>
                    <a:pt x="488" y="295"/>
                  </a:lnTo>
                  <a:lnTo>
                    <a:pt x="497" y="303"/>
                  </a:lnTo>
                  <a:lnTo>
                    <a:pt x="525" y="303"/>
                  </a:lnTo>
                  <a:lnTo>
                    <a:pt x="533" y="295"/>
                  </a:lnTo>
                  <a:lnTo>
                    <a:pt x="542" y="29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3703293" y="2842002"/>
              <a:ext cx="37114" cy="21661"/>
            </a:xfrm>
            <a:custGeom>
              <a:rect b="b" l="l" r="r" t="t"/>
              <a:pathLst>
                <a:path extrusionOk="0" h="321" w="550">
                  <a:moveTo>
                    <a:pt x="62" y="1"/>
                  </a:moveTo>
                  <a:lnTo>
                    <a:pt x="1" y="35"/>
                  </a:lnTo>
                  <a:lnTo>
                    <a:pt x="497" y="320"/>
                  </a:lnTo>
                  <a:lnTo>
                    <a:pt x="550" y="29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3733187" y="2861706"/>
              <a:ext cx="7220" cy="20446"/>
            </a:xfrm>
            <a:custGeom>
              <a:rect b="b" l="l" r="r" t="t"/>
              <a:pathLst>
                <a:path extrusionOk="0" h="303" w="107">
                  <a:moveTo>
                    <a:pt x="107" y="0"/>
                  </a:moveTo>
                  <a:lnTo>
                    <a:pt x="54" y="28"/>
                  </a:lnTo>
                  <a:lnTo>
                    <a:pt x="0" y="303"/>
                  </a:lnTo>
                  <a:lnTo>
                    <a:pt x="54" y="267"/>
                  </a:lnTo>
                  <a:lnTo>
                    <a:pt x="54" y="2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3700257" y="2844296"/>
              <a:ext cx="36574" cy="37856"/>
            </a:xfrm>
            <a:custGeom>
              <a:rect b="b" l="l" r="r" t="t"/>
              <a:pathLst>
                <a:path extrusionOk="0" h="561" w="542">
                  <a:moveTo>
                    <a:pt x="46" y="1"/>
                  </a:moveTo>
                  <a:lnTo>
                    <a:pt x="1" y="267"/>
                  </a:lnTo>
                  <a:lnTo>
                    <a:pt x="488" y="561"/>
                  </a:lnTo>
                  <a:lnTo>
                    <a:pt x="542" y="28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3689527" y="2862246"/>
              <a:ext cx="43727" cy="25980"/>
            </a:xfrm>
            <a:custGeom>
              <a:rect b="b" l="l" r="r" t="t"/>
              <a:pathLst>
                <a:path extrusionOk="0" h="385" w="648">
                  <a:moveTo>
                    <a:pt x="160" y="1"/>
                  </a:moveTo>
                  <a:lnTo>
                    <a:pt x="0" y="99"/>
                  </a:lnTo>
                  <a:lnTo>
                    <a:pt x="488" y="384"/>
                  </a:lnTo>
                  <a:lnTo>
                    <a:pt x="647" y="295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3685951" y="2868859"/>
              <a:ext cx="36507" cy="27667"/>
            </a:xfrm>
            <a:custGeom>
              <a:rect b="b" l="l" r="r" t="t"/>
              <a:pathLst>
                <a:path extrusionOk="0" h="410" w="541">
                  <a:moveTo>
                    <a:pt x="45" y="1"/>
                  </a:moveTo>
                  <a:lnTo>
                    <a:pt x="45" y="9"/>
                  </a:lnTo>
                  <a:lnTo>
                    <a:pt x="36" y="9"/>
                  </a:lnTo>
                  <a:lnTo>
                    <a:pt x="28" y="20"/>
                  </a:lnTo>
                  <a:lnTo>
                    <a:pt x="28" y="29"/>
                  </a:lnTo>
                  <a:lnTo>
                    <a:pt x="17" y="29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6"/>
                  </a:lnTo>
                  <a:lnTo>
                    <a:pt x="9" y="54"/>
                  </a:lnTo>
                  <a:lnTo>
                    <a:pt x="9" y="63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27"/>
                  </a:lnTo>
                  <a:lnTo>
                    <a:pt x="488" y="410"/>
                  </a:lnTo>
                  <a:lnTo>
                    <a:pt x="488" y="373"/>
                  </a:lnTo>
                  <a:lnTo>
                    <a:pt x="488" y="365"/>
                  </a:lnTo>
                  <a:lnTo>
                    <a:pt x="496" y="356"/>
                  </a:lnTo>
                  <a:lnTo>
                    <a:pt x="496" y="348"/>
                  </a:lnTo>
                  <a:lnTo>
                    <a:pt x="496" y="339"/>
                  </a:lnTo>
                  <a:lnTo>
                    <a:pt x="507" y="329"/>
                  </a:lnTo>
                  <a:lnTo>
                    <a:pt x="507" y="320"/>
                  </a:lnTo>
                  <a:lnTo>
                    <a:pt x="515" y="312"/>
                  </a:lnTo>
                  <a:lnTo>
                    <a:pt x="515" y="303"/>
                  </a:lnTo>
                  <a:lnTo>
                    <a:pt x="524" y="303"/>
                  </a:lnTo>
                  <a:lnTo>
                    <a:pt x="524" y="295"/>
                  </a:lnTo>
                  <a:lnTo>
                    <a:pt x="532" y="295"/>
                  </a:lnTo>
                  <a:lnTo>
                    <a:pt x="532" y="286"/>
                  </a:lnTo>
                  <a:lnTo>
                    <a:pt x="541" y="28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3718814" y="2879656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1"/>
                  </a:moveTo>
                  <a:lnTo>
                    <a:pt x="213" y="37"/>
                  </a:lnTo>
                  <a:lnTo>
                    <a:pt x="54" y="126"/>
                  </a:lnTo>
                  <a:cubicBezTo>
                    <a:pt x="28" y="143"/>
                    <a:pt x="1" y="179"/>
                    <a:pt x="1" y="213"/>
                  </a:cubicBezTo>
                  <a:lnTo>
                    <a:pt x="1" y="250"/>
                  </a:lnTo>
                  <a:lnTo>
                    <a:pt x="196" y="135"/>
                  </a:lnTo>
                  <a:lnTo>
                    <a:pt x="222" y="126"/>
                  </a:lnTo>
                  <a:lnTo>
                    <a:pt x="267" y="99"/>
                  </a:lnTo>
                  <a:lnTo>
                    <a:pt x="267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1"/>
            <p:cNvSpPr/>
            <p:nvPr/>
          </p:nvSpPr>
          <p:spPr>
            <a:xfrm>
              <a:off x="3678730" y="2882085"/>
              <a:ext cx="34820" cy="23348"/>
            </a:xfrm>
            <a:custGeom>
              <a:rect b="b" l="l" r="r" t="t"/>
              <a:pathLst>
                <a:path extrusionOk="0" h="346" w="516">
                  <a:moveTo>
                    <a:pt x="1" y="1"/>
                  </a:moveTo>
                  <a:cubicBezTo>
                    <a:pt x="1" y="37"/>
                    <a:pt x="9" y="54"/>
                    <a:pt x="28" y="63"/>
                  </a:cubicBezTo>
                  <a:lnTo>
                    <a:pt x="507" y="340"/>
                  </a:lnTo>
                  <a:lnTo>
                    <a:pt x="507" y="340"/>
                  </a:lnTo>
                  <a:cubicBezTo>
                    <a:pt x="494" y="331"/>
                    <a:pt x="488" y="314"/>
                    <a:pt x="488" y="284"/>
                  </a:cubicBezTo>
                  <a:lnTo>
                    <a:pt x="1" y="1"/>
                  </a:lnTo>
                  <a:close/>
                  <a:moveTo>
                    <a:pt x="507" y="340"/>
                  </a:moveTo>
                  <a:cubicBezTo>
                    <a:pt x="510" y="342"/>
                    <a:pt x="513" y="344"/>
                    <a:pt x="516" y="346"/>
                  </a:cubicBezTo>
                  <a:lnTo>
                    <a:pt x="507" y="34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3678730" y="2865890"/>
              <a:ext cx="34820" cy="20446"/>
            </a:xfrm>
            <a:custGeom>
              <a:rect b="b" l="l" r="r" t="t"/>
              <a:pathLst>
                <a:path extrusionOk="0" h="303" w="516">
                  <a:moveTo>
                    <a:pt x="28" y="0"/>
                  </a:moveTo>
                  <a:lnTo>
                    <a:pt x="1" y="11"/>
                  </a:lnTo>
                  <a:lnTo>
                    <a:pt x="488" y="303"/>
                  </a:lnTo>
                  <a:lnTo>
                    <a:pt x="516" y="28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3711661" y="2885122"/>
              <a:ext cx="27599" cy="21054"/>
            </a:xfrm>
            <a:custGeom>
              <a:rect b="b" l="l" r="r" t="t"/>
              <a:pathLst>
                <a:path extrusionOk="0" h="312" w="409">
                  <a:moveTo>
                    <a:pt x="28" y="0"/>
                  </a:moveTo>
                  <a:lnTo>
                    <a:pt x="0" y="18"/>
                  </a:lnTo>
                  <a:lnTo>
                    <a:pt x="0" y="239"/>
                  </a:lnTo>
                  <a:cubicBezTo>
                    <a:pt x="0" y="284"/>
                    <a:pt x="24" y="311"/>
                    <a:pt x="58" y="311"/>
                  </a:cubicBezTo>
                  <a:cubicBezTo>
                    <a:pt x="71" y="311"/>
                    <a:pt x="84" y="308"/>
                    <a:pt x="98" y="301"/>
                  </a:cubicBezTo>
                  <a:lnTo>
                    <a:pt x="409" y="115"/>
                  </a:lnTo>
                  <a:lnTo>
                    <a:pt x="409" y="88"/>
                  </a:lnTo>
                  <a:lnTo>
                    <a:pt x="328" y="141"/>
                  </a:lnTo>
                  <a:lnTo>
                    <a:pt x="328" y="45"/>
                  </a:lnTo>
                  <a:lnTo>
                    <a:pt x="302" y="54"/>
                  </a:lnTo>
                  <a:lnTo>
                    <a:pt x="302" y="152"/>
                  </a:lnTo>
                  <a:lnTo>
                    <a:pt x="107" y="267"/>
                  </a:lnTo>
                  <a:cubicBezTo>
                    <a:pt x="96" y="271"/>
                    <a:pt x="85" y="273"/>
                    <a:pt x="76" y="273"/>
                  </a:cubicBezTo>
                  <a:cubicBezTo>
                    <a:pt x="47" y="273"/>
                    <a:pt x="28" y="253"/>
                    <a:pt x="28" y="21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3678730" y="2866565"/>
              <a:ext cx="32998" cy="34685"/>
            </a:xfrm>
            <a:custGeom>
              <a:rect b="b" l="l" r="r" t="t"/>
              <a:pathLst>
                <a:path extrusionOk="0" h="514" w="489">
                  <a:moveTo>
                    <a:pt x="1" y="1"/>
                  </a:moveTo>
                  <a:lnTo>
                    <a:pt x="1" y="231"/>
                  </a:lnTo>
                  <a:lnTo>
                    <a:pt x="488" y="514"/>
                  </a:lnTo>
                  <a:lnTo>
                    <a:pt x="488" y="2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912211" y="2703128"/>
              <a:ext cx="38396" cy="22741"/>
            </a:xfrm>
            <a:custGeom>
              <a:rect b="b" l="l" r="r" t="t"/>
              <a:pathLst>
                <a:path extrusionOk="0" h="337" w="569">
                  <a:moveTo>
                    <a:pt x="81" y="0"/>
                  </a:moveTo>
                  <a:lnTo>
                    <a:pt x="0" y="45"/>
                  </a:lnTo>
                  <a:lnTo>
                    <a:pt x="488" y="337"/>
                  </a:lnTo>
                  <a:lnTo>
                    <a:pt x="569" y="28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910457" y="2700091"/>
              <a:ext cx="34685" cy="19907"/>
            </a:xfrm>
            <a:custGeom>
              <a:rect b="b" l="l" r="r" t="t"/>
              <a:pathLst>
                <a:path extrusionOk="0" h="295" w="514">
                  <a:moveTo>
                    <a:pt x="26" y="0"/>
                  </a:moveTo>
                  <a:lnTo>
                    <a:pt x="1" y="9"/>
                  </a:lnTo>
                  <a:lnTo>
                    <a:pt x="497" y="294"/>
                  </a:lnTo>
                  <a:lnTo>
                    <a:pt x="514" y="28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910457" y="2700631"/>
              <a:ext cx="33538" cy="25980"/>
            </a:xfrm>
            <a:custGeom>
              <a:rect b="b" l="l" r="r" t="t"/>
              <a:pathLst>
                <a:path extrusionOk="0" h="385" w="497">
                  <a:moveTo>
                    <a:pt x="1" y="1"/>
                  </a:moveTo>
                  <a:lnTo>
                    <a:pt x="1" y="99"/>
                  </a:lnTo>
                  <a:lnTo>
                    <a:pt x="497" y="384"/>
                  </a:lnTo>
                  <a:lnTo>
                    <a:pt x="497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915180" y="2691724"/>
              <a:ext cx="33538" cy="19772"/>
            </a:xfrm>
            <a:custGeom>
              <a:rect b="b" l="l" r="r" t="t"/>
              <a:pathLst>
                <a:path extrusionOk="0" h="293" w="497">
                  <a:moveTo>
                    <a:pt x="1" y="1"/>
                  </a:moveTo>
                  <a:lnTo>
                    <a:pt x="1" y="9"/>
                  </a:lnTo>
                  <a:lnTo>
                    <a:pt x="497" y="293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911604" y="2691724"/>
              <a:ext cx="37114" cy="21661"/>
            </a:xfrm>
            <a:custGeom>
              <a:rect b="b" l="l" r="r" t="t"/>
              <a:pathLst>
                <a:path extrusionOk="0" h="321" w="550">
                  <a:moveTo>
                    <a:pt x="54" y="1"/>
                  </a:moveTo>
                  <a:lnTo>
                    <a:pt x="1" y="37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897231" y="2707244"/>
              <a:ext cx="46764" cy="27127"/>
            </a:xfrm>
            <a:custGeom>
              <a:rect b="b" l="l" r="r" t="t"/>
              <a:pathLst>
                <a:path extrusionOk="0" h="402" w="693">
                  <a:moveTo>
                    <a:pt x="197" y="1"/>
                  </a:moveTo>
                  <a:lnTo>
                    <a:pt x="1" y="107"/>
                  </a:lnTo>
                  <a:lnTo>
                    <a:pt x="497" y="401"/>
                  </a:lnTo>
                  <a:lnTo>
                    <a:pt x="693" y="286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893654" y="2714464"/>
              <a:ext cx="37114" cy="20446"/>
            </a:xfrm>
            <a:custGeom>
              <a:rect b="b" l="l" r="r" t="t"/>
              <a:pathLst>
                <a:path extrusionOk="0" h="303" w="550">
                  <a:moveTo>
                    <a:pt x="0" y="9"/>
                  </a:moveTo>
                  <a:lnTo>
                    <a:pt x="9" y="20"/>
                  </a:lnTo>
                  <a:lnTo>
                    <a:pt x="19" y="20"/>
                  </a:lnTo>
                  <a:lnTo>
                    <a:pt x="0" y="9"/>
                  </a:lnTo>
                  <a:close/>
                  <a:moveTo>
                    <a:pt x="54" y="0"/>
                  </a:moveTo>
                  <a:lnTo>
                    <a:pt x="54" y="9"/>
                  </a:lnTo>
                  <a:lnTo>
                    <a:pt x="37" y="9"/>
                  </a:lnTo>
                  <a:lnTo>
                    <a:pt x="26" y="20"/>
                  </a:lnTo>
                  <a:lnTo>
                    <a:pt x="19" y="20"/>
                  </a:lnTo>
                  <a:lnTo>
                    <a:pt x="488" y="294"/>
                  </a:lnTo>
                  <a:lnTo>
                    <a:pt x="497" y="303"/>
                  </a:lnTo>
                  <a:lnTo>
                    <a:pt x="533" y="303"/>
                  </a:lnTo>
                  <a:lnTo>
                    <a:pt x="533" y="294"/>
                  </a:lnTo>
                  <a:lnTo>
                    <a:pt x="550" y="29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914641" y="2673774"/>
              <a:ext cx="37721" cy="21661"/>
            </a:xfrm>
            <a:custGeom>
              <a:rect b="b" l="l" r="r" t="t"/>
              <a:pathLst>
                <a:path extrusionOk="0" h="321" w="559">
                  <a:moveTo>
                    <a:pt x="62" y="1"/>
                  </a:moveTo>
                  <a:lnTo>
                    <a:pt x="0" y="26"/>
                  </a:lnTo>
                  <a:lnTo>
                    <a:pt x="496" y="320"/>
                  </a:lnTo>
                  <a:lnTo>
                    <a:pt x="558" y="28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944534" y="2692938"/>
              <a:ext cx="7828" cy="20446"/>
            </a:xfrm>
            <a:custGeom>
              <a:rect b="b" l="l" r="r" t="t"/>
              <a:pathLst>
                <a:path extrusionOk="0" h="303" w="116">
                  <a:moveTo>
                    <a:pt x="115" y="0"/>
                  </a:moveTo>
                  <a:lnTo>
                    <a:pt x="53" y="36"/>
                  </a:lnTo>
                  <a:lnTo>
                    <a:pt x="0" y="302"/>
                  </a:lnTo>
                  <a:lnTo>
                    <a:pt x="62" y="266"/>
                  </a:lnTo>
                  <a:lnTo>
                    <a:pt x="62" y="27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911604" y="2675528"/>
              <a:ext cx="36574" cy="37856"/>
            </a:xfrm>
            <a:custGeom>
              <a:rect b="b" l="l" r="r" t="t"/>
              <a:pathLst>
                <a:path extrusionOk="0" h="561" w="542">
                  <a:moveTo>
                    <a:pt x="45" y="0"/>
                  </a:moveTo>
                  <a:lnTo>
                    <a:pt x="1" y="277"/>
                  </a:lnTo>
                  <a:lnTo>
                    <a:pt x="488" y="560"/>
                  </a:lnTo>
                  <a:lnTo>
                    <a:pt x="541" y="29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900807" y="2694220"/>
              <a:ext cx="43795" cy="25170"/>
            </a:xfrm>
            <a:custGeom>
              <a:rect b="b" l="l" r="r" t="t"/>
              <a:pathLst>
                <a:path extrusionOk="0" h="373" w="649">
                  <a:moveTo>
                    <a:pt x="161" y="0"/>
                  </a:moveTo>
                  <a:lnTo>
                    <a:pt x="1" y="87"/>
                  </a:lnTo>
                  <a:lnTo>
                    <a:pt x="488" y="373"/>
                  </a:lnTo>
                  <a:lnTo>
                    <a:pt x="648" y="28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3897231" y="2700091"/>
              <a:ext cx="36574" cy="27667"/>
            </a:xfrm>
            <a:custGeom>
              <a:rect b="b" l="l" r="r" t="t"/>
              <a:pathLst>
                <a:path extrusionOk="0" h="410" w="542">
                  <a:moveTo>
                    <a:pt x="45" y="0"/>
                  </a:moveTo>
                  <a:lnTo>
                    <a:pt x="45" y="9"/>
                  </a:lnTo>
                  <a:lnTo>
                    <a:pt x="37" y="9"/>
                  </a:lnTo>
                  <a:lnTo>
                    <a:pt x="37" y="20"/>
                  </a:lnTo>
                  <a:lnTo>
                    <a:pt x="26" y="20"/>
                  </a:lnTo>
                  <a:lnTo>
                    <a:pt x="26" y="28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9" y="62"/>
                  </a:lnTo>
                  <a:lnTo>
                    <a:pt x="1" y="73"/>
                  </a:lnTo>
                  <a:lnTo>
                    <a:pt x="1" y="81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497" y="409"/>
                  </a:lnTo>
                  <a:lnTo>
                    <a:pt x="497" y="373"/>
                  </a:lnTo>
                  <a:lnTo>
                    <a:pt x="497" y="364"/>
                  </a:lnTo>
                  <a:lnTo>
                    <a:pt x="497" y="356"/>
                  </a:lnTo>
                  <a:lnTo>
                    <a:pt x="497" y="347"/>
                  </a:lnTo>
                  <a:lnTo>
                    <a:pt x="497" y="339"/>
                  </a:lnTo>
                  <a:lnTo>
                    <a:pt x="505" y="339"/>
                  </a:lnTo>
                  <a:lnTo>
                    <a:pt x="505" y="328"/>
                  </a:lnTo>
                  <a:lnTo>
                    <a:pt x="505" y="320"/>
                  </a:lnTo>
                  <a:lnTo>
                    <a:pt x="516" y="320"/>
                  </a:lnTo>
                  <a:lnTo>
                    <a:pt x="516" y="311"/>
                  </a:lnTo>
                  <a:lnTo>
                    <a:pt x="524" y="311"/>
                  </a:lnTo>
                  <a:lnTo>
                    <a:pt x="524" y="303"/>
                  </a:lnTo>
                  <a:lnTo>
                    <a:pt x="533" y="294"/>
                  </a:lnTo>
                  <a:lnTo>
                    <a:pt x="541" y="28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930701" y="2710888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0"/>
                  </a:moveTo>
                  <a:lnTo>
                    <a:pt x="205" y="36"/>
                  </a:lnTo>
                  <a:lnTo>
                    <a:pt x="45" y="126"/>
                  </a:lnTo>
                  <a:cubicBezTo>
                    <a:pt x="20" y="143"/>
                    <a:pt x="1" y="179"/>
                    <a:pt x="1" y="213"/>
                  </a:cubicBezTo>
                  <a:lnTo>
                    <a:pt x="1" y="249"/>
                  </a:lnTo>
                  <a:lnTo>
                    <a:pt x="197" y="134"/>
                  </a:lnTo>
                  <a:lnTo>
                    <a:pt x="214" y="126"/>
                  </a:lnTo>
                  <a:lnTo>
                    <a:pt x="267" y="98"/>
                  </a:lnTo>
                  <a:lnTo>
                    <a:pt x="267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890078" y="2713317"/>
              <a:ext cx="34820" cy="23348"/>
            </a:xfrm>
            <a:custGeom>
              <a:rect b="b" l="l" r="r" t="t"/>
              <a:pathLst>
                <a:path extrusionOk="0" h="346" w="516">
                  <a:moveTo>
                    <a:pt x="0" y="0"/>
                  </a:moveTo>
                  <a:cubicBezTo>
                    <a:pt x="0" y="37"/>
                    <a:pt x="9" y="54"/>
                    <a:pt x="26" y="62"/>
                  </a:cubicBezTo>
                  <a:lnTo>
                    <a:pt x="507" y="340"/>
                  </a:lnTo>
                  <a:lnTo>
                    <a:pt x="507" y="340"/>
                  </a:lnTo>
                  <a:cubicBezTo>
                    <a:pt x="494" y="330"/>
                    <a:pt x="488" y="314"/>
                    <a:pt x="488" y="283"/>
                  </a:cubicBezTo>
                  <a:lnTo>
                    <a:pt x="0" y="0"/>
                  </a:lnTo>
                  <a:close/>
                  <a:moveTo>
                    <a:pt x="507" y="340"/>
                  </a:moveTo>
                  <a:cubicBezTo>
                    <a:pt x="509" y="342"/>
                    <a:pt x="512" y="344"/>
                    <a:pt x="515" y="345"/>
                  </a:cubicBezTo>
                  <a:lnTo>
                    <a:pt x="507" y="34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890078" y="2697054"/>
              <a:ext cx="34820" cy="20514"/>
            </a:xfrm>
            <a:custGeom>
              <a:rect b="b" l="l" r="r" t="t"/>
              <a:pathLst>
                <a:path extrusionOk="0" h="304" w="516">
                  <a:moveTo>
                    <a:pt x="26" y="1"/>
                  </a:moveTo>
                  <a:lnTo>
                    <a:pt x="0" y="11"/>
                  </a:lnTo>
                  <a:lnTo>
                    <a:pt x="488" y="303"/>
                  </a:lnTo>
                  <a:lnTo>
                    <a:pt x="515" y="28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922941" y="2716354"/>
              <a:ext cx="27667" cy="20986"/>
            </a:xfrm>
            <a:custGeom>
              <a:rect b="b" l="l" r="r" t="t"/>
              <a:pathLst>
                <a:path extrusionOk="0" h="311" w="410">
                  <a:moveTo>
                    <a:pt x="28" y="0"/>
                  </a:moveTo>
                  <a:lnTo>
                    <a:pt x="1" y="17"/>
                  </a:lnTo>
                  <a:lnTo>
                    <a:pt x="1" y="238"/>
                  </a:lnTo>
                  <a:cubicBezTo>
                    <a:pt x="1" y="284"/>
                    <a:pt x="25" y="311"/>
                    <a:pt x="59" y="311"/>
                  </a:cubicBezTo>
                  <a:cubicBezTo>
                    <a:pt x="71" y="311"/>
                    <a:pt x="85" y="307"/>
                    <a:pt x="99" y="300"/>
                  </a:cubicBezTo>
                  <a:lnTo>
                    <a:pt x="410" y="115"/>
                  </a:lnTo>
                  <a:lnTo>
                    <a:pt x="410" y="87"/>
                  </a:lnTo>
                  <a:lnTo>
                    <a:pt x="329" y="141"/>
                  </a:lnTo>
                  <a:lnTo>
                    <a:pt x="329" y="45"/>
                  </a:lnTo>
                  <a:lnTo>
                    <a:pt x="312" y="53"/>
                  </a:lnTo>
                  <a:lnTo>
                    <a:pt x="312" y="151"/>
                  </a:lnTo>
                  <a:lnTo>
                    <a:pt x="116" y="266"/>
                  </a:lnTo>
                  <a:cubicBezTo>
                    <a:pt x="104" y="273"/>
                    <a:pt x="92" y="276"/>
                    <a:pt x="81" y="276"/>
                  </a:cubicBezTo>
                  <a:cubicBezTo>
                    <a:pt x="51" y="276"/>
                    <a:pt x="28" y="252"/>
                    <a:pt x="28" y="21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890078" y="2697797"/>
              <a:ext cx="32930" cy="34685"/>
            </a:xfrm>
            <a:custGeom>
              <a:rect b="b" l="l" r="r" t="t"/>
              <a:pathLst>
                <a:path extrusionOk="0" h="514" w="488">
                  <a:moveTo>
                    <a:pt x="0" y="0"/>
                  </a:moveTo>
                  <a:lnTo>
                    <a:pt x="0" y="230"/>
                  </a:lnTo>
                  <a:lnTo>
                    <a:pt x="488" y="513"/>
                  </a:lnTo>
                  <a:lnTo>
                    <a:pt x="488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4101358" y="2506153"/>
              <a:ext cx="39003" cy="22876"/>
            </a:xfrm>
            <a:custGeom>
              <a:rect b="b" l="l" r="r" t="t"/>
              <a:pathLst>
                <a:path extrusionOk="0" h="339" w="578">
                  <a:moveTo>
                    <a:pt x="88" y="0"/>
                  </a:moveTo>
                  <a:lnTo>
                    <a:pt x="1" y="54"/>
                  </a:lnTo>
                  <a:lnTo>
                    <a:pt x="488" y="339"/>
                  </a:lnTo>
                  <a:lnTo>
                    <a:pt x="578" y="28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4100076" y="2503116"/>
              <a:ext cx="34280" cy="20514"/>
            </a:xfrm>
            <a:custGeom>
              <a:rect b="b" l="l" r="r" t="t"/>
              <a:pathLst>
                <a:path extrusionOk="0" h="304" w="508">
                  <a:moveTo>
                    <a:pt x="20" y="1"/>
                  </a:moveTo>
                  <a:lnTo>
                    <a:pt x="1" y="11"/>
                  </a:lnTo>
                  <a:lnTo>
                    <a:pt x="490" y="303"/>
                  </a:lnTo>
                  <a:lnTo>
                    <a:pt x="507" y="28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4100076" y="2503858"/>
              <a:ext cx="33133" cy="25777"/>
            </a:xfrm>
            <a:custGeom>
              <a:rect b="b" l="l" r="r" t="t"/>
              <a:pathLst>
                <a:path extrusionOk="0" h="382" w="491">
                  <a:moveTo>
                    <a:pt x="1" y="0"/>
                  </a:moveTo>
                  <a:lnTo>
                    <a:pt x="1" y="96"/>
                  </a:lnTo>
                  <a:lnTo>
                    <a:pt x="490" y="381"/>
                  </a:lnTo>
                  <a:lnTo>
                    <a:pt x="490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4105002" y="2494816"/>
              <a:ext cx="32930" cy="19907"/>
            </a:xfrm>
            <a:custGeom>
              <a:rect b="b" l="l" r="r" t="t"/>
              <a:pathLst>
                <a:path extrusionOk="0" h="295" w="488">
                  <a:moveTo>
                    <a:pt x="0" y="0"/>
                  </a:moveTo>
                  <a:lnTo>
                    <a:pt x="0" y="9"/>
                  </a:lnTo>
                  <a:lnTo>
                    <a:pt x="488" y="294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4100818" y="2494816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6"/>
                  </a:lnTo>
                  <a:lnTo>
                    <a:pt x="496" y="320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4087052" y="2510336"/>
              <a:ext cx="46156" cy="27059"/>
            </a:xfrm>
            <a:custGeom>
              <a:rect b="b" l="l" r="r" t="t"/>
              <a:pathLst>
                <a:path extrusionOk="0" h="401" w="684">
                  <a:moveTo>
                    <a:pt x="194" y="0"/>
                  </a:moveTo>
                  <a:lnTo>
                    <a:pt x="0" y="117"/>
                  </a:lnTo>
                  <a:lnTo>
                    <a:pt x="488" y="400"/>
                  </a:lnTo>
                  <a:lnTo>
                    <a:pt x="683" y="28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4082868" y="2518232"/>
              <a:ext cx="37114" cy="19704"/>
            </a:xfrm>
            <a:custGeom>
              <a:rect b="b" l="l" r="r" t="t"/>
              <a:pathLst>
                <a:path extrusionOk="0" h="292" w="550">
                  <a:moveTo>
                    <a:pt x="0" y="0"/>
                  </a:moveTo>
                  <a:lnTo>
                    <a:pt x="9" y="5"/>
                  </a:lnTo>
                  <a:lnTo>
                    <a:pt x="9" y="5"/>
                  </a:lnTo>
                  <a:lnTo>
                    <a:pt x="9" y="0"/>
                  </a:lnTo>
                  <a:close/>
                  <a:moveTo>
                    <a:pt x="9" y="5"/>
                  </a:moveTo>
                  <a:lnTo>
                    <a:pt x="9" y="9"/>
                  </a:lnTo>
                  <a:lnTo>
                    <a:pt x="15" y="9"/>
                  </a:lnTo>
                  <a:lnTo>
                    <a:pt x="9" y="5"/>
                  </a:lnTo>
                  <a:close/>
                  <a:moveTo>
                    <a:pt x="43" y="0"/>
                  </a:moveTo>
                  <a:lnTo>
                    <a:pt x="34" y="9"/>
                  </a:lnTo>
                  <a:lnTo>
                    <a:pt x="15" y="9"/>
                  </a:lnTo>
                  <a:lnTo>
                    <a:pt x="496" y="283"/>
                  </a:lnTo>
                  <a:lnTo>
                    <a:pt x="496" y="292"/>
                  </a:lnTo>
                  <a:lnTo>
                    <a:pt x="533" y="292"/>
                  </a:lnTo>
                  <a:lnTo>
                    <a:pt x="541" y="283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4104395" y="2476866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1" y="36"/>
                  </a:lnTo>
                  <a:lnTo>
                    <a:pt x="488" y="319"/>
                  </a:lnTo>
                  <a:lnTo>
                    <a:pt x="550" y="2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4134288" y="2495963"/>
              <a:ext cx="7220" cy="20446"/>
            </a:xfrm>
            <a:custGeom>
              <a:rect b="b" l="l" r="r" t="t"/>
              <a:pathLst>
                <a:path extrusionOk="0" h="303" w="107">
                  <a:moveTo>
                    <a:pt x="107" y="0"/>
                  </a:moveTo>
                  <a:lnTo>
                    <a:pt x="45" y="36"/>
                  </a:lnTo>
                  <a:lnTo>
                    <a:pt x="0" y="303"/>
                  </a:lnTo>
                  <a:lnTo>
                    <a:pt x="54" y="266"/>
                  </a:lnTo>
                  <a:lnTo>
                    <a:pt x="54" y="27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4100818" y="2479296"/>
              <a:ext cx="36574" cy="37114"/>
            </a:xfrm>
            <a:custGeom>
              <a:rect b="b" l="l" r="r" t="t"/>
              <a:pathLst>
                <a:path extrusionOk="0" h="550" w="542">
                  <a:moveTo>
                    <a:pt x="54" y="0"/>
                  </a:moveTo>
                  <a:lnTo>
                    <a:pt x="0" y="266"/>
                  </a:lnTo>
                  <a:lnTo>
                    <a:pt x="496" y="550"/>
                  </a:lnTo>
                  <a:lnTo>
                    <a:pt x="541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4090629" y="2497245"/>
              <a:ext cx="43727" cy="25170"/>
            </a:xfrm>
            <a:custGeom>
              <a:rect b="b" l="l" r="r" t="t"/>
              <a:pathLst>
                <a:path extrusionOk="0" h="373" w="648">
                  <a:moveTo>
                    <a:pt x="151" y="0"/>
                  </a:moveTo>
                  <a:lnTo>
                    <a:pt x="0" y="88"/>
                  </a:lnTo>
                  <a:lnTo>
                    <a:pt x="488" y="373"/>
                  </a:lnTo>
                  <a:lnTo>
                    <a:pt x="647" y="2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4087052" y="2503116"/>
              <a:ext cx="36507" cy="27667"/>
            </a:xfrm>
            <a:custGeom>
              <a:rect b="b" l="l" r="r" t="t"/>
              <a:pathLst>
                <a:path extrusionOk="0" h="410" w="541">
                  <a:moveTo>
                    <a:pt x="45" y="1"/>
                  </a:moveTo>
                  <a:lnTo>
                    <a:pt x="34" y="11"/>
                  </a:lnTo>
                  <a:lnTo>
                    <a:pt x="26" y="20"/>
                  </a:lnTo>
                  <a:lnTo>
                    <a:pt x="17" y="28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488" y="409"/>
                  </a:lnTo>
                  <a:lnTo>
                    <a:pt x="488" y="373"/>
                  </a:lnTo>
                  <a:lnTo>
                    <a:pt x="488" y="365"/>
                  </a:lnTo>
                  <a:lnTo>
                    <a:pt x="488" y="356"/>
                  </a:lnTo>
                  <a:lnTo>
                    <a:pt x="496" y="348"/>
                  </a:lnTo>
                  <a:lnTo>
                    <a:pt x="496" y="339"/>
                  </a:lnTo>
                  <a:lnTo>
                    <a:pt x="496" y="331"/>
                  </a:lnTo>
                  <a:lnTo>
                    <a:pt x="505" y="331"/>
                  </a:lnTo>
                  <a:lnTo>
                    <a:pt x="505" y="320"/>
                  </a:lnTo>
                  <a:lnTo>
                    <a:pt x="513" y="312"/>
                  </a:lnTo>
                  <a:lnTo>
                    <a:pt x="513" y="303"/>
                  </a:lnTo>
                  <a:lnTo>
                    <a:pt x="524" y="303"/>
                  </a:lnTo>
                  <a:lnTo>
                    <a:pt x="524" y="295"/>
                  </a:lnTo>
                  <a:lnTo>
                    <a:pt x="532" y="295"/>
                  </a:lnTo>
                  <a:lnTo>
                    <a:pt x="532" y="286"/>
                  </a:lnTo>
                  <a:lnTo>
                    <a:pt x="541" y="286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4119915" y="2513913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0"/>
                  </a:moveTo>
                  <a:lnTo>
                    <a:pt x="213" y="37"/>
                  </a:lnTo>
                  <a:lnTo>
                    <a:pt x="54" y="126"/>
                  </a:lnTo>
                  <a:cubicBezTo>
                    <a:pt x="26" y="143"/>
                    <a:pt x="1" y="179"/>
                    <a:pt x="1" y="213"/>
                  </a:cubicBezTo>
                  <a:lnTo>
                    <a:pt x="1" y="249"/>
                  </a:lnTo>
                  <a:lnTo>
                    <a:pt x="196" y="143"/>
                  </a:lnTo>
                  <a:lnTo>
                    <a:pt x="213" y="126"/>
                  </a:lnTo>
                  <a:lnTo>
                    <a:pt x="267" y="98"/>
                  </a:lnTo>
                  <a:lnTo>
                    <a:pt x="267" y="1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4079292" y="2516342"/>
              <a:ext cx="35225" cy="24090"/>
            </a:xfrm>
            <a:custGeom>
              <a:rect b="b" l="l" r="r" t="t"/>
              <a:pathLst>
                <a:path extrusionOk="0" h="357" w="522">
                  <a:moveTo>
                    <a:pt x="0" y="1"/>
                  </a:moveTo>
                  <a:cubicBezTo>
                    <a:pt x="0" y="37"/>
                    <a:pt x="17" y="54"/>
                    <a:pt x="34" y="62"/>
                  </a:cubicBezTo>
                  <a:lnTo>
                    <a:pt x="522" y="356"/>
                  </a:lnTo>
                  <a:cubicBezTo>
                    <a:pt x="505" y="337"/>
                    <a:pt x="496" y="320"/>
                    <a:pt x="496" y="2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4079292" y="2500282"/>
              <a:ext cx="35225" cy="20311"/>
            </a:xfrm>
            <a:custGeom>
              <a:rect b="b" l="l" r="r" t="t"/>
              <a:pathLst>
                <a:path extrusionOk="0" h="301" w="522">
                  <a:moveTo>
                    <a:pt x="34" y="0"/>
                  </a:moveTo>
                  <a:lnTo>
                    <a:pt x="0" y="17"/>
                  </a:lnTo>
                  <a:lnTo>
                    <a:pt x="496" y="300"/>
                  </a:lnTo>
                  <a:lnTo>
                    <a:pt x="522" y="28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4112762" y="2519379"/>
              <a:ext cx="27599" cy="21189"/>
            </a:xfrm>
            <a:custGeom>
              <a:rect b="b" l="l" r="r" t="t"/>
              <a:pathLst>
                <a:path extrusionOk="0" h="314" w="409">
                  <a:moveTo>
                    <a:pt x="26" y="0"/>
                  </a:moveTo>
                  <a:lnTo>
                    <a:pt x="0" y="17"/>
                  </a:lnTo>
                  <a:lnTo>
                    <a:pt x="0" y="239"/>
                  </a:lnTo>
                  <a:cubicBezTo>
                    <a:pt x="0" y="290"/>
                    <a:pt x="23" y="314"/>
                    <a:pt x="55" y="314"/>
                  </a:cubicBezTo>
                  <a:cubicBezTo>
                    <a:pt x="68" y="314"/>
                    <a:pt x="83" y="310"/>
                    <a:pt x="98" y="303"/>
                  </a:cubicBezTo>
                  <a:lnTo>
                    <a:pt x="409" y="124"/>
                  </a:lnTo>
                  <a:lnTo>
                    <a:pt x="409" y="90"/>
                  </a:lnTo>
                  <a:lnTo>
                    <a:pt x="319" y="143"/>
                  </a:lnTo>
                  <a:lnTo>
                    <a:pt x="319" y="45"/>
                  </a:lnTo>
                  <a:lnTo>
                    <a:pt x="302" y="62"/>
                  </a:lnTo>
                  <a:lnTo>
                    <a:pt x="302" y="151"/>
                  </a:lnTo>
                  <a:lnTo>
                    <a:pt x="107" y="266"/>
                  </a:lnTo>
                  <a:cubicBezTo>
                    <a:pt x="94" y="273"/>
                    <a:pt x="83" y="277"/>
                    <a:pt x="72" y="277"/>
                  </a:cubicBezTo>
                  <a:cubicBezTo>
                    <a:pt x="45" y="277"/>
                    <a:pt x="26" y="254"/>
                    <a:pt x="26" y="22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4079292" y="2501429"/>
              <a:ext cx="33538" cy="34077"/>
            </a:xfrm>
            <a:custGeom>
              <a:rect b="b" l="l" r="r" t="t"/>
              <a:pathLst>
                <a:path extrusionOk="0" h="505" w="497">
                  <a:moveTo>
                    <a:pt x="0" y="0"/>
                  </a:moveTo>
                  <a:lnTo>
                    <a:pt x="0" y="222"/>
                  </a:lnTo>
                  <a:lnTo>
                    <a:pt x="496" y="505"/>
                  </a:lnTo>
                  <a:lnTo>
                    <a:pt x="496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4260004" y="2292510"/>
              <a:ext cx="38396" cy="22808"/>
            </a:xfrm>
            <a:custGeom>
              <a:rect b="b" l="l" r="r" t="t"/>
              <a:pathLst>
                <a:path extrusionOk="0" h="338" w="569">
                  <a:moveTo>
                    <a:pt x="79" y="1"/>
                  </a:moveTo>
                  <a:lnTo>
                    <a:pt x="0" y="45"/>
                  </a:lnTo>
                  <a:lnTo>
                    <a:pt x="488" y="337"/>
                  </a:lnTo>
                  <a:lnTo>
                    <a:pt x="569" y="28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4258114" y="2289541"/>
              <a:ext cx="34820" cy="19704"/>
            </a:xfrm>
            <a:custGeom>
              <a:rect b="b" l="l" r="r" t="t"/>
              <a:pathLst>
                <a:path extrusionOk="0" h="292" w="516">
                  <a:moveTo>
                    <a:pt x="28" y="0"/>
                  </a:moveTo>
                  <a:lnTo>
                    <a:pt x="1" y="9"/>
                  </a:lnTo>
                  <a:lnTo>
                    <a:pt x="499" y="292"/>
                  </a:lnTo>
                  <a:lnTo>
                    <a:pt x="516" y="28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4258114" y="2290081"/>
              <a:ext cx="33673" cy="25777"/>
            </a:xfrm>
            <a:custGeom>
              <a:rect b="b" l="l" r="r" t="t"/>
              <a:pathLst>
                <a:path extrusionOk="0" h="382" w="499">
                  <a:moveTo>
                    <a:pt x="1" y="1"/>
                  </a:moveTo>
                  <a:lnTo>
                    <a:pt x="1" y="99"/>
                  </a:lnTo>
                  <a:lnTo>
                    <a:pt x="499" y="382"/>
                  </a:lnTo>
                  <a:lnTo>
                    <a:pt x="499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4262973" y="2281173"/>
              <a:ext cx="33538" cy="19772"/>
            </a:xfrm>
            <a:custGeom>
              <a:rect b="b" l="l" r="r" t="t"/>
              <a:pathLst>
                <a:path extrusionOk="0" h="293" w="497">
                  <a:moveTo>
                    <a:pt x="1" y="1"/>
                  </a:moveTo>
                  <a:lnTo>
                    <a:pt x="1" y="9"/>
                  </a:lnTo>
                  <a:lnTo>
                    <a:pt x="497" y="292"/>
                  </a:lnTo>
                  <a:lnTo>
                    <a:pt x="497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4259396" y="2281173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54" y="1"/>
                  </a:moveTo>
                  <a:lnTo>
                    <a:pt x="1" y="26"/>
                  </a:lnTo>
                  <a:lnTo>
                    <a:pt x="488" y="320"/>
                  </a:lnTo>
                  <a:lnTo>
                    <a:pt x="550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4245023" y="2296694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195" y="1"/>
                  </a:moveTo>
                  <a:lnTo>
                    <a:pt x="1" y="107"/>
                  </a:lnTo>
                  <a:lnTo>
                    <a:pt x="497" y="399"/>
                  </a:lnTo>
                  <a:lnTo>
                    <a:pt x="693" y="284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4241447" y="2303847"/>
              <a:ext cx="37114" cy="20514"/>
            </a:xfrm>
            <a:custGeom>
              <a:rect b="b" l="l" r="r" t="t"/>
              <a:pathLst>
                <a:path extrusionOk="0" h="304" w="550">
                  <a:moveTo>
                    <a:pt x="1" y="9"/>
                  </a:moveTo>
                  <a:lnTo>
                    <a:pt x="9" y="14"/>
                  </a:lnTo>
                  <a:lnTo>
                    <a:pt x="9" y="9"/>
                  </a:lnTo>
                  <a:close/>
                  <a:moveTo>
                    <a:pt x="9" y="14"/>
                  </a:moveTo>
                  <a:lnTo>
                    <a:pt x="9" y="18"/>
                  </a:lnTo>
                  <a:lnTo>
                    <a:pt x="15" y="18"/>
                  </a:lnTo>
                  <a:lnTo>
                    <a:pt x="9" y="14"/>
                  </a:lnTo>
                  <a:close/>
                  <a:moveTo>
                    <a:pt x="54" y="1"/>
                  </a:moveTo>
                  <a:lnTo>
                    <a:pt x="54" y="9"/>
                  </a:lnTo>
                  <a:lnTo>
                    <a:pt x="35" y="9"/>
                  </a:lnTo>
                  <a:lnTo>
                    <a:pt x="26" y="18"/>
                  </a:lnTo>
                  <a:lnTo>
                    <a:pt x="15" y="18"/>
                  </a:lnTo>
                  <a:lnTo>
                    <a:pt x="488" y="293"/>
                  </a:lnTo>
                  <a:lnTo>
                    <a:pt x="497" y="293"/>
                  </a:lnTo>
                  <a:lnTo>
                    <a:pt x="497" y="303"/>
                  </a:lnTo>
                  <a:lnTo>
                    <a:pt x="524" y="303"/>
                  </a:lnTo>
                  <a:lnTo>
                    <a:pt x="533" y="293"/>
                  </a:lnTo>
                  <a:lnTo>
                    <a:pt x="550" y="29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4262973" y="2262481"/>
              <a:ext cx="37181" cy="21661"/>
            </a:xfrm>
            <a:custGeom>
              <a:rect b="b" l="l" r="r" t="t"/>
              <a:pathLst>
                <a:path extrusionOk="0" h="321" w="551">
                  <a:moveTo>
                    <a:pt x="54" y="1"/>
                  </a:moveTo>
                  <a:lnTo>
                    <a:pt x="1" y="37"/>
                  </a:lnTo>
                  <a:lnTo>
                    <a:pt x="488" y="320"/>
                  </a:lnTo>
                  <a:lnTo>
                    <a:pt x="550" y="29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4292326" y="2282321"/>
              <a:ext cx="7828" cy="20446"/>
            </a:xfrm>
            <a:custGeom>
              <a:rect b="b" l="l" r="r" t="t"/>
              <a:pathLst>
                <a:path extrusionOk="0" h="303" w="116">
                  <a:moveTo>
                    <a:pt x="115" y="1"/>
                  </a:moveTo>
                  <a:lnTo>
                    <a:pt x="53" y="26"/>
                  </a:lnTo>
                  <a:lnTo>
                    <a:pt x="0" y="303"/>
                  </a:lnTo>
                  <a:lnTo>
                    <a:pt x="62" y="267"/>
                  </a:lnTo>
                  <a:lnTo>
                    <a:pt x="62" y="27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4259396" y="2264978"/>
              <a:ext cx="36574" cy="37789"/>
            </a:xfrm>
            <a:custGeom>
              <a:rect b="b" l="l" r="r" t="t"/>
              <a:pathLst>
                <a:path extrusionOk="0" h="560" w="542">
                  <a:moveTo>
                    <a:pt x="54" y="0"/>
                  </a:moveTo>
                  <a:lnTo>
                    <a:pt x="1" y="266"/>
                  </a:lnTo>
                  <a:lnTo>
                    <a:pt x="488" y="560"/>
                  </a:lnTo>
                  <a:lnTo>
                    <a:pt x="541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4248667" y="2282928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60" y="0"/>
                  </a:moveTo>
                  <a:lnTo>
                    <a:pt x="0" y="98"/>
                  </a:lnTo>
                  <a:lnTo>
                    <a:pt x="488" y="381"/>
                  </a:lnTo>
                  <a:lnTo>
                    <a:pt x="647" y="29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4245023" y="2289541"/>
              <a:ext cx="36574" cy="27599"/>
            </a:xfrm>
            <a:custGeom>
              <a:rect b="b" l="l" r="r" t="t"/>
              <a:pathLst>
                <a:path extrusionOk="0" h="409" w="542">
                  <a:moveTo>
                    <a:pt x="46" y="0"/>
                  </a:moveTo>
                  <a:lnTo>
                    <a:pt x="46" y="9"/>
                  </a:lnTo>
                  <a:lnTo>
                    <a:pt x="35" y="9"/>
                  </a:lnTo>
                  <a:lnTo>
                    <a:pt x="35" y="17"/>
                  </a:lnTo>
                  <a:lnTo>
                    <a:pt x="26" y="17"/>
                  </a:lnTo>
                  <a:lnTo>
                    <a:pt x="26" y="26"/>
                  </a:lnTo>
                  <a:lnTo>
                    <a:pt x="18" y="26"/>
                  </a:lnTo>
                  <a:lnTo>
                    <a:pt x="18" y="36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53"/>
                  </a:lnTo>
                  <a:lnTo>
                    <a:pt x="9" y="62"/>
                  </a:lnTo>
                  <a:lnTo>
                    <a:pt x="1" y="70"/>
                  </a:lnTo>
                  <a:lnTo>
                    <a:pt x="1" y="79"/>
                  </a:lnTo>
                  <a:lnTo>
                    <a:pt x="1" y="89"/>
                  </a:lnTo>
                  <a:lnTo>
                    <a:pt x="1" y="124"/>
                  </a:lnTo>
                  <a:lnTo>
                    <a:pt x="497" y="409"/>
                  </a:lnTo>
                  <a:lnTo>
                    <a:pt x="497" y="373"/>
                  </a:lnTo>
                  <a:lnTo>
                    <a:pt x="497" y="364"/>
                  </a:lnTo>
                  <a:lnTo>
                    <a:pt x="497" y="356"/>
                  </a:lnTo>
                  <a:lnTo>
                    <a:pt x="497" y="345"/>
                  </a:lnTo>
                  <a:lnTo>
                    <a:pt x="497" y="336"/>
                  </a:lnTo>
                  <a:lnTo>
                    <a:pt x="505" y="336"/>
                  </a:lnTo>
                  <a:lnTo>
                    <a:pt x="505" y="328"/>
                  </a:lnTo>
                  <a:lnTo>
                    <a:pt x="505" y="319"/>
                  </a:lnTo>
                  <a:lnTo>
                    <a:pt x="514" y="319"/>
                  </a:lnTo>
                  <a:lnTo>
                    <a:pt x="514" y="311"/>
                  </a:lnTo>
                  <a:lnTo>
                    <a:pt x="525" y="302"/>
                  </a:lnTo>
                  <a:lnTo>
                    <a:pt x="525" y="292"/>
                  </a:lnTo>
                  <a:lnTo>
                    <a:pt x="533" y="292"/>
                  </a:lnTo>
                  <a:lnTo>
                    <a:pt x="542" y="28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4278493" y="2300270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267" y="1"/>
                  </a:moveTo>
                  <a:lnTo>
                    <a:pt x="205" y="37"/>
                  </a:lnTo>
                  <a:lnTo>
                    <a:pt x="46" y="124"/>
                  </a:lnTo>
                  <a:cubicBezTo>
                    <a:pt x="18" y="143"/>
                    <a:pt x="1" y="177"/>
                    <a:pt x="1" y="214"/>
                  </a:cubicBezTo>
                  <a:lnTo>
                    <a:pt x="1" y="250"/>
                  </a:lnTo>
                  <a:lnTo>
                    <a:pt x="197" y="133"/>
                  </a:lnTo>
                  <a:lnTo>
                    <a:pt x="214" y="124"/>
                  </a:lnTo>
                  <a:lnTo>
                    <a:pt x="267" y="99"/>
                  </a:lnTo>
                  <a:lnTo>
                    <a:pt x="267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4237870" y="2302700"/>
              <a:ext cx="34685" cy="23348"/>
            </a:xfrm>
            <a:custGeom>
              <a:rect b="b" l="l" r="r" t="t"/>
              <a:pathLst>
                <a:path extrusionOk="0" h="346" w="514">
                  <a:moveTo>
                    <a:pt x="0" y="1"/>
                  </a:moveTo>
                  <a:cubicBezTo>
                    <a:pt x="0" y="35"/>
                    <a:pt x="9" y="54"/>
                    <a:pt x="26" y="63"/>
                  </a:cubicBezTo>
                  <a:lnTo>
                    <a:pt x="509" y="343"/>
                  </a:lnTo>
                  <a:lnTo>
                    <a:pt x="509" y="343"/>
                  </a:lnTo>
                  <a:cubicBezTo>
                    <a:pt x="495" y="334"/>
                    <a:pt x="488" y="317"/>
                    <a:pt x="488" y="284"/>
                  </a:cubicBezTo>
                  <a:lnTo>
                    <a:pt x="0" y="1"/>
                  </a:lnTo>
                  <a:close/>
                  <a:moveTo>
                    <a:pt x="509" y="343"/>
                  </a:moveTo>
                  <a:cubicBezTo>
                    <a:pt x="510" y="344"/>
                    <a:pt x="512" y="345"/>
                    <a:pt x="513" y="346"/>
                  </a:cubicBezTo>
                  <a:lnTo>
                    <a:pt x="509" y="34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4237870" y="2285897"/>
              <a:ext cx="34685" cy="21054"/>
            </a:xfrm>
            <a:custGeom>
              <a:rect b="b" l="l" r="r" t="t"/>
              <a:pathLst>
                <a:path extrusionOk="0" h="312" w="514">
                  <a:moveTo>
                    <a:pt x="26" y="1"/>
                  </a:moveTo>
                  <a:lnTo>
                    <a:pt x="0" y="18"/>
                  </a:lnTo>
                  <a:lnTo>
                    <a:pt x="488" y="312"/>
                  </a:lnTo>
                  <a:lnTo>
                    <a:pt x="513" y="29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4270733" y="2305601"/>
              <a:ext cx="27667" cy="21189"/>
            </a:xfrm>
            <a:custGeom>
              <a:rect b="b" l="l" r="r" t="t"/>
              <a:pathLst>
                <a:path extrusionOk="0" h="314" w="410">
                  <a:moveTo>
                    <a:pt x="26" y="0"/>
                  </a:moveTo>
                  <a:lnTo>
                    <a:pt x="1" y="20"/>
                  </a:lnTo>
                  <a:lnTo>
                    <a:pt x="1" y="241"/>
                  </a:lnTo>
                  <a:cubicBezTo>
                    <a:pt x="1" y="287"/>
                    <a:pt x="25" y="314"/>
                    <a:pt x="59" y="314"/>
                  </a:cubicBezTo>
                  <a:cubicBezTo>
                    <a:pt x="71" y="314"/>
                    <a:pt x="85" y="310"/>
                    <a:pt x="99" y="303"/>
                  </a:cubicBezTo>
                  <a:lnTo>
                    <a:pt x="410" y="118"/>
                  </a:lnTo>
                  <a:lnTo>
                    <a:pt x="410" y="90"/>
                  </a:lnTo>
                  <a:lnTo>
                    <a:pt x="329" y="143"/>
                  </a:lnTo>
                  <a:lnTo>
                    <a:pt x="329" y="45"/>
                  </a:lnTo>
                  <a:lnTo>
                    <a:pt x="312" y="54"/>
                  </a:lnTo>
                  <a:lnTo>
                    <a:pt x="312" y="152"/>
                  </a:lnTo>
                  <a:lnTo>
                    <a:pt x="116" y="267"/>
                  </a:lnTo>
                  <a:cubicBezTo>
                    <a:pt x="105" y="271"/>
                    <a:pt x="93" y="274"/>
                    <a:pt x="83" y="274"/>
                  </a:cubicBezTo>
                  <a:cubicBezTo>
                    <a:pt x="51" y="274"/>
                    <a:pt x="26" y="253"/>
                    <a:pt x="26" y="213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4237870" y="2287044"/>
              <a:ext cx="32930" cy="34887"/>
            </a:xfrm>
            <a:custGeom>
              <a:rect b="b" l="l" r="r" t="t"/>
              <a:pathLst>
                <a:path extrusionOk="0" h="517" w="488">
                  <a:moveTo>
                    <a:pt x="0" y="1"/>
                  </a:moveTo>
                  <a:lnTo>
                    <a:pt x="0" y="233"/>
                  </a:lnTo>
                  <a:lnTo>
                    <a:pt x="488" y="516"/>
                  </a:lnTo>
                  <a:lnTo>
                    <a:pt x="488" y="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4455088" y="2091419"/>
              <a:ext cx="39003" cy="22201"/>
            </a:xfrm>
            <a:custGeom>
              <a:rect b="b" l="l" r="r" t="t"/>
              <a:pathLst>
                <a:path extrusionOk="0" h="329" w="578">
                  <a:moveTo>
                    <a:pt x="81" y="0"/>
                  </a:moveTo>
                  <a:lnTo>
                    <a:pt x="0" y="45"/>
                  </a:lnTo>
                  <a:lnTo>
                    <a:pt x="488" y="328"/>
                  </a:lnTo>
                  <a:lnTo>
                    <a:pt x="577" y="28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4453941" y="2088382"/>
              <a:ext cx="34077" cy="19772"/>
            </a:xfrm>
            <a:custGeom>
              <a:rect b="b" l="l" r="r" t="t"/>
              <a:pathLst>
                <a:path extrusionOk="0" h="293" w="505">
                  <a:moveTo>
                    <a:pt x="17" y="1"/>
                  </a:moveTo>
                  <a:lnTo>
                    <a:pt x="0" y="9"/>
                  </a:lnTo>
                  <a:lnTo>
                    <a:pt x="488" y="292"/>
                  </a:lnTo>
                  <a:lnTo>
                    <a:pt x="505" y="28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4453941" y="2088990"/>
              <a:ext cx="32930" cy="25777"/>
            </a:xfrm>
            <a:custGeom>
              <a:rect b="b" l="l" r="r" t="t"/>
              <a:pathLst>
                <a:path extrusionOk="0" h="382" w="488">
                  <a:moveTo>
                    <a:pt x="0" y="0"/>
                  </a:moveTo>
                  <a:lnTo>
                    <a:pt x="0" y="90"/>
                  </a:lnTo>
                  <a:lnTo>
                    <a:pt x="488" y="381"/>
                  </a:lnTo>
                  <a:lnTo>
                    <a:pt x="488" y="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4458665" y="2080082"/>
              <a:ext cx="32998" cy="19704"/>
            </a:xfrm>
            <a:custGeom>
              <a:rect b="b" l="l" r="r" t="t"/>
              <a:pathLst>
                <a:path extrusionOk="0" h="292" w="489">
                  <a:moveTo>
                    <a:pt x="1" y="0"/>
                  </a:moveTo>
                  <a:lnTo>
                    <a:pt x="1" y="9"/>
                  </a:lnTo>
                  <a:lnTo>
                    <a:pt x="488" y="292"/>
                  </a:lnTo>
                  <a:lnTo>
                    <a:pt x="488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4454481" y="2080082"/>
              <a:ext cx="37181" cy="20851"/>
            </a:xfrm>
            <a:custGeom>
              <a:rect b="b" l="l" r="r" t="t"/>
              <a:pathLst>
                <a:path extrusionOk="0" h="309" w="551">
                  <a:moveTo>
                    <a:pt x="63" y="0"/>
                  </a:moveTo>
                  <a:lnTo>
                    <a:pt x="1" y="26"/>
                  </a:lnTo>
                  <a:lnTo>
                    <a:pt x="488" y="309"/>
                  </a:lnTo>
                  <a:lnTo>
                    <a:pt x="550" y="28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4440715" y="2094995"/>
              <a:ext cx="46156" cy="26925"/>
            </a:xfrm>
            <a:custGeom>
              <a:rect b="b" l="l" r="r" t="t"/>
              <a:pathLst>
                <a:path extrusionOk="0" h="399" w="684">
                  <a:moveTo>
                    <a:pt x="196" y="1"/>
                  </a:moveTo>
                  <a:lnTo>
                    <a:pt x="0" y="115"/>
                  </a:lnTo>
                  <a:lnTo>
                    <a:pt x="488" y="399"/>
                  </a:lnTo>
                  <a:lnTo>
                    <a:pt x="684" y="292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4436531" y="2102756"/>
              <a:ext cx="37114" cy="20446"/>
            </a:xfrm>
            <a:custGeom>
              <a:rect b="b" l="l" r="r" t="t"/>
              <a:pathLst>
                <a:path extrusionOk="0" h="303" w="550">
                  <a:moveTo>
                    <a:pt x="54" y="0"/>
                  </a:moveTo>
                  <a:lnTo>
                    <a:pt x="54" y="9"/>
                  </a:lnTo>
                  <a:lnTo>
                    <a:pt x="1" y="9"/>
                  </a:lnTo>
                  <a:lnTo>
                    <a:pt x="488" y="292"/>
                  </a:lnTo>
                  <a:lnTo>
                    <a:pt x="497" y="292"/>
                  </a:lnTo>
                  <a:lnTo>
                    <a:pt x="507" y="303"/>
                  </a:lnTo>
                  <a:lnTo>
                    <a:pt x="524" y="303"/>
                  </a:lnTo>
                  <a:lnTo>
                    <a:pt x="533" y="292"/>
                  </a:lnTo>
                  <a:lnTo>
                    <a:pt x="541" y="292"/>
                  </a:lnTo>
                  <a:lnTo>
                    <a:pt x="550" y="28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4458125" y="2061390"/>
              <a:ext cx="37114" cy="21594"/>
            </a:xfrm>
            <a:custGeom>
              <a:rect b="b" l="l" r="r" t="t"/>
              <a:pathLst>
                <a:path extrusionOk="0" h="320" w="550">
                  <a:moveTo>
                    <a:pt x="62" y="0"/>
                  </a:moveTo>
                  <a:lnTo>
                    <a:pt x="0" y="37"/>
                  </a:lnTo>
                  <a:lnTo>
                    <a:pt x="488" y="320"/>
                  </a:lnTo>
                  <a:lnTo>
                    <a:pt x="549" y="28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4487411" y="2080622"/>
              <a:ext cx="7828" cy="20311"/>
            </a:xfrm>
            <a:custGeom>
              <a:rect b="b" l="l" r="r" t="t"/>
              <a:pathLst>
                <a:path extrusionOk="0" h="301" w="116">
                  <a:moveTo>
                    <a:pt x="115" y="1"/>
                  </a:moveTo>
                  <a:lnTo>
                    <a:pt x="54" y="35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62" y="275"/>
                  </a:lnTo>
                  <a:lnTo>
                    <a:pt x="62" y="28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4454481" y="2063819"/>
              <a:ext cx="36574" cy="37114"/>
            </a:xfrm>
            <a:custGeom>
              <a:rect b="b" l="l" r="r" t="t"/>
              <a:pathLst>
                <a:path extrusionOk="0" h="550" w="542">
                  <a:moveTo>
                    <a:pt x="54" y="1"/>
                  </a:moveTo>
                  <a:lnTo>
                    <a:pt x="1" y="267"/>
                  </a:lnTo>
                  <a:lnTo>
                    <a:pt x="488" y="550"/>
                  </a:lnTo>
                  <a:lnTo>
                    <a:pt x="542" y="28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4443752" y="2081769"/>
              <a:ext cx="43727" cy="25777"/>
            </a:xfrm>
            <a:custGeom>
              <a:rect b="b" l="l" r="r" t="t"/>
              <a:pathLst>
                <a:path extrusionOk="0" h="382" w="648">
                  <a:moveTo>
                    <a:pt x="160" y="1"/>
                  </a:moveTo>
                  <a:lnTo>
                    <a:pt x="0" y="90"/>
                  </a:lnTo>
                  <a:lnTo>
                    <a:pt x="496" y="382"/>
                  </a:lnTo>
                  <a:lnTo>
                    <a:pt x="647" y="284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4440715" y="2087842"/>
              <a:ext cx="36574" cy="28207"/>
            </a:xfrm>
            <a:custGeom>
              <a:rect b="b" l="l" r="r" t="t"/>
              <a:pathLst>
                <a:path extrusionOk="0" h="418" w="542">
                  <a:moveTo>
                    <a:pt x="45" y="0"/>
                  </a:moveTo>
                  <a:lnTo>
                    <a:pt x="45" y="9"/>
                  </a:lnTo>
                  <a:lnTo>
                    <a:pt x="37" y="9"/>
                  </a:lnTo>
                  <a:lnTo>
                    <a:pt x="37" y="17"/>
                  </a:lnTo>
                  <a:lnTo>
                    <a:pt x="28" y="17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20" y="34"/>
                  </a:lnTo>
                  <a:lnTo>
                    <a:pt x="9" y="45"/>
                  </a:lnTo>
                  <a:lnTo>
                    <a:pt x="9" y="53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32"/>
                  </a:lnTo>
                  <a:lnTo>
                    <a:pt x="488" y="417"/>
                  </a:lnTo>
                  <a:lnTo>
                    <a:pt x="488" y="381"/>
                  </a:lnTo>
                  <a:lnTo>
                    <a:pt x="488" y="373"/>
                  </a:lnTo>
                  <a:lnTo>
                    <a:pt x="488" y="364"/>
                  </a:lnTo>
                  <a:lnTo>
                    <a:pt x="488" y="353"/>
                  </a:lnTo>
                  <a:lnTo>
                    <a:pt x="499" y="345"/>
                  </a:lnTo>
                  <a:lnTo>
                    <a:pt x="499" y="336"/>
                  </a:lnTo>
                  <a:lnTo>
                    <a:pt x="507" y="328"/>
                  </a:lnTo>
                  <a:lnTo>
                    <a:pt x="507" y="319"/>
                  </a:lnTo>
                  <a:lnTo>
                    <a:pt x="516" y="319"/>
                  </a:lnTo>
                  <a:lnTo>
                    <a:pt x="516" y="311"/>
                  </a:lnTo>
                  <a:lnTo>
                    <a:pt x="524" y="300"/>
                  </a:lnTo>
                  <a:lnTo>
                    <a:pt x="533" y="292"/>
                  </a:lnTo>
                  <a:lnTo>
                    <a:pt x="541" y="29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4473578" y="2099179"/>
              <a:ext cx="18085" cy="16870"/>
            </a:xfrm>
            <a:custGeom>
              <a:rect b="b" l="l" r="r" t="t"/>
              <a:pathLst>
                <a:path extrusionOk="0" h="250" w="268">
                  <a:moveTo>
                    <a:pt x="267" y="0"/>
                  </a:moveTo>
                  <a:lnTo>
                    <a:pt x="205" y="26"/>
                  </a:lnTo>
                  <a:lnTo>
                    <a:pt x="54" y="124"/>
                  </a:lnTo>
                  <a:cubicBezTo>
                    <a:pt x="29" y="143"/>
                    <a:pt x="1" y="177"/>
                    <a:pt x="1" y="213"/>
                  </a:cubicBezTo>
                  <a:lnTo>
                    <a:pt x="1" y="249"/>
                  </a:lnTo>
                  <a:lnTo>
                    <a:pt x="197" y="132"/>
                  </a:lnTo>
                  <a:lnTo>
                    <a:pt x="214" y="124"/>
                  </a:lnTo>
                  <a:lnTo>
                    <a:pt x="267" y="98"/>
                  </a:lnTo>
                  <a:lnTo>
                    <a:pt x="267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4432955" y="2101608"/>
              <a:ext cx="35427" cy="23348"/>
            </a:xfrm>
            <a:custGeom>
              <a:rect b="b" l="l" r="r" t="t"/>
              <a:pathLst>
                <a:path extrusionOk="0" h="346" w="525">
                  <a:moveTo>
                    <a:pt x="0" y="0"/>
                  </a:moveTo>
                  <a:cubicBezTo>
                    <a:pt x="0" y="26"/>
                    <a:pt x="9" y="54"/>
                    <a:pt x="28" y="62"/>
                  </a:cubicBezTo>
                  <a:lnTo>
                    <a:pt x="519" y="343"/>
                  </a:lnTo>
                  <a:lnTo>
                    <a:pt x="519" y="343"/>
                  </a:lnTo>
                  <a:cubicBezTo>
                    <a:pt x="505" y="333"/>
                    <a:pt x="496" y="316"/>
                    <a:pt x="496" y="284"/>
                  </a:cubicBezTo>
                  <a:lnTo>
                    <a:pt x="0" y="0"/>
                  </a:lnTo>
                  <a:close/>
                  <a:moveTo>
                    <a:pt x="519" y="343"/>
                  </a:moveTo>
                  <a:cubicBezTo>
                    <a:pt x="521" y="344"/>
                    <a:pt x="523" y="345"/>
                    <a:pt x="524" y="345"/>
                  </a:cubicBezTo>
                  <a:lnTo>
                    <a:pt x="519" y="34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4432955" y="2084806"/>
              <a:ext cx="35427" cy="20446"/>
            </a:xfrm>
            <a:custGeom>
              <a:rect b="b" l="l" r="r" t="t"/>
              <a:pathLst>
                <a:path extrusionOk="0" h="303" w="525">
                  <a:moveTo>
                    <a:pt x="28" y="0"/>
                  </a:moveTo>
                  <a:lnTo>
                    <a:pt x="0" y="17"/>
                  </a:lnTo>
                  <a:lnTo>
                    <a:pt x="496" y="303"/>
                  </a:lnTo>
                  <a:lnTo>
                    <a:pt x="524" y="2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4466425" y="2103903"/>
              <a:ext cx="27667" cy="21526"/>
            </a:xfrm>
            <a:custGeom>
              <a:rect b="b" l="l" r="r" t="t"/>
              <a:pathLst>
                <a:path extrusionOk="0" h="319" w="410">
                  <a:moveTo>
                    <a:pt x="28" y="1"/>
                  </a:moveTo>
                  <a:lnTo>
                    <a:pt x="0" y="20"/>
                  </a:lnTo>
                  <a:lnTo>
                    <a:pt x="0" y="250"/>
                  </a:lnTo>
                  <a:cubicBezTo>
                    <a:pt x="0" y="293"/>
                    <a:pt x="22" y="319"/>
                    <a:pt x="53" y="319"/>
                  </a:cubicBezTo>
                  <a:cubicBezTo>
                    <a:pt x="67" y="319"/>
                    <a:pt x="82" y="314"/>
                    <a:pt x="98" y="303"/>
                  </a:cubicBezTo>
                  <a:lnTo>
                    <a:pt x="409" y="126"/>
                  </a:lnTo>
                  <a:lnTo>
                    <a:pt x="409" y="98"/>
                  </a:lnTo>
                  <a:lnTo>
                    <a:pt x="320" y="143"/>
                  </a:lnTo>
                  <a:lnTo>
                    <a:pt x="320" y="54"/>
                  </a:lnTo>
                  <a:lnTo>
                    <a:pt x="303" y="62"/>
                  </a:lnTo>
                  <a:lnTo>
                    <a:pt x="303" y="160"/>
                  </a:lnTo>
                  <a:lnTo>
                    <a:pt x="107" y="267"/>
                  </a:lnTo>
                  <a:cubicBezTo>
                    <a:pt x="94" y="275"/>
                    <a:pt x="81" y="279"/>
                    <a:pt x="70" y="279"/>
                  </a:cubicBezTo>
                  <a:cubicBezTo>
                    <a:pt x="45" y="279"/>
                    <a:pt x="28" y="259"/>
                    <a:pt x="28" y="222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4432955" y="2085953"/>
              <a:ext cx="33538" cy="34820"/>
            </a:xfrm>
            <a:custGeom>
              <a:rect b="b" l="l" r="r" t="t"/>
              <a:pathLst>
                <a:path extrusionOk="0" h="516" w="497">
                  <a:moveTo>
                    <a:pt x="0" y="0"/>
                  </a:moveTo>
                  <a:lnTo>
                    <a:pt x="0" y="232"/>
                  </a:lnTo>
                  <a:lnTo>
                    <a:pt x="496" y="516"/>
                  </a:lnTo>
                  <a:lnTo>
                    <a:pt x="49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3843922" y="1747742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90" y="1"/>
                  </a:moveTo>
                  <a:cubicBezTo>
                    <a:pt x="90" y="9"/>
                    <a:pt x="82" y="9"/>
                    <a:pt x="71" y="18"/>
                  </a:cubicBezTo>
                  <a:lnTo>
                    <a:pt x="63" y="18"/>
                  </a:lnTo>
                  <a:lnTo>
                    <a:pt x="63" y="29"/>
                  </a:lnTo>
                  <a:lnTo>
                    <a:pt x="29" y="29"/>
                  </a:lnTo>
                  <a:lnTo>
                    <a:pt x="29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7"/>
                  </a:lnTo>
                  <a:lnTo>
                    <a:pt x="18" y="827"/>
                  </a:lnTo>
                  <a:lnTo>
                    <a:pt x="29" y="836"/>
                  </a:lnTo>
                  <a:lnTo>
                    <a:pt x="71" y="836"/>
                  </a:lnTo>
                  <a:lnTo>
                    <a:pt x="71" y="827"/>
                  </a:lnTo>
                  <a:cubicBezTo>
                    <a:pt x="82" y="827"/>
                    <a:pt x="90" y="816"/>
                    <a:pt x="90" y="808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3843922" y="1746190"/>
              <a:ext cx="6141" cy="3307"/>
            </a:xfrm>
            <a:custGeom>
              <a:rect b="b" l="l" r="r" t="t"/>
              <a:pathLst>
                <a:path extrusionOk="0" h="49" w="91">
                  <a:moveTo>
                    <a:pt x="45" y="1"/>
                  </a:moveTo>
                  <a:cubicBezTo>
                    <a:pt x="37" y="1"/>
                    <a:pt x="27" y="3"/>
                    <a:pt x="18" y="7"/>
                  </a:cubicBezTo>
                  <a:cubicBezTo>
                    <a:pt x="1" y="15"/>
                    <a:pt x="1" y="32"/>
                    <a:pt x="18" y="41"/>
                  </a:cubicBezTo>
                  <a:cubicBezTo>
                    <a:pt x="23" y="46"/>
                    <a:pt x="32" y="49"/>
                    <a:pt x="42" y="49"/>
                  </a:cubicBezTo>
                  <a:cubicBezTo>
                    <a:pt x="52" y="49"/>
                    <a:pt x="63" y="46"/>
                    <a:pt x="71" y="41"/>
                  </a:cubicBezTo>
                  <a:cubicBezTo>
                    <a:pt x="90" y="32"/>
                    <a:pt x="90" y="15"/>
                    <a:pt x="71" y="7"/>
                  </a:cubicBezTo>
                  <a:cubicBezTo>
                    <a:pt x="63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3825432" y="1750239"/>
              <a:ext cx="20446" cy="20311"/>
            </a:xfrm>
            <a:custGeom>
              <a:rect b="b" l="l" r="r" t="t"/>
              <a:pathLst>
                <a:path extrusionOk="0" h="301" w="303">
                  <a:moveTo>
                    <a:pt x="303" y="0"/>
                  </a:moveTo>
                  <a:lnTo>
                    <a:pt x="0" y="300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3824285" y="1748956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0" y="0"/>
                  </a:moveTo>
                  <a:lnTo>
                    <a:pt x="0" y="311"/>
                  </a:lnTo>
                  <a:lnTo>
                    <a:pt x="17" y="319"/>
                  </a:lnTo>
                  <a:lnTo>
                    <a:pt x="320" y="1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3892507" y="1775949"/>
              <a:ext cx="5938" cy="56346"/>
            </a:xfrm>
            <a:custGeom>
              <a:rect b="b" l="l" r="r" t="t"/>
              <a:pathLst>
                <a:path extrusionOk="0" h="835" w="88">
                  <a:moveTo>
                    <a:pt x="79" y="0"/>
                  </a:moveTo>
                  <a:cubicBezTo>
                    <a:pt x="79" y="0"/>
                    <a:pt x="79" y="9"/>
                    <a:pt x="71" y="17"/>
                  </a:cubicBez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26" y="824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79" y="816"/>
                    <a:pt x="88" y="816"/>
                    <a:pt x="88" y="80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3892507" y="1774262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40" y="0"/>
                  </a:moveTo>
                  <a:cubicBezTo>
                    <a:pt x="29" y="0"/>
                    <a:pt x="17" y="3"/>
                    <a:pt x="9" y="8"/>
                  </a:cubicBezTo>
                  <a:cubicBezTo>
                    <a:pt x="0" y="17"/>
                    <a:pt x="0" y="34"/>
                    <a:pt x="9" y="42"/>
                  </a:cubicBezTo>
                  <a:cubicBezTo>
                    <a:pt x="17" y="47"/>
                    <a:pt x="29" y="49"/>
                    <a:pt x="40" y="49"/>
                  </a:cubicBezTo>
                  <a:cubicBezTo>
                    <a:pt x="51" y="49"/>
                    <a:pt x="62" y="47"/>
                    <a:pt x="71" y="42"/>
                  </a:cubicBezTo>
                  <a:cubicBezTo>
                    <a:pt x="88" y="34"/>
                    <a:pt x="88" y="17"/>
                    <a:pt x="71" y="8"/>
                  </a:cubicBezTo>
                  <a:cubicBezTo>
                    <a:pt x="62" y="3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3873815" y="1778378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3872128" y="177709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2" y="0"/>
                  </a:moveTo>
                  <a:lnTo>
                    <a:pt x="0" y="311"/>
                  </a:lnTo>
                  <a:lnTo>
                    <a:pt x="26" y="320"/>
                  </a:lnTo>
                  <a:lnTo>
                    <a:pt x="328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3808629" y="1871028"/>
              <a:ext cx="6073" cy="56413"/>
            </a:xfrm>
            <a:custGeom>
              <a:rect b="b" l="l" r="r" t="t"/>
              <a:pathLst>
                <a:path extrusionOk="0" h="836" w="90">
                  <a:moveTo>
                    <a:pt x="0" y="1"/>
                  </a:moveTo>
                  <a:lnTo>
                    <a:pt x="0" y="810"/>
                  </a:lnTo>
                  <a:lnTo>
                    <a:pt x="0" y="818"/>
                  </a:lnTo>
                  <a:lnTo>
                    <a:pt x="9" y="818"/>
                  </a:lnTo>
                  <a:lnTo>
                    <a:pt x="9" y="827"/>
                  </a:lnTo>
                  <a:lnTo>
                    <a:pt x="36" y="827"/>
                  </a:lnTo>
                  <a:lnTo>
                    <a:pt x="36" y="835"/>
                  </a:lnTo>
                  <a:lnTo>
                    <a:pt x="53" y="835"/>
                  </a:lnTo>
                  <a:lnTo>
                    <a:pt x="53" y="827"/>
                  </a:lnTo>
                  <a:lnTo>
                    <a:pt x="73" y="827"/>
                  </a:lnTo>
                  <a:cubicBezTo>
                    <a:pt x="81" y="818"/>
                    <a:pt x="90" y="818"/>
                    <a:pt x="90" y="810"/>
                  </a:cubicBezTo>
                  <a:lnTo>
                    <a:pt x="90" y="1"/>
                  </a:lnTo>
                  <a:cubicBezTo>
                    <a:pt x="90" y="1"/>
                    <a:pt x="81" y="11"/>
                    <a:pt x="73" y="11"/>
                  </a:cubicBezTo>
                  <a:lnTo>
                    <a:pt x="73" y="20"/>
                  </a:lnTo>
                  <a:lnTo>
                    <a:pt x="19" y="20"/>
                  </a:lnTo>
                  <a:lnTo>
                    <a:pt x="19" y="11"/>
                  </a:lnTo>
                  <a:lnTo>
                    <a:pt x="9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3808629" y="1869476"/>
              <a:ext cx="6073" cy="3172"/>
            </a:xfrm>
            <a:custGeom>
              <a:rect b="b" l="l" r="r" t="t"/>
              <a:pathLst>
                <a:path extrusionOk="0" h="47" w="90">
                  <a:moveTo>
                    <a:pt x="42" y="0"/>
                  </a:moveTo>
                  <a:cubicBezTo>
                    <a:pt x="32" y="0"/>
                    <a:pt x="24" y="2"/>
                    <a:pt x="19" y="7"/>
                  </a:cubicBezTo>
                  <a:cubicBezTo>
                    <a:pt x="0" y="15"/>
                    <a:pt x="0" y="24"/>
                    <a:pt x="19" y="34"/>
                  </a:cubicBezTo>
                  <a:cubicBezTo>
                    <a:pt x="24" y="43"/>
                    <a:pt x="32" y="47"/>
                    <a:pt x="42" y="47"/>
                  </a:cubicBezTo>
                  <a:cubicBezTo>
                    <a:pt x="52" y="47"/>
                    <a:pt x="63" y="43"/>
                    <a:pt x="73" y="34"/>
                  </a:cubicBezTo>
                  <a:cubicBezTo>
                    <a:pt x="90" y="24"/>
                    <a:pt x="90" y="15"/>
                    <a:pt x="73" y="7"/>
                  </a:cubicBezTo>
                  <a:cubicBezTo>
                    <a:pt x="63" y="2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3790072" y="1873458"/>
              <a:ext cx="20446" cy="20514"/>
            </a:xfrm>
            <a:custGeom>
              <a:rect b="b" l="l" r="r" t="t"/>
              <a:pathLst>
                <a:path extrusionOk="0" h="304" w="303">
                  <a:moveTo>
                    <a:pt x="303" y="1"/>
                  </a:moveTo>
                  <a:lnTo>
                    <a:pt x="1" y="303"/>
                  </a:lnTo>
                  <a:lnTo>
                    <a:pt x="303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3788318" y="187231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1" y="301"/>
                  </a:lnTo>
                  <a:lnTo>
                    <a:pt x="27" y="320"/>
                  </a:lnTo>
                  <a:lnTo>
                    <a:pt x="329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3857148" y="1898628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80" y="0"/>
                  </a:moveTo>
                  <a:cubicBezTo>
                    <a:pt x="80" y="9"/>
                    <a:pt x="80" y="17"/>
                    <a:pt x="71" y="17"/>
                  </a:cubicBezTo>
                  <a:lnTo>
                    <a:pt x="62" y="17"/>
                  </a:lnTo>
                  <a:lnTo>
                    <a:pt x="62" y="28"/>
                  </a:lnTo>
                  <a:lnTo>
                    <a:pt x="18" y="28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18" y="835"/>
                  </a:lnTo>
                  <a:lnTo>
                    <a:pt x="71" y="835"/>
                  </a:lnTo>
                  <a:lnTo>
                    <a:pt x="71" y="826"/>
                  </a:lnTo>
                  <a:cubicBezTo>
                    <a:pt x="80" y="826"/>
                    <a:pt x="80" y="816"/>
                    <a:pt x="80" y="81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3856608" y="1897008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1"/>
                  </a:cubicBezTo>
                  <a:cubicBezTo>
                    <a:pt x="26" y="47"/>
                    <a:pt x="37" y="49"/>
                    <a:pt x="48" y="49"/>
                  </a:cubicBezTo>
                  <a:cubicBezTo>
                    <a:pt x="59" y="49"/>
                    <a:pt x="70" y="47"/>
                    <a:pt x="79" y="41"/>
                  </a:cubicBezTo>
                  <a:cubicBezTo>
                    <a:pt x="96" y="33"/>
                    <a:pt x="96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3838658" y="1901057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0" y="1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0" y="2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3836769" y="190045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1"/>
            <p:cNvSpPr/>
            <p:nvPr/>
          </p:nvSpPr>
          <p:spPr>
            <a:xfrm>
              <a:off x="4234294" y="1978794"/>
              <a:ext cx="5331" cy="56346"/>
            </a:xfrm>
            <a:custGeom>
              <a:rect b="b" l="l" r="r" t="t"/>
              <a:pathLst>
                <a:path extrusionOk="0" h="835" w="79">
                  <a:moveTo>
                    <a:pt x="79" y="0"/>
                  </a:moveTo>
                  <a:cubicBezTo>
                    <a:pt x="79" y="11"/>
                    <a:pt x="79" y="19"/>
                    <a:pt x="70" y="19"/>
                  </a:cubicBezTo>
                  <a:lnTo>
                    <a:pt x="62" y="19"/>
                  </a:lnTo>
                  <a:lnTo>
                    <a:pt x="62" y="28"/>
                  </a:lnTo>
                  <a:lnTo>
                    <a:pt x="17" y="28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818"/>
                  </a:lnTo>
                  <a:lnTo>
                    <a:pt x="0" y="826"/>
                  </a:lnTo>
                  <a:lnTo>
                    <a:pt x="9" y="826"/>
                  </a:lnTo>
                  <a:lnTo>
                    <a:pt x="9" y="835"/>
                  </a:lnTo>
                  <a:lnTo>
                    <a:pt x="70" y="835"/>
                  </a:lnTo>
                  <a:cubicBezTo>
                    <a:pt x="79" y="826"/>
                    <a:pt x="79" y="818"/>
                    <a:pt x="79" y="818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1"/>
            <p:cNvSpPr/>
            <p:nvPr/>
          </p:nvSpPr>
          <p:spPr>
            <a:xfrm>
              <a:off x="4233686" y="1977175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9" y="1"/>
                  </a:moveTo>
                  <a:cubicBezTo>
                    <a:pt x="37" y="1"/>
                    <a:pt x="26" y="3"/>
                    <a:pt x="18" y="7"/>
                  </a:cubicBezTo>
                  <a:cubicBezTo>
                    <a:pt x="1" y="16"/>
                    <a:pt x="1" y="35"/>
                    <a:pt x="18" y="43"/>
                  </a:cubicBezTo>
                  <a:cubicBezTo>
                    <a:pt x="26" y="48"/>
                    <a:pt x="37" y="50"/>
                    <a:pt x="49" y="50"/>
                  </a:cubicBezTo>
                  <a:cubicBezTo>
                    <a:pt x="60" y="50"/>
                    <a:pt x="71" y="48"/>
                    <a:pt x="79" y="43"/>
                  </a:cubicBezTo>
                  <a:cubicBezTo>
                    <a:pt x="96" y="35"/>
                    <a:pt x="96" y="16"/>
                    <a:pt x="79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1"/>
            <p:cNvSpPr/>
            <p:nvPr/>
          </p:nvSpPr>
          <p:spPr>
            <a:xfrm>
              <a:off x="4215737" y="1981224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1" y="0"/>
                  </a:moveTo>
                  <a:lnTo>
                    <a:pt x="1" y="311"/>
                  </a:lnTo>
                  <a:lnTo>
                    <a:pt x="301" y="2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1"/>
            <p:cNvSpPr/>
            <p:nvPr/>
          </p:nvSpPr>
          <p:spPr>
            <a:xfrm>
              <a:off x="4213847" y="198061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3"/>
                  </a:lnTo>
                  <a:lnTo>
                    <a:pt x="29" y="320"/>
                  </a:lnTo>
                  <a:lnTo>
                    <a:pt x="329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1"/>
            <p:cNvSpPr/>
            <p:nvPr/>
          </p:nvSpPr>
          <p:spPr>
            <a:xfrm>
              <a:off x="4282677" y="2006934"/>
              <a:ext cx="5533" cy="56413"/>
            </a:xfrm>
            <a:custGeom>
              <a:rect b="b" l="l" r="r" t="t"/>
              <a:pathLst>
                <a:path extrusionOk="0" h="836" w="82">
                  <a:moveTo>
                    <a:pt x="82" y="1"/>
                  </a:moveTo>
                  <a:cubicBezTo>
                    <a:pt x="82" y="9"/>
                    <a:pt x="73" y="9"/>
                    <a:pt x="73" y="20"/>
                  </a:cubicBezTo>
                  <a:lnTo>
                    <a:pt x="62" y="20"/>
                  </a:lnTo>
                  <a:lnTo>
                    <a:pt x="54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1" y="20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1" y="827"/>
                  </a:lnTo>
                  <a:lnTo>
                    <a:pt x="9" y="827"/>
                  </a:lnTo>
                  <a:lnTo>
                    <a:pt x="9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3" y="827"/>
                  </a:lnTo>
                  <a:cubicBezTo>
                    <a:pt x="82" y="827"/>
                    <a:pt x="82" y="818"/>
                    <a:pt x="82" y="807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1"/>
            <p:cNvSpPr/>
            <p:nvPr/>
          </p:nvSpPr>
          <p:spPr>
            <a:xfrm>
              <a:off x="4282137" y="2005382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9" y="0"/>
                  </a:moveTo>
                  <a:cubicBezTo>
                    <a:pt x="38" y="0"/>
                    <a:pt x="27" y="2"/>
                    <a:pt x="17" y="6"/>
                  </a:cubicBezTo>
                  <a:cubicBezTo>
                    <a:pt x="0" y="15"/>
                    <a:pt x="0" y="32"/>
                    <a:pt x="17" y="43"/>
                  </a:cubicBezTo>
                  <a:cubicBezTo>
                    <a:pt x="27" y="47"/>
                    <a:pt x="38" y="49"/>
                    <a:pt x="49" y="49"/>
                  </a:cubicBezTo>
                  <a:cubicBezTo>
                    <a:pt x="60" y="49"/>
                    <a:pt x="71" y="47"/>
                    <a:pt x="81" y="43"/>
                  </a:cubicBezTo>
                  <a:cubicBezTo>
                    <a:pt x="90" y="32"/>
                    <a:pt x="90" y="15"/>
                    <a:pt x="81" y="6"/>
                  </a:cubicBezTo>
                  <a:cubicBezTo>
                    <a:pt x="71" y="2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1"/>
            <p:cNvSpPr/>
            <p:nvPr/>
          </p:nvSpPr>
          <p:spPr>
            <a:xfrm>
              <a:off x="4264120" y="2009363"/>
              <a:ext cx="20514" cy="21054"/>
            </a:xfrm>
            <a:custGeom>
              <a:rect b="b" l="l" r="r" t="t"/>
              <a:pathLst>
                <a:path extrusionOk="0" h="312" w="304">
                  <a:moveTo>
                    <a:pt x="303" y="1"/>
                  </a:moveTo>
                  <a:lnTo>
                    <a:pt x="1" y="312"/>
                  </a:lnTo>
                  <a:lnTo>
                    <a:pt x="1" y="312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1"/>
            <p:cNvSpPr/>
            <p:nvPr/>
          </p:nvSpPr>
          <p:spPr>
            <a:xfrm>
              <a:off x="4262433" y="2008216"/>
              <a:ext cx="22201" cy="22201"/>
            </a:xfrm>
            <a:custGeom>
              <a:rect b="b" l="l" r="r" t="t"/>
              <a:pathLst>
                <a:path extrusionOk="0" h="329" w="329">
                  <a:moveTo>
                    <a:pt x="301" y="1"/>
                  </a:moveTo>
                  <a:lnTo>
                    <a:pt x="0" y="309"/>
                  </a:lnTo>
                  <a:lnTo>
                    <a:pt x="26" y="329"/>
                  </a:lnTo>
                  <a:lnTo>
                    <a:pt x="328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1"/>
            <p:cNvSpPr/>
            <p:nvPr/>
          </p:nvSpPr>
          <p:spPr>
            <a:xfrm>
              <a:off x="4121669" y="2047759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81" y="0"/>
                  </a:moveTo>
                  <a:cubicBezTo>
                    <a:pt x="81" y="9"/>
                    <a:pt x="81" y="9"/>
                    <a:pt x="72" y="17"/>
                  </a:cubicBezTo>
                  <a:lnTo>
                    <a:pt x="64" y="17"/>
                  </a:lnTo>
                  <a:lnTo>
                    <a:pt x="53" y="26"/>
                  </a:lnTo>
                  <a:lnTo>
                    <a:pt x="28" y="26"/>
                  </a:lnTo>
                  <a:lnTo>
                    <a:pt x="28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5"/>
                  </a:lnTo>
                  <a:lnTo>
                    <a:pt x="11" y="815"/>
                  </a:lnTo>
                  <a:lnTo>
                    <a:pt x="11" y="824"/>
                  </a:lnTo>
                  <a:lnTo>
                    <a:pt x="19" y="824"/>
                  </a:lnTo>
                  <a:lnTo>
                    <a:pt x="19" y="833"/>
                  </a:lnTo>
                  <a:lnTo>
                    <a:pt x="72" y="833"/>
                  </a:lnTo>
                  <a:lnTo>
                    <a:pt x="72" y="824"/>
                  </a:lnTo>
                  <a:cubicBezTo>
                    <a:pt x="81" y="824"/>
                    <a:pt x="90" y="815"/>
                    <a:pt x="90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1"/>
            <p:cNvSpPr/>
            <p:nvPr/>
          </p:nvSpPr>
          <p:spPr>
            <a:xfrm>
              <a:off x="4121669" y="2046005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1" y="1"/>
                  </a:moveTo>
                  <a:cubicBezTo>
                    <a:pt x="30" y="1"/>
                    <a:pt x="19" y="3"/>
                    <a:pt x="11" y="7"/>
                  </a:cubicBezTo>
                  <a:cubicBezTo>
                    <a:pt x="0" y="15"/>
                    <a:pt x="0" y="35"/>
                    <a:pt x="11" y="43"/>
                  </a:cubicBezTo>
                  <a:cubicBezTo>
                    <a:pt x="19" y="47"/>
                    <a:pt x="30" y="50"/>
                    <a:pt x="41" y="50"/>
                  </a:cubicBezTo>
                  <a:cubicBezTo>
                    <a:pt x="52" y="50"/>
                    <a:pt x="63" y="47"/>
                    <a:pt x="72" y="43"/>
                  </a:cubicBezTo>
                  <a:cubicBezTo>
                    <a:pt x="90" y="35"/>
                    <a:pt x="90" y="15"/>
                    <a:pt x="72" y="7"/>
                  </a:cubicBezTo>
                  <a:cubicBezTo>
                    <a:pt x="63" y="3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1"/>
            <p:cNvSpPr/>
            <p:nvPr/>
          </p:nvSpPr>
          <p:spPr>
            <a:xfrm>
              <a:off x="4103112" y="2050053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2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1"/>
            <p:cNvSpPr/>
            <p:nvPr/>
          </p:nvSpPr>
          <p:spPr>
            <a:xfrm>
              <a:off x="4101358" y="204890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11"/>
                  </a:lnTo>
                  <a:lnTo>
                    <a:pt x="26" y="319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1"/>
            <p:cNvSpPr/>
            <p:nvPr/>
          </p:nvSpPr>
          <p:spPr>
            <a:xfrm>
              <a:off x="4170188" y="2075763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0"/>
                    <a:pt x="79" y="11"/>
                    <a:pt x="71" y="19"/>
                  </a:cubicBezTo>
                  <a:lnTo>
                    <a:pt x="9" y="19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809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26" y="826"/>
                  </a:lnTo>
                  <a:lnTo>
                    <a:pt x="26" y="835"/>
                  </a:lnTo>
                  <a:lnTo>
                    <a:pt x="54" y="835"/>
                  </a:lnTo>
                  <a:lnTo>
                    <a:pt x="62" y="826"/>
                  </a:lnTo>
                  <a:lnTo>
                    <a:pt x="71" y="826"/>
                  </a:lnTo>
                  <a:cubicBezTo>
                    <a:pt x="79" y="818"/>
                    <a:pt x="79" y="818"/>
                    <a:pt x="79" y="809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1"/>
            <p:cNvSpPr/>
            <p:nvPr/>
          </p:nvSpPr>
          <p:spPr>
            <a:xfrm>
              <a:off x="4169648" y="207414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5"/>
                    <a:pt x="17" y="43"/>
                  </a:cubicBezTo>
                  <a:cubicBezTo>
                    <a:pt x="26" y="48"/>
                    <a:pt x="37" y="50"/>
                    <a:pt x="48" y="50"/>
                  </a:cubicBezTo>
                  <a:cubicBezTo>
                    <a:pt x="59" y="50"/>
                    <a:pt x="70" y="48"/>
                    <a:pt x="79" y="43"/>
                  </a:cubicBezTo>
                  <a:cubicBezTo>
                    <a:pt x="98" y="35"/>
                    <a:pt x="98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1"/>
            <p:cNvSpPr/>
            <p:nvPr/>
          </p:nvSpPr>
          <p:spPr>
            <a:xfrm>
              <a:off x="4151698" y="2078193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0" y="0"/>
                  </a:moveTo>
                  <a:lnTo>
                    <a:pt x="0" y="303"/>
                  </a:lnTo>
                  <a:lnTo>
                    <a:pt x="300" y="2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1"/>
            <p:cNvSpPr/>
            <p:nvPr/>
          </p:nvSpPr>
          <p:spPr>
            <a:xfrm>
              <a:off x="4149809" y="207704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1"/>
            <p:cNvSpPr/>
            <p:nvPr/>
          </p:nvSpPr>
          <p:spPr>
            <a:xfrm>
              <a:off x="4031314" y="2144728"/>
              <a:ext cx="5466" cy="56211"/>
            </a:xfrm>
            <a:custGeom>
              <a:rect b="b" l="l" r="r" t="t"/>
              <a:pathLst>
                <a:path extrusionOk="0" h="833" w="81">
                  <a:moveTo>
                    <a:pt x="81" y="0"/>
                  </a:moveTo>
                  <a:cubicBezTo>
                    <a:pt x="81" y="0"/>
                    <a:pt x="81" y="9"/>
                    <a:pt x="72" y="17"/>
                  </a:cubicBezTo>
                  <a:lnTo>
                    <a:pt x="45" y="17"/>
                  </a:lnTo>
                  <a:lnTo>
                    <a:pt x="45" y="26"/>
                  </a:lnTo>
                  <a:lnTo>
                    <a:pt x="36" y="26"/>
                  </a:lnTo>
                  <a:lnTo>
                    <a:pt x="36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5"/>
                  </a:lnTo>
                  <a:lnTo>
                    <a:pt x="0" y="824"/>
                  </a:lnTo>
                  <a:lnTo>
                    <a:pt x="19" y="824"/>
                  </a:lnTo>
                  <a:lnTo>
                    <a:pt x="19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72" y="824"/>
                  </a:lnTo>
                  <a:cubicBezTo>
                    <a:pt x="81" y="815"/>
                    <a:pt x="81" y="815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1"/>
            <p:cNvSpPr/>
            <p:nvPr/>
          </p:nvSpPr>
          <p:spPr>
            <a:xfrm>
              <a:off x="4030706" y="214297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9" y="1"/>
                  </a:moveTo>
                  <a:cubicBezTo>
                    <a:pt x="38" y="1"/>
                    <a:pt x="27" y="3"/>
                    <a:pt x="18" y="7"/>
                  </a:cubicBezTo>
                  <a:cubicBezTo>
                    <a:pt x="0" y="15"/>
                    <a:pt x="0" y="35"/>
                    <a:pt x="18" y="43"/>
                  </a:cubicBezTo>
                  <a:cubicBezTo>
                    <a:pt x="27" y="47"/>
                    <a:pt x="38" y="50"/>
                    <a:pt x="49" y="50"/>
                  </a:cubicBezTo>
                  <a:cubicBezTo>
                    <a:pt x="61" y="50"/>
                    <a:pt x="72" y="47"/>
                    <a:pt x="81" y="43"/>
                  </a:cubicBezTo>
                  <a:cubicBezTo>
                    <a:pt x="98" y="35"/>
                    <a:pt x="98" y="15"/>
                    <a:pt x="81" y="7"/>
                  </a:cubicBezTo>
                  <a:cubicBezTo>
                    <a:pt x="72" y="3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1"/>
            <p:cNvSpPr/>
            <p:nvPr/>
          </p:nvSpPr>
          <p:spPr>
            <a:xfrm>
              <a:off x="4012757" y="2147023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2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1"/>
            <p:cNvSpPr/>
            <p:nvPr/>
          </p:nvSpPr>
          <p:spPr>
            <a:xfrm>
              <a:off x="4011002" y="2145875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11"/>
                  </a:lnTo>
                  <a:lnTo>
                    <a:pt x="26" y="319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1"/>
            <p:cNvSpPr/>
            <p:nvPr/>
          </p:nvSpPr>
          <p:spPr>
            <a:xfrm>
              <a:off x="4079292" y="2172733"/>
              <a:ext cx="5938" cy="56346"/>
            </a:xfrm>
            <a:custGeom>
              <a:rect b="b" l="l" r="r" t="t"/>
              <a:pathLst>
                <a:path extrusionOk="0" h="835" w="88">
                  <a:moveTo>
                    <a:pt x="0" y="0"/>
                  </a:moveTo>
                  <a:lnTo>
                    <a:pt x="0" y="809"/>
                  </a:lnTo>
                  <a:lnTo>
                    <a:pt x="9" y="809"/>
                  </a:lnTo>
                  <a:lnTo>
                    <a:pt x="9" y="818"/>
                  </a:lnTo>
                  <a:lnTo>
                    <a:pt x="17" y="826"/>
                  </a:lnTo>
                  <a:lnTo>
                    <a:pt x="34" y="826"/>
                  </a:lnTo>
                  <a:lnTo>
                    <a:pt x="43" y="835"/>
                  </a:lnTo>
                  <a:lnTo>
                    <a:pt x="53" y="835"/>
                  </a:lnTo>
                  <a:lnTo>
                    <a:pt x="53" y="826"/>
                  </a:lnTo>
                  <a:lnTo>
                    <a:pt x="79" y="826"/>
                  </a:lnTo>
                  <a:cubicBezTo>
                    <a:pt x="79" y="818"/>
                    <a:pt x="87" y="809"/>
                    <a:pt x="87" y="809"/>
                  </a:cubicBezTo>
                  <a:lnTo>
                    <a:pt x="87" y="0"/>
                  </a:lnTo>
                  <a:cubicBezTo>
                    <a:pt x="87" y="0"/>
                    <a:pt x="79" y="11"/>
                    <a:pt x="70" y="11"/>
                  </a:cubicBezTo>
                  <a:lnTo>
                    <a:pt x="70" y="19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9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1"/>
            <p:cNvSpPr/>
            <p:nvPr/>
          </p:nvSpPr>
          <p:spPr>
            <a:xfrm>
              <a:off x="4079292" y="2171113"/>
              <a:ext cx="5938" cy="3239"/>
            </a:xfrm>
            <a:custGeom>
              <a:rect b="b" l="l" r="r" t="t"/>
              <a:pathLst>
                <a:path extrusionOk="0" h="48" w="88">
                  <a:moveTo>
                    <a:pt x="47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24"/>
                    <a:pt x="17" y="35"/>
                  </a:cubicBezTo>
                  <a:cubicBezTo>
                    <a:pt x="26" y="43"/>
                    <a:pt x="37" y="48"/>
                    <a:pt x="47" y="48"/>
                  </a:cubicBezTo>
                  <a:cubicBezTo>
                    <a:pt x="57" y="48"/>
                    <a:pt x="66" y="43"/>
                    <a:pt x="70" y="35"/>
                  </a:cubicBezTo>
                  <a:cubicBezTo>
                    <a:pt x="87" y="24"/>
                    <a:pt x="87" y="16"/>
                    <a:pt x="70" y="7"/>
                  </a:cubicBezTo>
                  <a:cubicBezTo>
                    <a:pt x="66" y="3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1"/>
            <p:cNvSpPr/>
            <p:nvPr/>
          </p:nvSpPr>
          <p:spPr>
            <a:xfrm>
              <a:off x="4061275" y="2175162"/>
              <a:ext cx="20379" cy="20446"/>
            </a:xfrm>
            <a:custGeom>
              <a:rect b="b" l="l" r="r" t="t"/>
              <a:pathLst>
                <a:path extrusionOk="0" h="303" w="302">
                  <a:moveTo>
                    <a:pt x="301" y="0"/>
                  </a:moveTo>
                  <a:lnTo>
                    <a:pt x="1" y="303"/>
                  </a:lnTo>
                  <a:lnTo>
                    <a:pt x="301" y="25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1"/>
            <p:cNvSpPr/>
            <p:nvPr/>
          </p:nvSpPr>
          <p:spPr>
            <a:xfrm>
              <a:off x="4059453" y="2174015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1"/>
            <p:cNvSpPr/>
            <p:nvPr/>
          </p:nvSpPr>
          <p:spPr>
            <a:xfrm>
              <a:off x="3957153" y="2271524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0" y="1"/>
                  </a:moveTo>
                  <a:lnTo>
                    <a:pt x="9" y="808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5"/>
                  </a:lnTo>
                  <a:lnTo>
                    <a:pt x="79" y="825"/>
                  </a:lnTo>
                  <a:cubicBezTo>
                    <a:pt x="79" y="816"/>
                    <a:pt x="88" y="816"/>
                    <a:pt x="88" y="808"/>
                  </a:cubicBezTo>
                  <a:lnTo>
                    <a:pt x="88" y="1"/>
                  </a:lnTo>
                  <a:lnTo>
                    <a:pt x="71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1"/>
            <p:cNvSpPr/>
            <p:nvPr/>
          </p:nvSpPr>
          <p:spPr>
            <a:xfrm>
              <a:off x="3957153" y="2269837"/>
              <a:ext cx="5938" cy="3374"/>
            </a:xfrm>
            <a:custGeom>
              <a:rect b="b" l="l" r="r" t="t"/>
              <a:pathLst>
                <a:path extrusionOk="0" h="50" w="88">
                  <a:moveTo>
                    <a:pt x="47" y="1"/>
                  </a:moveTo>
                  <a:cubicBezTo>
                    <a:pt x="37" y="1"/>
                    <a:pt x="26" y="4"/>
                    <a:pt x="18" y="9"/>
                  </a:cubicBezTo>
                  <a:cubicBezTo>
                    <a:pt x="0" y="17"/>
                    <a:pt x="0" y="34"/>
                    <a:pt x="18" y="43"/>
                  </a:cubicBezTo>
                  <a:cubicBezTo>
                    <a:pt x="26" y="47"/>
                    <a:pt x="37" y="49"/>
                    <a:pt x="47" y="49"/>
                  </a:cubicBezTo>
                  <a:cubicBezTo>
                    <a:pt x="57" y="49"/>
                    <a:pt x="66" y="47"/>
                    <a:pt x="71" y="43"/>
                  </a:cubicBezTo>
                  <a:cubicBezTo>
                    <a:pt x="88" y="34"/>
                    <a:pt x="88" y="17"/>
                    <a:pt x="71" y="9"/>
                  </a:cubicBezTo>
                  <a:cubicBezTo>
                    <a:pt x="66" y="4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1"/>
            <p:cNvSpPr/>
            <p:nvPr/>
          </p:nvSpPr>
          <p:spPr>
            <a:xfrm>
              <a:off x="3939203" y="2274021"/>
              <a:ext cx="20311" cy="20311"/>
            </a:xfrm>
            <a:custGeom>
              <a:rect b="b" l="l" r="r" t="t"/>
              <a:pathLst>
                <a:path extrusionOk="0" h="301" w="301">
                  <a:moveTo>
                    <a:pt x="301" y="0"/>
                  </a:moveTo>
                  <a:lnTo>
                    <a:pt x="0" y="300"/>
                  </a:lnTo>
                  <a:lnTo>
                    <a:pt x="301" y="25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1"/>
            <p:cNvSpPr/>
            <p:nvPr/>
          </p:nvSpPr>
          <p:spPr>
            <a:xfrm>
              <a:off x="3937314" y="2272671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12"/>
                  </a:lnTo>
                  <a:lnTo>
                    <a:pt x="28" y="320"/>
                  </a:lnTo>
                  <a:lnTo>
                    <a:pt x="329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1"/>
            <p:cNvSpPr/>
            <p:nvPr/>
          </p:nvSpPr>
          <p:spPr>
            <a:xfrm>
              <a:off x="4005536" y="2299123"/>
              <a:ext cx="6141" cy="56278"/>
            </a:xfrm>
            <a:custGeom>
              <a:rect b="b" l="l" r="r" t="t"/>
              <a:pathLst>
                <a:path extrusionOk="0" h="834" w="91">
                  <a:moveTo>
                    <a:pt x="90" y="1"/>
                  </a:moveTo>
                  <a:cubicBezTo>
                    <a:pt x="90" y="9"/>
                    <a:pt x="82" y="18"/>
                    <a:pt x="71" y="18"/>
                  </a:cubicBezTo>
                  <a:lnTo>
                    <a:pt x="71" y="26"/>
                  </a:lnTo>
                  <a:lnTo>
                    <a:pt x="18" y="26"/>
                  </a:lnTo>
                  <a:lnTo>
                    <a:pt x="18" y="18"/>
                  </a:lnTo>
                  <a:lnTo>
                    <a:pt x="9" y="18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1" y="825"/>
                  </a:lnTo>
                  <a:lnTo>
                    <a:pt x="9" y="825"/>
                  </a:lnTo>
                  <a:lnTo>
                    <a:pt x="9" y="833"/>
                  </a:lnTo>
                  <a:lnTo>
                    <a:pt x="71" y="833"/>
                  </a:lnTo>
                  <a:lnTo>
                    <a:pt x="90" y="8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1"/>
            <p:cNvSpPr/>
            <p:nvPr/>
          </p:nvSpPr>
          <p:spPr>
            <a:xfrm>
              <a:off x="4005536" y="2297571"/>
              <a:ext cx="6141" cy="3239"/>
            </a:xfrm>
            <a:custGeom>
              <a:rect b="b" l="l" r="r" t="t"/>
              <a:pathLst>
                <a:path extrusionOk="0" h="48" w="91">
                  <a:moveTo>
                    <a:pt x="42" y="0"/>
                  </a:moveTo>
                  <a:cubicBezTo>
                    <a:pt x="32" y="0"/>
                    <a:pt x="23" y="5"/>
                    <a:pt x="18" y="13"/>
                  </a:cubicBezTo>
                  <a:cubicBezTo>
                    <a:pt x="1" y="24"/>
                    <a:pt x="1" y="32"/>
                    <a:pt x="18" y="41"/>
                  </a:cubicBezTo>
                  <a:cubicBezTo>
                    <a:pt x="23" y="45"/>
                    <a:pt x="32" y="47"/>
                    <a:pt x="42" y="47"/>
                  </a:cubicBezTo>
                  <a:cubicBezTo>
                    <a:pt x="52" y="47"/>
                    <a:pt x="63" y="45"/>
                    <a:pt x="71" y="41"/>
                  </a:cubicBezTo>
                  <a:cubicBezTo>
                    <a:pt x="90" y="32"/>
                    <a:pt x="90" y="24"/>
                    <a:pt x="71" y="13"/>
                  </a:cubicBezTo>
                  <a:cubicBezTo>
                    <a:pt x="63" y="5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1"/>
            <p:cNvSpPr/>
            <p:nvPr/>
          </p:nvSpPr>
          <p:spPr>
            <a:xfrm>
              <a:off x="3987047" y="2302025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3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1"/>
            <p:cNvSpPr/>
            <p:nvPr/>
          </p:nvSpPr>
          <p:spPr>
            <a:xfrm>
              <a:off x="3985157" y="2300878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3" y="0"/>
                  </a:moveTo>
                  <a:lnTo>
                    <a:pt x="1" y="303"/>
                  </a:lnTo>
                  <a:lnTo>
                    <a:pt x="28" y="320"/>
                  </a:lnTo>
                  <a:lnTo>
                    <a:pt x="331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1"/>
            <p:cNvSpPr/>
            <p:nvPr/>
          </p:nvSpPr>
          <p:spPr>
            <a:xfrm>
              <a:off x="3861331" y="2372137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90" y="0"/>
                  </a:moveTo>
                  <a:cubicBezTo>
                    <a:pt x="90" y="9"/>
                    <a:pt x="79" y="17"/>
                    <a:pt x="71" y="17"/>
                  </a:cubicBezTo>
                  <a:lnTo>
                    <a:pt x="71" y="26"/>
                  </a:lnTo>
                  <a:lnTo>
                    <a:pt x="18" y="26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18" y="835"/>
                  </a:lnTo>
                  <a:lnTo>
                    <a:pt x="71" y="835"/>
                  </a:lnTo>
                  <a:cubicBezTo>
                    <a:pt x="79" y="824"/>
                    <a:pt x="90" y="816"/>
                    <a:pt x="90" y="81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1"/>
            <p:cNvSpPr/>
            <p:nvPr/>
          </p:nvSpPr>
          <p:spPr>
            <a:xfrm>
              <a:off x="3861331" y="2370585"/>
              <a:ext cx="6073" cy="3172"/>
            </a:xfrm>
            <a:custGeom>
              <a:rect b="b" l="l" r="r" t="t"/>
              <a:pathLst>
                <a:path extrusionOk="0" h="47" w="90">
                  <a:moveTo>
                    <a:pt x="41" y="0"/>
                  </a:moveTo>
                  <a:cubicBezTo>
                    <a:pt x="31" y="0"/>
                    <a:pt x="22" y="5"/>
                    <a:pt x="18" y="15"/>
                  </a:cubicBezTo>
                  <a:cubicBezTo>
                    <a:pt x="0" y="23"/>
                    <a:pt x="0" y="32"/>
                    <a:pt x="18" y="40"/>
                  </a:cubicBezTo>
                  <a:cubicBezTo>
                    <a:pt x="22" y="44"/>
                    <a:pt x="31" y="47"/>
                    <a:pt x="41" y="47"/>
                  </a:cubicBezTo>
                  <a:cubicBezTo>
                    <a:pt x="51" y="47"/>
                    <a:pt x="62" y="44"/>
                    <a:pt x="71" y="40"/>
                  </a:cubicBezTo>
                  <a:cubicBezTo>
                    <a:pt x="90" y="32"/>
                    <a:pt x="90" y="23"/>
                    <a:pt x="71" y="15"/>
                  </a:cubicBezTo>
                  <a:cubicBezTo>
                    <a:pt x="62" y="5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1"/>
            <p:cNvSpPr/>
            <p:nvPr/>
          </p:nvSpPr>
          <p:spPr>
            <a:xfrm>
              <a:off x="3842774" y="2375106"/>
              <a:ext cx="20379" cy="20379"/>
            </a:xfrm>
            <a:custGeom>
              <a:rect b="b" l="l" r="r" t="t"/>
              <a:pathLst>
                <a:path extrusionOk="0" h="302" w="302">
                  <a:moveTo>
                    <a:pt x="301" y="1"/>
                  </a:moveTo>
                  <a:lnTo>
                    <a:pt x="1" y="301"/>
                  </a:lnTo>
                  <a:lnTo>
                    <a:pt x="301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1"/>
            <p:cNvSpPr/>
            <p:nvPr/>
          </p:nvSpPr>
          <p:spPr>
            <a:xfrm>
              <a:off x="3841492" y="2373824"/>
              <a:ext cx="21661" cy="21661"/>
            </a:xfrm>
            <a:custGeom>
              <a:rect b="b" l="l" r="r" t="t"/>
              <a:pathLst>
                <a:path extrusionOk="0" h="321" w="321">
                  <a:moveTo>
                    <a:pt x="294" y="1"/>
                  </a:moveTo>
                  <a:lnTo>
                    <a:pt x="1" y="303"/>
                  </a:lnTo>
                  <a:lnTo>
                    <a:pt x="20" y="320"/>
                  </a:lnTo>
                  <a:lnTo>
                    <a:pt x="320" y="2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1"/>
            <p:cNvSpPr/>
            <p:nvPr/>
          </p:nvSpPr>
          <p:spPr>
            <a:xfrm>
              <a:off x="3909715" y="2400276"/>
              <a:ext cx="6141" cy="56211"/>
            </a:xfrm>
            <a:custGeom>
              <a:rect b="b" l="l" r="r" t="t"/>
              <a:pathLst>
                <a:path extrusionOk="0" h="833" w="91">
                  <a:moveTo>
                    <a:pt x="82" y="0"/>
                  </a:moveTo>
                  <a:cubicBezTo>
                    <a:pt x="82" y="9"/>
                    <a:pt x="82" y="17"/>
                    <a:pt x="73" y="17"/>
                  </a:cubicBezTo>
                  <a:lnTo>
                    <a:pt x="65" y="17"/>
                  </a:lnTo>
                  <a:lnTo>
                    <a:pt x="65" y="26"/>
                  </a:lnTo>
                  <a:lnTo>
                    <a:pt x="20" y="26"/>
                  </a:lnTo>
                  <a:lnTo>
                    <a:pt x="20" y="17"/>
                  </a:lnTo>
                  <a:lnTo>
                    <a:pt x="12" y="17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6"/>
                  </a:lnTo>
                  <a:lnTo>
                    <a:pt x="12" y="824"/>
                  </a:lnTo>
                  <a:lnTo>
                    <a:pt x="20" y="833"/>
                  </a:lnTo>
                  <a:lnTo>
                    <a:pt x="73" y="833"/>
                  </a:lnTo>
                  <a:lnTo>
                    <a:pt x="73" y="824"/>
                  </a:lnTo>
                  <a:cubicBezTo>
                    <a:pt x="82" y="824"/>
                    <a:pt x="90" y="816"/>
                    <a:pt x="90" y="807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1"/>
            <p:cNvSpPr/>
            <p:nvPr/>
          </p:nvSpPr>
          <p:spPr>
            <a:xfrm>
              <a:off x="3909715" y="2398522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2" y="1"/>
                  </a:moveTo>
                  <a:cubicBezTo>
                    <a:pt x="31" y="1"/>
                    <a:pt x="20" y="3"/>
                    <a:pt x="12" y="7"/>
                  </a:cubicBezTo>
                  <a:cubicBezTo>
                    <a:pt x="1" y="18"/>
                    <a:pt x="1" y="35"/>
                    <a:pt x="12" y="43"/>
                  </a:cubicBezTo>
                  <a:cubicBezTo>
                    <a:pt x="20" y="48"/>
                    <a:pt x="31" y="50"/>
                    <a:pt x="42" y="50"/>
                  </a:cubicBezTo>
                  <a:cubicBezTo>
                    <a:pt x="53" y="50"/>
                    <a:pt x="64" y="48"/>
                    <a:pt x="73" y="43"/>
                  </a:cubicBezTo>
                  <a:cubicBezTo>
                    <a:pt x="90" y="35"/>
                    <a:pt x="90" y="18"/>
                    <a:pt x="73" y="7"/>
                  </a:cubicBezTo>
                  <a:cubicBezTo>
                    <a:pt x="64" y="3"/>
                    <a:pt x="53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1"/>
            <p:cNvSpPr/>
            <p:nvPr/>
          </p:nvSpPr>
          <p:spPr>
            <a:xfrm>
              <a:off x="3891225" y="2402570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3" y="1"/>
                  </a:moveTo>
                  <a:lnTo>
                    <a:pt x="0" y="311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1"/>
            <p:cNvSpPr/>
            <p:nvPr/>
          </p:nvSpPr>
          <p:spPr>
            <a:xfrm>
              <a:off x="3889471" y="2401963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1"/>
            <p:cNvSpPr/>
            <p:nvPr/>
          </p:nvSpPr>
          <p:spPr>
            <a:xfrm>
              <a:off x="3770976" y="2461346"/>
              <a:ext cx="5398" cy="56211"/>
            </a:xfrm>
            <a:custGeom>
              <a:rect b="b" l="l" r="r" t="t"/>
              <a:pathLst>
                <a:path extrusionOk="0" h="833" w="80">
                  <a:moveTo>
                    <a:pt x="79" y="0"/>
                  </a:moveTo>
                  <a:cubicBezTo>
                    <a:pt x="79" y="9"/>
                    <a:pt x="79" y="9"/>
                    <a:pt x="71" y="17"/>
                  </a:cubicBezTo>
                  <a:lnTo>
                    <a:pt x="54" y="17"/>
                  </a:lnTo>
                  <a:lnTo>
                    <a:pt x="54" y="26"/>
                  </a:lnTo>
                  <a:lnTo>
                    <a:pt x="26" y="26"/>
                  </a:lnTo>
                  <a:lnTo>
                    <a:pt x="26" y="17"/>
                  </a:lnTo>
                  <a:lnTo>
                    <a:pt x="9" y="17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0" y="824"/>
                  </a:lnTo>
                  <a:lnTo>
                    <a:pt x="17" y="824"/>
                  </a:lnTo>
                  <a:lnTo>
                    <a:pt x="17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79" y="824"/>
                    <a:pt x="79" y="816"/>
                    <a:pt x="79" y="80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1"/>
            <p:cNvSpPr/>
            <p:nvPr/>
          </p:nvSpPr>
          <p:spPr>
            <a:xfrm>
              <a:off x="3770368" y="2459591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9" y="1"/>
                  </a:moveTo>
                  <a:cubicBezTo>
                    <a:pt x="38" y="1"/>
                    <a:pt x="26" y="3"/>
                    <a:pt x="18" y="7"/>
                  </a:cubicBezTo>
                  <a:cubicBezTo>
                    <a:pt x="1" y="18"/>
                    <a:pt x="1" y="35"/>
                    <a:pt x="18" y="43"/>
                  </a:cubicBezTo>
                  <a:cubicBezTo>
                    <a:pt x="26" y="48"/>
                    <a:pt x="38" y="50"/>
                    <a:pt x="49" y="50"/>
                  </a:cubicBezTo>
                  <a:cubicBezTo>
                    <a:pt x="60" y="50"/>
                    <a:pt x="71" y="48"/>
                    <a:pt x="80" y="43"/>
                  </a:cubicBezTo>
                  <a:cubicBezTo>
                    <a:pt x="88" y="35"/>
                    <a:pt x="97" y="18"/>
                    <a:pt x="80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1"/>
            <p:cNvSpPr/>
            <p:nvPr/>
          </p:nvSpPr>
          <p:spPr>
            <a:xfrm>
              <a:off x="3752419" y="2463640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1" y="0"/>
                  </a:moveTo>
                  <a:lnTo>
                    <a:pt x="1" y="303"/>
                  </a:lnTo>
                  <a:lnTo>
                    <a:pt x="1" y="303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1"/>
            <p:cNvSpPr/>
            <p:nvPr/>
          </p:nvSpPr>
          <p:spPr>
            <a:xfrm>
              <a:off x="3750597" y="2462493"/>
              <a:ext cx="22133" cy="21594"/>
            </a:xfrm>
            <a:custGeom>
              <a:rect b="b" l="l" r="r" t="t"/>
              <a:pathLst>
                <a:path extrusionOk="0" h="320" w="328">
                  <a:moveTo>
                    <a:pt x="302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28" y="1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1"/>
            <p:cNvSpPr/>
            <p:nvPr/>
          </p:nvSpPr>
          <p:spPr>
            <a:xfrm>
              <a:off x="3818819" y="2489485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0" y="0"/>
                  </a:moveTo>
                  <a:lnTo>
                    <a:pt x="0" y="807"/>
                  </a:lnTo>
                  <a:lnTo>
                    <a:pt x="9" y="807"/>
                  </a:lnTo>
                  <a:lnTo>
                    <a:pt x="9" y="816"/>
                  </a:lnTo>
                  <a:lnTo>
                    <a:pt x="9" y="824"/>
                  </a:lnTo>
                  <a:lnTo>
                    <a:pt x="37" y="824"/>
                  </a:lnTo>
                  <a:lnTo>
                    <a:pt x="37" y="833"/>
                  </a:lnTo>
                  <a:lnTo>
                    <a:pt x="62" y="833"/>
                  </a:lnTo>
                  <a:lnTo>
                    <a:pt x="62" y="824"/>
                  </a:lnTo>
                  <a:lnTo>
                    <a:pt x="81" y="824"/>
                  </a:lnTo>
                  <a:cubicBezTo>
                    <a:pt x="81" y="816"/>
                    <a:pt x="90" y="816"/>
                    <a:pt x="90" y="807"/>
                  </a:cubicBezTo>
                  <a:lnTo>
                    <a:pt x="90" y="0"/>
                  </a:lnTo>
                  <a:cubicBezTo>
                    <a:pt x="90" y="0"/>
                    <a:pt x="81" y="9"/>
                    <a:pt x="71" y="18"/>
                  </a:cubicBezTo>
                  <a:lnTo>
                    <a:pt x="17" y="18"/>
                  </a:lnTo>
                  <a:lnTo>
                    <a:pt x="17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1"/>
            <p:cNvSpPr/>
            <p:nvPr/>
          </p:nvSpPr>
          <p:spPr>
            <a:xfrm>
              <a:off x="3818819" y="2487731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8" y="1"/>
                  </a:moveTo>
                  <a:cubicBezTo>
                    <a:pt x="38" y="1"/>
                    <a:pt x="27" y="3"/>
                    <a:pt x="17" y="7"/>
                  </a:cubicBezTo>
                  <a:cubicBezTo>
                    <a:pt x="0" y="16"/>
                    <a:pt x="0" y="26"/>
                    <a:pt x="17" y="44"/>
                  </a:cubicBezTo>
                  <a:cubicBezTo>
                    <a:pt x="27" y="48"/>
                    <a:pt x="38" y="50"/>
                    <a:pt x="48" y="50"/>
                  </a:cubicBezTo>
                  <a:cubicBezTo>
                    <a:pt x="58" y="50"/>
                    <a:pt x="66" y="48"/>
                    <a:pt x="71" y="44"/>
                  </a:cubicBezTo>
                  <a:cubicBezTo>
                    <a:pt x="90" y="26"/>
                    <a:pt x="90" y="16"/>
                    <a:pt x="71" y="7"/>
                  </a:cubicBezTo>
                  <a:cubicBezTo>
                    <a:pt x="66" y="3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1"/>
            <p:cNvSpPr/>
            <p:nvPr/>
          </p:nvSpPr>
          <p:spPr>
            <a:xfrm>
              <a:off x="3800869" y="2491779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294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3" y="258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1"/>
            <p:cNvSpPr/>
            <p:nvPr/>
          </p:nvSpPr>
          <p:spPr>
            <a:xfrm>
              <a:off x="3799115" y="2490632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1" y="1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0" y="1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1"/>
            <p:cNvSpPr/>
            <p:nvPr/>
          </p:nvSpPr>
          <p:spPr>
            <a:xfrm>
              <a:off x="3697287" y="2585712"/>
              <a:ext cx="6073" cy="56413"/>
            </a:xfrm>
            <a:custGeom>
              <a:rect b="b" l="l" r="r" t="t"/>
              <a:pathLst>
                <a:path extrusionOk="0" h="836" w="90">
                  <a:moveTo>
                    <a:pt x="90" y="1"/>
                  </a:moveTo>
                  <a:cubicBezTo>
                    <a:pt x="90" y="11"/>
                    <a:pt x="81" y="20"/>
                    <a:pt x="73" y="20"/>
                  </a:cubicBezTo>
                  <a:lnTo>
                    <a:pt x="73" y="29"/>
                  </a:lnTo>
                  <a:lnTo>
                    <a:pt x="19" y="29"/>
                  </a:lnTo>
                  <a:lnTo>
                    <a:pt x="19" y="20"/>
                  </a:lnTo>
                  <a:lnTo>
                    <a:pt x="9" y="20"/>
                  </a:lnTo>
                  <a:lnTo>
                    <a:pt x="0" y="11"/>
                  </a:lnTo>
                  <a:lnTo>
                    <a:pt x="0" y="818"/>
                  </a:lnTo>
                  <a:lnTo>
                    <a:pt x="9" y="827"/>
                  </a:lnTo>
                  <a:lnTo>
                    <a:pt x="9" y="835"/>
                  </a:lnTo>
                  <a:lnTo>
                    <a:pt x="73" y="835"/>
                  </a:lnTo>
                  <a:lnTo>
                    <a:pt x="90" y="818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1"/>
            <p:cNvSpPr/>
            <p:nvPr/>
          </p:nvSpPr>
          <p:spPr>
            <a:xfrm>
              <a:off x="3697287" y="2584295"/>
              <a:ext cx="6073" cy="3239"/>
            </a:xfrm>
            <a:custGeom>
              <a:rect b="b" l="l" r="r" t="t"/>
              <a:pathLst>
                <a:path extrusionOk="0" h="48" w="90">
                  <a:moveTo>
                    <a:pt x="42" y="1"/>
                  </a:moveTo>
                  <a:cubicBezTo>
                    <a:pt x="32" y="1"/>
                    <a:pt x="24" y="5"/>
                    <a:pt x="19" y="13"/>
                  </a:cubicBezTo>
                  <a:cubicBezTo>
                    <a:pt x="0" y="22"/>
                    <a:pt x="0" y="32"/>
                    <a:pt x="19" y="41"/>
                  </a:cubicBezTo>
                  <a:cubicBezTo>
                    <a:pt x="24" y="45"/>
                    <a:pt x="32" y="47"/>
                    <a:pt x="42" y="47"/>
                  </a:cubicBezTo>
                  <a:cubicBezTo>
                    <a:pt x="52" y="47"/>
                    <a:pt x="63" y="45"/>
                    <a:pt x="73" y="41"/>
                  </a:cubicBezTo>
                  <a:cubicBezTo>
                    <a:pt x="90" y="32"/>
                    <a:pt x="90" y="22"/>
                    <a:pt x="73" y="13"/>
                  </a:cubicBezTo>
                  <a:cubicBezTo>
                    <a:pt x="63" y="5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1"/>
            <p:cNvSpPr/>
            <p:nvPr/>
          </p:nvSpPr>
          <p:spPr>
            <a:xfrm>
              <a:off x="3678730" y="2588749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1"/>
                  </a:moveTo>
                  <a:lnTo>
                    <a:pt x="1" y="303"/>
                  </a:lnTo>
                  <a:lnTo>
                    <a:pt x="303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1"/>
            <p:cNvSpPr/>
            <p:nvPr/>
          </p:nvSpPr>
          <p:spPr>
            <a:xfrm>
              <a:off x="3677043" y="2587601"/>
              <a:ext cx="22133" cy="21594"/>
            </a:xfrm>
            <a:custGeom>
              <a:rect b="b" l="l" r="r" t="t"/>
              <a:pathLst>
                <a:path extrusionOk="0" h="320" w="328">
                  <a:moveTo>
                    <a:pt x="300" y="1"/>
                  </a:moveTo>
                  <a:lnTo>
                    <a:pt x="0" y="303"/>
                  </a:lnTo>
                  <a:lnTo>
                    <a:pt x="26" y="320"/>
                  </a:lnTo>
                  <a:lnTo>
                    <a:pt x="328" y="1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1"/>
            <p:cNvSpPr/>
            <p:nvPr/>
          </p:nvSpPr>
          <p:spPr>
            <a:xfrm>
              <a:off x="3745806" y="2613919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80" y="0"/>
                  </a:moveTo>
                  <a:cubicBezTo>
                    <a:pt x="80" y="9"/>
                    <a:pt x="80" y="19"/>
                    <a:pt x="71" y="19"/>
                  </a:cubicBezTo>
                  <a:lnTo>
                    <a:pt x="63" y="19"/>
                  </a:lnTo>
                  <a:lnTo>
                    <a:pt x="63" y="28"/>
                  </a:lnTo>
                  <a:lnTo>
                    <a:pt x="18" y="28"/>
                  </a:lnTo>
                  <a:lnTo>
                    <a:pt x="18" y="19"/>
                  </a:lnTo>
                  <a:lnTo>
                    <a:pt x="9" y="1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18" y="835"/>
                  </a:lnTo>
                  <a:lnTo>
                    <a:pt x="71" y="835"/>
                  </a:lnTo>
                  <a:lnTo>
                    <a:pt x="71" y="826"/>
                  </a:lnTo>
                  <a:cubicBezTo>
                    <a:pt x="80" y="826"/>
                    <a:pt x="80" y="818"/>
                    <a:pt x="80" y="8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1"/>
            <p:cNvSpPr/>
            <p:nvPr/>
          </p:nvSpPr>
          <p:spPr>
            <a:xfrm>
              <a:off x="3745266" y="2612299"/>
              <a:ext cx="6546" cy="3374"/>
            </a:xfrm>
            <a:custGeom>
              <a:rect b="b" l="l" r="r" t="t"/>
              <a:pathLst>
                <a:path extrusionOk="0" h="50" w="97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3"/>
                  </a:cubicBezTo>
                  <a:cubicBezTo>
                    <a:pt x="26" y="48"/>
                    <a:pt x="37" y="50"/>
                    <a:pt x="48" y="50"/>
                  </a:cubicBezTo>
                  <a:cubicBezTo>
                    <a:pt x="59" y="50"/>
                    <a:pt x="71" y="48"/>
                    <a:pt x="79" y="43"/>
                  </a:cubicBezTo>
                  <a:cubicBezTo>
                    <a:pt x="96" y="33"/>
                    <a:pt x="96" y="16"/>
                    <a:pt x="79" y="7"/>
                  </a:cubicBezTo>
                  <a:cubicBezTo>
                    <a:pt x="71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1"/>
            <p:cNvSpPr/>
            <p:nvPr/>
          </p:nvSpPr>
          <p:spPr>
            <a:xfrm>
              <a:off x="3727316" y="2616348"/>
              <a:ext cx="20311" cy="21054"/>
            </a:xfrm>
            <a:custGeom>
              <a:rect b="b" l="l" r="r" t="t"/>
              <a:pathLst>
                <a:path extrusionOk="0" h="312" w="301">
                  <a:moveTo>
                    <a:pt x="300" y="0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0" y="26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1"/>
            <p:cNvSpPr/>
            <p:nvPr/>
          </p:nvSpPr>
          <p:spPr>
            <a:xfrm>
              <a:off x="3725427" y="2615741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1"/>
                  </a:lnTo>
                  <a:lnTo>
                    <a:pt x="28" y="320"/>
                  </a:lnTo>
                  <a:lnTo>
                    <a:pt x="328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1"/>
            <p:cNvSpPr/>
            <p:nvPr/>
          </p:nvSpPr>
          <p:spPr>
            <a:xfrm>
              <a:off x="3605784" y="2692938"/>
              <a:ext cx="5938" cy="56953"/>
            </a:xfrm>
            <a:custGeom>
              <a:rect b="b" l="l" r="r" t="t"/>
              <a:pathLst>
                <a:path extrusionOk="0" h="844" w="88">
                  <a:moveTo>
                    <a:pt x="87" y="0"/>
                  </a:moveTo>
                  <a:cubicBezTo>
                    <a:pt x="87" y="9"/>
                    <a:pt x="79" y="19"/>
                    <a:pt x="70" y="19"/>
                  </a:cubicBezTo>
                  <a:lnTo>
                    <a:pt x="70" y="28"/>
                  </a:lnTo>
                  <a:lnTo>
                    <a:pt x="17" y="28"/>
                  </a:lnTo>
                  <a:lnTo>
                    <a:pt x="17" y="19"/>
                  </a:lnTo>
                  <a:lnTo>
                    <a:pt x="9" y="19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17" y="826"/>
                  </a:lnTo>
                  <a:lnTo>
                    <a:pt x="17" y="835"/>
                  </a:lnTo>
                  <a:lnTo>
                    <a:pt x="45" y="835"/>
                  </a:lnTo>
                  <a:lnTo>
                    <a:pt x="45" y="843"/>
                  </a:lnTo>
                  <a:lnTo>
                    <a:pt x="53" y="843"/>
                  </a:lnTo>
                  <a:lnTo>
                    <a:pt x="53" y="835"/>
                  </a:lnTo>
                  <a:lnTo>
                    <a:pt x="79" y="835"/>
                  </a:lnTo>
                  <a:cubicBezTo>
                    <a:pt x="87" y="826"/>
                    <a:pt x="87" y="818"/>
                    <a:pt x="87" y="818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1"/>
            <p:cNvSpPr/>
            <p:nvPr/>
          </p:nvSpPr>
          <p:spPr>
            <a:xfrm>
              <a:off x="3605784" y="2691926"/>
              <a:ext cx="5938" cy="3172"/>
            </a:xfrm>
            <a:custGeom>
              <a:rect b="b" l="l" r="r" t="t"/>
              <a:pathLst>
                <a:path extrusionOk="0" h="47" w="88">
                  <a:moveTo>
                    <a:pt x="47" y="0"/>
                  </a:moveTo>
                  <a:cubicBezTo>
                    <a:pt x="37" y="0"/>
                    <a:pt x="26" y="2"/>
                    <a:pt x="17" y="6"/>
                  </a:cubicBezTo>
                  <a:cubicBezTo>
                    <a:pt x="0" y="15"/>
                    <a:pt x="0" y="24"/>
                    <a:pt x="17" y="34"/>
                  </a:cubicBezTo>
                  <a:cubicBezTo>
                    <a:pt x="26" y="43"/>
                    <a:pt x="37" y="47"/>
                    <a:pt x="47" y="47"/>
                  </a:cubicBezTo>
                  <a:cubicBezTo>
                    <a:pt x="57" y="47"/>
                    <a:pt x="66" y="43"/>
                    <a:pt x="70" y="34"/>
                  </a:cubicBezTo>
                  <a:cubicBezTo>
                    <a:pt x="87" y="24"/>
                    <a:pt x="87" y="15"/>
                    <a:pt x="70" y="6"/>
                  </a:cubicBezTo>
                  <a:cubicBezTo>
                    <a:pt x="66" y="2"/>
                    <a:pt x="57" y="0"/>
                    <a:pt x="47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1"/>
            <p:cNvSpPr/>
            <p:nvPr/>
          </p:nvSpPr>
          <p:spPr>
            <a:xfrm>
              <a:off x="3587835" y="2695907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0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0" y="25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1"/>
            <p:cNvSpPr/>
            <p:nvPr/>
          </p:nvSpPr>
          <p:spPr>
            <a:xfrm>
              <a:off x="3585945" y="2694760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1"/>
            <p:cNvSpPr/>
            <p:nvPr/>
          </p:nvSpPr>
          <p:spPr>
            <a:xfrm>
              <a:off x="3654168" y="2721077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90" y="0"/>
                  </a:moveTo>
                  <a:cubicBezTo>
                    <a:pt x="90" y="9"/>
                    <a:pt x="81" y="17"/>
                    <a:pt x="73" y="17"/>
                  </a:cubicBezTo>
                  <a:lnTo>
                    <a:pt x="62" y="28"/>
                  </a:lnTo>
                  <a:lnTo>
                    <a:pt x="28" y="28"/>
                  </a:lnTo>
                  <a:lnTo>
                    <a:pt x="20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6"/>
                  </a:lnTo>
                  <a:lnTo>
                    <a:pt x="20" y="826"/>
                  </a:lnTo>
                  <a:lnTo>
                    <a:pt x="20" y="835"/>
                  </a:lnTo>
                  <a:lnTo>
                    <a:pt x="73" y="835"/>
                  </a:lnTo>
                  <a:lnTo>
                    <a:pt x="73" y="826"/>
                  </a:lnTo>
                  <a:cubicBezTo>
                    <a:pt x="81" y="826"/>
                    <a:pt x="90" y="816"/>
                    <a:pt x="90" y="816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1"/>
            <p:cNvSpPr/>
            <p:nvPr/>
          </p:nvSpPr>
          <p:spPr>
            <a:xfrm>
              <a:off x="3654168" y="2719458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3" y="1"/>
                    <a:pt x="24" y="3"/>
                    <a:pt x="20" y="7"/>
                  </a:cubicBezTo>
                  <a:cubicBezTo>
                    <a:pt x="1" y="16"/>
                    <a:pt x="1" y="33"/>
                    <a:pt x="20" y="41"/>
                  </a:cubicBezTo>
                  <a:cubicBezTo>
                    <a:pt x="24" y="47"/>
                    <a:pt x="33" y="49"/>
                    <a:pt x="42" y="49"/>
                  </a:cubicBezTo>
                  <a:cubicBezTo>
                    <a:pt x="52" y="49"/>
                    <a:pt x="63" y="47"/>
                    <a:pt x="73" y="41"/>
                  </a:cubicBezTo>
                  <a:cubicBezTo>
                    <a:pt x="90" y="33"/>
                    <a:pt x="90" y="16"/>
                    <a:pt x="73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1"/>
            <p:cNvSpPr/>
            <p:nvPr/>
          </p:nvSpPr>
          <p:spPr>
            <a:xfrm>
              <a:off x="3635611" y="2723507"/>
              <a:ext cx="20514" cy="21054"/>
            </a:xfrm>
            <a:custGeom>
              <a:rect b="b" l="l" r="r" t="t"/>
              <a:pathLst>
                <a:path extrusionOk="0" h="312" w="304">
                  <a:moveTo>
                    <a:pt x="303" y="0"/>
                  </a:moveTo>
                  <a:lnTo>
                    <a:pt x="1" y="311"/>
                  </a:lnTo>
                  <a:lnTo>
                    <a:pt x="303" y="26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1"/>
            <p:cNvSpPr/>
            <p:nvPr/>
          </p:nvSpPr>
          <p:spPr>
            <a:xfrm>
              <a:off x="3633924" y="2722899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1" y="1"/>
                  </a:moveTo>
                  <a:lnTo>
                    <a:pt x="0" y="301"/>
                  </a:lnTo>
                  <a:lnTo>
                    <a:pt x="26" y="320"/>
                  </a:lnTo>
                  <a:lnTo>
                    <a:pt x="328" y="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1"/>
            <p:cNvSpPr/>
            <p:nvPr/>
          </p:nvSpPr>
          <p:spPr>
            <a:xfrm>
              <a:off x="3776846" y="1985947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82" y="1"/>
                  </a:moveTo>
                  <a:cubicBezTo>
                    <a:pt x="82" y="11"/>
                    <a:pt x="82" y="20"/>
                    <a:pt x="73" y="20"/>
                  </a:cubicBezTo>
                  <a:lnTo>
                    <a:pt x="65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11" y="20"/>
                  </a:lnTo>
                  <a:lnTo>
                    <a:pt x="11" y="11"/>
                  </a:lnTo>
                  <a:lnTo>
                    <a:pt x="1" y="11"/>
                  </a:lnTo>
                  <a:lnTo>
                    <a:pt x="1" y="818"/>
                  </a:lnTo>
                  <a:lnTo>
                    <a:pt x="11" y="827"/>
                  </a:lnTo>
                  <a:lnTo>
                    <a:pt x="20" y="827"/>
                  </a:lnTo>
                  <a:lnTo>
                    <a:pt x="20" y="835"/>
                  </a:lnTo>
                  <a:lnTo>
                    <a:pt x="73" y="835"/>
                  </a:lnTo>
                  <a:lnTo>
                    <a:pt x="73" y="827"/>
                  </a:lnTo>
                  <a:cubicBezTo>
                    <a:pt x="82" y="827"/>
                    <a:pt x="90" y="818"/>
                    <a:pt x="90" y="818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1"/>
            <p:cNvSpPr/>
            <p:nvPr/>
          </p:nvSpPr>
          <p:spPr>
            <a:xfrm>
              <a:off x="3776846" y="1984395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1" y="0"/>
                  </a:moveTo>
                  <a:cubicBezTo>
                    <a:pt x="30" y="0"/>
                    <a:pt x="20" y="2"/>
                    <a:pt x="11" y="7"/>
                  </a:cubicBezTo>
                  <a:cubicBezTo>
                    <a:pt x="1" y="15"/>
                    <a:pt x="1" y="34"/>
                    <a:pt x="11" y="43"/>
                  </a:cubicBezTo>
                  <a:cubicBezTo>
                    <a:pt x="20" y="47"/>
                    <a:pt x="30" y="49"/>
                    <a:pt x="41" y="49"/>
                  </a:cubicBezTo>
                  <a:cubicBezTo>
                    <a:pt x="52" y="49"/>
                    <a:pt x="63" y="47"/>
                    <a:pt x="73" y="43"/>
                  </a:cubicBezTo>
                  <a:cubicBezTo>
                    <a:pt x="90" y="34"/>
                    <a:pt x="90" y="15"/>
                    <a:pt x="73" y="7"/>
                  </a:cubicBezTo>
                  <a:cubicBezTo>
                    <a:pt x="63" y="2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1"/>
            <p:cNvSpPr/>
            <p:nvPr/>
          </p:nvSpPr>
          <p:spPr>
            <a:xfrm>
              <a:off x="3758357" y="1988376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2" y="1"/>
                  </a:moveTo>
                  <a:lnTo>
                    <a:pt x="0" y="312"/>
                  </a:lnTo>
                  <a:lnTo>
                    <a:pt x="302" y="26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1"/>
            <p:cNvSpPr/>
            <p:nvPr/>
          </p:nvSpPr>
          <p:spPr>
            <a:xfrm>
              <a:off x="3756602" y="198783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3"/>
                  </a:lnTo>
                  <a:lnTo>
                    <a:pt x="26" y="320"/>
                  </a:lnTo>
                  <a:lnTo>
                    <a:pt x="328" y="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1"/>
            <p:cNvSpPr/>
            <p:nvPr/>
          </p:nvSpPr>
          <p:spPr>
            <a:xfrm>
              <a:off x="3825432" y="2014086"/>
              <a:ext cx="5398" cy="56413"/>
            </a:xfrm>
            <a:custGeom>
              <a:rect b="b" l="l" r="r" t="t"/>
              <a:pathLst>
                <a:path extrusionOk="0" h="836" w="80">
                  <a:moveTo>
                    <a:pt x="79" y="1"/>
                  </a:moveTo>
                  <a:cubicBezTo>
                    <a:pt x="79" y="9"/>
                    <a:pt x="79" y="9"/>
                    <a:pt x="71" y="20"/>
                  </a:cubicBezTo>
                  <a:lnTo>
                    <a:pt x="53" y="20"/>
                  </a:lnTo>
                  <a:lnTo>
                    <a:pt x="53" y="29"/>
                  </a:lnTo>
                  <a:lnTo>
                    <a:pt x="26" y="29"/>
                  </a:lnTo>
                  <a:lnTo>
                    <a:pt x="17" y="20"/>
                  </a:lnTo>
                  <a:lnTo>
                    <a:pt x="9" y="2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8"/>
                  </a:lnTo>
                  <a:lnTo>
                    <a:pt x="9" y="827"/>
                  </a:lnTo>
                  <a:lnTo>
                    <a:pt x="17" y="827"/>
                  </a:lnTo>
                  <a:lnTo>
                    <a:pt x="17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79" y="827"/>
                    <a:pt x="79" y="818"/>
                    <a:pt x="79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1"/>
            <p:cNvSpPr/>
            <p:nvPr/>
          </p:nvSpPr>
          <p:spPr>
            <a:xfrm>
              <a:off x="3824825" y="2012534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9" y="1"/>
                  </a:moveTo>
                  <a:cubicBezTo>
                    <a:pt x="37" y="1"/>
                    <a:pt x="26" y="3"/>
                    <a:pt x="18" y="7"/>
                  </a:cubicBezTo>
                  <a:cubicBezTo>
                    <a:pt x="1" y="15"/>
                    <a:pt x="1" y="32"/>
                    <a:pt x="18" y="43"/>
                  </a:cubicBezTo>
                  <a:cubicBezTo>
                    <a:pt x="26" y="47"/>
                    <a:pt x="37" y="50"/>
                    <a:pt x="49" y="50"/>
                  </a:cubicBezTo>
                  <a:cubicBezTo>
                    <a:pt x="60" y="50"/>
                    <a:pt x="71" y="47"/>
                    <a:pt x="80" y="43"/>
                  </a:cubicBezTo>
                  <a:cubicBezTo>
                    <a:pt x="99" y="32"/>
                    <a:pt x="99" y="15"/>
                    <a:pt x="80" y="7"/>
                  </a:cubicBezTo>
                  <a:cubicBezTo>
                    <a:pt x="71" y="3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1"/>
            <p:cNvSpPr/>
            <p:nvPr/>
          </p:nvSpPr>
          <p:spPr>
            <a:xfrm>
              <a:off x="3806875" y="2016583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1" y="0"/>
                  </a:moveTo>
                  <a:lnTo>
                    <a:pt x="1" y="302"/>
                  </a:lnTo>
                  <a:lnTo>
                    <a:pt x="1" y="302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1"/>
            <p:cNvSpPr/>
            <p:nvPr/>
          </p:nvSpPr>
          <p:spPr>
            <a:xfrm>
              <a:off x="3804986" y="2015436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0"/>
                  </a:moveTo>
                  <a:lnTo>
                    <a:pt x="1" y="309"/>
                  </a:lnTo>
                  <a:lnTo>
                    <a:pt x="29" y="319"/>
                  </a:lnTo>
                  <a:lnTo>
                    <a:pt x="329" y="1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1"/>
            <p:cNvSpPr/>
            <p:nvPr/>
          </p:nvSpPr>
          <p:spPr>
            <a:xfrm>
              <a:off x="3656597" y="2051875"/>
              <a:ext cx="6141" cy="56278"/>
            </a:xfrm>
            <a:custGeom>
              <a:rect b="b" l="l" r="r" t="t"/>
              <a:pathLst>
                <a:path extrusionOk="0" h="834" w="91">
                  <a:moveTo>
                    <a:pt x="1" y="1"/>
                  </a:moveTo>
                  <a:lnTo>
                    <a:pt x="9" y="808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26" y="833"/>
                  </a:lnTo>
                  <a:lnTo>
                    <a:pt x="71" y="833"/>
                  </a:lnTo>
                  <a:lnTo>
                    <a:pt x="71" y="825"/>
                  </a:lnTo>
                  <a:lnTo>
                    <a:pt x="80" y="825"/>
                  </a:lnTo>
                  <a:cubicBezTo>
                    <a:pt x="90" y="825"/>
                    <a:pt x="90" y="816"/>
                    <a:pt x="90" y="808"/>
                  </a:cubicBezTo>
                  <a:lnTo>
                    <a:pt x="90" y="1"/>
                  </a:lnTo>
                  <a:cubicBezTo>
                    <a:pt x="90" y="9"/>
                    <a:pt x="80" y="9"/>
                    <a:pt x="80" y="18"/>
                  </a:cubicBezTo>
                  <a:lnTo>
                    <a:pt x="63" y="18"/>
                  </a:lnTo>
                  <a:lnTo>
                    <a:pt x="63" y="26"/>
                  </a:lnTo>
                  <a:lnTo>
                    <a:pt x="37" y="26"/>
                  </a:lnTo>
                  <a:lnTo>
                    <a:pt x="26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1"/>
            <p:cNvSpPr/>
            <p:nvPr/>
          </p:nvSpPr>
          <p:spPr>
            <a:xfrm>
              <a:off x="3656597" y="2050188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9" y="0"/>
                  </a:moveTo>
                  <a:cubicBezTo>
                    <a:pt x="39" y="0"/>
                    <a:pt x="27" y="2"/>
                    <a:pt x="18" y="7"/>
                  </a:cubicBezTo>
                  <a:cubicBezTo>
                    <a:pt x="1" y="17"/>
                    <a:pt x="1" y="34"/>
                    <a:pt x="18" y="43"/>
                  </a:cubicBezTo>
                  <a:cubicBezTo>
                    <a:pt x="27" y="47"/>
                    <a:pt x="39" y="49"/>
                    <a:pt x="49" y="49"/>
                  </a:cubicBezTo>
                  <a:cubicBezTo>
                    <a:pt x="60" y="49"/>
                    <a:pt x="71" y="47"/>
                    <a:pt x="80" y="43"/>
                  </a:cubicBezTo>
                  <a:cubicBezTo>
                    <a:pt x="90" y="34"/>
                    <a:pt x="90" y="17"/>
                    <a:pt x="80" y="7"/>
                  </a:cubicBezTo>
                  <a:cubicBezTo>
                    <a:pt x="71" y="2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1"/>
            <p:cNvSpPr/>
            <p:nvPr/>
          </p:nvSpPr>
          <p:spPr>
            <a:xfrm>
              <a:off x="3638647" y="2054170"/>
              <a:ext cx="20446" cy="20514"/>
            </a:xfrm>
            <a:custGeom>
              <a:rect b="b" l="l" r="r" t="t"/>
              <a:pathLst>
                <a:path extrusionOk="0" h="304" w="303">
                  <a:moveTo>
                    <a:pt x="303" y="1"/>
                  </a:moveTo>
                  <a:lnTo>
                    <a:pt x="1" y="303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1"/>
            <p:cNvSpPr/>
            <p:nvPr/>
          </p:nvSpPr>
          <p:spPr>
            <a:xfrm>
              <a:off x="3636758" y="2053023"/>
              <a:ext cx="22336" cy="21661"/>
            </a:xfrm>
            <a:custGeom>
              <a:rect b="b" l="l" r="r" t="t"/>
              <a:pathLst>
                <a:path extrusionOk="0" h="321" w="331">
                  <a:moveTo>
                    <a:pt x="303" y="1"/>
                  </a:moveTo>
                  <a:lnTo>
                    <a:pt x="1" y="312"/>
                  </a:lnTo>
                  <a:lnTo>
                    <a:pt x="29" y="320"/>
                  </a:lnTo>
                  <a:lnTo>
                    <a:pt x="331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1"/>
            <p:cNvSpPr/>
            <p:nvPr/>
          </p:nvSpPr>
          <p:spPr>
            <a:xfrm>
              <a:off x="3705048" y="2080082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0" y="0"/>
                  </a:moveTo>
                  <a:lnTo>
                    <a:pt x="0" y="807"/>
                  </a:lnTo>
                  <a:lnTo>
                    <a:pt x="0" y="815"/>
                  </a:lnTo>
                  <a:lnTo>
                    <a:pt x="11" y="815"/>
                  </a:lnTo>
                  <a:lnTo>
                    <a:pt x="11" y="824"/>
                  </a:lnTo>
                  <a:lnTo>
                    <a:pt x="28" y="824"/>
                  </a:lnTo>
                  <a:lnTo>
                    <a:pt x="28" y="833"/>
                  </a:lnTo>
                  <a:lnTo>
                    <a:pt x="64" y="833"/>
                  </a:lnTo>
                  <a:lnTo>
                    <a:pt x="64" y="824"/>
                  </a:lnTo>
                  <a:lnTo>
                    <a:pt x="73" y="824"/>
                  </a:lnTo>
                  <a:cubicBezTo>
                    <a:pt x="81" y="815"/>
                    <a:pt x="90" y="815"/>
                    <a:pt x="90" y="807"/>
                  </a:cubicBezTo>
                  <a:lnTo>
                    <a:pt x="90" y="0"/>
                  </a:lnTo>
                  <a:lnTo>
                    <a:pt x="73" y="17"/>
                  </a:lnTo>
                  <a:lnTo>
                    <a:pt x="19" y="17"/>
                  </a:lnTo>
                  <a:lnTo>
                    <a:pt x="1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1"/>
            <p:cNvSpPr/>
            <p:nvPr/>
          </p:nvSpPr>
          <p:spPr>
            <a:xfrm>
              <a:off x="3705048" y="2078328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2" y="1"/>
                    <a:pt x="24" y="3"/>
                    <a:pt x="19" y="7"/>
                  </a:cubicBezTo>
                  <a:cubicBezTo>
                    <a:pt x="0" y="15"/>
                    <a:pt x="0" y="35"/>
                    <a:pt x="19" y="43"/>
                  </a:cubicBezTo>
                  <a:cubicBezTo>
                    <a:pt x="24" y="47"/>
                    <a:pt x="32" y="50"/>
                    <a:pt x="42" y="50"/>
                  </a:cubicBezTo>
                  <a:cubicBezTo>
                    <a:pt x="52" y="50"/>
                    <a:pt x="63" y="47"/>
                    <a:pt x="73" y="43"/>
                  </a:cubicBezTo>
                  <a:cubicBezTo>
                    <a:pt x="90" y="35"/>
                    <a:pt x="90" y="15"/>
                    <a:pt x="73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1"/>
            <p:cNvSpPr/>
            <p:nvPr/>
          </p:nvSpPr>
          <p:spPr>
            <a:xfrm>
              <a:off x="3686491" y="2082377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1" y="302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1"/>
            <p:cNvSpPr/>
            <p:nvPr/>
          </p:nvSpPr>
          <p:spPr>
            <a:xfrm>
              <a:off x="3685343" y="2081229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292" y="0"/>
                  </a:moveTo>
                  <a:lnTo>
                    <a:pt x="1" y="302"/>
                  </a:lnTo>
                  <a:lnTo>
                    <a:pt x="18" y="319"/>
                  </a:lnTo>
                  <a:lnTo>
                    <a:pt x="320" y="1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1"/>
            <p:cNvSpPr/>
            <p:nvPr/>
          </p:nvSpPr>
          <p:spPr>
            <a:xfrm>
              <a:off x="3566241" y="2117669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79" y="1"/>
                  </a:moveTo>
                  <a:cubicBezTo>
                    <a:pt x="79" y="1"/>
                    <a:pt x="79" y="9"/>
                    <a:pt x="71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9" y="816"/>
                  </a:lnTo>
                  <a:lnTo>
                    <a:pt x="9" y="827"/>
                  </a:lnTo>
                  <a:lnTo>
                    <a:pt x="26" y="827"/>
                  </a:lnTo>
                  <a:lnTo>
                    <a:pt x="26" y="835"/>
                  </a:lnTo>
                  <a:lnTo>
                    <a:pt x="54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79" y="816"/>
                    <a:pt x="88" y="816"/>
                    <a:pt x="88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1"/>
            <p:cNvSpPr/>
            <p:nvPr/>
          </p:nvSpPr>
          <p:spPr>
            <a:xfrm>
              <a:off x="3566241" y="2116117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40" y="0"/>
                  </a:moveTo>
                  <a:cubicBezTo>
                    <a:pt x="29" y="0"/>
                    <a:pt x="18" y="3"/>
                    <a:pt x="9" y="7"/>
                  </a:cubicBezTo>
                  <a:cubicBezTo>
                    <a:pt x="1" y="15"/>
                    <a:pt x="1" y="32"/>
                    <a:pt x="9" y="41"/>
                  </a:cubicBezTo>
                  <a:cubicBezTo>
                    <a:pt x="18" y="46"/>
                    <a:pt x="29" y="49"/>
                    <a:pt x="40" y="49"/>
                  </a:cubicBezTo>
                  <a:cubicBezTo>
                    <a:pt x="51" y="49"/>
                    <a:pt x="62" y="46"/>
                    <a:pt x="71" y="41"/>
                  </a:cubicBezTo>
                  <a:cubicBezTo>
                    <a:pt x="88" y="32"/>
                    <a:pt x="88" y="15"/>
                    <a:pt x="71" y="7"/>
                  </a:cubicBezTo>
                  <a:cubicBezTo>
                    <a:pt x="62" y="3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1"/>
            <p:cNvSpPr/>
            <p:nvPr/>
          </p:nvSpPr>
          <p:spPr>
            <a:xfrm>
              <a:off x="3547752" y="2120165"/>
              <a:ext cx="20311" cy="20311"/>
            </a:xfrm>
            <a:custGeom>
              <a:rect b="b" l="l" r="r" t="t"/>
              <a:pathLst>
                <a:path extrusionOk="0" h="301" w="301">
                  <a:moveTo>
                    <a:pt x="300" y="0"/>
                  </a:moveTo>
                  <a:lnTo>
                    <a:pt x="0" y="300"/>
                  </a:lnTo>
                  <a:lnTo>
                    <a:pt x="0" y="300"/>
                  </a:lnTo>
                  <a:lnTo>
                    <a:pt x="300" y="25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1"/>
            <p:cNvSpPr/>
            <p:nvPr/>
          </p:nvSpPr>
          <p:spPr>
            <a:xfrm>
              <a:off x="3545862" y="211881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12"/>
                  </a:lnTo>
                  <a:lnTo>
                    <a:pt x="28" y="320"/>
                  </a:lnTo>
                  <a:lnTo>
                    <a:pt x="328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1"/>
            <p:cNvSpPr/>
            <p:nvPr/>
          </p:nvSpPr>
          <p:spPr>
            <a:xfrm>
              <a:off x="3614692" y="2145268"/>
              <a:ext cx="5533" cy="56278"/>
            </a:xfrm>
            <a:custGeom>
              <a:rect b="b" l="l" r="r" t="t"/>
              <a:pathLst>
                <a:path extrusionOk="0" h="834" w="82">
                  <a:moveTo>
                    <a:pt x="81" y="1"/>
                  </a:moveTo>
                  <a:cubicBezTo>
                    <a:pt x="81" y="9"/>
                    <a:pt x="81" y="18"/>
                    <a:pt x="73" y="18"/>
                  </a:cubicBezTo>
                  <a:lnTo>
                    <a:pt x="62" y="26"/>
                  </a:lnTo>
                  <a:lnTo>
                    <a:pt x="19" y="26"/>
                  </a:lnTo>
                  <a:lnTo>
                    <a:pt x="9" y="18"/>
                  </a:lnTo>
                  <a:lnTo>
                    <a:pt x="0" y="18"/>
                  </a:lnTo>
                  <a:lnTo>
                    <a:pt x="0" y="816"/>
                  </a:lnTo>
                  <a:lnTo>
                    <a:pt x="0" y="825"/>
                  </a:lnTo>
                  <a:lnTo>
                    <a:pt x="9" y="825"/>
                  </a:lnTo>
                  <a:lnTo>
                    <a:pt x="9" y="833"/>
                  </a:lnTo>
                  <a:lnTo>
                    <a:pt x="73" y="833"/>
                  </a:lnTo>
                  <a:cubicBezTo>
                    <a:pt x="81" y="825"/>
                    <a:pt x="81" y="816"/>
                    <a:pt x="81" y="81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1"/>
            <p:cNvSpPr/>
            <p:nvPr/>
          </p:nvSpPr>
          <p:spPr>
            <a:xfrm>
              <a:off x="3614085" y="2143716"/>
              <a:ext cx="6681" cy="3239"/>
            </a:xfrm>
            <a:custGeom>
              <a:rect b="b" l="l" r="r" t="t"/>
              <a:pathLst>
                <a:path extrusionOk="0" h="48" w="99">
                  <a:moveTo>
                    <a:pt x="50" y="1"/>
                  </a:moveTo>
                  <a:cubicBezTo>
                    <a:pt x="38" y="1"/>
                    <a:pt x="27" y="6"/>
                    <a:pt x="18" y="15"/>
                  </a:cubicBezTo>
                  <a:cubicBezTo>
                    <a:pt x="1" y="24"/>
                    <a:pt x="1" y="32"/>
                    <a:pt x="18" y="41"/>
                  </a:cubicBezTo>
                  <a:cubicBezTo>
                    <a:pt x="27" y="45"/>
                    <a:pt x="38" y="47"/>
                    <a:pt x="50" y="47"/>
                  </a:cubicBezTo>
                  <a:cubicBezTo>
                    <a:pt x="61" y="47"/>
                    <a:pt x="72" y="45"/>
                    <a:pt x="82" y="41"/>
                  </a:cubicBezTo>
                  <a:cubicBezTo>
                    <a:pt x="99" y="32"/>
                    <a:pt x="99" y="24"/>
                    <a:pt x="82" y="15"/>
                  </a:cubicBezTo>
                  <a:cubicBezTo>
                    <a:pt x="72" y="6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3596135" y="2148305"/>
              <a:ext cx="20446" cy="20311"/>
            </a:xfrm>
            <a:custGeom>
              <a:rect b="b" l="l" r="r" t="t"/>
              <a:pathLst>
                <a:path extrusionOk="0" h="301" w="303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3594380" y="2147023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2"/>
                  </a:lnTo>
                  <a:lnTo>
                    <a:pt x="27" y="320"/>
                  </a:lnTo>
                  <a:lnTo>
                    <a:pt x="329" y="1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3511110" y="2216527"/>
              <a:ext cx="6073" cy="56211"/>
            </a:xfrm>
            <a:custGeom>
              <a:rect b="b" l="l" r="r" t="t"/>
              <a:pathLst>
                <a:path extrusionOk="0" h="833" w="90">
                  <a:moveTo>
                    <a:pt x="90" y="1"/>
                  </a:moveTo>
                  <a:cubicBezTo>
                    <a:pt x="90" y="9"/>
                    <a:pt x="81" y="9"/>
                    <a:pt x="73" y="18"/>
                  </a:cubicBezTo>
                  <a:lnTo>
                    <a:pt x="64" y="18"/>
                  </a:lnTo>
                  <a:lnTo>
                    <a:pt x="64" y="26"/>
                  </a:lnTo>
                  <a:lnTo>
                    <a:pt x="36" y="26"/>
                  </a:lnTo>
                  <a:lnTo>
                    <a:pt x="28" y="18"/>
                  </a:lnTo>
                  <a:lnTo>
                    <a:pt x="11" y="18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11" y="816"/>
                  </a:lnTo>
                  <a:lnTo>
                    <a:pt x="11" y="824"/>
                  </a:lnTo>
                  <a:lnTo>
                    <a:pt x="19" y="824"/>
                  </a:lnTo>
                  <a:lnTo>
                    <a:pt x="28" y="833"/>
                  </a:lnTo>
                  <a:lnTo>
                    <a:pt x="64" y="833"/>
                  </a:lnTo>
                  <a:lnTo>
                    <a:pt x="73" y="824"/>
                  </a:lnTo>
                  <a:lnTo>
                    <a:pt x="81" y="824"/>
                  </a:lnTo>
                  <a:cubicBezTo>
                    <a:pt x="81" y="824"/>
                    <a:pt x="90" y="816"/>
                    <a:pt x="90" y="807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3511110" y="2214840"/>
              <a:ext cx="6073" cy="3307"/>
            </a:xfrm>
            <a:custGeom>
              <a:rect b="b" l="l" r="r" t="t"/>
              <a:pathLst>
                <a:path extrusionOk="0" h="49" w="90">
                  <a:moveTo>
                    <a:pt x="49" y="0"/>
                  </a:moveTo>
                  <a:cubicBezTo>
                    <a:pt x="39" y="0"/>
                    <a:pt x="28" y="2"/>
                    <a:pt x="19" y="6"/>
                  </a:cubicBezTo>
                  <a:cubicBezTo>
                    <a:pt x="0" y="15"/>
                    <a:pt x="0" y="34"/>
                    <a:pt x="19" y="43"/>
                  </a:cubicBezTo>
                  <a:cubicBezTo>
                    <a:pt x="28" y="47"/>
                    <a:pt x="39" y="49"/>
                    <a:pt x="49" y="49"/>
                  </a:cubicBezTo>
                  <a:cubicBezTo>
                    <a:pt x="59" y="49"/>
                    <a:pt x="68" y="47"/>
                    <a:pt x="73" y="43"/>
                  </a:cubicBezTo>
                  <a:cubicBezTo>
                    <a:pt x="90" y="34"/>
                    <a:pt x="90" y="15"/>
                    <a:pt x="73" y="6"/>
                  </a:cubicBezTo>
                  <a:cubicBezTo>
                    <a:pt x="68" y="2"/>
                    <a:pt x="59" y="0"/>
                    <a:pt x="49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1"/>
            <p:cNvSpPr/>
            <p:nvPr/>
          </p:nvSpPr>
          <p:spPr>
            <a:xfrm>
              <a:off x="3493160" y="2218822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294" y="1"/>
                  </a:moveTo>
                  <a:lnTo>
                    <a:pt x="0" y="303"/>
                  </a:lnTo>
                  <a:lnTo>
                    <a:pt x="302" y="26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1"/>
            <p:cNvSpPr/>
            <p:nvPr/>
          </p:nvSpPr>
          <p:spPr>
            <a:xfrm>
              <a:off x="3491406" y="2217674"/>
              <a:ext cx="21594" cy="21594"/>
            </a:xfrm>
            <a:custGeom>
              <a:rect b="b" l="l" r="r" t="t"/>
              <a:pathLst>
                <a:path extrusionOk="0" h="320" w="320">
                  <a:moveTo>
                    <a:pt x="303" y="1"/>
                  </a:moveTo>
                  <a:lnTo>
                    <a:pt x="1" y="311"/>
                  </a:lnTo>
                  <a:lnTo>
                    <a:pt x="26" y="320"/>
                  </a:lnTo>
                  <a:lnTo>
                    <a:pt x="320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3559628" y="2244532"/>
              <a:ext cx="6141" cy="56413"/>
            </a:xfrm>
            <a:custGeom>
              <a:rect b="b" l="l" r="r" t="t"/>
              <a:pathLst>
                <a:path extrusionOk="0" h="836" w="91">
                  <a:moveTo>
                    <a:pt x="90" y="1"/>
                  </a:moveTo>
                  <a:cubicBezTo>
                    <a:pt x="90" y="1"/>
                    <a:pt x="80" y="11"/>
                    <a:pt x="71" y="20"/>
                  </a:cubicBezTo>
                  <a:lnTo>
                    <a:pt x="9" y="20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810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7"/>
                  </a:lnTo>
                  <a:lnTo>
                    <a:pt x="26" y="827"/>
                  </a:lnTo>
                  <a:lnTo>
                    <a:pt x="26" y="835"/>
                  </a:lnTo>
                  <a:lnTo>
                    <a:pt x="62" y="835"/>
                  </a:lnTo>
                  <a:lnTo>
                    <a:pt x="62" y="827"/>
                  </a:lnTo>
                  <a:lnTo>
                    <a:pt x="71" y="827"/>
                  </a:lnTo>
                  <a:cubicBezTo>
                    <a:pt x="80" y="818"/>
                    <a:pt x="90" y="818"/>
                    <a:pt x="90" y="81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3559628" y="2242980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0" y="0"/>
                  </a:moveTo>
                  <a:cubicBezTo>
                    <a:pt x="29" y="0"/>
                    <a:pt x="18" y="2"/>
                    <a:pt x="9" y="7"/>
                  </a:cubicBezTo>
                  <a:cubicBezTo>
                    <a:pt x="1" y="15"/>
                    <a:pt x="1" y="34"/>
                    <a:pt x="9" y="43"/>
                  </a:cubicBezTo>
                  <a:cubicBezTo>
                    <a:pt x="18" y="47"/>
                    <a:pt x="29" y="49"/>
                    <a:pt x="40" y="49"/>
                  </a:cubicBezTo>
                  <a:cubicBezTo>
                    <a:pt x="51" y="49"/>
                    <a:pt x="62" y="47"/>
                    <a:pt x="71" y="43"/>
                  </a:cubicBezTo>
                  <a:cubicBezTo>
                    <a:pt x="90" y="34"/>
                    <a:pt x="90" y="15"/>
                    <a:pt x="71" y="7"/>
                  </a:cubicBezTo>
                  <a:cubicBezTo>
                    <a:pt x="62" y="2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3541139" y="2246961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0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0" y="259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3539249" y="2245814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1"/>
            <p:cNvSpPr/>
            <p:nvPr/>
          </p:nvSpPr>
          <p:spPr>
            <a:xfrm>
              <a:off x="3500313" y="2343390"/>
              <a:ext cx="5533" cy="56346"/>
            </a:xfrm>
            <a:custGeom>
              <a:rect b="b" l="l" r="r" t="t"/>
              <a:pathLst>
                <a:path extrusionOk="0" h="835" w="82">
                  <a:moveTo>
                    <a:pt x="81" y="0"/>
                  </a:moveTo>
                  <a:cubicBezTo>
                    <a:pt x="81" y="9"/>
                    <a:pt x="81" y="9"/>
                    <a:pt x="73" y="17"/>
                  </a:cubicBezTo>
                  <a:lnTo>
                    <a:pt x="54" y="17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7"/>
                  </a:lnTo>
                  <a:lnTo>
                    <a:pt x="11" y="17"/>
                  </a:lnTo>
                  <a:lnTo>
                    <a:pt x="11" y="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6"/>
                  </a:lnTo>
                  <a:lnTo>
                    <a:pt x="11" y="824"/>
                  </a:lnTo>
                  <a:lnTo>
                    <a:pt x="20" y="824"/>
                  </a:lnTo>
                  <a:lnTo>
                    <a:pt x="20" y="835"/>
                  </a:lnTo>
                  <a:lnTo>
                    <a:pt x="64" y="835"/>
                  </a:lnTo>
                  <a:lnTo>
                    <a:pt x="64" y="824"/>
                  </a:lnTo>
                  <a:lnTo>
                    <a:pt x="73" y="824"/>
                  </a:lnTo>
                  <a:cubicBezTo>
                    <a:pt x="81" y="816"/>
                    <a:pt x="81" y="816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1"/>
            <p:cNvSpPr/>
            <p:nvPr/>
          </p:nvSpPr>
          <p:spPr>
            <a:xfrm>
              <a:off x="3499706" y="2341703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0" y="0"/>
                  </a:moveTo>
                  <a:cubicBezTo>
                    <a:pt x="39" y="0"/>
                    <a:pt x="29" y="3"/>
                    <a:pt x="20" y="8"/>
                  </a:cubicBezTo>
                  <a:cubicBezTo>
                    <a:pt x="1" y="17"/>
                    <a:pt x="1" y="34"/>
                    <a:pt x="20" y="42"/>
                  </a:cubicBezTo>
                  <a:cubicBezTo>
                    <a:pt x="29" y="47"/>
                    <a:pt x="39" y="49"/>
                    <a:pt x="50" y="49"/>
                  </a:cubicBezTo>
                  <a:cubicBezTo>
                    <a:pt x="61" y="49"/>
                    <a:pt x="72" y="47"/>
                    <a:pt x="82" y="42"/>
                  </a:cubicBezTo>
                  <a:cubicBezTo>
                    <a:pt x="99" y="34"/>
                    <a:pt x="99" y="17"/>
                    <a:pt x="82" y="8"/>
                  </a:cubicBezTo>
                  <a:cubicBezTo>
                    <a:pt x="72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1"/>
            <p:cNvSpPr/>
            <p:nvPr/>
          </p:nvSpPr>
          <p:spPr>
            <a:xfrm>
              <a:off x="3481756" y="2345820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1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1"/>
            <p:cNvSpPr/>
            <p:nvPr/>
          </p:nvSpPr>
          <p:spPr>
            <a:xfrm>
              <a:off x="3480069" y="234453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0" y="311"/>
                  </a:lnTo>
                  <a:lnTo>
                    <a:pt x="26" y="320"/>
                  </a:lnTo>
                  <a:lnTo>
                    <a:pt x="328" y="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1"/>
            <p:cNvSpPr/>
            <p:nvPr/>
          </p:nvSpPr>
          <p:spPr>
            <a:xfrm>
              <a:off x="3548899" y="2371530"/>
              <a:ext cx="5331" cy="56278"/>
            </a:xfrm>
            <a:custGeom>
              <a:rect b="b" l="l" r="r" t="t"/>
              <a:pathLst>
                <a:path extrusionOk="0" h="834" w="79">
                  <a:moveTo>
                    <a:pt x="79" y="1"/>
                  </a:moveTo>
                  <a:cubicBezTo>
                    <a:pt x="79" y="1"/>
                    <a:pt x="79" y="9"/>
                    <a:pt x="70" y="9"/>
                  </a:cubicBezTo>
                  <a:lnTo>
                    <a:pt x="62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6"/>
                  </a:lnTo>
                  <a:lnTo>
                    <a:pt x="9" y="816"/>
                  </a:lnTo>
                  <a:lnTo>
                    <a:pt x="9" y="825"/>
                  </a:lnTo>
                  <a:lnTo>
                    <a:pt x="26" y="825"/>
                  </a:lnTo>
                  <a:lnTo>
                    <a:pt x="36" y="833"/>
                  </a:lnTo>
                  <a:lnTo>
                    <a:pt x="45" y="833"/>
                  </a:lnTo>
                  <a:lnTo>
                    <a:pt x="45" y="825"/>
                  </a:lnTo>
                  <a:lnTo>
                    <a:pt x="70" y="825"/>
                  </a:lnTo>
                  <a:cubicBezTo>
                    <a:pt x="79" y="816"/>
                    <a:pt x="79" y="816"/>
                    <a:pt x="79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1"/>
            <p:cNvSpPr/>
            <p:nvPr/>
          </p:nvSpPr>
          <p:spPr>
            <a:xfrm>
              <a:off x="3548291" y="2369843"/>
              <a:ext cx="5938" cy="3172"/>
            </a:xfrm>
            <a:custGeom>
              <a:rect b="b" l="l" r="r" t="t"/>
              <a:pathLst>
                <a:path extrusionOk="0" h="47" w="88">
                  <a:moveTo>
                    <a:pt x="48" y="0"/>
                  </a:moveTo>
                  <a:cubicBezTo>
                    <a:pt x="37" y="0"/>
                    <a:pt x="26" y="2"/>
                    <a:pt x="18" y="7"/>
                  </a:cubicBezTo>
                  <a:cubicBezTo>
                    <a:pt x="1" y="17"/>
                    <a:pt x="1" y="26"/>
                    <a:pt x="18" y="34"/>
                  </a:cubicBezTo>
                  <a:cubicBezTo>
                    <a:pt x="26" y="43"/>
                    <a:pt x="37" y="47"/>
                    <a:pt x="48" y="47"/>
                  </a:cubicBezTo>
                  <a:cubicBezTo>
                    <a:pt x="60" y="47"/>
                    <a:pt x="71" y="43"/>
                    <a:pt x="79" y="34"/>
                  </a:cubicBezTo>
                  <a:cubicBezTo>
                    <a:pt x="88" y="26"/>
                    <a:pt x="88" y="17"/>
                    <a:pt x="79" y="7"/>
                  </a:cubicBezTo>
                  <a:cubicBezTo>
                    <a:pt x="71" y="2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1"/>
            <p:cNvSpPr/>
            <p:nvPr/>
          </p:nvSpPr>
          <p:spPr>
            <a:xfrm>
              <a:off x="3530342" y="2373824"/>
              <a:ext cx="20311" cy="20514"/>
            </a:xfrm>
            <a:custGeom>
              <a:rect b="b" l="l" r="r" t="t"/>
              <a:pathLst>
                <a:path extrusionOk="0" h="304" w="301">
                  <a:moveTo>
                    <a:pt x="301" y="1"/>
                  </a:moveTo>
                  <a:lnTo>
                    <a:pt x="0" y="303"/>
                  </a:lnTo>
                  <a:lnTo>
                    <a:pt x="0" y="303"/>
                  </a:lnTo>
                  <a:lnTo>
                    <a:pt x="301" y="258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1"/>
            <p:cNvSpPr/>
            <p:nvPr/>
          </p:nvSpPr>
          <p:spPr>
            <a:xfrm>
              <a:off x="3528452" y="2372677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1" y="303"/>
                  </a:lnTo>
                  <a:lnTo>
                    <a:pt x="28" y="320"/>
                  </a:lnTo>
                  <a:lnTo>
                    <a:pt x="329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1"/>
            <p:cNvSpPr/>
            <p:nvPr/>
          </p:nvSpPr>
          <p:spPr>
            <a:xfrm>
              <a:off x="3515429" y="2473222"/>
              <a:ext cx="5938" cy="56413"/>
            </a:xfrm>
            <a:custGeom>
              <a:rect b="b" l="l" r="r" t="t"/>
              <a:pathLst>
                <a:path extrusionOk="0" h="836" w="88">
                  <a:moveTo>
                    <a:pt x="79" y="1"/>
                  </a:moveTo>
                  <a:cubicBezTo>
                    <a:pt x="79" y="9"/>
                    <a:pt x="79" y="9"/>
                    <a:pt x="70" y="18"/>
                  </a:cubicBezTo>
                  <a:lnTo>
                    <a:pt x="62" y="18"/>
                  </a:lnTo>
                  <a:lnTo>
                    <a:pt x="62" y="29"/>
                  </a:lnTo>
                  <a:lnTo>
                    <a:pt x="26" y="29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8"/>
                  </a:lnTo>
                  <a:lnTo>
                    <a:pt x="0" y="816"/>
                  </a:lnTo>
                  <a:lnTo>
                    <a:pt x="9" y="827"/>
                  </a:lnTo>
                  <a:lnTo>
                    <a:pt x="17" y="835"/>
                  </a:lnTo>
                  <a:lnTo>
                    <a:pt x="70" y="835"/>
                  </a:lnTo>
                  <a:lnTo>
                    <a:pt x="70" y="827"/>
                  </a:lnTo>
                  <a:cubicBezTo>
                    <a:pt x="79" y="827"/>
                    <a:pt x="87" y="816"/>
                    <a:pt x="87" y="80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1"/>
            <p:cNvSpPr/>
            <p:nvPr/>
          </p:nvSpPr>
          <p:spPr>
            <a:xfrm>
              <a:off x="3515429" y="2471670"/>
              <a:ext cx="5938" cy="3307"/>
            </a:xfrm>
            <a:custGeom>
              <a:rect b="b" l="l" r="r" t="t"/>
              <a:pathLst>
                <a:path extrusionOk="0" h="49" w="88">
                  <a:moveTo>
                    <a:pt x="39" y="1"/>
                  </a:moveTo>
                  <a:cubicBezTo>
                    <a:pt x="28" y="1"/>
                    <a:pt x="17" y="3"/>
                    <a:pt x="9" y="7"/>
                  </a:cubicBezTo>
                  <a:cubicBezTo>
                    <a:pt x="0" y="15"/>
                    <a:pt x="0" y="32"/>
                    <a:pt x="9" y="41"/>
                  </a:cubicBezTo>
                  <a:cubicBezTo>
                    <a:pt x="17" y="46"/>
                    <a:pt x="28" y="49"/>
                    <a:pt x="39" y="49"/>
                  </a:cubicBezTo>
                  <a:cubicBezTo>
                    <a:pt x="51" y="49"/>
                    <a:pt x="62" y="46"/>
                    <a:pt x="70" y="41"/>
                  </a:cubicBezTo>
                  <a:cubicBezTo>
                    <a:pt x="87" y="32"/>
                    <a:pt x="87" y="15"/>
                    <a:pt x="70" y="7"/>
                  </a:cubicBezTo>
                  <a:cubicBezTo>
                    <a:pt x="62" y="3"/>
                    <a:pt x="51" y="1"/>
                    <a:pt x="39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1"/>
            <p:cNvSpPr/>
            <p:nvPr/>
          </p:nvSpPr>
          <p:spPr>
            <a:xfrm>
              <a:off x="3496737" y="2475719"/>
              <a:ext cx="20446" cy="20986"/>
            </a:xfrm>
            <a:custGeom>
              <a:rect b="b" l="l" r="r" t="t"/>
              <a:pathLst>
                <a:path extrusionOk="0" h="311" w="303">
                  <a:moveTo>
                    <a:pt x="303" y="0"/>
                  </a:moveTo>
                  <a:lnTo>
                    <a:pt x="0" y="311"/>
                  </a:lnTo>
                  <a:lnTo>
                    <a:pt x="0" y="311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1"/>
            <p:cNvSpPr/>
            <p:nvPr/>
          </p:nvSpPr>
          <p:spPr>
            <a:xfrm>
              <a:off x="3494982" y="2474370"/>
              <a:ext cx="22201" cy="22336"/>
            </a:xfrm>
            <a:custGeom>
              <a:rect b="b" l="l" r="r" t="t"/>
              <a:pathLst>
                <a:path extrusionOk="0" h="331" w="329">
                  <a:moveTo>
                    <a:pt x="303" y="1"/>
                  </a:moveTo>
                  <a:lnTo>
                    <a:pt x="1" y="312"/>
                  </a:lnTo>
                  <a:lnTo>
                    <a:pt x="26" y="331"/>
                  </a:lnTo>
                  <a:lnTo>
                    <a:pt x="329" y="2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1"/>
            <p:cNvSpPr/>
            <p:nvPr/>
          </p:nvSpPr>
          <p:spPr>
            <a:xfrm>
              <a:off x="3563812" y="2501429"/>
              <a:ext cx="5533" cy="56346"/>
            </a:xfrm>
            <a:custGeom>
              <a:rect b="b" l="l" r="r" t="t"/>
              <a:pathLst>
                <a:path extrusionOk="0" h="835" w="82">
                  <a:moveTo>
                    <a:pt x="81" y="0"/>
                  </a:moveTo>
                  <a:cubicBezTo>
                    <a:pt x="81" y="0"/>
                    <a:pt x="81" y="9"/>
                    <a:pt x="71" y="17"/>
                  </a:cubicBezTo>
                  <a:lnTo>
                    <a:pt x="45" y="17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807"/>
                  </a:lnTo>
                  <a:lnTo>
                    <a:pt x="0" y="816"/>
                  </a:lnTo>
                  <a:lnTo>
                    <a:pt x="9" y="824"/>
                  </a:lnTo>
                  <a:lnTo>
                    <a:pt x="18" y="824"/>
                  </a:lnTo>
                  <a:lnTo>
                    <a:pt x="28" y="835"/>
                  </a:lnTo>
                  <a:lnTo>
                    <a:pt x="62" y="835"/>
                  </a:lnTo>
                  <a:lnTo>
                    <a:pt x="62" y="824"/>
                  </a:lnTo>
                  <a:lnTo>
                    <a:pt x="71" y="824"/>
                  </a:lnTo>
                  <a:cubicBezTo>
                    <a:pt x="81" y="816"/>
                    <a:pt x="81" y="816"/>
                    <a:pt x="81" y="807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1"/>
            <p:cNvSpPr/>
            <p:nvPr/>
          </p:nvSpPr>
          <p:spPr>
            <a:xfrm>
              <a:off x="3563205" y="2499742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0" y="0"/>
                  </a:moveTo>
                  <a:cubicBezTo>
                    <a:pt x="39" y="0"/>
                    <a:pt x="28" y="3"/>
                    <a:pt x="18" y="8"/>
                  </a:cubicBezTo>
                  <a:cubicBezTo>
                    <a:pt x="1" y="17"/>
                    <a:pt x="1" y="34"/>
                    <a:pt x="18" y="42"/>
                  </a:cubicBezTo>
                  <a:cubicBezTo>
                    <a:pt x="28" y="46"/>
                    <a:pt x="39" y="49"/>
                    <a:pt x="50" y="49"/>
                  </a:cubicBezTo>
                  <a:cubicBezTo>
                    <a:pt x="61" y="49"/>
                    <a:pt x="71" y="46"/>
                    <a:pt x="80" y="42"/>
                  </a:cubicBezTo>
                  <a:cubicBezTo>
                    <a:pt x="99" y="34"/>
                    <a:pt x="99" y="17"/>
                    <a:pt x="80" y="8"/>
                  </a:cubicBezTo>
                  <a:cubicBezTo>
                    <a:pt x="71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1"/>
            <p:cNvSpPr/>
            <p:nvPr/>
          </p:nvSpPr>
          <p:spPr>
            <a:xfrm>
              <a:off x="3545255" y="2503858"/>
              <a:ext cx="20514" cy="20311"/>
            </a:xfrm>
            <a:custGeom>
              <a:rect b="b" l="l" r="r" t="t"/>
              <a:pathLst>
                <a:path extrusionOk="0" h="301" w="304">
                  <a:moveTo>
                    <a:pt x="303" y="0"/>
                  </a:moveTo>
                  <a:lnTo>
                    <a:pt x="1" y="301"/>
                  </a:lnTo>
                  <a:lnTo>
                    <a:pt x="303" y="25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1"/>
            <p:cNvSpPr/>
            <p:nvPr/>
          </p:nvSpPr>
          <p:spPr>
            <a:xfrm>
              <a:off x="3543433" y="2502576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2" y="0"/>
                  </a:moveTo>
                  <a:lnTo>
                    <a:pt x="0" y="311"/>
                  </a:lnTo>
                  <a:lnTo>
                    <a:pt x="28" y="320"/>
                  </a:lnTo>
                  <a:lnTo>
                    <a:pt x="330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1"/>
            <p:cNvSpPr/>
            <p:nvPr/>
          </p:nvSpPr>
          <p:spPr>
            <a:xfrm>
              <a:off x="3502742" y="2585172"/>
              <a:ext cx="6141" cy="56346"/>
            </a:xfrm>
            <a:custGeom>
              <a:rect b="b" l="l" r="r" t="t"/>
              <a:pathLst>
                <a:path extrusionOk="0" h="835" w="91">
                  <a:moveTo>
                    <a:pt x="90" y="0"/>
                  </a:moveTo>
                  <a:cubicBezTo>
                    <a:pt x="90" y="0"/>
                    <a:pt x="82" y="9"/>
                    <a:pt x="71" y="19"/>
                  </a:cubicBezTo>
                  <a:lnTo>
                    <a:pt x="9" y="19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807"/>
                  </a:lnTo>
                  <a:lnTo>
                    <a:pt x="1" y="818"/>
                  </a:lnTo>
                  <a:lnTo>
                    <a:pt x="9" y="818"/>
                  </a:lnTo>
                  <a:lnTo>
                    <a:pt x="9" y="826"/>
                  </a:lnTo>
                  <a:lnTo>
                    <a:pt x="28" y="826"/>
                  </a:lnTo>
                  <a:lnTo>
                    <a:pt x="28" y="835"/>
                  </a:lnTo>
                  <a:lnTo>
                    <a:pt x="62" y="835"/>
                  </a:lnTo>
                  <a:lnTo>
                    <a:pt x="62" y="826"/>
                  </a:lnTo>
                  <a:lnTo>
                    <a:pt x="71" y="826"/>
                  </a:lnTo>
                  <a:cubicBezTo>
                    <a:pt x="82" y="818"/>
                    <a:pt x="90" y="818"/>
                    <a:pt x="90" y="80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1"/>
            <p:cNvSpPr/>
            <p:nvPr/>
          </p:nvSpPr>
          <p:spPr>
            <a:xfrm>
              <a:off x="3502742" y="2583553"/>
              <a:ext cx="6141" cy="3374"/>
            </a:xfrm>
            <a:custGeom>
              <a:rect b="b" l="l" r="r" t="t"/>
              <a:pathLst>
                <a:path extrusionOk="0" h="50" w="91">
                  <a:moveTo>
                    <a:pt x="41" y="1"/>
                  </a:moveTo>
                  <a:cubicBezTo>
                    <a:pt x="30" y="1"/>
                    <a:pt x="19" y="3"/>
                    <a:pt x="9" y="7"/>
                  </a:cubicBezTo>
                  <a:cubicBezTo>
                    <a:pt x="1" y="16"/>
                    <a:pt x="1" y="33"/>
                    <a:pt x="9" y="43"/>
                  </a:cubicBezTo>
                  <a:cubicBezTo>
                    <a:pt x="19" y="48"/>
                    <a:pt x="30" y="50"/>
                    <a:pt x="41" y="50"/>
                  </a:cubicBezTo>
                  <a:cubicBezTo>
                    <a:pt x="52" y="50"/>
                    <a:pt x="62" y="48"/>
                    <a:pt x="71" y="43"/>
                  </a:cubicBezTo>
                  <a:cubicBezTo>
                    <a:pt x="90" y="33"/>
                    <a:pt x="90" y="16"/>
                    <a:pt x="71" y="7"/>
                  </a:cubicBezTo>
                  <a:cubicBezTo>
                    <a:pt x="62" y="3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1"/>
            <p:cNvSpPr/>
            <p:nvPr/>
          </p:nvSpPr>
          <p:spPr>
            <a:xfrm>
              <a:off x="3484253" y="2587601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2" y="1"/>
                  </a:moveTo>
                  <a:lnTo>
                    <a:pt x="0" y="303"/>
                  </a:lnTo>
                  <a:lnTo>
                    <a:pt x="302" y="2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1"/>
            <p:cNvSpPr/>
            <p:nvPr/>
          </p:nvSpPr>
          <p:spPr>
            <a:xfrm>
              <a:off x="3482363" y="2586454"/>
              <a:ext cx="22336" cy="21594"/>
            </a:xfrm>
            <a:custGeom>
              <a:rect b="b" l="l" r="r" t="t"/>
              <a:pathLst>
                <a:path extrusionOk="0" h="320" w="331">
                  <a:moveTo>
                    <a:pt x="303" y="0"/>
                  </a:moveTo>
                  <a:lnTo>
                    <a:pt x="0" y="309"/>
                  </a:lnTo>
                  <a:lnTo>
                    <a:pt x="28" y="320"/>
                  </a:lnTo>
                  <a:lnTo>
                    <a:pt x="330" y="1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1"/>
            <p:cNvSpPr/>
            <p:nvPr/>
          </p:nvSpPr>
          <p:spPr>
            <a:xfrm>
              <a:off x="3551328" y="2612772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9"/>
                    <a:pt x="79" y="17"/>
                    <a:pt x="71" y="17"/>
                  </a:cubicBezTo>
                  <a:lnTo>
                    <a:pt x="71" y="26"/>
                  </a:lnTo>
                  <a:lnTo>
                    <a:pt x="17" y="26"/>
                  </a:lnTo>
                  <a:lnTo>
                    <a:pt x="9" y="17"/>
                  </a:lnTo>
                  <a:lnTo>
                    <a:pt x="0" y="17"/>
                  </a:lnTo>
                  <a:lnTo>
                    <a:pt x="0" y="815"/>
                  </a:lnTo>
                  <a:lnTo>
                    <a:pt x="0" y="824"/>
                  </a:lnTo>
                  <a:lnTo>
                    <a:pt x="9" y="824"/>
                  </a:lnTo>
                  <a:lnTo>
                    <a:pt x="9" y="835"/>
                  </a:lnTo>
                  <a:lnTo>
                    <a:pt x="71" y="835"/>
                  </a:lnTo>
                  <a:cubicBezTo>
                    <a:pt x="79" y="824"/>
                    <a:pt x="79" y="815"/>
                    <a:pt x="79" y="81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1"/>
            <p:cNvSpPr/>
            <p:nvPr/>
          </p:nvSpPr>
          <p:spPr>
            <a:xfrm>
              <a:off x="3550586" y="2611085"/>
              <a:ext cx="6681" cy="3307"/>
            </a:xfrm>
            <a:custGeom>
              <a:rect b="b" l="l" r="r" t="t"/>
              <a:pathLst>
                <a:path extrusionOk="0" h="49" w="99">
                  <a:moveTo>
                    <a:pt x="51" y="0"/>
                  </a:moveTo>
                  <a:cubicBezTo>
                    <a:pt x="39" y="0"/>
                    <a:pt x="28" y="3"/>
                    <a:pt x="20" y="8"/>
                  </a:cubicBezTo>
                  <a:cubicBezTo>
                    <a:pt x="1" y="25"/>
                    <a:pt x="1" y="34"/>
                    <a:pt x="20" y="42"/>
                  </a:cubicBezTo>
                  <a:cubicBezTo>
                    <a:pt x="28" y="46"/>
                    <a:pt x="39" y="49"/>
                    <a:pt x="51" y="49"/>
                  </a:cubicBezTo>
                  <a:cubicBezTo>
                    <a:pt x="62" y="49"/>
                    <a:pt x="73" y="46"/>
                    <a:pt x="82" y="42"/>
                  </a:cubicBezTo>
                  <a:cubicBezTo>
                    <a:pt x="99" y="34"/>
                    <a:pt x="99" y="25"/>
                    <a:pt x="82" y="8"/>
                  </a:cubicBezTo>
                  <a:cubicBezTo>
                    <a:pt x="73" y="3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1"/>
            <p:cNvSpPr/>
            <p:nvPr/>
          </p:nvSpPr>
          <p:spPr>
            <a:xfrm>
              <a:off x="3532636" y="2615201"/>
              <a:ext cx="20446" cy="20851"/>
            </a:xfrm>
            <a:custGeom>
              <a:rect b="b" l="l" r="r" t="t"/>
              <a:pathLst>
                <a:path extrusionOk="0" h="309" w="303">
                  <a:moveTo>
                    <a:pt x="303" y="0"/>
                  </a:moveTo>
                  <a:lnTo>
                    <a:pt x="1" y="309"/>
                  </a:lnTo>
                  <a:lnTo>
                    <a:pt x="303" y="26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1"/>
            <p:cNvSpPr/>
            <p:nvPr/>
          </p:nvSpPr>
          <p:spPr>
            <a:xfrm>
              <a:off x="3530882" y="2614459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3" y="1"/>
                  </a:moveTo>
                  <a:lnTo>
                    <a:pt x="1" y="303"/>
                  </a:lnTo>
                  <a:lnTo>
                    <a:pt x="27" y="320"/>
                  </a:lnTo>
                  <a:lnTo>
                    <a:pt x="329" y="1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1"/>
            <p:cNvSpPr/>
            <p:nvPr/>
          </p:nvSpPr>
          <p:spPr>
            <a:xfrm>
              <a:off x="3446464" y="2662437"/>
              <a:ext cx="5533" cy="56278"/>
            </a:xfrm>
            <a:custGeom>
              <a:rect b="b" l="l" r="r" t="t"/>
              <a:pathLst>
                <a:path extrusionOk="0" h="834" w="82">
                  <a:moveTo>
                    <a:pt x="81" y="1"/>
                  </a:moveTo>
                  <a:cubicBezTo>
                    <a:pt x="81" y="9"/>
                    <a:pt x="81" y="18"/>
                    <a:pt x="73" y="18"/>
                  </a:cubicBezTo>
                  <a:lnTo>
                    <a:pt x="64" y="18"/>
                  </a:lnTo>
                  <a:lnTo>
                    <a:pt x="64" y="26"/>
                  </a:lnTo>
                  <a:lnTo>
                    <a:pt x="19" y="26"/>
                  </a:lnTo>
                  <a:lnTo>
                    <a:pt x="19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816"/>
                  </a:lnTo>
                  <a:lnTo>
                    <a:pt x="0" y="825"/>
                  </a:lnTo>
                  <a:lnTo>
                    <a:pt x="11" y="825"/>
                  </a:lnTo>
                  <a:lnTo>
                    <a:pt x="19" y="833"/>
                  </a:lnTo>
                  <a:lnTo>
                    <a:pt x="73" y="833"/>
                  </a:lnTo>
                  <a:lnTo>
                    <a:pt x="73" y="825"/>
                  </a:lnTo>
                  <a:cubicBezTo>
                    <a:pt x="81" y="825"/>
                    <a:pt x="81" y="816"/>
                    <a:pt x="81" y="81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3445857" y="2660750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50" y="0"/>
                  </a:moveTo>
                  <a:cubicBezTo>
                    <a:pt x="39" y="0"/>
                    <a:pt x="28" y="2"/>
                    <a:pt x="20" y="7"/>
                  </a:cubicBezTo>
                  <a:cubicBezTo>
                    <a:pt x="1" y="17"/>
                    <a:pt x="1" y="34"/>
                    <a:pt x="20" y="43"/>
                  </a:cubicBezTo>
                  <a:cubicBezTo>
                    <a:pt x="28" y="47"/>
                    <a:pt x="39" y="49"/>
                    <a:pt x="50" y="49"/>
                  </a:cubicBezTo>
                  <a:cubicBezTo>
                    <a:pt x="61" y="49"/>
                    <a:pt x="72" y="47"/>
                    <a:pt x="82" y="43"/>
                  </a:cubicBezTo>
                  <a:cubicBezTo>
                    <a:pt x="99" y="34"/>
                    <a:pt x="99" y="17"/>
                    <a:pt x="82" y="7"/>
                  </a:cubicBezTo>
                  <a:cubicBezTo>
                    <a:pt x="72" y="2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3427907" y="2664731"/>
              <a:ext cx="20446" cy="21054"/>
            </a:xfrm>
            <a:custGeom>
              <a:rect b="b" l="l" r="r" t="t"/>
              <a:pathLst>
                <a:path extrusionOk="0" h="312" w="303">
                  <a:moveTo>
                    <a:pt x="303" y="1"/>
                  </a:moveTo>
                  <a:lnTo>
                    <a:pt x="1" y="312"/>
                  </a:lnTo>
                  <a:lnTo>
                    <a:pt x="303" y="26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3426153" y="2664192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3"/>
                  </a:lnTo>
                  <a:lnTo>
                    <a:pt x="27" y="320"/>
                  </a:lnTo>
                  <a:lnTo>
                    <a:pt x="329" y="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3494982" y="2690576"/>
              <a:ext cx="5398" cy="56278"/>
            </a:xfrm>
            <a:custGeom>
              <a:rect b="b" l="l" r="r" t="t"/>
              <a:pathLst>
                <a:path extrusionOk="0" h="834" w="80">
                  <a:moveTo>
                    <a:pt x="80" y="1"/>
                  </a:moveTo>
                  <a:cubicBezTo>
                    <a:pt x="80" y="9"/>
                    <a:pt x="80" y="9"/>
                    <a:pt x="71" y="18"/>
                  </a:cubicBezTo>
                  <a:lnTo>
                    <a:pt x="54" y="18"/>
                  </a:lnTo>
                  <a:lnTo>
                    <a:pt x="54" y="26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9" y="18"/>
                  </a:lnTo>
                  <a:lnTo>
                    <a:pt x="1" y="9"/>
                  </a:lnTo>
                  <a:lnTo>
                    <a:pt x="1" y="808"/>
                  </a:lnTo>
                  <a:lnTo>
                    <a:pt x="1" y="816"/>
                  </a:lnTo>
                  <a:lnTo>
                    <a:pt x="1" y="825"/>
                  </a:lnTo>
                  <a:lnTo>
                    <a:pt x="18" y="825"/>
                  </a:lnTo>
                  <a:lnTo>
                    <a:pt x="18" y="833"/>
                  </a:lnTo>
                  <a:lnTo>
                    <a:pt x="62" y="833"/>
                  </a:lnTo>
                  <a:lnTo>
                    <a:pt x="62" y="825"/>
                  </a:lnTo>
                  <a:lnTo>
                    <a:pt x="71" y="825"/>
                  </a:lnTo>
                  <a:cubicBezTo>
                    <a:pt x="80" y="825"/>
                    <a:pt x="80" y="816"/>
                    <a:pt x="80" y="808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3494442" y="2688889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0"/>
                  </a:moveTo>
                  <a:cubicBezTo>
                    <a:pt x="37" y="0"/>
                    <a:pt x="26" y="3"/>
                    <a:pt x="17" y="7"/>
                  </a:cubicBezTo>
                  <a:cubicBezTo>
                    <a:pt x="0" y="15"/>
                    <a:pt x="0" y="34"/>
                    <a:pt x="17" y="43"/>
                  </a:cubicBezTo>
                  <a:cubicBezTo>
                    <a:pt x="26" y="47"/>
                    <a:pt x="37" y="49"/>
                    <a:pt x="48" y="49"/>
                  </a:cubicBezTo>
                  <a:cubicBezTo>
                    <a:pt x="59" y="49"/>
                    <a:pt x="70" y="47"/>
                    <a:pt x="79" y="43"/>
                  </a:cubicBezTo>
                  <a:cubicBezTo>
                    <a:pt x="98" y="34"/>
                    <a:pt x="98" y="15"/>
                    <a:pt x="79" y="7"/>
                  </a:cubicBezTo>
                  <a:cubicBezTo>
                    <a:pt x="70" y="3"/>
                    <a:pt x="59" y="0"/>
                    <a:pt x="48" y="0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3476493" y="2692938"/>
              <a:ext cx="20311" cy="20446"/>
            </a:xfrm>
            <a:custGeom>
              <a:rect b="b" l="l" r="r" t="t"/>
              <a:pathLst>
                <a:path extrusionOk="0" h="303" w="301">
                  <a:moveTo>
                    <a:pt x="300" y="0"/>
                  </a:moveTo>
                  <a:lnTo>
                    <a:pt x="0" y="302"/>
                  </a:lnTo>
                  <a:lnTo>
                    <a:pt x="0" y="302"/>
                  </a:lnTo>
                  <a:lnTo>
                    <a:pt x="300" y="26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3474603" y="2691724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12"/>
                  </a:lnTo>
                  <a:lnTo>
                    <a:pt x="28" y="320"/>
                  </a:lnTo>
                  <a:lnTo>
                    <a:pt x="328" y="1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3363868" y="2722225"/>
              <a:ext cx="6073" cy="56346"/>
            </a:xfrm>
            <a:custGeom>
              <a:rect b="b" l="l" r="r" t="t"/>
              <a:pathLst>
                <a:path extrusionOk="0" h="835" w="90">
                  <a:moveTo>
                    <a:pt x="89" y="0"/>
                  </a:moveTo>
                  <a:cubicBezTo>
                    <a:pt x="89" y="0"/>
                    <a:pt x="81" y="11"/>
                    <a:pt x="72" y="19"/>
                  </a:cubicBezTo>
                  <a:lnTo>
                    <a:pt x="11" y="19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809"/>
                  </a:lnTo>
                  <a:lnTo>
                    <a:pt x="0" y="818"/>
                  </a:lnTo>
                  <a:lnTo>
                    <a:pt x="11" y="818"/>
                  </a:lnTo>
                  <a:lnTo>
                    <a:pt x="11" y="826"/>
                  </a:lnTo>
                  <a:lnTo>
                    <a:pt x="36" y="826"/>
                  </a:lnTo>
                  <a:lnTo>
                    <a:pt x="36" y="835"/>
                  </a:lnTo>
                  <a:lnTo>
                    <a:pt x="53" y="835"/>
                  </a:lnTo>
                  <a:lnTo>
                    <a:pt x="53" y="826"/>
                  </a:lnTo>
                  <a:lnTo>
                    <a:pt x="72" y="826"/>
                  </a:lnTo>
                  <a:cubicBezTo>
                    <a:pt x="81" y="818"/>
                    <a:pt x="89" y="818"/>
                    <a:pt x="89" y="809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3363868" y="2720605"/>
              <a:ext cx="6073" cy="3374"/>
            </a:xfrm>
            <a:custGeom>
              <a:rect b="b" l="l" r="r" t="t"/>
              <a:pathLst>
                <a:path extrusionOk="0" h="50" w="90">
                  <a:moveTo>
                    <a:pt x="42" y="1"/>
                  </a:moveTo>
                  <a:cubicBezTo>
                    <a:pt x="32" y="1"/>
                    <a:pt x="23" y="3"/>
                    <a:pt x="19" y="7"/>
                  </a:cubicBezTo>
                  <a:cubicBezTo>
                    <a:pt x="0" y="16"/>
                    <a:pt x="0" y="24"/>
                    <a:pt x="11" y="43"/>
                  </a:cubicBezTo>
                  <a:cubicBezTo>
                    <a:pt x="19" y="48"/>
                    <a:pt x="30" y="50"/>
                    <a:pt x="41" y="50"/>
                  </a:cubicBezTo>
                  <a:cubicBezTo>
                    <a:pt x="52" y="50"/>
                    <a:pt x="63" y="48"/>
                    <a:pt x="72" y="43"/>
                  </a:cubicBezTo>
                  <a:cubicBezTo>
                    <a:pt x="89" y="24"/>
                    <a:pt x="89" y="16"/>
                    <a:pt x="72" y="7"/>
                  </a:cubicBezTo>
                  <a:cubicBezTo>
                    <a:pt x="63" y="3"/>
                    <a:pt x="52" y="1"/>
                    <a:pt x="42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3345311" y="2724654"/>
              <a:ext cx="20446" cy="20446"/>
            </a:xfrm>
            <a:custGeom>
              <a:rect b="b" l="l" r="r" t="t"/>
              <a:pathLst>
                <a:path extrusionOk="0" h="303" w="303">
                  <a:moveTo>
                    <a:pt x="303" y="0"/>
                  </a:moveTo>
                  <a:lnTo>
                    <a:pt x="0" y="303"/>
                  </a:lnTo>
                  <a:lnTo>
                    <a:pt x="303" y="25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3343557" y="2723507"/>
              <a:ext cx="22201" cy="21594"/>
            </a:xfrm>
            <a:custGeom>
              <a:rect b="b" l="l" r="r" t="t"/>
              <a:pathLst>
                <a:path extrusionOk="0" h="320" w="329">
                  <a:moveTo>
                    <a:pt x="301" y="0"/>
                  </a:moveTo>
                  <a:lnTo>
                    <a:pt x="1" y="301"/>
                  </a:lnTo>
                  <a:lnTo>
                    <a:pt x="26" y="320"/>
                  </a:lnTo>
                  <a:lnTo>
                    <a:pt x="329" y="1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3412387" y="2749824"/>
              <a:ext cx="5398" cy="56346"/>
            </a:xfrm>
            <a:custGeom>
              <a:rect b="b" l="l" r="r" t="t"/>
              <a:pathLst>
                <a:path extrusionOk="0" h="835" w="80">
                  <a:moveTo>
                    <a:pt x="79" y="0"/>
                  </a:moveTo>
                  <a:cubicBezTo>
                    <a:pt x="79" y="9"/>
                    <a:pt x="79" y="17"/>
                    <a:pt x="71" y="17"/>
                  </a:cubicBezTo>
                  <a:lnTo>
                    <a:pt x="62" y="17"/>
                  </a:lnTo>
                  <a:lnTo>
                    <a:pt x="62" y="28"/>
                  </a:lnTo>
                  <a:lnTo>
                    <a:pt x="18" y="28"/>
                  </a:lnTo>
                  <a:lnTo>
                    <a:pt x="18" y="17"/>
                  </a:lnTo>
                  <a:lnTo>
                    <a:pt x="9" y="17"/>
                  </a:lnTo>
                  <a:lnTo>
                    <a:pt x="1" y="9"/>
                  </a:lnTo>
                  <a:lnTo>
                    <a:pt x="1" y="815"/>
                  </a:lnTo>
                  <a:lnTo>
                    <a:pt x="1" y="826"/>
                  </a:lnTo>
                  <a:lnTo>
                    <a:pt x="9" y="826"/>
                  </a:lnTo>
                  <a:lnTo>
                    <a:pt x="9" y="835"/>
                  </a:lnTo>
                  <a:lnTo>
                    <a:pt x="71" y="835"/>
                  </a:lnTo>
                  <a:cubicBezTo>
                    <a:pt x="79" y="826"/>
                    <a:pt x="79" y="815"/>
                    <a:pt x="79" y="815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3411847" y="2748205"/>
              <a:ext cx="6681" cy="3374"/>
            </a:xfrm>
            <a:custGeom>
              <a:rect b="b" l="l" r="r" t="t"/>
              <a:pathLst>
                <a:path extrusionOk="0" h="50" w="99">
                  <a:moveTo>
                    <a:pt x="48" y="1"/>
                  </a:moveTo>
                  <a:cubicBezTo>
                    <a:pt x="37" y="1"/>
                    <a:pt x="26" y="3"/>
                    <a:pt x="17" y="7"/>
                  </a:cubicBezTo>
                  <a:cubicBezTo>
                    <a:pt x="0" y="16"/>
                    <a:pt x="0" y="33"/>
                    <a:pt x="17" y="41"/>
                  </a:cubicBezTo>
                  <a:cubicBezTo>
                    <a:pt x="26" y="46"/>
                    <a:pt x="37" y="49"/>
                    <a:pt x="48" y="49"/>
                  </a:cubicBezTo>
                  <a:cubicBezTo>
                    <a:pt x="59" y="49"/>
                    <a:pt x="70" y="46"/>
                    <a:pt x="79" y="41"/>
                  </a:cubicBezTo>
                  <a:cubicBezTo>
                    <a:pt x="98" y="33"/>
                    <a:pt x="98" y="16"/>
                    <a:pt x="79" y="7"/>
                  </a:cubicBezTo>
                  <a:cubicBezTo>
                    <a:pt x="70" y="3"/>
                    <a:pt x="59" y="1"/>
                    <a:pt x="48" y="1"/>
                  </a:cubicBez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3393830" y="2752253"/>
              <a:ext cx="20379" cy="21054"/>
            </a:xfrm>
            <a:custGeom>
              <a:rect b="b" l="l" r="r" t="t"/>
              <a:pathLst>
                <a:path extrusionOk="0" h="312" w="302">
                  <a:moveTo>
                    <a:pt x="301" y="0"/>
                  </a:moveTo>
                  <a:lnTo>
                    <a:pt x="1" y="311"/>
                  </a:lnTo>
                  <a:lnTo>
                    <a:pt x="301" y="2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3392008" y="2751646"/>
              <a:ext cx="22201" cy="21661"/>
            </a:xfrm>
            <a:custGeom>
              <a:rect b="b" l="l" r="r" t="t"/>
              <a:pathLst>
                <a:path extrusionOk="0" h="321" w="329">
                  <a:moveTo>
                    <a:pt x="303" y="1"/>
                  </a:moveTo>
                  <a:lnTo>
                    <a:pt x="0" y="301"/>
                  </a:lnTo>
                  <a:lnTo>
                    <a:pt x="28" y="320"/>
                  </a:lnTo>
                  <a:lnTo>
                    <a:pt x="328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3492013" y="2009363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6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106" y="95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3485400" y="2005179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3"/>
                  </a:lnTo>
                  <a:lnTo>
                    <a:pt x="98" y="116"/>
                  </a:lnTo>
                  <a:lnTo>
                    <a:pt x="204" y="6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3485400" y="2009363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1"/>
            <p:cNvSpPr/>
            <p:nvPr/>
          </p:nvSpPr>
          <p:spPr>
            <a:xfrm>
              <a:off x="3492013" y="197103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0"/>
                  </a:moveTo>
                  <a:lnTo>
                    <a:pt x="0" y="1350"/>
                  </a:lnTo>
                  <a:lnTo>
                    <a:pt x="479" y="1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3459690" y="197103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479" y="0"/>
                  </a:moveTo>
                  <a:lnTo>
                    <a:pt x="0" y="1092"/>
                  </a:lnTo>
                  <a:lnTo>
                    <a:pt x="479" y="135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3492013" y="1966850"/>
              <a:ext cx="27599" cy="78479"/>
            </a:xfrm>
            <a:custGeom>
              <a:rect b="b" l="l" r="r" t="t"/>
              <a:pathLst>
                <a:path extrusionOk="0" h="1163" w="409">
                  <a:moveTo>
                    <a:pt x="0" y="1"/>
                  </a:moveTo>
                  <a:lnTo>
                    <a:pt x="0" y="1163"/>
                  </a:lnTo>
                  <a:lnTo>
                    <a:pt x="409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3464414" y="1966850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1"/>
                  </a:moveTo>
                  <a:lnTo>
                    <a:pt x="0" y="942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3492013" y="1953084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0" y="0"/>
                  </a:moveTo>
                  <a:lnTo>
                    <a:pt x="0" y="924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3469880" y="195308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0"/>
                  </a:moveTo>
                  <a:lnTo>
                    <a:pt x="0" y="745"/>
                  </a:lnTo>
                  <a:lnTo>
                    <a:pt x="328" y="92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3492013" y="1941140"/>
              <a:ext cx="17410" cy="47911"/>
            </a:xfrm>
            <a:custGeom>
              <a:rect b="b" l="l" r="r" t="t"/>
              <a:pathLst>
                <a:path extrusionOk="0" h="710" w="258">
                  <a:moveTo>
                    <a:pt x="0" y="0"/>
                  </a:moveTo>
                  <a:lnTo>
                    <a:pt x="0" y="709"/>
                  </a:lnTo>
                  <a:lnTo>
                    <a:pt x="258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3474603" y="1941140"/>
              <a:ext cx="17477" cy="47911"/>
            </a:xfrm>
            <a:custGeom>
              <a:rect b="b" l="l" r="r" t="t"/>
              <a:pathLst>
                <a:path extrusionOk="0" h="710" w="259">
                  <a:moveTo>
                    <a:pt x="258" y="0"/>
                  </a:moveTo>
                  <a:lnTo>
                    <a:pt x="0" y="577"/>
                  </a:lnTo>
                  <a:lnTo>
                    <a:pt x="258" y="70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3504632" y="1982371"/>
              <a:ext cx="4251" cy="8570"/>
            </a:xfrm>
            <a:custGeom>
              <a:rect b="b" l="l" r="r" t="t"/>
              <a:pathLst>
                <a:path extrusionOk="0" h="127" w="63">
                  <a:moveTo>
                    <a:pt x="0" y="0"/>
                  </a:moveTo>
                  <a:lnTo>
                    <a:pt x="0" y="0"/>
                  </a:lnTo>
                  <a:lnTo>
                    <a:pt x="62" y="126"/>
                  </a:lnTo>
                  <a:lnTo>
                    <a:pt x="62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3492013" y="1982371"/>
              <a:ext cx="16870" cy="12686"/>
            </a:xfrm>
            <a:custGeom>
              <a:rect b="b" l="l" r="r" t="t"/>
              <a:pathLst>
                <a:path extrusionOk="0" h="188" w="250">
                  <a:moveTo>
                    <a:pt x="187" y="0"/>
                  </a:moveTo>
                  <a:lnTo>
                    <a:pt x="0" y="98"/>
                  </a:lnTo>
                  <a:lnTo>
                    <a:pt x="0" y="188"/>
                  </a:lnTo>
                  <a:lnTo>
                    <a:pt x="249" y="1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3478787" y="1982371"/>
              <a:ext cx="13294" cy="12686"/>
            </a:xfrm>
            <a:custGeom>
              <a:rect b="b" l="l" r="r" t="t"/>
              <a:pathLst>
                <a:path extrusionOk="0" h="188" w="197">
                  <a:moveTo>
                    <a:pt x="11" y="0"/>
                  </a:moveTo>
                  <a:lnTo>
                    <a:pt x="0" y="28"/>
                  </a:lnTo>
                  <a:lnTo>
                    <a:pt x="196" y="188"/>
                  </a:lnTo>
                  <a:lnTo>
                    <a:pt x="196" y="9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3492013" y="2006326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2"/>
                  </a:lnTo>
                  <a:lnTo>
                    <a:pt x="336" y="17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3473996" y="2006326"/>
              <a:ext cx="18085" cy="16330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18"/>
                  </a:lnTo>
                  <a:lnTo>
                    <a:pt x="267" y="242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3492013" y="2030957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9" y="20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3465089" y="2030957"/>
              <a:ext cx="26992" cy="20986"/>
            </a:xfrm>
            <a:custGeom>
              <a:rect b="b" l="l" r="r" t="t"/>
              <a:pathLst>
                <a:path extrusionOk="0" h="311" w="400">
                  <a:moveTo>
                    <a:pt x="9" y="0"/>
                  </a:moveTo>
                  <a:lnTo>
                    <a:pt x="1" y="26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3485400" y="2057814"/>
              <a:ext cx="13833" cy="8502"/>
            </a:xfrm>
            <a:custGeom>
              <a:rect b="b" l="l" r="r" t="t"/>
              <a:pathLst>
                <a:path extrusionOk="0" h="126" w="205">
                  <a:moveTo>
                    <a:pt x="0" y="11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4" y="126"/>
                  </a:lnTo>
                  <a:lnTo>
                    <a:pt x="204" y="12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3492013" y="2057814"/>
              <a:ext cx="7220" cy="8502"/>
            </a:xfrm>
            <a:custGeom>
              <a:rect b="b" l="l" r="r" t="t"/>
              <a:pathLst>
                <a:path extrusionOk="0" h="126" w="107">
                  <a:moveTo>
                    <a:pt x="106" y="0"/>
                  </a:moveTo>
                  <a:lnTo>
                    <a:pt x="0" y="64"/>
                  </a:lnTo>
                  <a:lnTo>
                    <a:pt x="0" y="126"/>
                  </a:lnTo>
                  <a:lnTo>
                    <a:pt x="106" y="12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3485400" y="2058488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1"/>
                  </a:moveTo>
                  <a:lnTo>
                    <a:pt x="0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3438097" y="2201479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07" y="0"/>
                  </a:moveTo>
                  <a:lnTo>
                    <a:pt x="1" y="53"/>
                  </a:lnTo>
                  <a:lnTo>
                    <a:pt x="1" y="1011"/>
                  </a:lnTo>
                  <a:lnTo>
                    <a:pt x="107" y="95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3431483" y="219729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99" y="115"/>
                  </a:lnTo>
                  <a:lnTo>
                    <a:pt x="205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3431483" y="2201479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0"/>
                  </a:moveTo>
                  <a:lnTo>
                    <a:pt x="1" y="958"/>
                  </a:lnTo>
                  <a:lnTo>
                    <a:pt x="99" y="1011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3438097" y="216321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1"/>
                  </a:moveTo>
                  <a:lnTo>
                    <a:pt x="1" y="1348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1"/>
            <p:cNvSpPr/>
            <p:nvPr/>
          </p:nvSpPr>
          <p:spPr>
            <a:xfrm>
              <a:off x="3405774" y="216321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80" y="1"/>
                  </a:moveTo>
                  <a:lnTo>
                    <a:pt x="1" y="1091"/>
                  </a:lnTo>
                  <a:lnTo>
                    <a:pt x="480" y="1348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1"/>
            <p:cNvSpPr/>
            <p:nvPr/>
          </p:nvSpPr>
          <p:spPr>
            <a:xfrm>
              <a:off x="3438097" y="2159102"/>
              <a:ext cx="27667" cy="78344"/>
            </a:xfrm>
            <a:custGeom>
              <a:rect b="b" l="l" r="r" t="t"/>
              <a:pathLst>
                <a:path extrusionOk="0" h="1161" w="410">
                  <a:moveTo>
                    <a:pt x="1" y="0"/>
                  </a:moveTo>
                  <a:lnTo>
                    <a:pt x="1" y="1160"/>
                  </a:lnTo>
                  <a:lnTo>
                    <a:pt x="409" y="9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1"/>
            <p:cNvSpPr/>
            <p:nvPr/>
          </p:nvSpPr>
          <p:spPr>
            <a:xfrm>
              <a:off x="3410497" y="2159102"/>
              <a:ext cx="27667" cy="78344"/>
            </a:xfrm>
            <a:custGeom>
              <a:rect b="b" l="l" r="r" t="t"/>
              <a:pathLst>
                <a:path extrusionOk="0" h="1161" w="410">
                  <a:moveTo>
                    <a:pt x="410" y="0"/>
                  </a:moveTo>
                  <a:lnTo>
                    <a:pt x="1" y="939"/>
                  </a:lnTo>
                  <a:lnTo>
                    <a:pt x="410" y="116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1"/>
            <p:cNvSpPr/>
            <p:nvPr/>
          </p:nvSpPr>
          <p:spPr>
            <a:xfrm>
              <a:off x="3438097" y="214526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1"/>
                  </a:moveTo>
                  <a:lnTo>
                    <a:pt x="1" y="922"/>
                  </a:lnTo>
                  <a:lnTo>
                    <a:pt x="329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3415963" y="214526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1"/>
                  </a:moveTo>
                  <a:lnTo>
                    <a:pt x="1" y="746"/>
                  </a:lnTo>
                  <a:lnTo>
                    <a:pt x="329" y="922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3438097" y="2132649"/>
              <a:ext cx="17477" cy="48586"/>
            </a:xfrm>
            <a:custGeom>
              <a:rect b="b" l="l" r="r" t="t"/>
              <a:pathLst>
                <a:path extrusionOk="0" h="720" w="259">
                  <a:moveTo>
                    <a:pt x="1" y="0"/>
                  </a:moveTo>
                  <a:lnTo>
                    <a:pt x="1" y="720"/>
                  </a:lnTo>
                  <a:lnTo>
                    <a:pt x="25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3420754" y="2132649"/>
              <a:ext cx="17410" cy="48586"/>
            </a:xfrm>
            <a:custGeom>
              <a:rect b="b" l="l" r="r" t="t"/>
              <a:pathLst>
                <a:path extrusionOk="0" h="720" w="258">
                  <a:moveTo>
                    <a:pt x="258" y="0"/>
                  </a:moveTo>
                  <a:lnTo>
                    <a:pt x="0" y="586"/>
                  </a:lnTo>
                  <a:lnTo>
                    <a:pt x="258" y="7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3450783" y="2174555"/>
              <a:ext cx="1215" cy="2564"/>
            </a:xfrm>
            <a:custGeom>
              <a:rect b="b" l="l" r="r" t="t"/>
              <a:pathLst>
                <a:path extrusionOk="0" h="38" w="18">
                  <a:moveTo>
                    <a:pt x="0" y="1"/>
                  </a:moveTo>
                  <a:lnTo>
                    <a:pt x="0" y="1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3438097" y="2174555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88" y="1"/>
                  </a:moveTo>
                  <a:lnTo>
                    <a:pt x="1" y="99"/>
                  </a:lnTo>
                  <a:lnTo>
                    <a:pt x="1" y="186"/>
                  </a:lnTo>
                  <a:lnTo>
                    <a:pt x="250" y="124"/>
                  </a:lnTo>
                  <a:lnTo>
                    <a:pt x="205" y="3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3424870" y="217455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1" y="1"/>
                  </a:moveTo>
                  <a:lnTo>
                    <a:pt x="1" y="26"/>
                  </a:lnTo>
                  <a:lnTo>
                    <a:pt x="197" y="186"/>
                  </a:lnTo>
                  <a:lnTo>
                    <a:pt x="197" y="9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3438097" y="2174555"/>
              <a:ext cx="12754" cy="6681"/>
            </a:xfrm>
            <a:custGeom>
              <a:rect b="b" l="l" r="r" t="t"/>
              <a:pathLst>
                <a:path extrusionOk="0" h="99" w="189">
                  <a:moveTo>
                    <a:pt x="188" y="1"/>
                  </a:moveTo>
                  <a:lnTo>
                    <a:pt x="1" y="99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1"/>
            <p:cNvSpPr/>
            <p:nvPr/>
          </p:nvSpPr>
          <p:spPr>
            <a:xfrm>
              <a:off x="3425613" y="2174555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1"/>
                  </a:moveTo>
                  <a:lnTo>
                    <a:pt x="0" y="1"/>
                  </a:lnTo>
                  <a:lnTo>
                    <a:pt x="18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1"/>
            <p:cNvSpPr/>
            <p:nvPr/>
          </p:nvSpPr>
          <p:spPr>
            <a:xfrm>
              <a:off x="3420754" y="2198578"/>
              <a:ext cx="40151" cy="12011"/>
            </a:xfrm>
            <a:custGeom>
              <a:rect b="b" l="l" r="r" t="t"/>
              <a:pathLst>
                <a:path extrusionOk="0" h="178" w="59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515" y="0"/>
                  </a:moveTo>
                  <a:lnTo>
                    <a:pt x="515" y="0"/>
                  </a:lnTo>
                  <a:lnTo>
                    <a:pt x="594" y="177"/>
                  </a:lnTo>
                  <a:lnTo>
                    <a:pt x="594" y="17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3438097" y="2198578"/>
              <a:ext cx="22808" cy="16128"/>
            </a:xfrm>
            <a:custGeom>
              <a:rect b="b" l="l" r="r" t="t"/>
              <a:pathLst>
                <a:path extrusionOk="0" h="239" w="338">
                  <a:moveTo>
                    <a:pt x="258" y="0"/>
                  </a:moveTo>
                  <a:lnTo>
                    <a:pt x="1" y="132"/>
                  </a:lnTo>
                  <a:lnTo>
                    <a:pt x="1" y="239"/>
                  </a:lnTo>
                  <a:lnTo>
                    <a:pt x="337" y="17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3420754" y="2198578"/>
              <a:ext cx="17410" cy="16128"/>
            </a:xfrm>
            <a:custGeom>
              <a:rect b="b" l="l" r="r" t="t"/>
              <a:pathLst>
                <a:path extrusionOk="0" h="239" w="258">
                  <a:moveTo>
                    <a:pt x="0" y="0"/>
                  </a:moveTo>
                  <a:lnTo>
                    <a:pt x="0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3411239" y="2223005"/>
              <a:ext cx="675" cy="1957"/>
            </a:xfrm>
            <a:custGeom>
              <a:rect b="b" l="l" r="r" t="t"/>
              <a:pathLst>
                <a:path extrusionOk="0" h="29" w="10">
                  <a:moveTo>
                    <a:pt x="9" y="0"/>
                  </a:moveTo>
                  <a:lnTo>
                    <a:pt x="1" y="28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1"/>
            <p:cNvSpPr/>
            <p:nvPr/>
          </p:nvSpPr>
          <p:spPr>
            <a:xfrm>
              <a:off x="3438097" y="2223005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1"/>
            <p:cNvSpPr/>
            <p:nvPr/>
          </p:nvSpPr>
          <p:spPr>
            <a:xfrm>
              <a:off x="3411239" y="2223005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0"/>
                  </a:moveTo>
                  <a:lnTo>
                    <a:pt x="1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1"/>
            <p:cNvSpPr/>
            <p:nvPr/>
          </p:nvSpPr>
          <p:spPr>
            <a:xfrm>
              <a:off x="3438097" y="2223005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390" y="0"/>
                  </a:moveTo>
                  <a:lnTo>
                    <a:pt x="1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1"/>
            <p:cNvSpPr/>
            <p:nvPr/>
          </p:nvSpPr>
          <p:spPr>
            <a:xfrm>
              <a:off x="3411847" y="2223005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1"/>
            <p:cNvSpPr/>
            <p:nvPr/>
          </p:nvSpPr>
          <p:spPr>
            <a:xfrm>
              <a:off x="3431483" y="225060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205" y="36"/>
                  </a:moveTo>
                  <a:lnTo>
                    <a:pt x="205" y="115"/>
                  </a:lnTo>
                  <a:lnTo>
                    <a:pt x="205" y="115"/>
                  </a:lnTo>
                  <a:close/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1"/>
            <p:cNvSpPr/>
            <p:nvPr/>
          </p:nvSpPr>
          <p:spPr>
            <a:xfrm>
              <a:off x="3438097" y="2249998"/>
              <a:ext cx="7288" cy="8435"/>
            </a:xfrm>
            <a:custGeom>
              <a:rect b="b" l="l" r="r" t="t"/>
              <a:pathLst>
                <a:path extrusionOk="0" h="125" w="108">
                  <a:moveTo>
                    <a:pt x="107" y="1"/>
                  </a:moveTo>
                  <a:lnTo>
                    <a:pt x="1" y="62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4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3431483" y="2250605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3438097" y="2249998"/>
              <a:ext cx="7288" cy="4251"/>
            </a:xfrm>
            <a:custGeom>
              <a:rect b="b" l="l" r="r" t="t"/>
              <a:pathLst>
                <a:path extrusionOk="0" h="63" w="108">
                  <a:moveTo>
                    <a:pt x="107" y="1"/>
                  </a:moveTo>
                  <a:lnTo>
                    <a:pt x="1" y="62"/>
                  </a:lnTo>
                  <a:lnTo>
                    <a:pt x="1" y="62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3431483" y="2250605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9" y="5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3289168" y="2232655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6" y="0"/>
                  </a:moveTo>
                  <a:lnTo>
                    <a:pt x="0" y="53"/>
                  </a:lnTo>
                  <a:lnTo>
                    <a:pt x="0" y="1011"/>
                  </a:lnTo>
                  <a:lnTo>
                    <a:pt x="106" y="95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3282555" y="2228471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107" y="0"/>
                  </a:moveTo>
                  <a:lnTo>
                    <a:pt x="0" y="62"/>
                  </a:lnTo>
                  <a:lnTo>
                    <a:pt x="98" y="115"/>
                  </a:lnTo>
                  <a:lnTo>
                    <a:pt x="204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3282555" y="2232655"/>
              <a:ext cx="6613" cy="68290"/>
            </a:xfrm>
            <a:custGeom>
              <a:rect b="b" l="l" r="r" t="t"/>
              <a:pathLst>
                <a:path extrusionOk="0" h="1012" w="98">
                  <a:moveTo>
                    <a:pt x="0" y="0"/>
                  </a:moveTo>
                  <a:lnTo>
                    <a:pt x="0" y="958"/>
                  </a:lnTo>
                  <a:lnTo>
                    <a:pt x="98" y="1011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3289168" y="2194259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1"/>
                  </a:moveTo>
                  <a:lnTo>
                    <a:pt x="0" y="1350"/>
                  </a:lnTo>
                  <a:lnTo>
                    <a:pt x="479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3257385" y="2194259"/>
              <a:ext cx="31783" cy="91165"/>
            </a:xfrm>
            <a:custGeom>
              <a:rect b="b" l="l" r="r" t="t"/>
              <a:pathLst>
                <a:path extrusionOk="0" h="1351" w="471">
                  <a:moveTo>
                    <a:pt x="471" y="1"/>
                  </a:moveTo>
                  <a:lnTo>
                    <a:pt x="1" y="1093"/>
                  </a:lnTo>
                  <a:lnTo>
                    <a:pt x="471" y="1350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3289168" y="2190075"/>
              <a:ext cx="27464" cy="78547"/>
            </a:xfrm>
            <a:custGeom>
              <a:rect b="b" l="l" r="r" t="t"/>
              <a:pathLst>
                <a:path extrusionOk="0" h="1164" w="407">
                  <a:moveTo>
                    <a:pt x="0" y="1"/>
                  </a:moveTo>
                  <a:lnTo>
                    <a:pt x="0" y="1163"/>
                  </a:lnTo>
                  <a:lnTo>
                    <a:pt x="407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3261569" y="2190075"/>
              <a:ext cx="27599" cy="78547"/>
            </a:xfrm>
            <a:custGeom>
              <a:rect b="b" l="l" r="r" t="t"/>
              <a:pathLst>
                <a:path extrusionOk="0" h="1164" w="409">
                  <a:moveTo>
                    <a:pt x="409" y="1"/>
                  </a:moveTo>
                  <a:lnTo>
                    <a:pt x="0" y="942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3289168" y="2176309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0" y="0"/>
                  </a:moveTo>
                  <a:lnTo>
                    <a:pt x="0" y="924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3266900" y="2176309"/>
              <a:ext cx="22268" cy="62419"/>
            </a:xfrm>
            <a:custGeom>
              <a:rect b="b" l="l" r="r" t="t"/>
              <a:pathLst>
                <a:path extrusionOk="0" h="925" w="330">
                  <a:moveTo>
                    <a:pt x="330" y="0"/>
                  </a:moveTo>
                  <a:lnTo>
                    <a:pt x="0" y="746"/>
                  </a:lnTo>
                  <a:lnTo>
                    <a:pt x="330" y="924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3289168" y="2163825"/>
              <a:ext cx="17275" cy="48451"/>
            </a:xfrm>
            <a:custGeom>
              <a:rect b="b" l="l" r="r" t="t"/>
              <a:pathLst>
                <a:path extrusionOk="0" h="718" w="256">
                  <a:moveTo>
                    <a:pt x="0" y="0"/>
                  </a:moveTo>
                  <a:lnTo>
                    <a:pt x="0" y="718"/>
                  </a:lnTo>
                  <a:lnTo>
                    <a:pt x="25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3272298" y="2163825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250" y="0"/>
                  </a:moveTo>
                  <a:lnTo>
                    <a:pt x="1" y="586"/>
                  </a:lnTo>
                  <a:lnTo>
                    <a:pt x="250" y="71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3275942" y="2205730"/>
              <a:ext cx="607" cy="1822"/>
            </a:xfrm>
            <a:custGeom>
              <a:rect b="b" l="l" r="r" t="t"/>
              <a:pathLst>
                <a:path extrusionOk="0" h="27" w="9">
                  <a:moveTo>
                    <a:pt x="9" y="1"/>
                  </a:move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3301652" y="2205730"/>
              <a:ext cx="4184" cy="8435"/>
            </a:xfrm>
            <a:custGeom>
              <a:rect b="b" l="l" r="r" t="t"/>
              <a:pathLst>
                <a:path extrusionOk="0" h="125" w="62">
                  <a:moveTo>
                    <a:pt x="0" y="1"/>
                  </a:moveTo>
                  <a:lnTo>
                    <a:pt x="0" y="1"/>
                  </a:lnTo>
                  <a:lnTo>
                    <a:pt x="62" y="124"/>
                  </a:lnTo>
                  <a:lnTo>
                    <a:pt x="62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3289168" y="2205730"/>
              <a:ext cx="16668" cy="12619"/>
            </a:xfrm>
            <a:custGeom>
              <a:rect b="b" l="l" r="r" t="t"/>
              <a:pathLst>
                <a:path extrusionOk="0" h="187" w="247">
                  <a:moveTo>
                    <a:pt x="185" y="1"/>
                  </a:moveTo>
                  <a:lnTo>
                    <a:pt x="0" y="97"/>
                  </a:lnTo>
                  <a:lnTo>
                    <a:pt x="0" y="186"/>
                  </a:lnTo>
                  <a:lnTo>
                    <a:pt x="247" y="12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1"/>
            <p:cNvSpPr/>
            <p:nvPr/>
          </p:nvSpPr>
          <p:spPr>
            <a:xfrm>
              <a:off x="3275942" y="2205730"/>
              <a:ext cx="13226" cy="12619"/>
            </a:xfrm>
            <a:custGeom>
              <a:rect b="b" l="l" r="r" t="t"/>
              <a:pathLst>
                <a:path extrusionOk="0" h="187" w="196">
                  <a:moveTo>
                    <a:pt x="9" y="1"/>
                  </a:moveTo>
                  <a:lnTo>
                    <a:pt x="0" y="26"/>
                  </a:lnTo>
                  <a:lnTo>
                    <a:pt x="196" y="186"/>
                  </a:lnTo>
                  <a:lnTo>
                    <a:pt x="196" y="9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1"/>
            <p:cNvSpPr/>
            <p:nvPr/>
          </p:nvSpPr>
          <p:spPr>
            <a:xfrm>
              <a:off x="3289168" y="2205730"/>
              <a:ext cx="12551" cy="6546"/>
            </a:xfrm>
            <a:custGeom>
              <a:rect b="b" l="l" r="r" t="t"/>
              <a:pathLst>
                <a:path extrusionOk="0" h="97" w="186">
                  <a:moveTo>
                    <a:pt x="185" y="1"/>
                  </a:moveTo>
                  <a:lnTo>
                    <a:pt x="0" y="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3276482" y="2205730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88" y="9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3306375" y="2229619"/>
              <a:ext cx="5533" cy="12146"/>
            </a:xfrm>
            <a:custGeom>
              <a:rect b="b" l="l" r="r" t="t"/>
              <a:pathLst>
                <a:path extrusionOk="0" h="180" w="82">
                  <a:moveTo>
                    <a:pt x="0" y="0"/>
                  </a:moveTo>
                  <a:lnTo>
                    <a:pt x="0" y="0"/>
                  </a:lnTo>
                  <a:lnTo>
                    <a:pt x="81" y="179"/>
                  </a:lnTo>
                  <a:lnTo>
                    <a:pt x="81" y="179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1"/>
            <p:cNvSpPr/>
            <p:nvPr/>
          </p:nvSpPr>
          <p:spPr>
            <a:xfrm>
              <a:off x="3289168" y="2229619"/>
              <a:ext cx="22741" cy="16263"/>
            </a:xfrm>
            <a:custGeom>
              <a:rect b="b" l="l" r="r" t="t"/>
              <a:pathLst>
                <a:path extrusionOk="0" h="241" w="337">
                  <a:moveTo>
                    <a:pt x="255" y="0"/>
                  </a:moveTo>
                  <a:lnTo>
                    <a:pt x="0" y="134"/>
                  </a:lnTo>
                  <a:lnTo>
                    <a:pt x="0" y="241"/>
                  </a:lnTo>
                  <a:lnTo>
                    <a:pt x="336" y="17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1"/>
            <p:cNvSpPr/>
            <p:nvPr/>
          </p:nvSpPr>
          <p:spPr>
            <a:xfrm>
              <a:off x="3271758" y="2229619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3315418" y="2254181"/>
              <a:ext cx="6141" cy="13833"/>
            </a:xfrm>
            <a:custGeom>
              <a:rect b="b" l="l" r="r" t="t"/>
              <a:pathLst>
                <a:path extrusionOk="0" h="205" w="91">
                  <a:moveTo>
                    <a:pt x="1" y="0"/>
                  </a:moveTo>
                  <a:lnTo>
                    <a:pt x="1" y="0"/>
                  </a:lnTo>
                  <a:lnTo>
                    <a:pt x="90" y="205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3289168" y="2254181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9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3262109" y="2254181"/>
              <a:ext cx="27059" cy="21054"/>
            </a:xfrm>
            <a:custGeom>
              <a:rect b="b" l="l" r="r" t="t"/>
              <a:pathLst>
                <a:path extrusionOk="0" h="312" w="401">
                  <a:moveTo>
                    <a:pt x="9" y="0"/>
                  </a:moveTo>
                  <a:lnTo>
                    <a:pt x="1" y="28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3289168" y="2254181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0"/>
                  </a:moveTo>
                  <a:lnTo>
                    <a:pt x="0" y="21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3262716" y="2254181"/>
              <a:ext cx="26452" cy="14441"/>
            </a:xfrm>
            <a:custGeom>
              <a:rect b="b" l="l" r="r" t="t"/>
              <a:pathLst>
                <a:path extrusionOk="0" h="214" w="392">
                  <a:moveTo>
                    <a:pt x="0" y="0"/>
                  </a:moveTo>
                  <a:lnTo>
                    <a:pt x="0" y="0"/>
                  </a:lnTo>
                  <a:lnTo>
                    <a:pt x="392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3282555" y="2281173"/>
              <a:ext cx="13833" cy="8435"/>
            </a:xfrm>
            <a:custGeom>
              <a:rect b="b" l="l" r="r" t="t"/>
              <a:pathLst>
                <a:path extrusionOk="0" h="125" w="205">
                  <a:moveTo>
                    <a:pt x="0" y="9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204" y="1"/>
                  </a:moveTo>
                  <a:lnTo>
                    <a:pt x="204" y="1"/>
                  </a:lnTo>
                  <a:lnTo>
                    <a:pt x="204" y="124"/>
                  </a:lnTo>
                  <a:lnTo>
                    <a:pt x="204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3289168" y="2281173"/>
              <a:ext cx="7220" cy="8435"/>
            </a:xfrm>
            <a:custGeom>
              <a:rect b="b" l="l" r="r" t="t"/>
              <a:pathLst>
                <a:path extrusionOk="0" h="125" w="107">
                  <a:moveTo>
                    <a:pt x="106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106" y="12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3282555" y="2281781"/>
              <a:ext cx="6613" cy="7828"/>
            </a:xfrm>
            <a:custGeom>
              <a:rect b="b" l="l" r="r" t="t"/>
              <a:pathLst>
                <a:path extrusionOk="0" h="116" w="98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3308265" y="2407429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3301652" y="2403313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8" y="0"/>
                  </a:moveTo>
                  <a:lnTo>
                    <a:pt x="0" y="62"/>
                  </a:lnTo>
                  <a:lnTo>
                    <a:pt x="98" y="115"/>
                  </a:lnTo>
                  <a:lnTo>
                    <a:pt x="196" y="6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1"/>
            <p:cNvSpPr/>
            <p:nvPr/>
          </p:nvSpPr>
          <p:spPr>
            <a:xfrm>
              <a:off x="3301045" y="2407429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9" y="1"/>
                  </a:moveTo>
                  <a:lnTo>
                    <a:pt x="1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1"/>
            <p:cNvSpPr/>
            <p:nvPr/>
          </p:nvSpPr>
          <p:spPr>
            <a:xfrm>
              <a:off x="3308265" y="2369100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0" y="0"/>
                  </a:moveTo>
                  <a:lnTo>
                    <a:pt x="0" y="1348"/>
                  </a:lnTo>
                  <a:lnTo>
                    <a:pt x="471" y="1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1"/>
            <p:cNvSpPr/>
            <p:nvPr/>
          </p:nvSpPr>
          <p:spPr>
            <a:xfrm>
              <a:off x="3275942" y="2369100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79" y="0"/>
                  </a:moveTo>
                  <a:lnTo>
                    <a:pt x="0" y="1093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1"/>
            <p:cNvSpPr/>
            <p:nvPr/>
          </p:nvSpPr>
          <p:spPr>
            <a:xfrm>
              <a:off x="3308265" y="2364916"/>
              <a:ext cx="27599" cy="78547"/>
            </a:xfrm>
            <a:custGeom>
              <a:rect b="b" l="l" r="r" t="t"/>
              <a:pathLst>
                <a:path extrusionOk="0" h="1164" w="409">
                  <a:moveTo>
                    <a:pt x="0" y="1"/>
                  </a:moveTo>
                  <a:lnTo>
                    <a:pt x="0" y="1163"/>
                  </a:lnTo>
                  <a:lnTo>
                    <a:pt x="409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3280058" y="2364916"/>
              <a:ext cx="28274" cy="78547"/>
            </a:xfrm>
            <a:custGeom>
              <a:rect b="b" l="l" r="r" t="t"/>
              <a:pathLst>
                <a:path extrusionOk="0" h="1164" w="419">
                  <a:moveTo>
                    <a:pt x="418" y="1"/>
                  </a:moveTo>
                  <a:lnTo>
                    <a:pt x="1" y="942"/>
                  </a:lnTo>
                  <a:lnTo>
                    <a:pt x="418" y="116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3308265" y="2351151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0" y="0"/>
                  </a:moveTo>
                  <a:lnTo>
                    <a:pt x="0" y="922"/>
                  </a:lnTo>
                  <a:lnTo>
                    <a:pt x="319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3286131" y="2351151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8" y="0"/>
                  </a:moveTo>
                  <a:lnTo>
                    <a:pt x="0" y="745"/>
                  </a:lnTo>
                  <a:lnTo>
                    <a:pt x="328" y="92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3308265" y="2339206"/>
              <a:ext cx="16870" cy="47911"/>
            </a:xfrm>
            <a:custGeom>
              <a:rect b="b" l="l" r="r" t="t"/>
              <a:pathLst>
                <a:path extrusionOk="0" h="710" w="250">
                  <a:moveTo>
                    <a:pt x="0" y="1"/>
                  </a:moveTo>
                  <a:lnTo>
                    <a:pt x="0" y="710"/>
                  </a:lnTo>
                  <a:lnTo>
                    <a:pt x="249" y="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3290855" y="2339206"/>
              <a:ext cx="17477" cy="47911"/>
            </a:xfrm>
            <a:custGeom>
              <a:rect b="b" l="l" r="r" t="t"/>
              <a:pathLst>
                <a:path extrusionOk="0" h="710" w="259">
                  <a:moveTo>
                    <a:pt x="258" y="1"/>
                  </a:moveTo>
                  <a:lnTo>
                    <a:pt x="1" y="578"/>
                  </a:lnTo>
                  <a:lnTo>
                    <a:pt x="258" y="71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3320749" y="2380437"/>
              <a:ext cx="1957" cy="3644"/>
            </a:xfrm>
            <a:custGeom>
              <a:rect b="b" l="l" r="r" t="t"/>
              <a:pathLst>
                <a:path extrusionOk="0" h="54" w="29">
                  <a:moveTo>
                    <a:pt x="0" y="1"/>
                  </a:moveTo>
                  <a:lnTo>
                    <a:pt x="0" y="1"/>
                  </a:lnTo>
                  <a:lnTo>
                    <a:pt x="28" y="5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3308265" y="2380437"/>
              <a:ext cx="16128" cy="12686"/>
            </a:xfrm>
            <a:custGeom>
              <a:rect b="b" l="l" r="r" t="t"/>
              <a:pathLst>
                <a:path extrusionOk="0" h="188" w="239">
                  <a:moveTo>
                    <a:pt x="185" y="1"/>
                  </a:moveTo>
                  <a:lnTo>
                    <a:pt x="0" y="99"/>
                  </a:lnTo>
                  <a:lnTo>
                    <a:pt x="0" y="188"/>
                  </a:lnTo>
                  <a:lnTo>
                    <a:pt x="239" y="126"/>
                  </a:lnTo>
                  <a:lnTo>
                    <a:pt x="213" y="5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3294431" y="2380437"/>
              <a:ext cx="13901" cy="12686"/>
            </a:xfrm>
            <a:custGeom>
              <a:rect b="b" l="l" r="r" t="t"/>
              <a:pathLst>
                <a:path extrusionOk="0" h="188" w="206">
                  <a:moveTo>
                    <a:pt x="9" y="1"/>
                  </a:moveTo>
                  <a:lnTo>
                    <a:pt x="1" y="28"/>
                  </a:lnTo>
                  <a:lnTo>
                    <a:pt x="205" y="188"/>
                  </a:lnTo>
                  <a:lnTo>
                    <a:pt x="205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3308265" y="2380437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185" y="1"/>
                  </a:moveTo>
                  <a:lnTo>
                    <a:pt x="0" y="99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3295039" y="2380437"/>
              <a:ext cx="13294" cy="6681"/>
            </a:xfrm>
            <a:custGeom>
              <a:rect b="b" l="l" r="r" t="t"/>
              <a:pathLst>
                <a:path extrusionOk="0" h="99" w="197">
                  <a:moveTo>
                    <a:pt x="0" y="1"/>
                  </a:moveTo>
                  <a:lnTo>
                    <a:pt x="0" y="1"/>
                  </a:lnTo>
                  <a:lnTo>
                    <a:pt x="19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3308265" y="2404460"/>
              <a:ext cx="22133" cy="16128"/>
            </a:xfrm>
            <a:custGeom>
              <a:rect b="b" l="l" r="r" t="t"/>
              <a:pathLst>
                <a:path extrusionOk="0" h="239" w="328">
                  <a:moveTo>
                    <a:pt x="249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28" y="17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3290315" y="2404460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9" y="0"/>
                  </a:moveTo>
                  <a:lnTo>
                    <a:pt x="0" y="17"/>
                  </a:lnTo>
                  <a:lnTo>
                    <a:pt x="266" y="239"/>
                  </a:lnTo>
                  <a:lnTo>
                    <a:pt x="266" y="1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3281205" y="2429023"/>
              <a:ext cx="810" cy="1215"/>
            </a:xfrm>
            <a:custGeom>
              <a:rect b="b" l="l" r="r" t="t"/>
              <a:pathLst>
                <a:path extrusionOk="0" h="18" w="12">
                  <a:moveTo>
                    <a:pt x="12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3308265" y="2429023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81" y="0"/>
                  </a:moveTo>
                  <a:lnTo>
                    <a:pt x="0" y="213"/>
                  </a:lnTo>
                  <a:lnTo>
                    <a:pt x="0" y="311"/>
                  </a:lnTo>
                  <a:lnTo>
                    <a:pt x="471" y="20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3281205" y="2429023"/>
              <a:ext cx="27127" cy="21054"/>
            </a:xfrm>
            <a:custGeom>
              <a:rect b="b" l="l" r="r" t="t"/>
              <a:pathLst>
                <a:path extrusionOk="0" h="312" w="402">
                  <a:moveTo>
                    <a:pt x="12" y="0"/>
                  </a:moveTo>
                  <a:lnTo>
                    <a:pt x="1" y="17"/>
                  </a:lnTo>
                  <a:lnTo>
                    <a:pt x="1" y="26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3308265" y="2429023"/>
              <a:ext cx="25777" cy="14441"/>
            </a:xfrm>
            <a:custGeom>
              <a:rect b="b" l="l" r="r" t="t"/>
              <a:pathLst>
                <a:path extrusionOk="0" h="214" w="382">
                  <a:moveTo>
                    <a:pt x="381" y="0"/>
                  </a:moveTo>
                  <a:lnTo>
                    <a:pt x="0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1"/>
            <p:cNvSpPr/>
            <p:nvPr/>
          </p:nvSpPr>
          <p:spPr>
            <a:xfrm>
              <a:off x="3281948" y="2429023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1"/>
            <p:cNvSpPr/>
            <p:nvPr/>
          </p:nvSpPr>
          <p:spPr>
            <a:xfrm>
              <a:off x="3301045" y="2456420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1" y="1"/>
                  </a:moveTo>
                  <a:lnTo>
                    <a:pt x="1" y="20"/>
                  </a:lnTo>
                  <a:lnTo>
                    <a:pt x="9" y="2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1"/>
            <p:cNvSpPr/>
            <p:nvPr/>
          </p:nvSpPr>
          <p:spPr>
            <a:xfrm>
              <a:off x="3308265" y="2455880"/>
              <a:ext cx="6681" cy="8502"/>
            </a:xfrm>
            <a:custGeom>
              <a:rect b="b" l="l" r="r" t="t"/>
              <a:pathLst>
                <a:path extrusionOk="0" h="126" w="99">
                  <a:moveTo>
                    <a:pt x="98" y="0"/>
                  </a:moveTo>
                  <a:lnTo>
                    <a:pt x="0" y="62"/>
                  </a:lnTo>
                  <a:lnTo>
                    <a:pt x="0" y="126"/>
                  </a:lnTo>
                  <a:lnTo>
                    <a:pt x="98" y="1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1"/>
            <p:cNvSpPr/>
            <p:nvPr/>
          </p:nvSpPr>
          <p:spPr>
            <a:xfrm>
              <a:off x="3301652" y="2456420"/>
              <a:ext cx="6681" cy="7963"/>
            </a:xfrm>
            <a:custGeom>
              <a:rect b="b" l="l" r="r" t="t"/>
              <a:pathLst>
                <a:path extrusionOk="0" h="118" w="99">
                  <a:moveTo>
                    <a:pt x="0" y="1"/>
                  </a:moveTo>
                  <a:lnTo>
                    <a:pt x="0" y="20"/>
                  </a:lnTo>
                  <a:lnTo>
                    <a:pt x="98" y="118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1"/>
            <p:cNvSpPr/>
            <p:nvPr/>
          </p:nvSpPr>
          <p:spPr>
            <a:xfrm>
              <a:off x="3301045" y="2456420"/>
              <a:ext cx="7288" cy="3711"/>
            </a:xfrm>
            <a:custGeom>
              <a:rect b="b" l="l" r="r" t="t"/>
              <a:pathLst>
                <a:path extrusionOk="0" h="55" w="108">
                  <a:moveTo>
                    <a:pt x="1" y="1"/>
                  </a:move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1"/>
            <p:cNvSpPr/>
            <p:nvPr/>
          </p:nvSpPr>
          <p:spPr>
            <a:xfrm>
              <a:off x="3424870" y="2536721"/>
              <a:ext cx="6681" cy="68897"/>
            </a:xfrm>
            <a:custGeom>
              <a:rect b="b" l="l" r="r" t="t"/>
              <a:pathLst>
                <a:path extrusionOk="0" h="1021" w="99">
                  <a:moveTo>
                    <a:pt x="99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1"/>
            <p:cNvSpPr/>
            <p:nvPr/>
          </p:nvSpPr>
          <p:spPr>
            <a:xfrm>
              <a:off x="3418460" y="2533145"/>
              <a:ext cx="13091" cy="7828"/>
            </a:xfrm>
            <a:custGeom>
              <a:rect b="b" l="l" r="r" t="t"/>
              <a:pathLst>
                <a:path extrusionOk="0" h="116" w="194">
                  <a:moveTo>
                    <a:pt x="96" y="1"/>
                  </a:moveTo>
                  <a:lnTo>
                    <a:pt x="0" y="62"/>
                  </a:lnTo>
                  <a:lnTo>
                    <a:pt x="96" y="116"/>
                  </a:lnTo>
                  <a:lnTo>
                    <a:pt x="194" y="5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3418460" y="2537329"/>
              <a:ext cx="6478" cy="68290"/>
            </a:xfrm>
            <a:custGeom>
              <a:rect b="b" l="l" r="r" t="t"/>
              <a:pathLst>
                <a:path extrusionOk="0" h="1012" w="96">
                  <a:moveTo>
                    <a:pt x="0" y="0"/>
                  </a:moveTo>
                  <a:lnTo>
                    <a:pt x="0" y="950"/>
                  </a:lnTo>
                  <a:lnTo>
                    <a:pt x="96" y="1012"/>
                  </a:lnTo>
                  <a:lnTo>
                    <a:pt x="96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1"/>
            <p:cNvSpPr/>
            <p:nvPr/>
          </p:nvSpPr>
          <p:spPr>
            <a:xfrm>
              <a:off x="3424870" y="2498932"/>
              <a:ext cx="31851" cy="90491"/>
            </a:xfrm>
            <a:custGeom>
              <a:rect b="b" l="l" r="r" t="t"/>
              <a:pathLst>
                <a:path extrusionOk="0" h="1341" w="472">
                  <a:moveTo>
                    <a:pt x="1" y="1"/>
                  </a:moveTo>
                  <a:lnTo>
                    <a:pt x="1" y="1340"/>
                  </a:lnTo>
                  <a:lnTo>
                    <a:pt x="471" y="1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1"/>
            <p:cNvSpPr/>
            <p:nvPr/>
          </p:nvSpPr>
          <p:spPr>
            <a:xfrm>
              <a:off x="3392547" y="2498932"/>
              <a:ext cx="32390" cy="90491"/>
            </a:xfrm>
            <a:custGeom>
              <a:rect b="b" l="l" r="r" t="t"/>
              <a:pathLst>
                <a:path extrusionOk="0" h="1341" w="480">
                  <a:moveTo>
                    <a:pt x="480" y="1"/>
                  </a:moveTo>
                  <a:lnTo>
                    <a:pt x="1" y="1085"/>
                  </a:lnTo>
                  <a:lnTo>
                    <a:pt x="480" y="1340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1"/>
            <p:cNvSpPr/>
            <p:nvPr/>
          </p:nvSpPr>
          <p:spPr>
            <a:xfrm>
              <a:off x="3424870" y="2494816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3"/>
                  </a:lnTo>
                  <a:lnTo>
                    <a:pt x="410" y="9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1"/>
            <p:cNvSpPr/>
            <p:nvPr/>
          </p:nvSpPr>
          <p:spPr>
            <a:xfrm>
              <a:off x="3397474" y="2494816"/>
              <a:ext cx="27464" cy="78479"/>
            </a:xfrm>
            <a:custGeom>
              <a:rect b="b" l="l" r="r" t="t"/>
              <a:pathLst>
                <a:path extrusionOk="0" h="1163" w="407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1"/>
            <p:cNvSpPr/>
            <p:nvPr/>
          </p:nvSpPr>
          <p:spPr>
            <a:xfrm>
              <a:off x="3424870" y="2480983"/>
              <a:ext cx="21661" cy="62419"/>
            </a:xfrm>
            <a:custGeom>
              <a:rect b="b" l="l" r="r" t="t"/>
              <a:pathLst>
                <a:path extrusionOk="0" h="925" w="321">
                  <a:moveTo>
                    <a:pt x="1" y="1"/>
                  </a:moveTo>
                  <a:lnTo>
                    <a:pt x="1" y="925"/>
                  </a:lnTo>
                  <a:lnTo>
                    <a:pt x="32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1"/>
            <p:cNvSpPr/>
            <p:nvPr/>
          </p:nvSpPr>
          <p:spPr>
            <a:xfrm>
              <a:off x="3402737" y="2480983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1"/>
                  </a:moveTo>
                  <a:lnTo>
                    <a:pt x="1" y="746"/>
                  </a:lnTo>
                  <a:lnTo>
                    <a:pt x="329" y="925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1"/>
            <p:cNvSpPr/>
            <p:nvPr/>
          </p:nvSpPr>
          <p:spPr>
            <a:xfrm>
              <a:off x="3424870" y="2468499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1" y="1"/>
                  </a:moveTo>
                  <a:lnTo>
                    <a:pt x="1" y="718"/>
                  </a:lnTo>
                  <a:lnTo>
                    <a:pt x="250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1"/>
            <p:cNvSpPr/>
            <p:nvPr/>
          </p:nvSpPr>
          <p:spPr>
            <a:xfrm>
              <a:off x="3407663" y="2468499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0" y="586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1"/>
            <p:cNvSpPr/>
            <p:nvPr/>
          </p:nvSpPr>
          <p:spPr>
            <a:xfrm>
              <a:off x="3411847" y="2510336"/>
              <a:ext cx="29354" cy="8502"/>
            </a:xfrm>
            <a:custGeom>
              <a:rect b="b" l="l" r="r" t="t"/>
              <a:pathLst>
                <a:path extrusionOk="0" h="126" w="435">
                  <a:moveTo>
                    <a:pt x="398" y="36"/>
                  </a:moveTo>
                  <a:lnTo>
                    <a:pt x="434" y="126"/>
                  </a:lnTo>
                  <a:lnTo>
                    <a:pt x="434" y="126"/>
                  </a:lnTo>
                  <a:close/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1"/>
            <p:cNvSpPr/>
            <p:nvPr/>
          </p:nvSpPr>
          <p:spPr>
            <a:xfrm>
              <a:off x="3424870" y="2510336"/>
              <a:ext cx="16330" cy="12079"/>
            </a:xfrm>
            <a:custGeom>
              <a:rect b="b" l="l" r="r" t="t"/>
              <a:pathLst>
                <a:path extrusionOk="0" h="179" w="242">
                  <a:moveTo>
                    <a:pt x="188" y="0"/>
                  </a:moveTo>
                  <a:lnTo>
                    <a:pt x="1" y="98"/>
                  </a:lnTo>
                  <a:lnTo>
                    <a:pt x="1" y="179"/>
                  </a:lnTo>
                  <a:lnTo>
                    <a:pt x="241" y="126"/>
                  </a:lnTo>
                  <a:lnTo>
                    <a:pt x="205" y="3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1"/>
            <p:cNvSpPr/>
            <p:nvPr/>
          </p:nvSpPr>
          <p:spPr>
            <a:xfrm>
              <a:off x="3411239" y="2510336"/>
              <a:ext cx="13698" cy="12079"/>
            </a:xfrm>
            <a:custGeom>
              <a:rect b="b" l="l" r="r" t="t"/>
              <a:pathLst>
                <a:path extrusionOk="0" h="179" w="203">
                  <a:moveTo>
                    <a:pt x="9" y="0"/>
                  </a:moveTo>
                  <a:lnTo>
                    <a:pt x="9" y="11"/>
                  </a:lnTo>
                  <a:lnTo>
                    <a:pt x="1" y="19"/>
                  </a:lnTo>
                  <a:lnTo>
                    <a:pt x="203" y="179"/>
                  </a:lnTo>
                  <a:lnTo>
                    <a:pt x="203" y="9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1"/>
            <p:cNvSpPr/>
            <p:nvPr/>
          </p:nvSpPr>
          <p:spPr>
            <a:xfrm>
              <a:off x="3424870" y="2510336"/>
              <a:ext cx="12754" cy="6681"/>
            </a:xfrm>
            <a:custGeom>
              <a:rect b="b" l="l" r="r" t="t"/>
              <a:pathLst>
                <a:path extrusionOk="0" h="99" w="189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1"/>
            <p:cNvSpPr/>
            <p:nvPr/>
          </p:nvSpPr>
          <p:spPr>
            <a:xfrm>
              <a:off x="3411847" y="2510336"/>
              <a:ext cx="13091" cy="6681"/>
            </a:xfrm>
            <a:custGeom>
              <a:rect b="b" l="l" r="r" t="t"/>
              <a:pathLst>
                <a:path extrusionOk="0" h="99" w="1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4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1"/>
            <p:cNvSpPr/>
            <p:nvPr/>
          </p:nvSpPr>
          <p:spPr>
            <a:xfrm>
              <a:off x="3441673" y="2534292"/>
              <a:ext cx="5533" cy="12011"/>
            </a:xfrm>
            <a:custGeom>
              <a:rect b="b" l="l" r="r" t="t"/>
              <a:pathLst>
                <a:path extrusionOk="0" h="178" w="82">
                  <a:moveTo>
                    <a:pt x="1" y="1"/>
                  </a:moveTo>
                  <a:lnTo>
                    <a:pt x="1" y="1"/>
                  </a:lnTo>
                  <a:lnTo>
                    <a:pt x="82" y="177"/>
                  </a:lnTo>
                  <a:lnTo>
                    <a:pt x="82" y="17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1"/>
            <p:cNvSpPr/>
            <p:nvPr/>
          </p:nvSpPr>
          <p:spPr>
            <a:xfrm>
              <a:off x="3424870" y="2534292"/>
              <a:ext cx="22336" cy="16330"/>
            </a:xfrm>
            <a:custGeom>
              <a:rect b="b" l="l" r="r" t="t"/>
              <a:pathLst>
                <a:path extrusionOk="0" h="242" w="331">
                  <a:moveTo>
                    <a:pt x="250" y="1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1" y="17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1"/>
            <p:cNvSpPr/>
            <p:nvPr/>
          </p:nvSpPr>
          <p:spPr>
            <a:xfrm>
              <a:off x="3406921" y="2534292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11" y="1"/>
                  </a:moveTo>
                  <a:lnTo>
                    <a:pt x="1" y="18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1"/>
            <p:cNvSpPr/>
            <p:nvPr/>
          </p:nvSpPr>
          <p:spPr>
            <a:xfrm>
              <a:off x="3451323" y="2558855"/>
              <a:ext cx="5398" cy="13294"/>
            </a:xfrm>
            <a:custGeom>
              <a:rect b="b" l="l" r="r" t="t"/>
              <a:pathLst>
                <a:path extrusionOk="0" h="197" w="80">
                  <a:moveTo>
                    <a:pt x="1" y="1"/>
                  </a:moveTo>
                  <a:lnTo>
                    <a:pt x="1" y="1"/>
                  </a:lnTo>
                  <a:lnTo>
                    <a:pt x="79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1"/>
            <p:cNvSpPr/>
            <p:nvPr/>
          </p:nvSpPr>
          <p:spPr>
            <a:xfrm>
              <a:off x="3424870" y="2558855"/>
              <a:ext cx="31851" cy="21054"/>
            </a:xfrm>
            <a:custGeom>
              <a:rect b="b" l="l" r="r" t="t"/>
              <a:pathLst>
                <a:path extrusionOk="0" h="312" w="472">
                  <a:moveTo>
                    <a:pt x="393" y="1"/>
                  </a:moveTo>
                  <a:lnTo>
                    <a:pt x="1" y="214"/>
                  </a:lnTo>
                  <a:lnTo>
                    <a:pt x="1" y="312"/>
                  </a:lnTo>
                  <a:lnTo>
                    <a:pt x="471" y="19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1"/>
            <p:cNvSpPr/>
            <p:nvPr/>
          </p:nvSpPr>
          <p:spPr>
            <a:xfrm>
              <a:off x="3400443" y="2560002"/>
              <a:ext cx="24495" cy="19907"/>
            </a:xfrm>
            <a:custGeom>
              <a:rect b="b" l="l" r="r" t="t"/>
              <a:pathLst>
                <a:path extrusionOk="0" h="295" w="363">
                  <a:moveTo>
                    <a:pt x="1" y="1"/>
                  </a:moveTo>
                  <a:lnTo>
                    <a:pt x="1" y="37"/>
                  </a:lnTo>
                  <a:lnTo>
                    <a:pt x="363" y="295"/>
                  </a:lnTo>
                  <a:lnTo>
                    <a:pt x="363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1"/>
            <p:cNvSpPr/>
            <p:nvPr/>
          </p:nvSpPr>
          <p:spPr>
            <a:xfrm>
              <a:off x="3424870" y="2558855"/>
              <a:ext cx="26520" cy="14441"/>
            </a:xfrm>
            <a:custGeom>
              <a:rect b="b" l="l" r="r" t="t"/>
              <a:pathLst>
                <a:path extrusionOk="0" h="214" w="393">
                  <a:moveTo>
                    <a:pt x="393" y="1"/>
                  </a:moveTo>
                  <a:lnTo>
                    <a:pt x="1" y="21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1"/>
            <p:cNvSpPr/>
            <p:nvPr/>
          </p:nvSpPr>
          <p:spPr>
            <a:xfrm>
              <a:off x="3400443" y="2560002"/>
              <a:ext cx="24495" cy="13294"/>
            </a:xfrm>
            <a:custGeom>
              <a:rect b="b" l="l" r="r" t="t"/>
              <a:pathLst>
                <a:path extrusionOk="0" h="197" w="363">
                  <a:moveTo>
                    <a:pt x="1" y="1"/>
                  </a:moveTo>
                  <a:lnTo>
                    <a:pt x="1" y="1"/>
                  </a:lnTo>
                  <a:lnTo>
                    <a:pt x="363" y="19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1"/>
            <p:cNvSpPr/>
            <p:nvPr/>
          </p:nvSpPr>
          <p:spPr>
            <a:xfrm>
              <a:off x="3418460" y="2585712"/>
              <a:ext cx="13091" cy="8570"/>
            </a:xfrm>
            <a:custGeom>
              <a:rect b="b" l="l" r="r" t="t"/>
              <a:pathLst>
                <a:path extrusionOk="0" h="127" w="194">
                  <a:moveTo>
                    <a:pt x="0" y="1"/>
                  </a:move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194" y="1"/>
                  </a:moveTo>
                  <a:lnTo>
                    <a:pt x="194" y="1"/>
                  </a:lnTo>
                  <a:lnTo>
                    <a:pt x="194" y="126"/>
                  </a:lnTo>
                  <a:lnTo>
                    <a:pt x="194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1"/>
            <p:cNvSpPr/>
            <p:nvPr/>
          </p:nvSpPr>
          <p:spPr>
            <a:xfrm>
              <a:off x="3424870" y="2585712"/>
              <a:ext cx="6681" cy="8570"/>
            </a:xfrm>
            <a:custGeom>
              <a:rect b="b" l="l" r="r" t="t"/>
              <a:pathLst>
                <a:path extrusionOk="0" h="127" w="99">
                  <a:moveTo>
                    <a:pt x="99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" y="126"/>
                  </a:lnTo>
                  <a:lnTo>
                    <a:pt x="99" y="126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1"/>
            <p:cNvSpPr/>
            <p:nvPr/>
          </p:nvSpPr>
          <p:spPr>
            <a:xfrm>
              <a:off x="3418460" y="2585712"/>
              <a:ext cx="6478" cy="7963"/>
            </a:xfrm>
            <a:custGeom>
              <a:rect b="b" l="l" r="r" t="t"/>
              <a:pathLst>
                <a:path extrusionOk="0" h="118" w="96">
                  <a:moveTo>
                    <a:pt x="0" y="1"/>
                  </a:moveTo>
                  <a:lnTo>
                    <a:pt x="0" y="29"/>
                  </a:lnTo>
                  <a:lnTo>
                    <a:pt x="96" y="118"/>
                  </a:lnTo>
                  <a:lnTo>
                    <a:pt x="9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1"/>
            <p:cNvSpPr/>
            <p:nvPr/>
          </p:nvSpPr>
          <p:spPr>
            <a:xfrm>
              <a:off x="3836161" y="2239201"/>
              <a:ext cx="6681" cy="68897"/>
            </a:xfrm>
            <a:custGeom>
              <a:rect b="b" l="l" r="r" t="t"/>
              <a:pathLst>
                <a:path extrusionOk="0" h="1021" w="99">
                  <a:moveTo>
                    <a:pt x="99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1"/>
            <p:cNvSpPr/>
            <p:nvPr/>
          </p:nvSpPr>
          <p:spPr>
            <a:xfrm>
              <a:off x="3829548" y="2235624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9" y="1"/>
                  </a:moveTo>
                  <a:lnTo>
                    <a:pt x="1" y="62"/>
                  </a:lnTo>
                  <a:lnTo>
                    <a:pt x="99" y="116"/>
                  </a:lnTo>
                  <a:lnTo>
                    <a:pt x="197" y="5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1"/>
            <p:cNvSpPr/>
            <p:nvPr/>
          </p:nvSpPr>
          <p:spPr>
            <a:xfrm>
              <a:off x="3829008" y="2239808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9" y="0"/>
                  </a:moveTo>
                  <a:lnTo>
                    <a:pt x="0" y="950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1"/>
            <p:cNvSpPr/>
            <p:nvPr/>
          </p:nvSpPr>
          <p:spPr>
            <a:xfrm>
              <a:off x="3835622" y="2201479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1"/>
            <p:cNvSpPr/>
            <p:nvPr/>
          </p:nvSpPr>
          <p:spPr>
            <a:xfrm>
              <a:off x="3803838" y="2201479"/>
              <a:ext cx="31851" cy="90558"/>
            </a:xfrm>
            <a:custGeom>
              <a:rect b="b" l="l" r="r" t="t"/>
              <a:pathLst>
                <a:path extrusionOk="0" h="1342" w="472">
                  <a:moveTo>
                    <a:pt x="471" y="0"/>
                  </a:moveTo>
                  <a:lnTo>
                    <a:pt x="1" y="1084"/>
                  </a:lnTo>
                  <a:lnTo>
                    <a:pt x="471" y="134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1"/>
            <p:cNvSpPr/>
            <p:nvPr/>
          </p:nvSpPr>
          <p:spPr>
            <a:xfrm>
              <a:off x="3835622" y="2197295"/>
              <a:ext cx="28207" cy="78479"/>
            </a:xfrm>
            <a:custGeom>
              <a:rect b="b" l="l" r="r" t="t"/>
              <a:pathLst>
                <a:path extrusionOk="0" h="1163" w="418">
                  <a:moveTo>
                    <a:pt x="0" y="0"/>
                  </a:moveTo>
                  <a:lnTo>
                    <a:pt x="0" y="1163"/>
                  </a:lnTo>
                  <a:lnTo>
                    <a:pt x="418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1"/>
            <p:cNvSpPr/>
            <p:nvPr/>
          </p:nvSpPr>
          <p:spPr>
            <a:xfrm>
              <a:off x="3808022" y="219729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0"/>
                  </a:moveTo>
                  <a:lnTo>
                    <a:pt x="1" y="941"/>
                  </a:lnTo>
                  <a:lnTo>
                    <a:pt x="409" y="116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1"/>
            <p:cNvSpPr/>
            <p:nvPr/>
          </p:nvSpPr>
          <p:spPr>
            <a:xfrm>
              <a:off x="3835622" y="2183462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1"/>
            <p:cNvSpPr/>
            <p:nvPr/>
          </p:nvSpPr>
          <p:spPr>
            <a:xfrm>
              <a:off x="3814095" y="2183462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319" y="1"/>
                  </a:moveTo>
                  <a:lnTo>
                    <a:pt x="0" y="746"/>
                  </a:lnTo>
                  <a:lnTo>
                    <a:pt x="319" y="92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1"/>
            <p:cNvSpPr/>
            <p:nvPr/>
          </p:nvSpPr>
          <p:spPr>
            <a:xfrm>
              <a:off x="3835622" y="2170978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1"/>
            <p:cNvSpPr/>
            <p:nvPr/>
          </p:nvSpPr>
          <p:spPr>
            <a:xfrm>
              <a:off x="3818819" y="2170978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249" y="1"/>
                  </a:moveTo>
                  <a:lnTo>
                    <a:pt x="0" y="586"/>
                  </a:lnTo>
                  <a:lnTo>
                    <a:pt x="249" y="71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1"/>
            <p:cNvSpPr/>
            <p:nvPr/>
          </p:nvSpPr>
          <p:spPr>
            <a:xfrm>
              <a:off x="3848713" y="2212951"/>
              <a:ext cx="742" cy="1754"/>
            </a:xfrm>
            <a:custGeom>
              <a:rect b="b" l="l" r="r" t="t"/>
              <a:pathLst>
                <a:path extrusionOk="0" h="26" w="11">
                  <a:moveTo>
                    <a:pt x="0" y="0"/>
                  </a:moveTo>
                  <a:lnTo>
                    <a:pt x="0" y="0"/>
                  </a:lnTo>
                  <a:lnTo>
                    <a:pt x="11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1"/>
            <p:cNvSpPr/>
            <p:nvPr/>
          </p:nvSpPr>
          <p:spPr>
            <a:xfrm>
              <a:off x="3822395" y="2212951"/>
              <a:ext cx="28207" cy="4251"/>
            </a:xfrm>
            <a:custGeom>
              <a:rect b="b" l="l" r="r" t="t"/>
              <a:pathLst>
                <a:path extrusionOk="0" h="63" w="418">
                  <a:moveTo>
                    <a:pt x="401" y="26"/>
                  </a:moveTo>
                  <a:lnTo>
                    <a:pt x="418" y="62"/>
                  </a:lnTo>
                  <a:close/>
                  <a:moveTo>
                    <a:pt x="9" y="0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1"/>
            <p:cNvSpPr/>
            <p:nvPr/>
          </p:nvSpPr>
          <p:spPr>
            <a:xfrm>
              <a:off x="3835622" y="2212951"/>
              <a:ext cx="16735" cy="12011"/>
            </a:xfrm>
            <a:custGeom>
              <a:rect b="b" l="l" r="r" t="t"/>
              <a:pathLst>
                <a:path extrusionOk="0" h="178" w="248">
                  <a:moveTo>
                    <a:pt x="194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7" y="124"/>
                  </a:lnTo>
                  <a:lnTo>
                    <a:pt x="222" y="62"/>
                  </a:lnTo>
                  <a:lnTo>
                    <a:pt x="205" y="2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1"/>
            <p:cNvSpPr/>
            <p:nvPr/>
          </p:nvSpPr>
          <p:spPr>
            <a:xfrm>
              <a:off x="3822395" y="2212951"/>
              <a:ext cx="13294" cy="12011"/>
            </a:xfrm>
            <a:custGeom>
              <a:rect b="b" l="l" r="r" t="t"/>
              <a:pathLst>
                <a:path extrusionOk="0" h="178" w="197">
                  <a:moveTo>
                    <a:pt x="9" y="0"/>
                  </a:moveTo>
                  <a:lnTo>
                    <a:pt x="1" y="17"/>
                  </a:lnTo>
                  <a:lnTo>
                    <a:pt x="196" y="177"/>
                  </a:lnTo>
                  <a:lnTo>
                    <a:pt x="196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1"/>
            <p:cNvSpPr/>
            <p:nvPr/>
          </p:nvSpPr>
          <p:spPr>
            <a:xfrm>
              <a:off x="3835622" y="2212951"/>
              <a:ext cx="13159" cy="6546"/>
            </a:xfrm>
            <a:custGeom>
              <a:rect b="b" l="l" r="r" t="t"/>
              <a:pathLst>
                <a:path extrusionOk="0" h="97" w="195">
                  <a:moveTo>
                    <a:pt x="194" y="0"/>
                  </a:moveTo>
                  <a:lnTo>
                    <a:pt x="0" y="9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1"/>
            <p:cNvSpPr/>
            <p:nvPr/>
          </p:nvSpPr>
          <p:spPr>
            <a:xfrm>
              <a:off x="3823003" y="2212951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87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1"/>
            <p:cNvSpPr/>
            <p:nvPr/>
          </p:nvSpPr>
          <p:spPr>
            <a:xfrm>
              <a:off x="3818212" y="2236771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1"/>
            <p:cNvSpPr/>
            <p:nvPr/>
          </p:nvSpPr>
          <p:spPr>
            <a:xfrm>
              <a:off x="3835622" y="2236771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1"/>
            <p:cNvSpPr/>
            <p:nvPr/>
          </p:nvSpPr>
          <p:spPr>
            <a:xfrm>
              <a:off x="3818212" y="2236771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9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1"/>
            <p:cNvSpPr/>
            <p:nvPr/>
          </p:nvSpPr>
          <p:spPr>
            <a:xfrm>
              <a:off x="3809169" y="2261334"/>
              <a:ext cx="810" cy="675"/>
            </a:xfrm>
            <a:custGeom>
              <a:rect b="b" l="l" r="r" t="t"/>
              <a:pathLst>
                <a:path extrusionOk="0" h="10" w="12">
                  <a:moveTo>
                    <a:pt x="11" y="1"/>
                  </a:moveTo>
                  <a:lnTo>
                    <a:pt x="1" y="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1"/>
            <p:cNvSpPr/>
            <p:nvPr/>
          </p:nvSpPr>
          <p:spPr>
            <a:xfrm>
              <a:off x="3835622" y="2261334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9" y="312"/>
                  </a:lnTo>
                  <a:lnTo>
                    <a:pt x="479" y="197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1"/>
            <p:cNvSpPr/>
            <p:nvPr/>
          </p:nvSpPr>
          <p:spPr>
            <a:xfrm>
              <a:off x="3809169" y="2261334"/>
              <a:ext cx="26520" cy="21054"/>
            </a:xfrm>
            <a:custGeom>
              <a:rect b="b" l="l" r="r" t="t"/>
              <a:pathLst>
                <a:path extrusionOk="0" h="312" w="393">
                  <a:moveTo>
                    <a:pt x="11" y="1"/>
                  </a:moveTo>
                  <a:lnTo>
                    <a:pt x="1" y="9"/>
                  </a:lnTo>
                  <a:lnTo>
                    <a:pt x="1" y="18"/>
                  </a:lnTo>
                  <a:lnTo>
                    <a:pt x="392" y="312"/>
                  </a:lnTo>
                  <a:lnTo>
                    <a:pt x="392" y="21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1"/>
            <p:cNvSpPr/>
            <p:nvPr/>
          </p:nvSpPr>
          <p:spPr>
            <a:xfrm>
              <a:off x="3835622" y="2261334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1"/>
                  </a:moveTo>
                  <a:lnTo>
                    <a:pt x="0" y="21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1"/>
            <p:cNvSpPr/>
            <p:nvPr/>
          </p:nvSpPr>
          <p:spPr>
            <a:xfrm>
              <a:off x="3809912" y="2261334"/>
              <a:ext cx="25777" cy="14441"/>
            </a:xfrm>
            <a:custGeom>
              <a:rect b="b" l="l" r="r" t="t"/>
              <a:pathLst>
                <a:path extrusionOk="0" h="214" w="38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81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1"/>
            <p:cNvSpPr/>
            <p:nvPr/>
          </p:nvSpPr>
          <p:spPr>
            <a:xfrm>
              <a:off x="3829008" y="228839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4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1"/>
            <p:cNvSpPr/>
            <p:nvPr/>
          </p:nvSpPr>
          <p:spPr>
            <a:xfrm>
              <a:off x="3836161" y="2288394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9" y="0"/>
                  </a:moveTo>
                  <a:lnTo>
                    <a:pt x="1" y="53"/>
                  </a:lnTo>
                  <a:lnTo>
                    <a:pt x="1" y="115"/>
                  </a:lnTo>
                  <a:lnTo>
                    <a:pt x="99" y="124"/>
                  </a:lnTo>
                  <a:lnTo>
                    <a:pt x="99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3829008" y="2288394"/>
              <a:ext cx="7220" cy="7760"/>
            </a:xfrm>
            <a:custGeom>
              <a:rect b="b" l="l" r="r" t="t"/>
              <a:pathLst>
                <a:path extrusionOk="0" h="115" w="107">
                  <a:moveTo>
                    <a:pt x="0" y="0"/>
                  </a:moveTo>
                  <a:lnTo>
                    <a:pt x="0" y="17"/>
                  </a:lnTo>
                  <a:lnTo>
                    <a:pt x="107" y="115"/>
                  </a:lnTo>
                  <a:lnTo>
                    <a:pt x="107" y="53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3835622" y="228839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07" y="0"/>
                  </a:moveTo>
                  <a:lnTo>
                    <a:pt x="0" y="53"/>
                  </a:lnTo>
                  <a:lnTo>
                    <a:pt x="9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3712200" y="2258905"/>
              <a:ext cx="6681" cy="69032"/>
            </a:xfrm>
            <a:custGeom>
              <a:rect b="b" l="l" r="r" t="t"/>
              <a:pathLst>
                <a:path extrusionOk="0" h="1023" w="99">
                  <a:moveTo>
                    <a:pt x="99" y="1"/>
                  </a:moveTo>
                  <a:lnTo>
                    <a:pt x="1" y="64"/>
                  </a:lnTo>
                  <a:lnTo>
                    <a:pt x="1" y="1022"/>
                  </a:lnTo>
                  <a:lnTo>
                    <a:pt x="99" y="95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3705722" y="2255328"/>
              <a:ext cx="13159" cy="7963"/>
            </a:xfrm>
            <a:custGeom>
              <a:rect b="b" l="l" r="r" t="t"/>
              <a:pathLst>
                <a:path extrusionOk="0" h="118" w="195">
                  <a:moveTo>
                    <a:pt x="97" y="0"/>
                  </a:moveTo>
                  <a:lnTo>
                    <a:pt x="1" y="64"/>
                  </a:lnTo>
                  <a:lnTo>
                    <a:pt x="97" y="117"/>
                  </a:lnTo>
                  <a:lnTo>
                    <a:pt x="195" y="5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3705048" y="2259647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1" y="0"/>
                  </a:moveTo>
                  <a:lnTo>
                    <a:pt x="0" y="948"/>
                  </a:lnTo>
                  <a:lnTo>
                    <a:pt x="107" y="1011"/>
                  </a:lnTo>
                  <a:lnTo>
                    <a:pt x="107" y="5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3712200" y="2221251"/>
              <a:ext cx="31851" cy="90423"/>
            </a:xfrm>
            <a:custGeom>
              <a:rect b="b" l="l" r="r" t="t"/>
              <a:pathLst>
                <a:path extrusionOk="0" h="1340" w="472">
                  <a:moveTo>
                    <a:pt x="1" y="1"/>
                  </a:moveTo>
                  <a:lnTo>
                    <a:pt x="1" y="1340"/>
                  </a:lnTo>
                  <a:lnTo>
                    <a:pt x="471" y="10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3679878" y="2221251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480" y="1"/>
                  </a:moveTo>
                  <a:lnTo>
                    <a:pt x="1" y="1082"/>
                  </a:lnTo>
                  <a:lnTo>
                    <a:pt x="480" y="1340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3712200" y="221713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2"/>
                  </a:lnTo>
                  <a:lnTo>
                    <a:pt x="409" y="9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3684196" y="2217135"/>
              <a:ext cx="28072" cy="78479"/>
            </a:xfrm>
            <a:custGeom>
              <a:rect b="b" l="l" r="r" t="t"/>
              <a:pathLst>
                <a:path extrusionOk="0" h="1163" w="416">
                  <a:moveTo>
                    <a:pt x="416" y="0"/>
                  </a:moveTo>
                  <a:lnTo>
                    <a:pt x="1" y="939"/>
                  </a:lnTo>
                  <a:lnTo>
                    <a:pt x="416" y="116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1"/>
            <p:cNvSpPr/>
            <p:nvPr/>
          </p:nvSpPr>
          <p:spPr>
            <a:xfrm>
              <a:off x="3712200" y="2203301"/>
              <a:ext cx="21661" cy="62284"/>
            </a:xfrm>
            <a:custGeom>
              <a:rect b="b" l="l" r="r" t="t"/>
              <a:pathLst>
                <a:path extrusionOk="0" h="923" w="321">
                  <a:moveTo>
                    <a:pt x="1" y="1"/>
                  </a:moveTo>
                  <a:lnTo>
                    <a:pt x="1" y="923"/>
                  </a:lnTo>
                  <a:lnTo>
                    <a:pt x="32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1"/>
            <p:cNvSpPr/>
            <p:nvPr/>
          </p:nvSpPr>
          <p:spPr>
            <a:xfrm>
              <a:off x="3690067" y="2203301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1"/>
                  </a:moveTo>
                  <a:lnTo>
                    <a:pt x="1" y="746"/>
                  </a:lnTo>
                  <a:lnTo>
                    <a:pt x="329" y="923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1"/>
            <p:cNvSpPr/>
            <p:nvPr/>
          </p:nvSpPr>
          <p:spPr>
            <a:xfrm>
              <a:off x="3712200" y="2190682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1" y="0"/>
                  </a:moveTo>
                  <a:lnTo>
                    <a:pt x="1" y="720"/>
                  </a:lnTo>
                  <a:lnTo>
                    <a:pt x="250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1"/>
            <p:cNvSpPr/>
            <p:nvPr/>
          </p:nvSpPr>
          <p:spPr>
            <a:xfrm>
              <a:off x="3694993" y="2190682"/>
              <a:ext cx="17275" cy="48586"/>
            </a:xfrm>
            <a:custGeom>
              <a:rect b="b" l="l" r="r" t="t"/>
              <a:pathLst>
                <a:path extrusionOk="0" h="720" w="256">
                  <a:moveTo>
                    <a:pt x="256" y="0"/>
                  </a:moveTo>
                  <a:lnTo>
                    <a:pt x="0" y="586"/>
                  </a:lnTo>
                  <a:lnTo>
                    <a:pt x="256" y="72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1"/>
            <p:cNvSpPr/>
            <p:nvPr/>
          </p:nvSpPr>
          <p:spPr>
            <a:xfrm>
              <a:off x="3724887" y="2232655"/>
              <a:ext cx="1754" cy="3644"/>
            </a:xfrm>
            <a:custGeom>
              <a:rect b="b" l="l" r="r" t="t"/>
              <a:pathLst>
                <a:path extrusionOk="0" h="54" w="26">
                  <a:moveTo>
                    <a:pt x="0" y="0"/>
                  </a:moveTo>
                  <a:lnTo>
                    <a:pt x="0" y="0"/>
                  </a:lnTo>
                  <a:lnTo>
                    <a:pt x="26" y="53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1"/>
            <p:cNvSpPr/>
            <p:nvPr/>
          </p:nvSpPr>
          <p:spPr>
            <a:xfrm>
              <a:off x="3712200" y="2232655"/>
              <a:ext cx="16330" cy="11944"/>
            </a:xfrm>
            <a:custGeom>
              <a:rect b="b" l="l" r="r" t="t"/>
              <a:pathLst>
                <a:path extrusionOk="0" h="177" w="242">
                  <a:moveTo>
                    <a:pt x="188" y="0"/>
                  </a:moveTo>
                  <a:lnTo>
                    <a:pt x="1" y="98"/>
                  </a:lnTo>
                  <a:lnTo>
                    <a:pt x="1" y="177"/>
                  </a:lnTo>
                  <a:lnTo>
                    <a:pt x="241" y="123"/>
                  </a:lnTo>
                  <a:lnTo>
                    <a:pt x="214" y="5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1"/>
            <p:cNvSpPr/>
            <p:nvPr/>
          </p:nvSpPr>
          <p:spPr>
            <a:xfrm>
              <a:off x="3698570" y="2232655"/>
              <a:ext cx="13698" cy="11944"/>
            </a:xfrm>
            <a:custGeom>
              <a:rect b="b" l="l" r="r" t="t"/>
              <a:pathLst>
                <a:path extrusionOk="0" h="177" w="203">
                  <a:moveTo>
                    <a:pt x="9" y="0"/>
                  </a:moveTo>
                  <a:lnTo>
                    <a:pt x="0" y="17"/>
                  </a:lnTo>
                  <a:lnTo>
                    <a:pt x="203" y="177"/>
                  </a:lnTo>
                  <a:lnTo>
                    <a:pt x="203" y="9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1"/>
            <p:cNvSpPr/>
            <p:nvPr/>
          </p:nvSpPr>
          <p:spPr>
            <a:xfrm>
              <a:off x="3712200" y="2232655"/>
              <a:ext cx="12754" cy="6613"/>
            </a:xfrm>
            <a:custGeom>
              <a:rect b="b" l="l" r="r" t="t"/>
              <a:pathLst>
                <a:path extrusionOk="0" h="98" w="189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699109" y="2232655"/>
              <a:ext cx="13159" cy="6613"/>
            </a:xfrm>
            <a:custGeom>
              <a:rect b="b" l="l" r="r" t="t"/>
              <a:pathLst>
                <a:path extrusionOk="0" h="98" w="195">
                  <a:moveTo>
                    <a:pt x="1" y="0"/>
                  </a:moveTo>
                  <a:lnTo>
                    <a:pt x="1" y="0"/>
                  </a:lnTo>
                  <a:lnTo>
                    <a:pt x="195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694251" y="2256611"/>
              <a:ext cx="810" cy="1215"/>
            </a:xfrm>
            <a:custGeom>
              <a:rect b="b" l="l" r="r" t="t"/>
              <a:pathLst>
                <a:path extrusionOk="0" h="18" w="12"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3712200" y="2256611"/>
              <a:ext cx="22336" cy="16128"/>
            </a:xfrm>
            <a:custGeom>
              <a:rect b="b" l="l" r="r" t="t"/>
              <a:pathLst>
                <a:path extrusionOk="0" h="239" w="331">
                  <a:moveTo>
                    <a:pt x="250" y="1"/>
                  </a:moveTo>
                  <a:lnTo>
                    <a:pt x="1" y="133"/>
                  </a:lnTo>
                  <a:lnTo>
                    <a:pt x="1" y="239"/>
                  </a:lnTo>
                  <a:lnTo>
                    <a:pt x="331" y="17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3694251" y="2256611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11" y="1"/>
                  </a:moveTo>
                  <a:lnTo>
                    <a:pt x="1" y="18"/>
                  </a:lnTo>
                  <a:lnTo>
                    <a:pt x="267" y="239"/>
                  </a:lnTo>
                  <a:lnTo>
                    <a:pt x="267" y="13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685343" y="2281173"/>
              <a:ext cx="58708" cy="13159"/>
            </a:xfrm>
            <a:custGeom>
              <a:rect b="b" l="l" r="r" t="t"/>
              <a:pathLst>
                <a:path extrusionOk="0" h="195" w="870"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782" y="1"/>
                  </a:moveTo>
                  <a:lnTo>
                    <a:pt x="782" y="1"/>
                  </a:lnTo>
                  <a:lnTo>
                    <a:pt x="869" y="19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3712200" y="2281173"/>
              <a:ext cx="31851" cy="20919"/>
            </a:xfrm>
            <a:custGeom>
              <a:rect b="b" l="l" r="r" t="t"/>
              <a:pathLst>
                <a:path extrusionOk="0" h="310" w="472">
                  <a:moveTo>
                    <a:pt x="384" y="1"/>
                  </a:moveTo>
                  <a:lnTo>
                    <a:pt x="1" y="213"/>
                  </a:lnTo>
                  <a:lnTo>
                    <a:pt x="1" y="309"/>
                  </a:lnTo>
                  <a:lnTo>
                    <a:pt x="471" y="19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3685343" y="2281173"/>
              <a:ext cx="26925" cy="20919"/>
            </a:xfrm>
            <a:custGeom>
              <a:rect b="b" l="l" r="r" t="t"/>
              <a:pathLst>
                <a:path extrusionOk="0" h="310" w="399">
                  <a:moveTo>
                    <a:pt x="9" y="1"/>
                  </a:moveTo>
                  <a:lnTo>
                    <a:pt x="1" y="18"/>
                  </a:lnTo>
                  <a:lnTo>
                    <a:pt x="399" y="309"/>
                  </a:lnTo>
                  <a:lnTo>
                    <a:pt x="399" y="2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3705048" y="2308031"/>
              <a:ext cx="13833" cy="8435"/>
            </a:xfrm>
            <a:custGeom>
              <a:rect b="b" l="l" r="r" t="t"/>
              <a:pathLst>
                <a:path extrusionOk="0" h="125" w="205">
                  <a:moveTo>
                    <a:pt x="205" y="37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1"/>
                  </a:move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3712200" y="2308031"/>
              <a:ext cx="6681" cy="8435"/>
            </a:xfrm>
            <a:custGeom>
              <a:rect b="b" l="l" r="r" t="t"/>
              <a:pathLst>
                <a:path extrusionOk="0" h="125" w="99">
                  <a:moveTo>
                    <a:pt x="99" y="1"/>
                  </a:moveTo>
                  <a:lnTo>
                    <a:pt x="1" y="54"/>
                  </a:lnTo>
                  <a:lnTo>
                    <a:pt x="1" y="116"/>
                  </a:lnTo>
                  <a:lnTo>
                    <a:pt x="99" y="124"/>
                  </a:lnTo>
                  <a:lnTo>
                    <a:pt x="99" y="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3705048" y="2308031"/>
              <a:ext cx="7220" cy="7828"/>
            </a:xfrm>
            <a:custGeom>
              <a:rect b="b" l="l" r="r" t="t"/>
              <a:pathLst>
                <a:path extrusionOk="0" h="116" w="107">
                  <a:moveTo>
                    <a:pt x="0" y="1"/>
                  </a:moveTo>
                  <a:lnTo>
                    <a:pt x="0" y="18"/>
                  </a:lnTo>
                  <a:lnTo>
                    <a:pt x="107" y="116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3712200" y="2308031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99" y="1"/>
                  </a:move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3705048" y="2308031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07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3604435" y="2601367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07" y="1"/>
                  </a:moveTo>
                  <a:lnTo>
                    <a:pt x="1" y="63"/>
                  </a:lnTo>
                  <a:lnTo>
                    <a:pt x="1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3598024" y="2597791"/>
              <a:ext cx="13698" cy="7828"/>
            </a:xfrm>
            <a:custGeom>
              <a:rect b="b" l="l" r="r" t="t"/>
              <a:pathLst>
                <a:path extrusionOk="0" h="116" w="203">
                  <a:moveTo>
                    <a:pt x="96" y="1"/>
                  </a:moveTo>
                  <a:lnTo>
                    <a:pt x="0" y="54"/>
                  </a:lnTo>
                  <a:lnTo>
                    <a:pt x="96" y="116"/>
                  </a:lnTo>
                  <a:lnTo>
                    <a:pt x="202" y="5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1"/>
            <p:cNvSpPr/>
            <p:nvPr/>
          </p:nvSpPr>
          <p:spPr>
            <a:xfrm>
              <a:off x="3598024" y="2601367"/>
              <a:ext cx="6478" cy="68357"/>
            </a:xfrm>
            <a:custGeom>
              <a:rect b="b" l="l" r="r" t="t"/>
              <a:pathLst>
                <a:path extrusionOk="0" h="1013" w="96">
                  <a:moveTo>
                    <a:pt x="0" y="1"/>
                  </a:moveTo>
                  <a:lnTo>
                    <a:pt x="0" y="959"/>
                  </a:lnTo>
                  <a:lnTo>
                    <a:pt x="96" y="1012"/>
                  </a:lnTo>
                  <a:lnTo>
                    <a:pt x="96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1"/>
            <p:cNvSpPr/>
            <p:nvPr/>
          </p:nvSpPr>
          <p:spPr>
            <a:xfrm>
              <a:off x="3604435" y="2563039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0"/>
                  </a:moveTo>
                  <a:lnTo>
                    <a:pt x="1" y="1348"/>
                  </a:lnTo>
                  <a:lnTo>
                    <a:pt x="480" y="1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1"/>
            <p:cNvSpPr/>
            <p:nvPr/>
          </p:nvSpPr>
          <p:spPr>
            <a:xfrm>
              <a:off x="3572112" y="2563039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80" y="0"/>
                  </a:moveTo>
                  <a:lnTo>
                    <a:pt x="1" y="1093"/>
                  </a:lnTo>
                  <a:lnTo>
                    <a:pt x="480" y="1348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1"/>
            <p:cNvSpPr/>
            <p:nvPr/>
          </p:nvSpPr>
          <p:spPr>
            <a:xfrm>
              <a:off x="3604435" y="2559462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1" y="0"/>
                  </a:moveTo>
                  <a:lnTo>
                    <a:pt x="1" y="1154"/>
                  </a:lnTo>
                  <a:lnTo>
                    <a:pt x="410" y="9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3577038" y="2559462"/>
              <a:ext cx="27464" cy="77939"/>
            </a:xfrm>
            <a:custGeom>
              <a:rect b="b" l="l" r="r" t="t"/>
              <a:pathLst>
                <a:path extrusionOk="0" h="1155" w="407">
                  <a:moveTo>
                    <a:pt x="407" y="0"/>
                  </a:moveTo>
                  <a:lnTo>
                    <a:pt x="0" y="933"/>
                  </a:lnTo>
                  <a:lnTo>
                    <a:pt x="407" y="115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3604435" y="2545629"/>
              <a:ext cx="22336" cy="62419"/>
            </a:xfrm>
            <a:custGeom>
              <a:rect b="b" l="l" r="r" t="t"/>
              <a:pathLst>
                <a:path extrusionOk="0" h="925" w="331">
                  <a:moveTo>
                    <a:pt x="1" y="1"/>
                  </a:moveTo>
                  <a:lnTo>
                    <a:pt x="1" y="925"/>
                  </a:lnTo>
                  <a:lnTo>
                    <a:pt x="331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3582369" y="2545629"/>
              <a:ext cx="22133" cy="62419"/>
            </a:xfrm>
            <a:custGeom>
              <a:rect b="b" l="l" r="r" t="t"/>
              <a:pathLst>
                <a:path extrusionOk="0" h="925" w="328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3604435" y="2533145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1" y="1"/>
                  </a:moveTo>
                  <a:lnTo>
                    <a:pt x="1" y="718"/>
                  </a:lnTo>
                  <a:lnTo>
                    <a:pt x="259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3587227" y="2533145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1" y="578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3591411" y="2574375"/>
              <a:ext cx="29961" cy="9110"/>
            </a:xfrm>
            <a:custGeom>
              <a:rect b="b" l="l" r="r" t="t"/>
              <a:pathLst>
                <a:path extrusionOk="0" h="135" w="444">
                  <a:moveTo>
                    <a:pt x="398" y="37"/>
                  </a:moveTo>
                  <a:lnTo>
                    <a:pt x="443" y="135"/>
                  </a:lnTo>
                  <a:lnTo>
                    <a:pt x="443" y="135"/>
                  </a:lnTo>
                  <a:close/>
                  <a:moveTo>
                    <a:pt x="9" y="1"/>
                  </a:move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3604435" y="2574375"/>
              <a:ext cx="16937" cy="12754"/>
            </a:xfrm>
            <a:custGeom>
              <a:rect b="b" l="l" r="r" t="t"/>
              <a:pathLst>
                <a:path extrusionOk="0" h="189" w="251">
                  <a:moveTo>
                    <a:pt x="188" y="1"/>
                  </a:moveTo>
                  <a:lnTo>
                    <a:pt x="1" y="107"/>
                  </a:lnTo>
                  <a:lnTo>
                    <a:pt x="1" y="188"/>
                  </a:lnTo>
                  <a:lnTo>
                    <a:pt x="250" y="135"/>
                  </a:lnTo>
                  <a:lnTo>
                    <a:pt x="205" y="3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3591411" y="2574375"/>
              <a:ext cx="13091" cy="12754"/>
            </a:xfrm>
            <a:custGeom>
              <a:rect b="b" l="l" r="r" t="t"/>
              <a:pathLst>
                <a:path extrusionOk="0" h="189" w="194">
                  <a:moveTo>
                    <a:pt x="9" y="1"/>
                  </a:moveTo>
                  <a:lnTo>
                    <a:pt x="0" y="28"/>
                  </a:lnTo>
                  <a:lnTo>
                    <a:pt x="194" y="188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1"/>
            <p:cNvSpPr/>
            <p:nvPr/>
          </p:nvSpPr>
          <p:spPr>
            <a:xfrm>
              <a:off x="3604435" y="2598398"/>
              <a:ext cx="22336" cy="16870"/>
            </a:xfrm>
            <a:custGeom>
              <a:rect b="b" l="l" r="r" t="t"/>
              <a:pathLst>
                <a:path extrusionOk="0" h="250" w="331">
                  <a:moveTo>
                    <a:pt x="259" y="0"/>
                  </a:moveTo>
                  <a:lnTo>
                    <a:pt x="1" y="143"/>
                  </a:lnTo>
                  <a:lnTo>
                    <a:pt x="1" y="249"/>
                  </a:lnTo>
                  <a:lnTo>
                    <a:pt x="331" y="18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1"/>
            <p:cNvSpPr/>
            <p:nvPr/>
          </p:nvSpPr>
          <p:spPr>
            <a:xfrm>
              <a:off x="3586485" y="2598398"/>
              <a:ext cx="18017" cy="16870"/>
            </a:xfrm>
            <a:custGeom>
              <a:rect b="b" l="l" r="r" t="t"/>
              <a:pathLst>
                <a:path extrusionOk="0" h="250" w="267">
                  <a:moveTo>
                    <a:pt x="12" y="0"/>
                  </a:moveTo>
                  <a:lnTo>
                    <a:pt x="1" y="26"/>
                  </a:lnTo>
                  <a:lnTo>
                    <a:pt x="267" y="249"/>
                  </a:lnTo>
                  <a:lnTo>
                    <a:pt x="267" y="14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1"/>
            <p:cNvSpPr/>
            <p:nvPr/>
          </p:nvSpPr>
          <p:spPr>
            <a:xfrm>
              <a:off x="3630887" y="2623501"/>
              <a:ext cx="5938" cy="13294"/>
            </a:xfrm>
            <a:custGeom>
              <a:rect b="b" l="l" r="r" t="t"/>
              <a:pathLst>
                <a:path extrusionOk="0" h="197" w="88">
                  <a:moveTo>
                    <a:pt x="1" y="1"/>
                  </a:moveTo>
                  <a:lnTo>
                    <a:pt x="1" y="1"/>
                  </a:lnTo>
                  <a:lnTo>
                    <a:pt x="88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1"/>
            <p:cNvSpPr/>
            <p:nvPr/>
          </p:nvSpPr>
          <p:spPr>
            <a:xfrm>
              <a:off x="3604435" y="2623501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3" y="1"/>
                  </a:moveTo>
                  <a:lnTo>
                    <a:pt x="1" y="205"/>
                  </a:lnTo>
                  <a:lnTo>
                    <a:pt x="1" y="303"/>
                  </a:lnTo>
                  <a:lnTo>
                    <a:pt x="1" y="312"/>
                  </a:lnTo>
                  <a:lnTo>
                    <a:pt x="480" y="19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1"/>
            <p:cNvSpPr/>
            <p:nvPr/>
          </p:nvSpPr>
          <p:spPr>
            <a:xfrm>
              <a:off x="3577578" y="2623501"/>
              <a:ext cx="26925" cy="20514"/>
            </a:xfrm>
            <a:custGeom>
              <a:rect b="b" l="l" r="r" t="t"/>
              <a:pathLst>
                <a:path extrusionOk="0" h="304" w="399">
                  <a:moveTo>
                    <a:pt x="9" y="1"/>
                  </a:moveTo>
                  <a:lnTo>
                    <a:pt x="1" y="18"/>
                  </a:lnTo>
                  <a:lnTo>
                    <a:pt x="399" y="303"/>
                  </a:lnTo>
                  <a:lnTo>
                    <a:pt x="39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3598024" y="2650358"/>
              <a:ext cx="13698" cy="8570"/>
            </a:xfrm>
            <a:custGeom>
              <a:rect b="b" l="l" r="r" t="t"/>
              <a:pathLst>
                <a:path extrusionOk="0" h="127" w="203">
                  <a:moveTo>
                    <a:pt x="0" y="1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202" y="1"/>
                  </a:moveTo>
                  <a:lnTo>
                    <a:pt x="202" y="1"/>
                  </a:lnTo>
                  <a:lnTo>
                    <a:pt x="202" y="126"/>
                  </a:lnTo>
                  <a:lnTo>
                    <a:pt x="202" y="1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1"/>
            <p:cNvSpPr/>
            <p:nvPr/>
          </p:nvSpPr>
          <p:spPr>
            <a:xfrm>
              <a:off x="3604435" y="2650358"/>
              <a:ext cx="7288" cy="8570"/>
            </a:xfrm>
            <a:custGeom>
              <a:rect b="b" l="l" r="r" t="t"/>
              <a:pathLst>
                <a:path extrusionOk="0" h="127" w="108">
                  <a:moveTo>
                    <a:pt x="107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07" y="12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1"/>
            <p:cNvSpPr/>
            <p:nvPr/>
          </p:nvSpPr>
          <p:spPr>
            <a:xfrm>
              <a:off x="3598024" y="2650358"/>
              <a:ext cx="6478" cy="7963"/>
            </a:xfrm>
            <a:custGeom>
              <a:rect b="b" l="l" r="r" t="t"/>
              <a:pathLst>
                <a:path extrusionOk="0" h="118" w="96">
                  <a:moveTo>
                    <a:pt x="0" y="1"/>
                  </a:moveTo>
                  <a:lnTo>
                    <a:pt x="0" y="20"/>
                  </a:lnTo>
                  <a:lnTo>
                    <a:pt x="96" y="118"/>
                  </a:lnTo>
                  <a:lnTo>
                    <a:pt x="9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1"/>
            <p:cNvSpPr/>
            <p:nvPr/>
          </p:nvSpPr>
          <p:spPr>
            <a:xfrm>
              <a:off x="3604435" y="2650358"/>
              <a:ext cx="7288" cy="3711"/>
            </a:xfrm>
            <a:custGeom>
              <a:rect b="b" l="l" r="r" t="t"/>
              <a:pathLst>
                <a:path extrusionOk="0" h="55" w="108">
                  <a:moveTo>
                    <a:pt x="107" y="1"/>
                  </a:moveTo>
                  <a:lnTo>
                    <a:pt x="1" y="54"/>
                  </a:lnTo>
                  <a:lnTo>
                    <a:pt x="1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1"/>
            <p:cNvSpPr/>
            <p:nvPr/>
          </p:nvSpPr>
          <p:spPr>
            <a:xfrm>
              <a:off x="3598024" y="2650358"/>
              <a:ext cx="6478" cy="3711"/>
            </a:xfrm>
            <a:custGeom>
              <a:rect b="b" l="l" r="r" t="t"/>
              <a:pathLst>
                <a:path extrusionOk="0" h="55" w="9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1"/>
            <p:cNvSpPr/>
            <p:nvPr/>
          </p:nvSpPr>
          <p:spPr>
            <a:xfrm>
              <a:off x="3500313" y="2768314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1"/>
                  </a:moveTo>
                  <a:lnTo>
                    <a:pt x="1" y="54"/>
                  </a:lnTo>
                  <a:lnTo>
                    <a:pt x="1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1"/>
            <p:cNvSpPr/>
            <p:nvPr/>
          </p:nvSpPr>
          <p:spPr>
            <a:xfrm>
              <a:off x="3493835" y="2764737"/>
              <a:ext cx="13698" cy="7220"/>
            </a:xfrm>
            <a:custGeom>
              <a:rect b="b" l="l" r="r" t="t"/>
              <a:pathLst>
                <a:path extrusionOk="0" h="107" w="203">
                  <a:moveTo>
                    <a:pt x="107" y="0"/>
                  </a:moveTo>
                  <a:lnTo>
                    <a:pt x="1" y="54"/>
                  </a:lnTo>
                  <a:lnTo>
                    <a:pt x="97" y="107"/>
                  </a:lnTo>
                  <a:lnTo>
                    <a:pt x="203" y="5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1"/>
            <p:cNvSpPr/>
            <p:nvPr/>
          </p:nvSpPr>
          <p:spPr>
            <a:xfrm>
              <a:off x="3493835" y="2768314"/>
              <a:ext cx="6546" cy="68290"/>
            </a:xfrm>
            <a:custGeom>
              <a:rect b="b" l="l" r="r" t="t"/>
              <a:pathLst>
                <a:path extrusionOk="0" h="1012" w="97">
                  <a:moveTo>
                    <a:pt x="1" y="1"/>
                  </a:moveTo>
                  <a:lnTo>
                    <a:pt x="1" y="959"/>
                  </a:lnTo>
                  <a:lnTo>
                    <a:pt x="97" y="1012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1"/>
            <p:cNvSpPr/>
            <p:nvPr/>
          </p:nvSpPr>
          <p:spPr>
            <a:xfrm>
              <a:off x="3500313" y="2730120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1" y="0"/>
                  </a:moveTo>
                  <a:lnTo>
                    <a:pt x="1" y="1348"/>
                  </a:lnTo>
                  <a:lnTo>
                    <a:pt x="480" y="10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1"/>
            <p:cNvSpPr/>
            <p:nvPr/>
          </p:nvSpPr>
          <p:spPr>
            <a:xfrm>
              <a:off x="3468732" y="2730120"/>
              <a:ext cx="31648" cy="90963"/>
            </a:xfrm>
            <a:custGeom>
              <a:rect b="b" l="l" r="r" t="t"/>
              <a:pathLst>
                <a:path extrusionOk="0" h="1348" w="469">
                  <a:moveTo>
                    <a:pt x="469" y="0"/>
                  </a:moveTo>
                  <a:lnTo>
                    <a:pt x="0" y="1090"/>
                  </a:lnTo>
                  <a:lnTo>
                    <a:pt x="469" y="134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1"/>
            <p:cNvSpPr/>
            <p:nvPr/>
          </p:nvSpPr>
          <p:spPr>
            <a:xfrm>
              <a:off x="3500313" y="2726543"/>
              <a:ext cx="27667" cy="77737"/>
            </a:xfrm>
            <a:custGeom>
              <a:rect b="b" l="l" r="r" t="t"/>
              <a:pathLst>
                <a:path extrusionOk="0" h="1152" w="410">
                  <a:moveTo>
                    <a:pt x="1" y="0"/>
                  </a:moveTo>
                  <a:lnTo>
                    <a:pt x="1" y="1152"/>
                  </a:lnTo>
                  <a:lnTo>
                    <a:pt x="409" y="9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1"/>
            <p:cNvSpPr/>
            <p:nvPr/>
          </p:nvSpPr>
          <p:spPr>
            <a:xfrm>
              <a:off x="3472849" y="2726543"/>
              <a:ext cx="27532" cy="77737"/>
            </a:xfrm>
            <a:custGeom>
              <a:rect b="b" l="l" r="r" t="t"/>
              <a:pathLst>
                <a:path extrusionOk="0" h="1152" w="408">
                  <a:moveTo>
                    <a:pt x="408" y="0"/>
                  </a:moveTo>
                  <a:lnTo>
                    <a:pt x="1" y="931"/>
                  </a:lnTo>
                  <a:lnTo>
                    <a:pt x="408" y="1152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1"/>
            <p:cNvSpPr/>
            <p:nvPr/>
          </p:nvSpPr>
          <p:spPr>
            <a:xfrm>
              <a:off x="3500313" y="2712710"/>
              <a:ext cx="22336" cy="61744"/>
            </a:xfrm>
            <a:custGeom>
              <a:rect b="b" l="l" r="r" t="t"/>
              <a:pathLst>
                <a:path extrusionOk="0" h="915" w="331">
                  <a:moveTo>
                    <a:pt x="1" y="1"/>
                  </a:moveTo>
                  <a:lnTo>
                    <a:pt x="1" y="914"/>
                  </a:lnTo>
                  <a:lnTo>
                    <a:pt x="330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1"/>
            <p:cNvSpPr/>
            <p:nvPr/>
          </p:nvSpPr>
          <p:spPr>
            <a:xfrm>
              <a:off x="3478180" y="2712710"/>
              <a:ext cx="22201" cy="61744"/>
            </a:xfrm>
            <a:custGeom>
              <a:rect b="b" l="l" r="r" t="t"/>
              <a:pathLst>
                <a:path extrusionOk="0" h="915" w="329">
                  <a:moveTo>
                    <a:pt x="329" y="1"/>
                  </a:moveTo>
                  <a:lnTo>
                    <a:pt x="1" y="746"/>
                  </a:lnTo>
                  <a:lnTo>
                    <a:pt x="329" y="91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1"/>
            <p:cNvSpPr/>
            <p:nvPr/>
          </p:nvSpPr>
          <p:spPr>
            <a:xfrm>
              <a:off x="3500313" y="2700091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0"/>
                  </a:moveTo>
                  <a:lnTo>
                    <a:pt x="1" y="720"/>
                  </a:lnTo>
                  <a:lnTo>
                    <a:pt x="258" y="5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1"/>
            <p:cNvSpPr/>
            <p:nvPr/>
          </p:nvSpPr>
          <p:spPr>
            <a:xfrm>
              <a:off x="3483646" y="2700091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0"/>
                  </a:moveTo>
                  <a:lnTo>
                    <a:pt x="1" y="577"/>
                  </a:lnTo>
                  <a:lnTo>
                    <a:pt x="248" y="72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1"/>
            <p:cNvSpPr/>
            <p:nvPr/>
          </p:nvSpPr>
          <p:spPr>
            <a:xfrm>
              <a:off x="3487222" y="2742604"/>
              <a:ext cx="67" cy="675"/>
            </a:xfrm>
            <a:custGeom>
              <a:rect b="b" l="l" r="r" t="t"/>
              <a:pathLst>
                <a:path extrusionOk="0" h="10" w="1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1"/>
            <p:cNvSpPr/>
            <p:nvPr/>
          </p:nvSpPr>
          <p:spPr>
            <a:xfrm>
              <a:off x="3500313" y="2741456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88" y="1"/>
                  </a:moveTo>
                  <a:lnTo>
                    <a:pt x="1" y="107"/>
                  </a:lnTo>
                  <a:lnTo>
                    <a:pt x="1" y="186"/>
                  </a:lnTo>
                  <a:lnTo>
                    <a:pt x="250" y="13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1"/>
            <p:cNvSpPr/>
            <p:nvPr/>
          </p:nvSpPr>
          <p:spPr>
            <a:xfrm>
              <a:off x="3487222" y="2741456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9" y="1"/>
                  </a:moveTo>
                  <a:lnTo>
                    <a:pt x="1" y="18"/>
                  </a:lnTo>
                  <a:lnTo>
                    <a:pt x="1" y="26"/>
                  </a:lnTo>
                  <a:lnTo>
                    <a:pt x="195" y="186"/>
                  </a:lnTo>
                  <a:lnTo>
                    <a:pt x="195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1"/>
            <p:cNvSpPr/>
            <p:nvPr/>
          </p:nvSpPr>
          <p:spPr>
            <a:xfrm>
              <a:off x="3483106" y="2765277"/>
              <a:ext cx="40151" cy="12146"/>
            </a:xfrm>
            <a:custGeom>
              <a:rect b="b" l="l" r="r" t="t"/>
              <a:pathLst>
                <a:path extrusionOk="0" h="180" w="595">
                  <a:moveTo>
                    <a:pt x="9" y="1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513" y="1"/>
                  </a:moveTo>
                  <a:lnTo>
                    <a:pt x="513" y="1"/>
                  </a:lnTo>
                  <a:lnTo>
                    <a:pt x="594" y="180"/>
                  </a:lnTo>
                  <a:lnTo>
                    <a:pt x="594" y="18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1"/>
            <p:cNvSpPr/>
            <p:nvPr/>
          </p:nvSpPr>
          <p:spPr>
            <a:xfrm>
              <a:off x="3500313" y="2765277"/>
              <a:ext cx="22943" cy="16330"/>
            </a:xfrm>
            <a:custGeom>
              <a:rect b="b" l="l" r="r" t="t"/>
              <a:pathLst>
                <a:path extrusionOk="0" h="242" w="340">
                  <a:moveTo>
                    <a:pt x="258" y="1"/>
                  </a:moveTo>
                  <a:lnTo>
                    <a:pt x="1" y="135"/>
                  </a:lnTo>
                  <a:lnTo>
                    <a:pt x="1" y="242"/>
                  </a:lnTo>
                  <a:lnTo>
                    <a:pt x="339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1"/>
            <p:cNvSpPr/>
            <p:nvPr/>
          </p:nvSpPr>
          <p:spPr>
            <a:xfrm>
              <a:off x="3483106" y="2765277"/>
              <a:ext cx="17275" cy="16330"/>
            </a:xfrm>
            <a:custGeom>
              <a:rect b="b" l="l" r="r" t="t"/>
              <a:pathLst>
                <a:path extrusionOk="0" h="242" w="256">
                  <a:moveTo>
                    <a:pt x="9" y="1"/>
                  </a:moveTo>
                  <a:lnTo>
                    <a:pt x="0" y="20"/>
                  </a:lnTo>
                  <a:lnTo>
                    <a:pt x="256" y="242"/>
                  </a:lnTo>
                  <a:lnTo>
                    <a:pt x="256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1"/>
            <p:cNvSpPr/>
            <p:nvPr/>
          </p:nvSpPr>
          <p:spPr>
            <a:xfrm>
              <a:off x="3473456" y="2789907"/>
              <a:ext cx="59247" cy="13833"/>
            </a:xfrm>
            <a:custGeom>
              <a:rect b="b" l="l" r="r" t="t"/>
              <a:pathLst>
                <a:path extrusionOk="0" h="205" w="878">
                  <a:moveTo>
                    <a:pt x="790" y="0"/>
                  </a:moveTo>
                  <a:lnTo>
                    <a:pt x="790" y="0"/>
                  </a:lnTo>
                  <a:lnTo>
                    <a:pt x="878" y="204"/>
                  </a:lnTo>
                  <a:close/>
                  <a:moveTo>
                    <a:pt x="9" y="0"/>
                  </a:move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1"/>
            <p:cNvSpPr/>
            <p:nvPr/>
          </p:nvSpPr>
          <p:spPr>
            <a:xfrm>
              <a:off x="3500313" y="2789907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2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1"/>
            <p:cNvSpPr/>
            <p:nvPr/>
          </p:nvSpPr>
          <p:spPr>
            <a:xfrm>
              <a:off x="3473456" y="2789907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0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1"/>
            <p:cNvSpPr/>
            <p:nvPr/>
          </p:nvSpPr>
          <p:spPr>
            <a:xfrm>
              <a:off x="3500313" y="2789907"/>
              <a:ext cx="26520" cy="14373"/>
            </a:xfrm>
            <a:custGeom>
              <a:rect b="b" l="l" r="r" t="t"/>
              <a:pathLst>
                <a:path extrusionOk="0" h="213" w="393">
                  <a:moveTo>
                    <a:pt x="392" y="0"/>
                  </a:moveTo>
                  <a:lnTo>
                    <a:pt x="1" y="21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1"/>
            <p:cNvSpPr/>
            <p:nvPr/>
          </p:nvSpPr>
          <p:spPr>
            <a:xfrm>
              <a:off x="3473996" y="2789907"/>
              <a:ext cx="26385" cy="14373"/>
            </a:xfrm>
            <a:custGeom>
              <a:rect b="b" l="l" r="r" t="t"/>
              <a:pathLst>
                <a:path extrusionOk="0" h="213" w="39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91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1"/>
            <p:cNvSpPr/>
            <p:nvPr/>
          </p:nvSpPr>
          <p:spPr>
            <a:xfrm>
              <a:off x="3493835" y="2817439"/>
              <a:ext cx="13698" cy="8435"/>
            </a:xfrm>
            <a:custGeom>
              <a:rect b="b" l="l" r="r" t="t"/>
              <a:pathLst>
                <a:path extrusionOk="0" h="125" w="203">
                  <a:moveTo>
                    <a:pt x="203" y="37"/>
                  </a:moveTo>
                  <a:lnTo>
                    <a:pt x="203" y="124"/>
                  </a:lnTo>
                  <a:lnTo>
                    <a:pt x="203" y="124"/>
                  </a:lnTo>
                  <a:close/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1"/>
            <p:cNvSpPr/>
            <p:nvPr/>
          </p:nvSpPr>
          <p:spPr>
            <a:xfrm>
              <a:off x="3500313" y="2817439"/>
              <a:ext cx="7220" cy="8435"/>
            </a:xfrm>
            <a:custGeom>
              <a:rect b="b" l="l" r="r" t="t"/>
              <a:pathLst>
                <a:path extrusionOk="0" h="125" w="107">
                  <a:moveTo>
                    <a:pt x="107" y="1"/>
                  </a:moveTo>
                  <a:lnTo>
                    <a:pt x="1" y="54"/>
                  </a:lnTo>
                  <a:lnTo>
                    <a:pt x="1" y="116"/>
                  </a:lnTo>
                  <a:lnTo>
                    <a:pt x="107" y="124"/>
                  </a:lnTo>
                  <a:lnTo>
                    <a:pt x="107" y="3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1"/>
            <p:cNvSpPr/>
            <p:nvPr/>
          </p:nvSpPr>
          <p:spPr>
            <a:xfrm>
              <a:off x="3493835" y="2817439"/>
              <a:ext cx="6546" cy="7828"/>
            </a:xfrm>
            <a:custGeom>
              <a:rect b="b" l="l" r="r" t="t"/>
              <a:pathLst>
                <a:path extrusionOk="0" h="116" w="97">
                  <a:moveTo>
                    <a:pt x="1" y="1"/>
                  </a:moveTo>
                  <a:lnTo>
                    <a:pt x="1" y="18"/>
                  </a:lnTo>
                  <a:lnTo>
                    <a:pt x="97" y="116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1"/>
            <p:cNvSpPr/>
            <p:nvPr/>
          </p:nvSpPr>
          <p:spPr>
            <a:xfrm>
              <a:off x="3654168" y="2437930"/>
              <a:ext cx="7288" cy="68830"/>
            </a:xfrm>
            <a:custGeom>
              <a:rect b="b" l="l" r="r" t="t"/>
              <a:pathLst>
                <a:path extrusionOk="0" h="1020" w="108">
                  <a:moveTo>
                    <a:pt x="107" y="0"/>
                  </a:moveTo>
                  <a:lnTo>
                    <a:pt x="1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1"/>
            <p:cNvSpPr/>
            <p:nvPr/>
          </p:nvSpPr>
          <p:spPr>
            <a:xfrm>
              <a:off x="3647555" y="2434286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1"/>
                  </a:moveTo>
                  <a:lnTo>
                    <a:pt x="1" y="63"/>
                  </a:lnTo>
                  <a:lnTo>
                    <a:pt x="99" y="116"/>
                  </a:lnTo>
                  <a:lnTo>
                    <a:pt x="205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1"/>
            <p:cNvSpPr/>
            <p:nvPr/>
          </p:nvSpPr>
          <p:spPr>
            <a:xfrm>
              <a:off x="3647555" y="2438470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0"/>
                  </a:lnTo>
                  <a:lnTo>
                    <a:pt x="99" y="1012"/>
                  </a:lnTo>
                  <a:lnTo>
                    <a:pt x="99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1"/>
            <p:cNvSpPr/>
            <p:nvPr/>
          </p:nvSpPr>
          <p:spPr>
            <a:xfrm>
              <a:off x="3654168" y="2400276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0"/>
                  </a:moveTo>
                  <a:lnTo>
                    <a:pt x="1" y="1340"/>
                  </a:lnTo>
                  <a:lnTo>
                    <a:pt x="480" y="1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1"/>
            <p:cNvSpPr/>
            <p:nvPr/>
          </p:nvSpPr>
          <p:spPr>
            <a:xfrm>
              <a:off x="3622452" y="2400276"/>
              <a:ext cx="31783" cy="90423"/>
            </a:xfrm>
            <a:custGeom>
              <a:rect b="b" l="l" r="r" t="t"/>
              <a:pathLst>
                <a:path extrusionOk="0" h="1340" w="471">
                  <a:moveTo>
                    <a:pt x="471" y="0"/>
                  </a:moveTo>
                  <a:lnTo>
                    <a:pt x="0" y="1082"/>
                  </a:lnTo>
                  <a:lnTo>
                    <a:pt x="471" y="1340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1"/>
            <p:cNvSpPr/>
            <p:nvPr/>
          </p:nvSpPr>
          <p:spPr>
            <a:xfrm>
              <a:off x="3654168" y="2396092"/>
              <a:ext cx="27667" cy="77804"/>
            </a:xfrm>
            <a:custGeom>
              <a:rect b="b" l="l" r="r" t="t"/>
              <a:pathLst>
                <a:path extrusionOk="0" h="1153" w="410">
                  <a:moveTo>
                    <a:pt x="1" y="1"/>
                  </a:moveTo>
                  <a:lnTo>
                    <a:pt x="1" y="1152"/>
                  </a:lnTo>
                  <a:lnTo>
                    <a:pt x="409" y="9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1"/>
            <p:cNvSpPr/>
            <p:nvPr/>
          </p:nvSpPr>
          <p:spPr>
            <a:xfrm>
              <a:off x="3626703" y="2396092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408" y="1"/>
                  </a:moveTo>
                  <a:lnTo>
                    <a:pt x="1" y="940"/>
                  </a:lnTo>
                  <a:lnTo>
                    <a:pt x="408" y="115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1"/>
            <p:cNvSpPr/>
            <p:nvPr/>
          </p:nvSpPr>
          <p:spPr>
            <a:xfrm>
              <a:off x="3654168" y="2382326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0"/>
                  </a:moveTo>
                  <a:lnTo>
                    <a:pt x="1" y="922"/>
                  </a:lnTo>
                  <a:lnTo>
                    <a:pt x="328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1"/>
            <p:cNvSpPr/>
            <p:nvPr/>
          </p:nvSpPr>
          <p:spPr>
            <a:xfrm>
              <a:off x="3632034" y="2382326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9" y="0"/>
                  </a:moveTo>
                  <a:lnTo>
                    <a:pt x="1" y="745"/>
                  </a:lnTo>
                  <a:lnTo>
                    <a:pt x="329" y="922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1"/>
            <p:cNvSpPr/>
            <p:nvPr/>
          </p:nvSpPr>
          <p:spPr>
            <a:xfrm>
              <a:off x="3654168" y="2369640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1"/>
                  </a:lnTo>
                  <a:lnTo>
                    <a:pt x="258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1"/>
            <p:cNvSpPr/>
            <p:nvPr/>
          </p:nvSpPr>
          <p:spPr>
            <a:xfrm>
              <a:off x="3637500" y="2369640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1"/>
                  </a:moveTo>
                  <a:lnTo>
                    <a:pt x="1" y="586"/>
                  </a:lnTo>
                  <a:lnTo>
                    <a:pt x="248" y="72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1"/>
            <p:cNvSpPr/>
            <p:nvPr/>
          </p:nvSpPr>
          <p:spPr>
            <a:xfrm>
              <a:off x="3641077" y="2411613"/>
              <a:ext cx="29961" cy="8435"/>
            </a:xfrm>
            <a:custGeom>
              <a:rect b="b" l="l" r="r" t="t"/>
              <a:pathLst>
                <a:path extrusionOk="0" h="125" w="444">
                  <a:moveTo>
                    <a:pt x="382" y="1"/>
                  </a:moveTo>
                  <a:lnTo>
                    <a:pt x="382" y="1"/>
                  </a:lnTo>
                  <a:lnTo>
                    <a:pt x="444" y="124"/>
                  </a:lnTo>
                  <a:lnTo>
                    <a:pt x="444" y="124"/>
                  </a:lnTo>
                  <a:close/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1"/>
            <p:cNvSpPr/>
            <p:nvPr/>
          </p:nvSpPr>
          <p:spPr>
            <a:xfrm>
              <a:off x="3654168" y="2411613"/>
              <a:ext cx="16870" cy="12011"/>
            </a:xfrm>
            <a:custGeom>
              <a:rect b="b" l="l" r="r" t="t"/>
              <a:pathLst>
                <a:path extrusionOk="0" h="178" w="250">
                  <a:moveTo>
                    <a:pt x="188" y="1"/>
                  </a:moveTo>
                  <a:lnTo>
                    <a:pt x="1" y="99"/>
                  </a:lnTo>
                  <a:lnTo>
                    <a:pt x="1" y="177"/>
                  </a:lnTo>
                  <a:lnTo>
                    <a:pt x="250" y="124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1"/>
            <p:cNvSpPr/>
            <p:nvPr/>
          </p:nvSpPr>
          <p:spPr>
            <a:xfrm>
              <a:off x="3641077" y="2411613"/>
              <a:ext cx="13159" cy="12011"/>
            </a:xfrm>
            <a:custGeom>
              <a:rect b="b" l="l" r="r" t="t"/>
              <a:pathLst>
                <a:path extrusionOk="0" h="178" w="195">
                  <a:moveTo>
                    <a:pt x="9" y="1"/>
                  </a:moveTo>
                  <a:lnTo>
                    <a:pt x="1" y="18"/>
                  </a:lnTo>
                  <a:lnTo>
                    <a:pt x="195" y="177"/>
                  </a:lnTo>
                  <a:lnTo>
                    <a:pt x="195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1"/>
            <p:cNvSpPr/>
            <p:nvPr/>
          </p:nvSpPr>
          <p:spPr>
            <a:xfrm>
              <a:off x="3654168" y="2411613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188" y="1"/>
                  </a:moveTo>
                  <a:lnTo>
                    <a:pt x="1" y="99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1"/>
            <p:cNvSpPr/>
            <p:nvPr/>
          </p:nvSpPr>
          <p:spPr>
            <a:xfrm>
              <a:off x="3641684" y="2411613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86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1"/>
            <p:cNvSpPr/>
            <p:nvPr/>
          </p:nvSpPr>
          <p:spPr>
            <a:xfrm>
              <a:off x="3674547" y="2441507"/>
              <a:ext cx="2564" cy="6073"/>
            </a:xfrm>
            <a:custGeom>
              <a:rect b="b" l="l" r="r" t="t"/>
              <a:pathLst>
                <a:path extrusionOk="0" h="90" w="38">
                  <a:moveTo>
                    <a:pt x="1" y="0"/>
                  </a:moveTo>
                  <a:lnTo>
                    <a:pt x="37" y="90"/>
                  </a:lnTo>
                  <a:lnTo>
                    <a:pt x="37" y="9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1"/>
            <p:cNvSpPr/>
            <p:nvPr/>
          </p:nvSpPr>
          <p:spPr>
            <a:xfrm>
              <a:off x="3654168" y="2435636"/>
              <a:ext cx="22943" cy="16128"/>
            </a:xfrm>
            <a:custGeom>
              <a:rect b="b" l="l" r="r" t="t"/>
              <a:pathLst>
                <a:path extrusionOk="0" h="239" w="340">
                  <a:moveTo>
                    <a:pt x="258" y="0"/>
                  </a:moveTo>
                  <a:lnTo>
                    <a:pt x="1" y="132"/>
                  </a:lnTo>
                  <a:lnTo>
                    <a:pt x="1" y="239"/>
                  </a:lnTo>
                  <a:lnTo>
                    <a:pt x="339" y="177"/>
                  </a:lnTo>
                  <a:lnTo>
                    <a:pt x="303" y="8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1"/>
            <p:cNvSpPr/>
            <p:nvPr/>
          </p:nvSpPr>
          <p:spPr>
            <a:xfrm>
              <a:off x="3636758" y="2435636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12" y="0"/>
                  </a:moveTo>
                  <a:lnTo>
                    <a:pt x="1" y="17"/>
                  </a:lnTo>
                  <a:lnTo>
                    <a:pt x="259" y="239"/>
                  </a:lnTo>
                  <a:lnTo>
                    <a:pt x="259" y="13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1"/>
            <p:cNvSpPr/>
            <p:nvPr/>
          </p:nvSpPr>
          <p:spPr>
            <a:xfrm>
              <a:off x="3680620" y="2460064"/>
              <a:ext cx="5938" cy="13226"/>
            </a:xfrm>
            <a:custGeom>
              <a:rect b="b" l="l" r="r" t="t"/>
              <a:pathLst>
                <a:path extrusionOk="0" h="196" w="88">
                  <a:moveTo>
                    <a:pt x="0" y="0"/>
                  </a:moveTo>
                  <a:lnTo>
                    <a:pt x="0" y="0"/>
                  </a:lnTo>
                  <a:lnTo>
                    <a:pt x="88" y="19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1"/>
            <p:cNvSpPr/>
            <p:nvPr/>
          </p:nvSpPr>
          <p:spPr>
            <a:xfrm>
              <a:off x="3654168" y="2460064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2" y="0"/>
                  </a:moveTo>
                  <a:lnTo>
                    <a:pt x="1" y="204"/>
                  </a:lnTo>
                  <a:lnTo>
                    <a:pt x="1" y="311"/>
                  </a:lnTo>
                  <a:lnTo>
                    <a:pt x="480" y="196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1"/>
            <p:cNvSpPr/>
            <p:nvPr/>
          </p:nvSpPr>
          <p:spPr>
            <a:xfrm>
              <a:off x="3627311" y="2460064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0" y="19"/>
                  </a:lnTo>
                  <a:lnTo>
                    <a:pt x="399" y="311"/>
                  </a:lnTo>
                  <a:lnTo>
                    <a:pt x="399" y="20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654168" y="2460064"/>
              <a:ext cx="26520" cy="13833"/>
            </a:xfrm>
            <a:custGeom>
              <a:rect b="b" l="l" r="r" t="t"/>
              <a:pathLst>
                <a:path extrusionOk="0" h="205" w="393">
                  <a:moveTo>
                    <a:pt x="392" y="0"/>
                  </a:moveTo>
                  <a:lnTo>
                    <a:pt x="1" y="20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3627850" y="2460064"/>
              <a:ext cx="26385" cy="13833"/>
            </a:xfrm>
            <a:custGeom>
              <a:rect b="b" l="l" r="r" t="t"/>
              <a:pathLst>
                <a:path extrusionOk="0" h="205" w="391">
                  <a:moveTo>
                    <a:pt x="1" y="0"/>
                  </a:moveTo>
                  <a:lnTo>
                    <a:pt x="1" y="0"/>
                  </a:lnTo>
                  <a:lnTo>
                    <a:pt x="391" y="20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647555" y="2487056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1"/>
            <p:cNvSpPr/>
            <p:nvPr/>
          </p:nvSpPr>
          <p:spPr>
            <a:xfrm>
              <a:off x="3654168" y="2487056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1"/>
            <p:cNvSpPr/>
            <p:nvPr/>
          </p:nvSpPr>
          <p:spPr>
            <a:xfrm>
              <a:off x="3647555" y="248705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4017480" y="2425379"/>
              <a:ext cx="7288" cy="68897"/>
            </a:xfrm>
            <a:custGeom>
              <a:rect b="b" l="l" r="r" t="t"/>
              <a:pathLst>
                <a:path extrusionOk="0" h="1021" w="108">
                  <a:moveTo>
                    <a:pt x="107" y="1"/>
                  </a:moveTo>
                  <a:lnTo>
                    <a:pt x="1" y="63"/>
                  </a:lnTo>
                  <a:lnTo>
                    <a:pt x="1" y="1021"/>
                  </a:lnTo>
                  <a:lnTo>
                    <a:pt x="99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011002" y="2421802"/>
              <a:ext cx="13766" cy="7828"/>
            </a:xfrm>
            <a:custGeom>
              <a:rect b="b" l="l" r="r" t="t"/>
              <a:pathLst>
                <a:path extrusionOk="0" h="116" w="204">
                  <a:moveTo>
                    <a:pt x="97" y="1"/>
                  </a:moveTo>
                  <a:lnTo>
                    <a:pt x="1" y="63"/>
                  </a:lnTo>
                  <a:lnTo>
                    <a:pt x="97" y="116"/>
                  </a:lnTo>
                  <a:lnTo>
                    <a:pt x="203" y="5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4011002" y="2425986"/>
              <a:ext cx="6546" cy="68290"/>
            </a:xfrm>
            <a:custGeom>
              <a:rect b="b" l="l" r="r" t="t"/>
              <a:pathLst>
                <a:path extrusionOk="0" h="1012" w="97">
                  <a:moveTo>
                    <a:pt x="1" y="1"/>
                  </a:moveTo>
                  <a:lnTo>
                    <a:pt x="1" y="950"/>
                  </a:lnTo>
                  <a:lnTo>
                    <a:pt x="97" y="1012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1"/>
            <p:cNvSpPr/>
            <p:nvPr/>
          </p:nvSpPr>
          <p:spPr>
            <a:xfrm>
              <a:off x="4017480" y="2387657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0"/>
                  </a:moveTo>
                  <a:lnTo>
                    <a:pt x="1" y="1339"/>
                  </a:lnTo>
                  <a:lnTo>
                    <a:pt x="480" y="10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1"/>
            <p:cNvSpPr/>
            <p:nvPr/>
          </p:nvSpPr>
          <p:spPr>
            <a:xfrm>
              <a:off x="3985157" y="2387657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480" y="0"/>
                  </a:moveTo>
                  <a:lnTo>
                    <a:pt x="1" y="1084"/>
                  </a:lnTo>
                  <a:lnTo>
                    <a:pt x="480" y="133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1"/>
            <p:cNvSpPr/>
            <p:nvPr/>
          </p:nvSpPr>
          <p:spPr>
            <a:xfrm>
              <a:off x="4017480" y="2383474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0"/>
                  </a:moveTo>
                  <a:lnTo>
                    <a:pt x="1" y="1163"/>
                  </a:lnTo>
                  <a:lnTo>
                    <a:pt x="409" y="9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1"/>
            <p:cNvSpPr/>
            <p:nvPr/>
          </p:nvSpPr>
          <p:spPr>
            <a:xfrm>
              <a:off x="3990016" y="2383474"/>
              <a:ext cx="27532" cy="78479"/>
            </a:xfrm>
            <a:custGeom>
              <a:rect b="b" l="l" r="r" t="t"/>
              <a:pathLst>
                <a:path extrusionOk="0" h="1163" w="408">
                  <a:moveTo>
                    <a:pt x="408" y="0"/>
                  </a:moveTo>
                  <a:lnTo>
                    <a:pt x="1" y="941"/>
                  </a:lnTo>
                  <a:lnTo>
                    <a:pt x="408" y="1163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1"/>
            <p:cNvSpPr/>
            <p:nvPr/>
          </p:nvSpPr>
          <p:spPr>
            <a:xfrm>
              <a:off x="4017480" y="2369640"/>
              <a:ext cx="22336" cy="62419"/>
            </a:xfrm>
            <a:custGeom>
              <a:rect b="b" l="l" r="r" t="t"/>
              <a:pathLst>
                <a:path extrusionOk="0" h="925" w="331">
                  <a:moveTo>
                    <a:pt x="1" y="1"/>
                  </a:moveTo>
                  <a:lnTo>
                    <a:pt x="1" y="925"/>
                  </a:lnTo>
                  <a:lnTo>
                    <a:pt x="331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1"/>
            <p:cNvSpPr/>
            <p:nvPr/>
          </p:nvSpPr>
          <p:spPr>
            <a:xfrm>
              <a:off x="3995347" y="2369640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1"/>
                  </a:moveTo>
                  <a:lnTo>
                    <a:pt x="1" y="746"/>
                  </a:lnTo>
                  <a:lnTo>
                    <a:pt x="329" y="925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1"/>
            <p:cNvSpPr/>
            <p:nvPr/>
          </p:nvSpPr>
          <p:spPr>
            <a:xfrm>
              <a:off x="4017480" y="2357156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1" y="1"/>
                  </a:moveTo>
                  <a:lnTo>
                    <a:pt x="1" y="718"/>
                  </a:lnTo>
                  <a:lnTo>
                    <a:pt x="258" y="5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1"/>
            <p:cNvSpPr/>
            <p:nvPr/>
          </p:nvSpPr>
          <p:spPr>
            <a:xfrm>
              <a:off x="4000273" y="2357156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256" y="1"/>
                  </a:moveTo>
                  <a:lnTo>
                    <a:pt x="0" y="586"/>
                  </a:lnTo>
                  <a:lnTo>
                    <a:pt x="256" y="71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1"/>
            <p:cNvSpPr/>
            <p:nvPr/>
          </p:nvSpPr>
          <p:spPr>
            <a:xfrm>
              <a:off x="4030099" y="2398994"/>
              <a:ext cx="1822" cy="3644"/>
            </a:xfrm>
            <a:custGeom>
              <a:rect b="b" l="l" r="r" t="t"/>
              <a:pathLst>
                <a:path extrusionOk="0" h="54" w="27">
                  <a:moveTo>
                    <a:pt x="1" y="0"/>
                  </a:moveTo>
                  <a:lnTo>
                    <a:pt x="1" y="0"/>
                  </a:lnTo>
                  <a:lnTo>
                    <a:pt x="27" y="5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4017480" y="2398994"/>
              <a:ext cx="16330" cy="12146"/>
            </a:xfrm>
            <a:custGeom>
              <a:rect b="b" l="l" r="r" t="t"/>
              <a:pathLst>
                <a:path extrusionOk="0" h="180" w="242">
                  <a:moveTo>
                    <a:pt x="188" y="0"/>
                  </a:moveTo>
                  <a:lnTo>
                    <a:pt x="1" y="98"/>
                  </a:lnTo>
                  <a:lnTo>
                    <a:pt x="1" y="179"/>
                  </a:lnTo>
                  <a:lnTo>
                    <a:pt x="241" y="126"/>
                  </a:lnTo>
                  <a:lnTo>
                    <a:pt x="214" y="5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4003849" y="2398994"/>
              <a:ext cx="13698" cy="12146"/>
            </a:xfrm>
            <a:custGeom>
              <a:rect b="b" l="l" r="r" t="t"/>
              <a:pathLst>
                <a:path extrusionOk="0" h="180" w="203">
                  <a:moveTo>
                    <a:pt x="17" y="0"/>
                  </a:moveTo>
                  <a:lnTo>
                    <a:pt x="0" y="19"/>
                  </a:lnTo>
                  <a:lnTo>
                    <a:pt x="203" y="179"/>
                  </a:lnTo>
                  <a:lnTo>
                    <a:pt x="203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4017480" y="2398994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188" y="0"/>
                  </a:moveTo>
                  <a:lnTo>
                    <a:pt x="1" y="98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4004996" y="2398994"/>
              <a:ext cx="12551" cy="6681"/>
            </a:xfrm>
            <a:custGeom>
              <a:rect b="b" l="l" r="r" t="t"/>
              <a:pathLst>
                <a:path extrusionOk="0" h="99" w="186">
                  <a:moveTo>
                    <a:pt x="0" y="0"/>
                  </a:moveTo>
                  <a:lnTo>
                    <a:pt x="0" y="0"/>
                  </a:lnTo>
                  <a:lnTo>
                    <a:pt x="186" y="98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3999531" y="2422950"/>
              <a:ext cx="40286" cy="12011"/>
            </a:xfrm>
            <a:custGeom>
              <a:rect b="b" l="l" r="r" t="t"/>
              <a:pathLst>
                <a:path extrusionOk="0" h="178" w="597"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524" y="1"/>
                  </a:moveTo>
                  <a:lnTo>
                    <a:pt x="524" y="1"/>
                  </a:lnTo>
                  <a:lnTo>
                    <a:pt x="597" y="17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4017480" y="2422950"/>
              <a:ext cx="22336" cy="16330"/>
            </a:xfrm>
            <a:custGeom>
              <a:rect b="b" l="l" r="r" t="t"/>
              <a:pathLst>
                <a:path extrusionOk="0" h="242" w="331">
                  <a:moveTo>
                    <a:pt x="258" y="1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1" y="17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3999531" y="2422950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11" y="1"/>
                  </a:moveTo>
                  <a:lnTo>
                    <a:pt x="1" y="18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3990623" y="2447512"/>
              <a:ext cx="59247" cy="13294"/>
            </a:xfrm>
            <a:custGeom>
              <a:rect b="b" l="l" r="r" t="t"/>
              <a:pathLst>
                <a:path extrusionOk="0" h="197" w="878">
                  <a:moveTo>
                    <a:pt x="9" y="1"/>
                  </a:move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790" y="1"/>
                  </a:moveTo>
                  <a:lnTo>
                    <a:pt x="790" y="1"/>
                  </a:lnTo>
                  <a:lnTo>
                    <a:pt x="878" y="19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4017480" y="2447512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1" y="214"/>
                  </a:lnTo>
                  <a:lnTo>
                    <a:pt x="1" y="312"/>
                  </a:lnTo>
                  <a:lnTo>
                    <a:pt x="480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3990623" y="2447512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4011002" y="2474370"/>
              <a:ext cx="13159" cy="8570"/>
            </a:xfrm>
            <a:custGeom>
              <a:rect b="b" l="l" r="r" t="t"/>
              <a:pathLst>
                <a:path extrusionOk="0" h="127" w="195">
                  <a:moveTo>
                    <a:pt x="195" y="37"/>
                  </a:moveTo>
                  <a:lnTo>
                    <a:pt x="195" y="127"/>
                  </a:lnTo>
                  <a:lnTo>
                    <a:pt x="195" y="127"/>
                  </a:lnTo>
                  <a:close/>
                  <a:moveTo>
                    <a:pt x="1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4017480" y="2474370"/>
              <a:ext cx="6681" cy="8570"/>
            </a:xfrm>
            <a:custGeom>
              <a:rect b="b" l="l" r="r" t="t"/>
              <a:pathLst>
                <a:path extrusionOk="0" h="127" w="99">
                  <a:moveTo>
                    <a:pt x="99" y="1"/>
                  </a:moveTo>
                  <a:lnTo>
                    <a:pt x="1" y="54"/>
                  </a:lnTo>
                  <a:lnTo>
                    <a:pt x="1" y="118"/>
                  </a:lnTo>
                  <a:lnTo>
                    <a:pt x="1" y="127"/>
                  </a:lnTo>
                  <a:lnTo>
                    <a:pt x="99" y="127"/>
                  </a:lnTo>
                  <a:lnTo>
                    <a:pt x="99" y="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4011002" y="2474370"/>
              <a:ext cx="6546" cy="8030"/>
            </a:xfrm>
            <a:custGeom>
              <a:rect b="b" l="l" r="r" t="t"/>
              <a:pathLst>
                <a:path extrusionOk="0" h="119" w="97">
                  <a:moveTo>
                    <a:pt x="1" y="1"/>
                  </a:moveTo>
                  <a:lnTo>
                    <a:pt x="1" y="20"/>
                  </a:lnTo>
                  <a:lnTo>
                    <a:pt x="97" y="118"/>
                  </a:lnTo>
                  <a:lnTo>
                    <a:pt x="9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4017480" y="2474370"/>
              <a:ext cx="6681" cy="3711"/>
            </a:xfrm>
            <a:custGeom>
              <a:rect b="b" l="l" r="r" t="t"/>
              <a:pathLst>
                <a:path extrusionOk="0" h="55" w="99">
                  <a:moveTo>
                    <a:pt x="99" y="1"/>
                  </a:move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4011002" y="2474370"/>
              <a:ext cx="6546" cy="3711"/>
            </a:xfrm>
            <a:custGeom>
              <a:rect b="b" l="l" r="r" t="t"/>
              <a:pathLst>
                <a:path extrusionOk="0" h="55" w="97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7" y="5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4182132" y="2175702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4174911" y="2171585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107" y="115"/>
                  </a:lnTo>
                  <a:lnTo>
                    <a:pt x="205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4174911" y="2175702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" y="1"/>
                  </a:moveTo>
                  <a:lnTo>
                    <a:pt x="1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4181524" y="2137508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1" y="1"/>
                  </a:moveTo>
                  <a:lnTo>
                    <a:pt x="1" y="1348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4149809" y="2137508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471" y="1"/>
                  </a:moveTo>
                  <a:lnTo>
                    <a:pt x="0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4181524" y="2133931"/>
              <a:ext cx="28274" cy="77804"/>
            </a:xfrm>
            <a:custGeom>
              <a:rect b="b" l="l" r="r" t="t"/>
              <a:pathLst>
                <a:path extrusionOk="0" h="1153" w="419">
                  <a:moveTo>
                    <a:pt x="1" y="0"/>
                  </a:moveTo>
                  <a:lnTo>
                    <a:pt x="1" y="1152"/>
                  </a:lnTo>
                  <a:lnTo>
                    <a:pt x="418" y="9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4153992" y="2133931"/>
              <a:ext cx="27599" cy="77804"/>
            </a:xfrm>
            <a:custGeom>
              <a:rect b="b" l="l" r="r" t="t"/>
              <a:pathLst>
                <a:path extrusionOk="0" h="1153" w="409">
                  <a:moveTo>
                    <a:pt x="409" y="0"/>
                  </a:moveTo>
                  <a:lnTo>
                    <a:pt x="0" y="931"/>
                  </a:lnTo>
                  <a:lnTo>
                    <a:pt x="409" y="115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4181524" y="2119558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1"/>
                  </a:moveTo>
                  <a:lnTo>
                    <a:pt x="1" y="922"/>
                  </a:lnTo>
                  <a:lnTo>
                    <a:pt x="329" y="7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4159998" y="2119558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320" y="1"/>
                  </a:moveTo>
                  <a:lnTo>
                    <a:pt x="1" y="746"/>
                  </a:lnTo>
                  <a:lnTo>
                    <a:pt x="320" y="922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4181524" y="2107479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0"/>
                  </a:lnTo>
                  <a:lnTo>
                    <a:pt x="258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4164722" y="2107479"/>
              <a:ext cx="16870" cy="48653"/>
            </a:xfrm>
            <a:custGeom>
              <a:rect b="b" l="l" r="r" t="t"/>
              <a:pathLst>
                <a:path extrusionOk="0" h="721" w="250">
                  <a:moveTo>
                    <a:pt x="250" y="1"/>
                  </a:moveTo>
                  <a:lnTo>
                    <a:pt x="1" y="578"/>
                  </a:lnTo>
                  <a:lnTo>
                    <a:pt x="250" y="72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4168298" y="2148845"/>
              <a:ext cx="30096" cy="8435"/>
            </a:xfrm>
            <a:custGeom>
              <a:rect b="b" l="l" r="r" t="t"/>
              <a:pathLst>
                <a:path extrusionOk="0" h="125" w="446">
                  <a:moveTo>
                    <a:pt x="401" y="35"/>
                  </a:moveTo>
                  <a:lnTo>
                    <a:pt x="446" y="124"/>
                  </a:lnTo>
                  <a:lnTo>
                    <a:pt x="446" y="124"/>
                  </a:lnTo>
                  <a:close/>
                  <a:moveTo>
                    <a:pt x="12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4181524" y="2148845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97" y="1"/>
                  </a:moveTo>
                  <a:lnTo>
                    <a:pt x="1" y="107"/>
                  </a:lnTo>
                  <a:lnTo>
                    <a:pt x="1" y="186"/>
                  </a:lnTo>
                  <a:lnTo>
                    <a:pt x="250" y="124"/>
                  </a:lnTo>
                  <a:lnTo>
                    <a:pt x="205" y="35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4168298" y="214884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2" y="1"/>
                  </a:moveTo>
                  <a:lnTo>
                    <a:pt x="1" y="26"/>
                  </a:lnTo>
                  <a:lnTo>
                    <a:pt x="197" y="186"/>
                  </a:lnTo>
                  <a:lnTo>
                    <a:pt x="197" y="10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4181524" y="2172733"/>
              <a:ext cx="22808" cy="16263"/>
            </a:xfrm>
            <a:custGeom>
              <a:rect b="b" l="l" r="r" t="t"/>
              <a:pathLst>
                <a:path extrusionOk="0" h="241" w="338">
                  <a:moveTo>
                    <a:pt x="258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4164182" y="2172733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4207841" y="2197295"/>
              <a:ext cx="6073" cy="13833"/>
            </a:xfrm>
            <a:custGeom>
              <a:rect b="b" l="l" r="r" t="t"/>
              <a:pathLst>
                <a:path extrusionOk="0" h="205" w="90">
                  <a:moveTo>
                    <a:pt x="0" y="0"/>
                  </a:moveTo>
                  <a:lnTo>
                    <a:pt x="0" y="0"/>
                  </a:lnTo>
                  <a:lnTo>
                    <a:pt x="90" y="205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4181524" y="2197295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9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4155275" y="2197295"/>
              <a:ext cx="26317" cy="21054"/>
            </a:xfrm>
            <a:custGeom>
              <a:rect b="b" l="l" r="r" t="t"/>
              <a:pathLst>
                <a:path extrusionOk="0" h="312" w="390">
                  <a:moveTo>
                    <a:pt x="9" y="0"/>
                  </a:moveTo>
                  <a:lnTo>
                    <a:pt x="0" y="28"/>
                  </a:lnTo>
                  <a:lnTo>
                    <a:pt x="390" y="311"/>
                  </a:lnTo>
                  <a:lnTo>
                    <a:pt x="390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4174911" y="2224895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4182132" y="2224895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8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98" y="12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4174911" y="2224895"/>
              <a:ext cx="7288" cy="7828"/>
            </a:xfrm>
            <a:custGeom>
              <a:rect b="b" l="l" r="r" t="t"/>
              <a:pathLst>
                <a:path extrusionOk="0" h="116" w="108">
                  <a:moveTo>
                    <a:pt x="1" y="0"/>
                  </a:moveTo>
                  <a:lnTo>
                    <a:pt x="1" y="17"/>
                  </a:lnTo>
                  <a:lnTo>
                    <a:pt x="107" y="115"/>
                  </a:lnTo>
                  <a:lnTo>
                    <a:pt x="107" y="53"/>
                  </a:lnTo>
                  <a:lnTo>
                    <a:pt x="9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4181524" y="2224895"/>
              <a:ext cx="7288" cy="3644"/>
            </a:xfrm>
            <a:custGeom>
              <a:rect b="b" l="l" r="r" t="t"/>
              <a:pathLst>
                <a:path extrusionOk="0" h="54" w="108">
                  <a:moveTo>
                    <a:pt x="107" y="0"/>
                  </a:moveTo>
                  <a:lnTo>
                    <a:pt x="1" y="53"/>
                  </a:lnTo>
                  <a:lnTo>
                    <a:pt x="9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891225" y="2054170"/>
              <a:ext cx="7220" cy="68357"/>
            </a:xfrm>
            <a:custGeom>
              <a:rect b="b" l="l" r="r" t="t"/>
              <a:pathLst>
                <a:path extrusionOk="0" h="1013" w="107">
                  <a:moveTo>
                    <a:pt x="107" y="1"/>
                  </a:moveTo>
                  <a:lnTo>
                    <a:pt x="0" y="65"/>
                  </a:lnTo>
                  <a:lnTo>
                    <a:pt x="0" y="1012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884612" y="2050593"/>
              <a:ext cx="13833" cy="7963"/>
            </a:xfrm>
            <a:custGeom>
              <a:rect b="b" l="l" r="r" t="t"/>
              <a:pathLst>
                <a:path extrusionOk="0" h="118" w="205">
                  <a:moveTo>
                    <a:pt x="107" y="1"/>
                  </a:moveTo>
                  <a:lnTo>
                    <a:pt x="0" y="54"/>
                  </a:lnTo>
                  <a:lnTo>
                    <a:pt x="98" y="118"/>
                  </a:lnTo>
                  <a:lnTo>
                    <a:pt x="205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884612" y="2054170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891225" y="2015976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0" y="1"/>
                  </a:moveTo>
                  <a:lnTo>
                    <a:pt x="0" y="1348"/>
                  </a:lnTo>
                  <a:lnTo>
                    <a:pt x="479" y="1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859442" y="2015976"/>
              <a:ext cx="31851" cy="91031"/>
            </a:xfrm>
            <a:custGeom>
              <a:rect b="b" l="l" r="r" t="t"/>
              <a:pathLst>
                <a:path extrusionOk="0" h="1349" w="472">
                  <a:moveTo>
                    <a:pt x="471" y="1"/>
                  </a:moveTo>
                  <a:lnTo>
                    <a:pt x="1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891225" y="2012399"/>
              <a:ext cx="27667" cy="77804"/>
            </a:xfrm>
            <a:custGeom>
              <a:rect b="b" l="l" r="r" t="t"/>
              <a:pathLst>
                <a:path extrusionOk="0" h="1153" w="410">
                  <a:moveTo>
                    <a:pt x="0" y="0"/>
                  </a:moveTo>
                  <a:lnTo>
                    <a:pt x="0" y="1152"/>
                  </a:lnTo>
                  <a:lnTo>
                    <a:pt x="409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863761" y="2012399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407" y="0"/>
                  </a:moveTo>
                  <a:lnTo>
                    <a:pt x="1" y="931"/>
                  </a:lnTo>
                  <a:lnTo>
                    <a:pt x="407" y="115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891225" y="1998633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0" y="0"/>
                  </a:moveTo>
                  <a:lnTo>
                    <a:pt x="0" y="913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869092" y="1998633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328" y="0"/>
                  </a:moveTo>
                  <a:lnTo>
                    <a:pt x="0" y="745"/>
                  </a:lnTo>
                  <a:lnTo>
                    <a:pt x="328" y="913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891225" y="1985947"/>
              <a:ext cx="17410" cy="48653"/>
            </a:xfrm>
            <a:custGeom>
              <a:rect b="b" l="l" r="r" t="t"/>
              <a:pathLst>
                <a:path extrusionOk="0" h="721" w="258">
                  <a:moveTo>
                    <a:pt x="0" y="1"/>
                  </a:moveTo>
                  <a:lnTo>
                    <a:pt x="0" y="720"/>
                  </a:lnTo>
                  <a:lnTo>
                    <a:pt x="258" y="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874557" y="1985947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7" y="1"/>
                  </a:moveTo>
                  <a:lnTo>
                    <a:pt x="0" y="578"/>
                  </a:lnTo>
                  <a:lnTo>
                    <a:pt x="247" y="720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891225" y="2027313"/>
              <a:ext cx="16870" cy="12619"/>
            </a:xfrm>
            <a:custGeom>
              <a:rect b="b" l="l" r="r" t="t"/>
              <a:pathLst>
                <a:path extrusionOk="0" h="187" w="250">
                  <a:moveTo>
                    <a:pt x="188" y="1"/>
                  </a:moveTo>
                  <a:lnTo>
                    <a:pt x="0" y="107"/>
                  </a:lnTo>
                  <a:lnTo>
                    <a:pt x="0" y="186"/>
                  </a:lnTo>
                  <a:lnTo>
                    <a:pt x="249" y="13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3878134" y="2027313"/>
              <a:ext cx="13159" cy="12619"/>
            </a:xfrm>
            <a:custGeom>
              <a:rect b="b" l="l" r="r" t="t"/>
              <a:pathLst>
                <a:path extrusionOk="0" h="187" w="195">
                  <a:moveTo>
                    <a:pt x="9" y="1"/>
                  </a:moveTo>
                  <a:lnTo>
                    <a:pt x="1" y="26"/>
                  </a:lnTo>
                  <a:lnTo>
                    <a:pt x="194" y="186"/>
                  </a:lnTo>
                  <a:lnTo>
                    <a:pt x="19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3891225" y="2027313"/>
              <a:ext cx="12686" cy="7288"/>
            </a:xfrm>
            <a:custGeom>
              <a:rect b="b" l="l" r="r" t="t"/>
              <a:pathLst>
                <a:path extrusionOk="0" h="108" w="188">
                  <a:moveTo>
                    <a:pt x="188" y="1"/>
                  </a:moveTo>
                  <a:lnTo>
                    <a:pt x="0" y="107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3878741" y="2027313"/>
              <a:ext cx="12551" cy="7288"/>
            </a:xfrm>
            <a:custGeom>
              <a:rect b="b" l="l" r="r" t="t"/>
              <a:pathLst>
                <a:path extrusionOk="0" h="108" w="186">
                  <a:moveTo>
                    <a:pt x="0" y="1"/>
                  </a:moveTo>
                  <a:lnTo>
                    <a:pt x="0" y="1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3873815" y="2051336"/>
              <a:ext cx="40286" cy="12551"/>
            </a:xfrm>
            <a:custGeom>
              <a:rect b="b" l="l" r="r" t="t"/>
              <a:pathLst>
                <a:path extrusionOk="0" h="186" w="597">
                  <a:moveTo>
                    <a:pt x="1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516" y="0"/>
                  </a:moveTo>
                  <a:lnTo>
                    <a:pt x="516" y="0"/>
                  </a:lnTo>
                  <a:lnTo>
                    <a:pt x="597" y="186"/>
                  </a:lnTo>
                  <a:lnTo>
                    <a:pt x="597" y="18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3891225" y="2051336"/>
              <a:ext cx="22876" cy="16128"/>
            </a:xfrm>
            <a:custGeom>
              <a:rect b="b" l="l" r="r" t="t"/>
              <a:pathLst>
                <a:path extrusionOk="0" h="239" w="339">
                  <a:moveTo>
                    <a:pt x="258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39" y="18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3873815" y="2051336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11" y="0"/>
                  </a:moveTo>
                  <a:lnTo>
                    <a:pt x="1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3864368" y="2076438"/>
              <a:ext cx="607" cy="1215"/>
            </a:xfrm>
            <a:custGeom>
              <a:rect b="b" l="l" r="r" t="t"/>
              <a:pathLst>
                <a:path extrusionOk="0" h="18" w="9">
                  <a:moveTo>
                    <a:pt x="9" y="1"/>
                  </a:move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3891225" y="2076438"/>
              <a:ext cx="32390" cy="20379"/>
            </a:xfrm>
            <a:custGeom>
              <a:rect b="b" l="l" r="r" t="t"/>
              <a:pathLst>
                <a:path extrusionOk="0" h="302" w="480">
                  <a:moveTo>
                    <a:pt x="392" y="1"/>
                  </a:moveTo>
                  <a:lnTo>
                    <a:pt x="0" y="203"/>
                  </a:lnTo>
                  <a:lnTo>
                    <a:pt x="0" y="301"/>
                  </a:lnTo>
                  <a:lnTo>
                    <a:pt x="479" y="195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3864368" y="2076438"/>
              <a:ext cx="26925" cy="20379"/>
            </a:xfrm>
            <a:custGeom>
              <a:rect b="b" l="l" r="r" t="t"/>
              <a:pathLst>
                <a:path extrusionOk="0" h="302" w="399">
                  <a:moveTo>
                    <a:pt x="9" y="1"/>
                  </a:moveTo>
                  <a:lnTo>
                    <a:pt x="0" y="18"/>
                  </a:lnTo>
                  <a:lnTo>
                    <a:pt x="398" y="301"/>
                  </a:lnTo>
                  <a:lnTo>
                    <a:pt x="398" y="20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3884612" y="2103363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6"/>
                  </a:moveTo>
                  <a:lnTo>
                    <a:pt x="205" y="123"/>
                  </a:lnTo>
                  <a:lnTo>
                    <a:pt x="205" y="123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3891225" y="2103363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3"/>
                  </a:lnTo>
                  <a:lnTo>
                    <a:pt x="107" y="3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3884612" y="2103363"/>
              <a:ext cx="6681" cy="7760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3770976" y="1680666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8" y="1"/>
                  </a:moveTo>
                  <a:lnTo>
                    <a:pt x="0" y="65"/>
                  </a:lnTo>
                  <a:lnTo>
                    <a:pt x="0" y="1012"/>
                  </a:lnTo>
                  <a:lnTo>
                    <a:pt x="98" y="95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3764363" y="1677090"/>
              <a:ext cx="13294" cy="7963"/>
            </a:xfrm>
            <a:custGeom>
              <a:rect b="b" l="l" r="r" t="t"/>
              <a:pathLst>
                <a:path extrusionOk="0" h="118" w="197">
                  <a:moveTo>
                    <a:pt x="98" y="1"/>
                  </a:moveTo>
                  <a:lnTo>
                    <a:pt x="0" y="54"/>
                  </a:lnTo>
                  <a:lnTo>
                    <a:pt x="98" y="118"/>
                  </a:lnTo>
                  <a:lnTo>
                    <a:pt x="196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3764363" y="1680666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0" y="1"/>
                  </a:moveTo>
                  <a:lnTo>
                    <a:pt x="0" y="959"/>
                  </a:lnTo>
                  <a:lnTo>
                    <a:pt x="98" y="1012"/>
                  </a:lnTo>
                  <a:lnTo>
                    <a:pt x="98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3770976" y="1642473"/>
              <a:ext cx="31783" cy="91031"/>
            </a:xfrm>
            <a:custGeom>
              <a:rect b="b" l="l" r="r" t="t"/>
              <a:pathLst>
                <a:path extrusionOk="0" h="1349" w="471">
                  <a:moveTo>
                    <a:pt x="0" y="0"/>
                  </a:moveTo>
                  <a:lnTo>
                    <a:pt x="0" y="1348"/>
                  </a:lnTo>
                  <a:lnTo>
                    <a:pt x="471" y="1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3738653" y="1642473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479" y="0"/>
                  </a:moveTo>
                  <a:lnTo>
                    <a:pt x="0" y="1090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3770976" y="1638896"/>
              <a:ext cx="27532" cy="77804"/>
            </a:xfrm>
            <a:custGeom>
              <a:rect b="b" l="l" r="r" t="t"/>
              <a:pathLst>
                <a:path extrusionOk="0" h="1153" w="408">
                  <a:moveTo>
                    <a:pt x="0" y="0"/>
                  </a:moveTo>
                  <a:lnTo>
                    <a:pt x="0" y="1152"/>
                  </a:lnTo>
                  <a:lnTo>
                    <a:pt x="407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3742836" y="1638896"/>
              <a:ext cx="28207" cy="77804"/>
            </a:xfrm>
            <a:custGeom>
              <a:rect b="b" l="l" r="r" t="t"/>
              <a:pathLst>
                <a:path extrusionOk="0" h="1153" w="418">
                  <a:moveTo>
                    <a:pt x="417" y="0"/>
                  </a:moveTo>
                  <a:lnTo>
                    <a:pt x="0" y="931"/>
                  </a:lnTo>
                  <a:lnTo>
                    <a:pt x="417" y="1152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3770976" y="1625063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0" y="1"/>
                  </a:moveTo>
                  <a:lnTo>
                    <a:pt x="0" y="923"/>
                  </a:lnTo>
                  <a:lnTo>
                    <a:pt x="320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3748842" y="1625063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328" y="1"/>
                  </a:moveTo>
                  <a:lnTo>
                    <a:pt x="1" y="746"/>
                  </a:lnTo>
                  <a:lnTo>
                    <a:pt x="328" y="92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3770976" y="1612444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0" y="1"/>
                  </a:moveTo>
                  <a:lnTo>
                    <a:pt x="0" y="720"/>
                  </a:lnTo>
                  <a:lnTo>
                    <a:pt x="247" y="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3753566" y="1612444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258" y="1"/>
                  </a:moveTo>
                  <a:lnTo>
                    <a:pt x="1" y="577"/>
                  </a:lnTo>
                  <a:lnTo>
                    <a:pt x="258" y="72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3757210" y="1653809"/>
              <a:ext cx="29894" cy="8975"/>
            </a:xfrm>
            <a:custGeom>
              <a:rect b="b" l="l" r="r" t="t"/>
              <a:pathLst>
                <a:path extrusionOk="0" h="133" w="443">
                  <a:moveTo>
                    <a:pt x="417" y="71"/>
                  </a:moveTo>
                  <a:lnTo>
                    <a:pt x="443" y="133"/>
                  </a:lnTo>
                  <a:lnTo>
                    <a:pt x="443" y="133"/>
                  </a:lnTo>
                  <a:close/>
                  <a:moveTo>
                    <a:pt x="9" y="1"/>
                  </a:move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3770976" y="1653809"/>
              <a:ext cx="16128" cy="12551"/>
            </a:xfrm>
            <a:custGeom>
              <a:rect b="b" l="l" r="r" t="t"/>
              <a:pathLst>
                <a:path extrusionOk="0" h="186" w="239">
                  <a:moveTo>
                    <a:pt x="186" y="1"/>
                  </a:moveTo>
                  <a:lnTo>
                    <a:pt x="0" y="107"/>
                  </a:lnTo>
                  <a:lnTo>
                    <a:pt x="0" y="186"/>
                  </a:lnTo>
                  <a:lnTo>
                    <a:pt x="239" y="133"/>
                  </a:lnTo>
                  <a:lnTo>
                    <a:pt x="213" y="7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3757210" y="1653809"/>
              <a:ext cx="13833" cy="12551"/>
            </a:xfrm>
            <a:custGeom>
              <a:rect b="b" l="l" r="r" t="t"/>
              <a:pathLst>
                <a:path extrusionOk="0" h="186" w="205">
                  <a:moveTo>
                    <a:pt x="9" y="1"/>
                  </a:moveTo>
                  <a:lnTo>
                    <a:pt x="0" y="26"/>
                  </a:lnTo>
                  <a:lnTo>
                    <a:pt x="204" y="186"/>
                  </a:lnTo>
                  <a:lnTo>
                    <a:pt x="204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3787643" y="1677832"/>
              <a:ext cx="5533" cy="12551"/>
            </a:xfrm>
            <a:custGeom>
              <a:rect b="b" l="l" r="r" t="t"/>
              <a:pathLst>
                <a:path extrusionOk="0" h="186" w="82">
                  <a:moveTo>
                    <a:pt x="0" y="0"/>
                  </a:moveTo>
                  <a:lnTo>
                    <a:pt x="0" y="0"/>
                  </a:lnTo>
                  <a:lnTo>
                    <a:pt x="81" y="185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3770976" y="1677832"/>
              <a:ext cx="22201" cy="16128"/>
            </a:xfrm>
            <a:custGeom>
              <a:rect b="b" l="l" r="r" t="t"/>
              <a:pathLst>
                <a:path extrusionOk="0" h="239" w="329">
                  <a:moveTo>
                    <a:pt x="247" y="0"/>
                  </a:moveTo>
                  <a:lnTo>
                    <a:pt x="0" y="141"/>
                  </a:lnTo>
                  <a:lnTo>
                    <a:pt x="0" y="239"/>
                  </a:lnTo>
                  <a:lnTo>
                    <a:pt x="328" y="18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3753026" y="1677832"/>
              <a:ext cx="18017" cy="16128"/>
            </a:xfrm>
            <a:custGeom>
              <a:rect b="b" l="l" r="r" t="t"/>
              <a:pathLst>
                <a:path extrusionOk="0" h="239" w="267">
                  <a:moveTo>
                    <a:pt x="9" y="0"/>
                  </a:moveTo>
                  <a:lnTo>
                    <a:pt x="0" y="26"/>
                  </a:lnTo>
                  <a:lnTo>
                    <a:pt x="266" y="239"/>
                  </a:lnTo>
                  <a:lnTo>
                    <a:pt x="266" y="14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3796686" y="1702935"/>
              <a:ext cx="6073" cy="13159"/>
            </a:xfrm>
            <a:custGeom>
              <a:rect b="b" l="l" r="r" t="t"/>
              <a:pathLst>
                <a:path extrusionOk="0" h="195" w="90">
                  <a:moveTo>
                    <a:pt x="0" y="1"/>
                  </a:moveTo>
                  <a:lnTo>
                    <a:pt x="0" y="1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3770976" y="1702935"/>
              <a:ext cx="31783" cy="20311"/>
            </a:xfrm>
            <a:custGeom>
              <a:rect b="b" l="l" r="r" t="t"/>
              <a:pathLst>
                <a:path extrusionOk="0" h="301" w="471">
                  <a:moveTo>
                    <a:pt x="381" y="1"/>
                  </a:moveTo>
                  <a:lnTo>
                    <a:pt x="0" y="203"/>
                  </a:lnTo>
                  <a:lnTo>
                    <a:pt x="0" y="301"/>
                  </a:lnTo>
                  <a:lnTo>
                    <a:pt x="471" y="194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3743984" y="1702935"/>
              <a:ext cx="27059" cy="20311"/>
            </a:xfrm>
            <a:custGeom>
              <a:rect b="b" l="l" r="r" t="t"/>
              <a:pathLst>
                <a:path extrusionOk="0" h="301" w="401">
                  <a:moveTo>
                    <a:pt x="9" y="1"/>
                  </a:moveTo>
                  <a:lnTo>
                    <a:pt x="0" y="18"/>
                  </a:lnTo>
                  <a:lnTo>
                    <a:pt x="400" y="301"/>
                  </a:lnTo>
                  <a:lnTo>
                    <a:pt x="400" y="20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3770976" y="1702935"/>
              <a:ext cx="25777" cy="13766"/>
            </a:xfrm>
            <a:custGeom>
              <a:rect b="b" l="l" r="r" t="t"/>
              <a:pathLst>
                <a:path extrusionOk="0" h="204" w="382">
                  <a:moveTo>
                    <a:pt x="381" y="1"/>
                  </a:moveTo>
                  <a:lnTo>
                    <a:pt x="0" y="203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3744523" y="1702935"/>
              <a:ext cx="26520" cy="13766"/>
            </a:xfrm>
            <a:custGeom>
              <a:rect b="b" l="l" r="r" t="t"/>
              <a:pathLst>
                <a:path extrusionOk="0" h="204" w="393">
                  <a:moveTo>
                    <a:pt x="1" y="1"/>
                  </a:moveTo>
                  <a:lnTo>
                    <a:pt x="1" y="1"/>
                  </a:lnTo>
                  <a:lnTo>
                    <a:pt x="392" y="20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3764363" y="1729792"/>
              <a:ext cx="13294" cy="8435"/>
            </a:xfrm>
            <a:custGeom>
              <a:rect b="b" l="l" r="r" t="t"/>
              <a:pathLst>
                <a:path extrusionOk="0" h="125" w="197">
                  <a:moveTo>
                    <a:pt x="0" y="1"/>
                  </a:moveTo>
                  <a:lnTo>
                    <a:pt x="0" y="18"/>
                  </a:lnTo>
                  <a:lnTo>
                    <a:pt x="0" y="18"/>
                  </a:lnTo>
                  <a:close/>
                  <a:moveTo>
                    <a:pt x="196" y="1"/>
                  </a:moveTo>
                  <a:lnTo>
                    <a:pt x="196" y="1"/>
                  </a:lnTo>
                  <a:lnTo>
                    <a:pt x="196" y="124"/>
                  </a:lnTo>
                  <a:lnTo>
                    <a:pt x="196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3770976" y="1729792"/>
              <a:ext cx="6681" cy="8435"/>
            </a:xfrm>
            <a:custGeom>
              <a:rect b="b" l="l" r="r" t="t"/>
              <a:pathLst>
                <a:path extrusionOk="0" h="125" w="99">
                  <a:moveTo>
                    <a:pt x="98" y="1"/>
                  </a:moveTo>
                  <a:lnTo>
                    <a:pt x="0" y="54"/>
                  </a:lnTo>
                  <a:lnTo>
                    <a:pt x="0" y="116"/>
                  </a:lnTo>
                  <a:lnTo>
                    <a:pt x="98" y="12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3764363" y="1729792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1"/>
                  </a:moveTo>
                  <a:lnTo>
                    <a:pt x="0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007426" y="1769335"/>
              <a:ext cx="7288" cy="68897"/>
            </a:xfrm>
            <a:custGeom>
              <a:rect b="b" l="l" r="r" t="t"/>
              <a:pathLst>
                <a:path extrusionOk="0" h="1021" w="108">
                  <a:moveTo>
                    <a:pt x="107" y="0"/>
                  </a:moveTo>
                  <a:lnTo>
                    <a:pt x="9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000813" y="1765759"/>
              <a:ext cx="13901" cy="7828"/>
            </a:xfrm>
            <a:custGeom>
              <a:rect b="b" l="l" r="r" t="t"/>
              <a:pathLst>
                <a:path extrusionOk="0" h="116" w="206">
                  <a:moveTo>
                    <a:pt x="107" y="0"/>
                  </a:moveTo>
                  <a:lnTo>
                    <a:pt x="1" y="62"/>
                  </a:lnTo>
                  <a:lnTo>
                    <a:pt x="107" y="115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000813" y="1769875"/>
              <a:ext cx="7288" cy="68357"/>
            </a:xfrm>
            <a:custGeom>
              <a:rect b="b" l="l" r="r" t="t"/>
              <a:pathLst>
                <a:path extrusionOk="0" h="1013" w="108">
                  <a:moveTo>
                    <a:pt x="1" y="1"/>
                  </a:moveTo>
                  <a:lnTo>
                    <a:pt x="1" y="959"/>
                  </a:lnTo>
                  <a:lnTo>
                    <a:pt x="99" y="1012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007426" y="1731681"/>
              <a:ext cx="32390" cy="90423"/>
            </a:xfrm>
            <a:custGeom>
              <a:rect b="b" l="l" r="r" t="t"/>
              <a:pathLst>
                <a:path extrusionOk="0" h="1340" w="480">
                  <a:moveTo>
                    <a:pt x="1" y="1"/>
                  </a:moveTo>
                  <a:lnTo>
                    <a:pt x="1" y="1340"/>
                  </a:lnTo>
                  <a:lnTo>
                    <a:pt x="480" y="1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3975710" y="1731681"/>
              <a:ext cx="31783" cy="90423"/>
            </a:xfrm>
            <a:custGeom>
              <a:rect b="b" l="l" r="r" t="t"/>
              <a:pathLst>
                <a:path extrusionOk="0" h="1340" w="471">
                  <a:moveTo>
                    <a:pt x="471" y="1"/>
                  </a:moveTo>
                  <a:lnTo>
                    <a:pt x="0" y="1091"/>
                  </a:lnTo>
                  <a:lnTo>
                    <a:pt x="471" y="1340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007426" y="1727363"/>
              <a:ext cx="28072" cy="78547"/>
            </a:xfrm>
            <a:custGeom>
              <a:rect b="b" l="l" r="r" t="t"/>
              <a:pathLst>
                <a:path extrusionOk="0" h="1164" w="416">
                  <a:moveTo>
                    <a:pt x="1" y="1"/>
                  </a:moveTo>
                  <a:lnTo>
                    <a:pt x="1" y="1163"/>
                  </a:lnTo>
                  <a:lnTo>
                    <a:pt x="416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3979826" y="1727363"/>
              <a:ext cx="27667" cy="78547"/>
            </a:xfrm>
            <a:custGeom>
              <a:rect b="b" l="l" r="r" t="t"/>
              <a:pathLst>
                <a:path extrusionOk="0" h="1164" w="410">
                  <a:moveTo>
                    <a:pt x="410" y="1"/>
                  </a:moveTo>
                  <a:lnTo>
                    <a:pt x="1" y="942"/>
                  </a:lnTo>
                  <a:lnTo>
                    <a:pt x="410" y="116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007426" y="1713732"/>
              <a:ext cx="22201" cy="62284"/>
            </a:xfrm>
            <a:custGeom>
              <a:rect b="b" l="l" r="r" t="t"/>
              <a:pathLst>
                <a:path extrusionOk="0" h="923" w="329">
                  <a:moveTo>
                    <a:pt x="1" y="0"/>
                  </a:moveTo>
                  <a:lnTo>
                    <a:pt x="1" y="922"/>
                  </a:lnTo>
                  <a:lnTo>
                    <a:pt x="328" y="7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3985900" y="1713732"/>
              <a:ext cx="21594" cy="62284"/>
            </a:xfrm>
            <a:custGeom>
              <a:rect b="b" l="l" r="r" t="t"/>
              <a:pathLst>
                <a:path extrusionOk="0" h="923" w="320">
                  <a:moveTo>
                    <a:pt x="320" y="0"/>
                  </a:moveTo>
                  <a:lnTo>
                    <a:pt x="0" y="746"/>
                  </a:lnTo>
                  <a:lnTo>
                    <a:pt x="320" y="92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007426" y="1701113"/>
              <a:ext cx="17342" cy="48586"/>
            </a:xfrm>
            <a:custGeom>
              <a:rect b="b" l="l" r="r" t="t"/>
              <a:pathLst>
                <a:path extrusionOk="0" h="720" w="257">
                  <a:moveTo>
                    <a:pt x="1" y="0"/>
                  </a:moveTo>
                  <a:lnTo>
                    <a:pt x="1" y="720"/>
                  </a:lnTo>
                  <a:lnTo>
                    <a:pt x="256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3990623" y="1701113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250" y="0"/>
                  </a:moveTo>
                  <a:lnTo>
                    <a:pt x="1" y="586"/>
                  </a:lnTo>
                  <a:lnTo>
                    <a:pt x="250" y="72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4020517" y="1743018"/>
              <a:ext cx="1350" cy="3644"/>
            </a:xfrm>
            <a:custGeom>
              <a:rect b="b" l="l" r="r" t="t"/>
              <a:pathLst>
                <a:path extrusionOk="0" h="54" w="20">
                  <a:moveTo>
                    <a:pt x="0" y="1"/>
                  </a:moveTo>
                  <a:lnTo>
                    <a:pt x="0" y="1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4007426" y="1743018"/>
              <a:ext cx="16735" cy="12551"/>
            </a:xfrm>
            <a:custGeom>
              <a:rect b="b" l="l" r="r" t="t"/>
              <a:pathLst>
                <a:path extrusionOk="0" h="186" w="248">
                  <a:moveTo>
                    <a:pt x="194" y="1"/>
                  </a:moveTo>
                  <a:lnTo>
                    <a:pt x="1" y="99"/>
                  </a:lnTo>
                  <a:lnTo>
                    <a:pt x="1" y="186"/>
                  </a:lnTo>
                  <a:lnTo>
                    <a:pt x="248" y="124"/>
                  </a:lnTo>
                  <a:lnTo>
                    <a:pt x="213" y="5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3994200" y="1743018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9" y="1"/>
                  </a:moveTo>
                  <a:lnTo>
                    <a:pt x="1" y="18"/>
                  </a:lnTo>
                  <a:lnTo>
                    <a:pt x="197" y="186"/>
                  </a:lnTo>
                  <a:lnTo>
                    <a:pt x="197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4007426" y="1743018"/>
              <a:ext cx="13159" cy="6681"/>
            </a:xfrm>
            <a:custGeom>
              <a:rect b="b" l="l" r="r" t="t"/>
              <a:pathLst>
                <a:path extrusionOk="0" h="99" w="195">
                  <a:moveTo>
                    <a:pt x="194" y="1"/>
                  </a:moveTo>
                  <a:lnTo>
                    <a:pt x="1" y="99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3994807" y="1743018"/>
              <a:ext cx="12686" cy="6681"/>
            </a:xfrm>
            <a:custGeom>
              <a:rect b="b" l="l" r="r" t="t"/>
              <a:pathLst>
                <a:path extrusionOk="0" h="99" w="188">
                  <a:moveTo>
                    <a:pt x="0" y="1"/>
                  </a:moveTo>
                  <a:lnTo>
                    <a:pt x="0" y="1"/>
                  </a:lnTo>
                  <a:lnTo>
                    <a:pt x="188" y="99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4007426" y="1766906"/>
              <a:ext cx="22741" cy="16263"/>
            </a:xfrm>
            <a:custGeom>
              <a:rect b="b" l="l" r="r" t="t"/>
              <a:pathLst>
                <a:path extrusionOk="0" h="241" w="337">
                  <a:moveTo>
                    <a:pt x="256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1"/>
            <p:cNvSpPr/>
            <p:nvPr/>
          </p:nvSpPr>
          <p:spPr>
            <a:xfrm>
              <a:off x="3990016" y="1766906"/>
              <a:ext cx="17477" cy="16263"/>
            </a:xfrm>
            <a:custGeom>
              <a:rect b="b" l="l" r="r" t="t"/>
              <a:pathLst>
                <a:path extrusionOk="0" h="241" w="259">
                  <a:moveTo>
                    <a:pt x="10" y="0"/>
                  </a:moveTo>
                  <a:lnTo>
                    <a:pt x="1" y="19"/>
                  </a:lnTo>
                  <a:lnTo>
                    <a:pt x="259" y="241"/>
                  </a:lnTo>
                  <a:lnTo>
                    <a:pt x="259" y="1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1"/>
            <p:cNvSpPr/>
            <p:nvPr/>
          </p:nvSpPr>
          <p:spPr>
            <a:xfrm>
              <a:off x="3980974" y="1791469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0"/>
                  </a:moveTo>
                  <a:lnTo>
                    <a:pt x="1" y="1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4007426" y="1791469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3980434" y="1791469"/>
              <a:ext cx="27059" cy="20986"/>
            </a:xfrm>
            <a:custGeom>
              <a:rect b="b" l="l" r="r" t="t"/>
              <a:pathLst>
                <a:path extrusionOk="0" h="311" w="401">
                  <a:moveTo>
                    <a:pt x="17" y="0"/>
                  </a:moveTo>
                  <a:lnTo>
                    <a:pt x="9" y="19"/>
                  </a:lnTo>
                  <a:lnTo>
                    <a:pt x="0" y="19"/>
                  </a:lnTo>
                  <a:lnTo>
                    <a:pt x="401" y="311"/>
                  </a:lnTo>
                  <a:lnTo>
                    <a:pt x="401" y="21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4007426" y="1791469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390" y="0"/>
                  </a:moveTo>
                  <a:lnTo>
                    <a:pt x="1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3981581" y="1791469"/>
              <a:ext cx="25912" cy="14441"/>
            </a:xfrm>
            <a:custGeom>
              <a:rect b="b" l="l" r="r" t="t"/>
              <a:pathLst>
                <a:path extrusionOk="0" h="214" w="38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4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4000813" y="1818461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9"/>
                  </a:moveTo>
                  <a:lnTo>
                    <a:pt x="1" y="26"/>
                  </a:lnTo>
                  <a:lnTo>
                    <a:pt x="1" y="26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4007426" y="1818461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4000813" y="1819001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1"/>
                  </a:moveTo>
                  <a:lnTo>
                    <a:pt x="1" y="18"/>
                  </a:lnTo>
                  <a:lnTo>
                    <a:pt x="99" y="116"/>
                  </a:lnTo>
                  <a:lnTo>
                    <a:pt x="99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4000813" y="1819001"/>
              <a:ext cx="6681" cy="3104"/>
            </a:xfrm>
            <a:custGeom>
              <a:rect b="b" l="l" r="r" t="t"/>
              <a:pathLst>
                <a:path extrusionOk="0" h="46" w="99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9" y="4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1"/>
            <p:cNvSpPr/>
            <p:nvPr/>
          </p:nvSpPr>
          <p:spPr>
            <a:xfrm>
              <a:off x="3711053" y="1872918"/>
              <a:ext cx="7288" cy="68830"/>
            </a:xfrm>
            <a:custGeom>
              <a:rect b="b" l="l" r="r" t="t"/>
              <a:pathLst>
                <a:path extrusionOk="0" h="1020" w="108">
                  <a:moveTo>
                    <a:pt x="107" y="0"/>
                  </a:moveTo>
                  <a:lnTo>
                    <a:pt x="1" y="62"/>
                  </a:lnTo>
                  <a:lnTo>
                    <a:pt x="1" y="1020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1"/>
            <p:cNvSpPr/>
            <p:nvPr/>
          </p:nvSpPr>
          <p:spPr>
            <a:xfrm>
              <a:off x="3704440" y="1869341"/>
              <a:ext cx="13901" cy="7760"/>
            </a:xfrm>
            <a:custGeom>
              <a:rect b="b" l="l" r="r" t="t"/>
              <a:pathLst>
                <a:path extrusionOk="0" h="115" w="206">
                  <a:moveTo>
                    <a:pt x="107" y="0"/>
                  </a:moveTo>
                  <a:lnTo>
                    <a:pt x="1" y="62"/>
                  </a:lnTo>
                  <a:lnTo>
                    <a:pt x="99" y="115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3704440" y="1873458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0"/>
                  </a:lnTo>
                  <a:lnTo>
                    <a:pt x="99" y="1012"/>
                  </a:lnTo>
                  <a:lnTo>
                    <a:pt x="99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3711053" y="1835129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1" y="0"/>
                  </a:moveTo>
                  <a:lnTo>
                    <a:pt x="1" y="1342"/>
                  </a:lnTo>
                  <a:lnTo>
                    <a:pt x="480" y="10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3679338" y="1835129"/>
              <a:ext cx="31783" cy="90558"/>
            </a:xfrm>
            <a:custGeom>
              <a:rect b="b" l="l" r="r" t="t"/>
              <a:pathLst>
                <a:path extrusionOk="0" h="1342" w="471">
                  <a:moveTo>
                    <a:pt x="471" y="0"/>
                  </a:moveTo>
                  <a:lnTo>
                    <a:pt x="0" y="1084"/>
                  </a:lnTo>
                  <a:lnTo>
                    <a:pt x="471" y="1342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3711053" y="183094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1" y="1"/>
                  </a:moveTo>
                  <a:lnTo>
                    <a:pt x="1" y="1163"/>
                  </a:lnTo>
                  <a:lnTo>
                    <a:pt x="409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3683454" y="1830945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10" y="1"/>
                  </a:moveTo>
                  <a:lnTo>
                    <a:pt x="1" y="942"/>
                  </a:lnTo>
                  <a:lnTo>
                    <a:pt x="410" y="116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3711053" y="1817179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1" y="0"/>
                  </a:moveTo>
                  <a:lnTo>
                    <a:pt x="1" y="924"/>
                  </a:lnTo>
                  <a:lnTo>
                    <a:pt x="328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3688920" y="1817179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9" y="0"/>
                  </a:moveTo>
                  <a:lnTo>
                    <a:pt x="1" y="745"/>
                  </a:lnTo>
                  <a:lnTo>
                    <a:pt x="329" y="924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3711053" y="1804695"/>
              <a:ext cx="17477" cy="48451"/>
            </a:xfrm>
            <a:custGeom>
              <a:rect b="b" l="l" r="r" t="t"/>
              <a:pathLst>
                <a:path extrusionOk="0" h="718" w="259">
                  <a:moveTo>
                    <a:pt x="1" y="0"/>
                  </a:moveTo>
                  <a:lnTo>
                    <a:pt x="1" y="717"/>
                  </a:lnTo>
                  <a:lnTo>
                    <a:pt x="258" y="5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3694251" y="1804695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250" y="0"/>
                  </a:moveTo>
                  <a:lnTo>
                    <a:pt x="1" y="585"/>
                  </a:lnTo>
                  <a:lnTo>
                    <a:pt x="250" y="71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3697827" y="1846600"/>
              <a:ext cx="30096" cy="8435"/>
            </a:xfrm>
            <a:custGeom>
              <a:rect b="b" l="l" r="r" t="t"/>
              <a:pathLst>
                <a:path extrusionOk="0" h="125" w="446">
                  <a:moveTo>
                    <a:pt x="418" y="62"/>
                  </a:moveTo>
                  <a:lnTo>
                    <a:pt x="446" y="124"/>
                  </a:lnTo>
                  <a:lnTo>
                    <a:pt x="446" y="124"/>
                  </a:lnTo>
                  <a:close/>
                  <a:moveTo>
                    <a:pt x="1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3711053" y="1846600"/>
              <a:ext cx="16870" cy="12011"/>
            </a:xfrm>
            <a:custGeom>
              <a:rect b="b" l="l" r="r" t="t"/>
              <a:pathLst>
                <a:path extrusionOk="0" h="178" w="250">
                  <a:moveTo>
                    <a:pt x="188" y="1"/>
                  </a:moveTo>
                  <a:lnTo>
                    <a:pt x="1" y="96"/>
                  </a:lnTo>
                  <a:lnTo>
                    <a:pt x="1" y="177"/>
                  </a:lnTo>
                  <a:lnTo>
                    <a:pt x="250" y="124"/>
                  </a:lnTo>
                  <a:lnTo>
                    <a:pt x="222" y="6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3697827" y="1846600"/>
              <a:ext cx="13294" cy="12011"/>
            </a:xfrm>
            <a:custGeom>
              <a:rect b="b" l="l" r="r" t="t"/>
              <a:pathLst>
                <a:path extrusionOk="0" h="178" w="197">
                  <a:moveTo>
                    <a:pt x="11" y="1"/>
                  </a:moveTo>
                  <a:lnTo>
                    <a:pt x="1" y="18"/>
                  </a:lnTo>
                  <a:lnTo>
                    <a:pt x="197" y="177"/>
                  </a:lnTo>
                  <a:lnTo>
                    <a:pt x="197" y="9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3731432" y="1877034"/>
              <a:ext cx="2429" cy="5533"/>
            </a:xfrm>
            <a:custGeom>
              <a:rect b="b" l="l" r="r" t="t"/>
              <a:pathLst>
                <a:path extrusionOk="0" h="82" w="36">
                  <a:moveTo>
                    <a:pt x="1" y="1"/>
                  </a:moveTo>
                  <a:lnTo>
                    <a:pt x="35" y="82"/>
                  </a:lnTo>
                  <a:lnTo>
                    <a:pt x="35" y="82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3711053" y="1870488"/>
              <a:ext cx="22808" cy="16263"/>
            </a:xfrm>
            <a:custGeom>
              <a:rect b="b" l="l" r="r" t="t"/>
              <a:pathLst>
                <a:path extrusionOk="0" h="241" w="338">
                  <a:moveTo>
                    <a:pt x="258" y="0"/>
                  </a:moveTo>
                  <a:lnTo>
                    <a:pt x="1" y="134"/>
                  </a:lnTo>
                  <a:lnTo>
                    <a:pt x="1" y="241"/>
                  </a:lnTo>
                  <a:lnTo>
                    <a:pt x="337" y="179"/>
                  </a:lnTo>
                  <a:lnTo>
                    <a:pt x="303" y="9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3693711" y="1870488"/>
              <a:ext cx="17410" cy="16263"/>
            </a:xfrm>
            <a:custGeom>
              <a:rect b="b" l="l" r="r" t="t"/>
              <a:pathLst>
                <a:path extrusionOk="0" h="241" w="258">
                  <a:moveTo>
                    <a:pt x="9" y="0"/>
                  </a:moveTo>
                  <a:lnTo>
                    <a:pt x="0" y="19"/>
                  </a:lnTo>
                  <a:lnTo>
                    <a:pt x="258" y="241"/>
                  </a:lnTo>
                  <a:lnTo>
                    <a:pt x="258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3737371" y="1895051"/>
              <a:ext cx="6073" cy="13226"/>
            </a:xfrm>
            <a:custGeom>
              <a:rect b="b" l="l" r="r" t="t"/>
              <a:pathLst>
                <a:path extrusionOk="0" h="196" w="90">
                  <a:moveTo>
                    <a:pt x="0" y="0"/>
                  </a:moveTo>
                  <a:lnTo>
                    <a:pt x="0" y="0"/>
                  </a:lnTo>
                  <a:lnTo>
                    <a:pt x="90" y="196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3711053" y="1895051"/>
              <a:ext cx="32390" cy="20986"/>
            </a:xfrm>
            <a:custGeom>
              <a:rect b="b" l="l" r="r" t="t"/>
              <a:pathLst>
                <a:path extrusionOk="0" h="311" w="480">
                  <a:moveTo>
                    <a:pt x="390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196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3684196" y="1895051"/>
              <a:ext cx="26925" cy="20986"/>
            </a:xfrm>
            <a:custGeom>
              <a:rect b="b" l="l" r="r" t="t"/>
              <a:pathLst>
                <a:path extrusionOk="0" h="311" w="399">
                  <a:moveTo>
                    <a:pt x="9" y="0"/>
                  </a:moveTo>
                  <a:lnTo>
                    <a:pt x="1" y="17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1"/>
            <p:cNvSpPr/>
            <p:nvPr/>
          </p:nvSpPr>
          <p:spPr>
            <a:xfrm>
              <a:off x="3711053" y="1895051"/>
              <a:ext cx="26385" cy="14373"/>
            </a:xfrm>
            <a:custGeom>
              <a:rect b="b" l="l" r="r" t="t"/>
              <a:pathLst>
                <a:path extrusionOk="0" h="213" w="391">
                  <a:moveTo>
                    <a:pt x="390" y="0"/>
                  </a:moveTo>
                  <a:lnTo>
                    <a:pt x="1" y="21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1"/>
            <p:cNvSpPr/>
            <p:nvPr/>
          </p:nvSpPr>
          <p:spPr>
            <a:xfrm>
              <a:off x="3684804" y="1895051"/>
              <a:ext cx="26317" cy="14373"/>
            </a:xfrm>
            <a:custGeom>
              <a:rect b="b" l="l" r="r" t="t"/>
              <a:pathLst>
                <a:path extrusionOk="0" h="213" w="390">
                  <a:moveTo>
                    <a:pt x="0" y="0"/>
                  </a:moveTo>
                  <a:lnTo>
                    <a:pt x="0" y="0"/>
                  </a:lnTo>
                  <a:lnTo>
                    <a:pt x="390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3704440" y="1922043"/>
              <a:ext cx="13901" cy="8368"/>
            </a:xfrm>
            <a:custGeom>
              <a:rect b="b" l="l" r="r" t="t"/>
              <a:pathLst>
                <a:path extrusionOk="0" h="124" w="206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3711053" y="1922043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4"/>
                  </a:lnTo>
                  <a:lnTo>
                    <a:pt x="1" y="115"/>
                  </a:lnTo>
                  <a:lnTo>
                    <a:pt x="1" y="124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3704440" y="1922043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0"/>
                  </a:moveTo>
                  <a:lnTo>
                    <a:pt x="1" y="17"/>
                  </a:lnTo>
                  <a:lnTo>
                    <a:pt x="99" y="115"/>
                  </a:lnTo>
                  <a:lnTo>
                    <a:pt x="9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2971809" y="2493669"/>
              <a:ext cx="143125" cy="104796"/>
            </a:xfrm>
            <a:custGeom>
              <a:rect b="b" l="l" r="r" t="t"/>
              <a:pathLst>
                <a:path extrusionOk="0" h="1553" w="2121">
                  <a:moveTo>
                    <a:pt x="0" y="0"/>
                  </a:moveTo>
                  <a:lnTo>
                    <a:pt x="0" y="311"/>
                  </a:lnTo>
                  <a:lnTo>
                    <a:pt x="2121" y="1552"/>
                  </a:lnTo>
                  <a:lnTo>
                    <a:pt x="2112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3114327" y="2505545"/>
              <a:ext cx="122746" cy="92920"/>
            </a:xfrm>
            <a:custGeom>
              <a:rect b="b" l="l" r="r" t="t"/>
              <a:pathLst>
                <a:path extrusionOk="0" h="1377" w="1819">
                  <a:moveTo>
                    <a:pt x="1818" y="1"/>
                  </a:moveTo>
                  <a:lnTo>
                    <a:pt x="0" y="1029"/>
                  </a:lnTo>
                  <a:lnTo>
                    <a:pt x="9" y="1376"/>
                  </a:lnTo>
                  <a:lnTo>
                    <a:pt x="1818" y="356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2971809" y="2419373"/>
              <a:ext cx="265264" cy="155676"/>
            </a:xfrm>
            <a:custGeom>
              <a:rect b="b" l="l" r="r" t="t"/>
              <a:pathLst>
                <a:path extrusionOk="0" h="2307" w="3931">
                  <a:moveTo>
                    <a:pt x="1961" y="1"/>
                  </a:moveTo>
                  <a:lnTo>
                    <a:pt x="0" y="1101"/>
                  </a:lnTo>
                  <a:lnTo>
                    <a:pt x="2112" y="2306"/>
                  </a:lnTo>
                  <a:lnTo>
                    <a:pt x="3860" y="1323"/>
                  </a:lnTo>
                  <a:lnTo>
                    <a:pt x="3930" y="1278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3014862" y="2318220"/>
              <a:ext cx="131856" cy="234088"/>
            </a:xfrm>
            <a:custGeom>
              <a:rect b="b" l="l" r="r" t="t"/>
              <a:pathLst>
                <a:path extrusionOk="0" h="3469" w="1954">
                  <a:moveTo>
                    <a:pt x="1" y="1"/>
                  </a:moveTo>
                  <a:lnTo>
                    <a:pt x="1" y="2315"/>
                  </a:lnTo>
                  <a:lnTo>
                    <a:pt x="1953" y="3469"/>
                  </a:lnTo>
                  <a:lnTo>
                    <a:pt x="1953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3146650" y="2349396"/>
              <a:ext cx="80234" cy="202912"/>
            </a:xfrm>
            <a:custGeom>
              <a:rect b="b" l="l" r="r" t="t"/>
              <a:pathLst>
                <a:path extrusionOk="0" h="3007" w="1189">
                  <a:moveTo>
                    <a:pt x="1180" y="1"/>
                  </a:moveTo>
                  <a:lnTo>
                    <a:pt x="0" y="693"/>
                  </a:lnTo>
                  <a:lnTo>
                    <a:pt x="0" y="3007"/>
                  </a:lnTo>
                  <a:lnTo>
                    <a:pt x="1188" y="232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3067024" y="2303307"/>
              <a:ext cx="159253" cy="92852"/>
            </a:xfrm>
            <a:custGeom>
              <a:rect b="b" l="l" r="r" t="t"/>
              <a:pathLst>
                <a:path extrusionOk="0" h="1376" w="2360">
                  <a:moveTo>
                    <a:pt x="1189" y="0"/>
                  </a:moveTo>
                  <a:lnTo>
                    <a:pt x="1" y="684"/>
                  </a:lnTo>
                  <a:lnTo>
                    <a:pt x="1180" y="1376"/>
                  </a:lnTo>
                  <a:lnTo>
                    <a:pt x="2360" y="684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3141184" y="2478688"/>
              <a:ext cx="3037" cy="5398"/>
            </a:xfrm>
            <a:custGeom>
              <a:rect b="b" l="l" r="r" t="t"/>
              <a:pathLst>
                <a:path extrusionOk="0" h="80" w="45">
                  <a:moveTo>
                    <a:pt x="0" y="1"/>
                  </a:moveTo>
                  <a:lnTo>
                    <a:pt x="0" y="54"/>
                  </a:lnTo>
                  <a:lnTo>
                    <a:pt x="45" y="80"/>
                  </a:lnTo>
                  <a:lnTo>
                    <a:pt x="45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3144153" y="2427741"/>
              <a:ext cx="91773" cy="56346"/>
            </a:xfrm>
            <a:custGeom>
              <a:rect b="b" l="l" r="r" t="t"/>
              <a:pathLst>
                <a:path extrusionOk="0" h="835" w="1360">
                  <a:moveTo>
                    <a:pt x="1359" y="0"/>
                  </a:moveTo>
                  <a:lnTo>
                    <a:pt x="1" y="781"/>
                  </a:lnTo>
                  <a:lnTo>
                    <a:pt x="1" y="835"/>
                  </a:lnTo>
                  <a:lnTo>
                    <a:pt x="1359" y="53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3141184" y="2425986"/>
              <a:ext cx="94742" cy="54524"/>
            </a:xfrm>
            <a:custGeom>
              <a:rect b="b" l="l" r="r" t="t"/>
              <a:pathLst>
                <a:path extrusionOk="0" h="808" w="1404">
                  <a:moveTo>
                    <a:pt x="1358" y="1"/>
                  </a:moveTo>
                  <a:lnTo>
                    <a:pt x="0" y="782"/>
                  </a:lnTo>
                  <a:lnTo>
                    <a:pt x="45" y="807"/>
                  </a:lnTo>
                  <a:lnTo>
                    <a:pt x="1403" y="2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3146650" y="2478013"/>
              <a:ext cx="3037" cy="5533"/>
            </a:xfrm>
            <a:custGeom>
              <a:rect b="b" l="l" r="r" t="t"/>
              <a:pathLst>
                <a:path extrusionOk="0" h="82" w="45">
                  <a:moveTo>
                    <a:pt x="45" y="0"/>
                  </a:moveTo>
                  <a:lnTo>
                    <a:pt x="0" y="28"/>
                  </a:lnTo>
                  <a:lnTo>
                    <a:pt x="0" y="81"/>
                  </a:lnTo>
                  <a:lnTo>
                    <a:pt x="45" y="5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3004672" y="2398387"/>
              <a:ext cx="142045" cy="85160"/>
            </a:xfrm>
            <a:custGeom>
              <a:rect b="b" l="l" r="r" t="t"/>
              <a:pathLst>
                <a:path extrusionOk="0" h="1262" w="2105">
                  <a:moveTo>
                    <a:pt x="1" y="1"/>
                  </a:moveTo>
                  <a:lnTo>
                    <a:pt x="1" y="54"/>
                  </a:lnTo>
                  <a:lnTo>
                    <a:pt x="2104" y="1261"/>
                  </a:lnTo>
                  <a:lnTo>
                    <a:pt x="2104" y="1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3004672" y="2396700"/>
              <a:ext cx="145015" cy="83203"/>
            </a:xfrm>
            <a:custGeom>
              <a:rect b="b" l="l" r="r" t="t"/>
              <a:pathLst>
                <a:path extrusionOk="0" h="1233" w="2149">
                  <a:moveTo>
                    <a:pt x="45" y="0"/>
                  </a:moveTo>
                  <a:lnTo>
                    <a:pt x="1" y="26"/>
                  </a:lnTo>
                  <a:lnTo>
                    <a:pt x="2104" y="1233"/>
                  </a:lnTo>
                  <a:lnTo>
                    <a:pt x="2149" y="120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3147190" y="2339206"/>
              <a:ext cx="4251" cy="218568"/>
            </a:xfrm>
            <a:custGeom>
              <a:rect b="b" l="l" r="r" t="t"/>
              <a:pathLst>
                <a:path extrusionOk="0" h="3239" w="63">
                  <a:moveTo>
                    <a:pt x="62" y="1"/>
                  </a:moveTo>
                  <a:lnTo>
                    <a:pt x="1" y="35"/>
                  </a:lnTo>
                  <a:lnTo>
                    <a:pt x="1" y="3239"/>
                  </a:lnTo>
                  <a:lnTo>
                    <a:pt x="62" y="319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3141184" y="2339206"/>
              <a:ext cx="6073" cy="218568"/>
            </a:xfrm>
            <a:custGeom>
              <a:rect b="b" l="l" r="r" t="t"/>
              <a:pathLst>
                <a:path extrusionOk="0" h="3239" w="90">
                  <a:moveTo>
                    <a:pt x="0" y="1"/>
                  </a:moveTo>
                  <a:lnTo>
                    <a:pt x="0" y="3194"/>
                  </a:lnTo>
                  <a:lnTo>
                    <a:pt x="90" y="3239"/>
                  </a:lnTo>
                  <a:lnTo>
                    <a:pt x="9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3141184" y="2336170"/>
              <a:ext cx="10257" cy="5398"/>
            </a:xfrm>
            <a:custGeom>
              <a:rect b="b" l="l" r="r" t="t"/>
              <a:pathLst>
                <a:path extrusionOk="0" h="80" w="152">
                  <a:moveTo>
                    <a:pt x="73" y="1"/>
                  </a:moveTo>
                  <a:lnTo>
                    <a:pt x="0" y="46"/>
                  </a:lnTo>
                  <a:lnTo>
                    <a:pt x="90" y="80"/>
                  </a:lnTo>
                  <a:lnTo>
                    <a:pt x="151" y="4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3010138" y="2325980"/>
              <a:ext cx="4791" cy="151493"/>
            </a:xfrm>
            <a:custGeom>
              <a:rect b="b" l="l" r="r" t="t"/>
              <a:pathLst>
                <a:path extrusionOk="0" h="2245" w="71">
                  <a:moveTo>
                    <a:pt x="71" y="1"/>
                  </a:moveTo>
                  <a:lnTo>
                    <a:pt x="1" y="37"/>
                  </a:lnTo>
                  <a:lnTo>
                    <a:pt x="1" y="2245"/>
                  </a:lnTo>
                  <a:lnTo>
                    <a:pt x="71" y="220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3004672" y="2325980"/>
              <a:ext cx="5533" cy="151493"/>
            </a:xfrm>
            <a:custGeom>
              <a:rect b="b" l="l" r="r" t="t"/>
              <a:pathLst>
                <a:path extrusionOk="0" h="2245" w="82">
                  <a:moveTo>
                    <a:pt x="1" y="1"/>
                  </a:moveTo>
                  <a:lnTo>
                    <a:pt x="1" y="2200"/>
                  </a:lnTo>
                  <a:lnTo>
                    <a:pt x="82" y="2245"/>
                  </a:lnTo>
                  <a:lnTo>
                    <a:pt x="82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3004672" y="2323011"/>
              <a:ext cx="10257" cy="5466"/>
            </a:xfrm>
            <a:custGeom>
              <a:rect b="b" l="l" r="r" t="t"/>
              <a:pathLst>
                <a:path extrusionOk="0" h="81" w="152">
                  <a:moveTo>
                    <a:pt x="65" y="0"/>
                  </a:moveTo>
                  <a:lnTo>
                    <a:pt x="1" y="45"/>
                  </a:lnTo>
                  <a:lnTo>
                    <a:pt x="82" y="81"/>
                  </a:lnTo>
                  <a:lnTo>
                    <a:pt x="152" y="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3232215" y="2342243"/>
              <a:ext cx="4859" cy="166406"/>
            </a:xfrm>
            <a:custGeom>
              <a:rect b="b" l="l" r="r" t="t"/>
              <a:pathLst>
                <a:path extrusionOk="0" h="2466" w="72">
                  <a:moveTo>
                    <a:pt x="71" y="0"/>
                  </a:moveTo>
                  <a:lnTo>
                    <a:pt x="1" y="34"/>
                  </a:lnTo>
                  <a:lnTo>
                    <a:pt x="1" y="2466"/>
                  </a:lnTo>
                  <a:lnTo>
                    <a:pt x="71" y="242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3226816" y="2342243"/>
              <a:ext cx="5466" cy="166406"/>
            </a:xfrm>
            <a:custGeom>
              <a:rect b="b" l="l" r="r" t="t"/>
              <a:pathLst>
                <a:path extrusionOk="0" h="2466" w="81">
                  <a:moveTo>
                    <a:pt x="0" y="0"/>
                  </a:moveTo>
                  <a:lnTo>
                    <a:pt x="0" y="2421"/>
                  </a:lnTo>
                  <a:lnTo>
                    <a:pt x="81" y="2466"/>
                  </a:lnTo>
                  <a:lnTo>
                    <a:pt x="8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3226816" y="2339814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62" y="0"/>
                  </a:moveTo>
                  <a:lnTo>
                    <a:pt x="0" y="36"/>
                  </a:lnTo>
                  <a:lnTo>
                    <a:pt x="81" y="70"/>
                  </a:lnTo>
                  <a:lnTo>
                    <a:pt x="151" y="3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3073637" y="2348114"/>
              <a:ext cx="4791" cy="166608"/>
            </a:xfrm>
            <a:custGeom>
              <a:rect b="b" l="l" r="r" t="t"/>
              <a:pathLst>
                <a:path extrusionOk="0" h="2469" w="71">
                  <a:moveTo>
                    <a:pt x="71" y="1"/>
                  </a:moveTo>
                  <a:lnTo>
                    <a:pt x="1" y="45"/>
                  </a:lnTo>
                  <a:lnTo>
                    <a:pt x="1" y="2468"/>
                  </a:lnTo>
                  <a:lnTo>
                    <a:pt x="71" y="243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3067631" y="2348114"/>
              <a:ext cx="6073" cy="166608"/>
            </a:xfrm>
            <a:custGeom>
              <a:rect b="b" l="l" r="r" t="t"/>
              <a:pathLst>
                <a:path extrusionOk="0" h="2469" w="90">
                  <a:moveTo>
                    <a:pt x="0" y="1"/>
                  </a:moveTo>
                  <a:lnTo>
                    <a:pt x="0" y="2432"/>
                  </a:lnTo>
                  <a:lnTo>
                    <a:pt x="90" y="2468"/>
                  </a:lnTo>
                  <a:lnTo>
                    <a:pt x="90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3067631" y="2345820"/>
              <a:ext cx="10797" cy="5398"/>
            </a:xfrm>
            <a:custGeom>
              <a:rect b="b" l="l" r="r" t="t"/>
              <a:pathLst>
                <a:path extrusionOk="0" h="80" w="160">
                  <a:moveTo>
                    <a:pt x="70" y="1"/>
                  </a:moveTo>
                  <a:lnTo>
                    <a:pt x="0" y="35"/>
                  </a:lnTo>
                  <a:lnTo>
                    <a:pt x="90" y="79"/>
                  </a:lnTo>
                  <a:lnTo>
                    <a:pt x="160" y="3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3139430" y="2401423"/>
              <a:ext cx="3104" cy="5533"/>
            </a:xfrm>
            <a:custGeom>
              <a:rect b="b" l="l" r="r" t="t"/>
              <a:pathLst>
                <a:path extrusionOk="0" h="82" w="46">
                  <a:moveTo>
                    <a:pt x="1" y="0"/>
                  </a:moveTo>
                  <a:lnTo>
                    <a:pt x="1" y="54"/>
                  </a:lnTo>
                  <a:lnTo>
                    <a:pt x="45" y="81"/>
                  </a:lnTo>
                  <a:lnTo>
                    <a:pt x="45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3142466" y="2350543"/>
              <a:ext cx="91570" cy="56413"/>
            </a:xfrm>
            <a:custGeom>
              <a:rect b="b" l="l" r="r" t="t"/>
              <a:pathLst>
                <a:path extrusionOk="0" h="836" w="1357">
                  <a:moveTo>
                    <a:pt x="1356" y="1"/>
                  </a:moveTo>
                  <a:lnTo>
                    <a:pt x="0" y="782"/>
                  </a:lnTo>
                  <a:lnTo>
                    <a:pt x="0" y="835"/>
                  </a:lnTo>
                  <a:lnTo>
                    <a:pt x="1356" y="54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3139430" y="2349396"/>
              <a:ext cx="94607" cy="53984"/>
            </a:xfrm>
            <a:custGeom>
              <a:rect b="b" l="l" r="r" t="t"/>
              <a:pathLst>
                <a:path extrusionOk="0" h="800" w="1402">
                  <a:moveTo>
                    <a:pt x="1357" y="1"/>
                  </a:moveTo>
                  <a:lnTo>
                    <a:pt x="1" y="771"/>
                  </a:lnTo>
                  <a:lnTo>
                    <a:pt x="45" y="799"/>
                  </a:lnTo>
                  <a:lnTo>
                    <a:pt x="1401" y="1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3228638" y="2342243"/>
              <a:ext cx="18624" cy="14441"/>
            </a:xfrm>
            <a:custGeom>
              <a:rect b="b" l="l" r="r" t="t"/>
              <a:pathLst>
                <a:path extrusionOk="0" h="214" w="276">
                  <a:moveTo>
                    <a:pt x="275" y="0"/>
                  </a:moveTo>
                  <a:lnTo>
                    <a:pt x="79" y="124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275" y="4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3091586" y="2258365"/>
              <a:ext cx="155676" cy="92245"/>
            </a:xfrm>
            <a:custGeom>
              <a:rect b="b" l="l" r="r" t="t"/>
              <a:pathLst>
                <a:path extrusionOk="0" h="1367" w="2307">
                  <a:moveTo>
                    <a:pt x="194" y="0"/>
                  </a:moveTo>
                  <a:lnTo>
                    <a:pt x="1" y="126"/>
                  </a:lnTo>
                  <a:lnTo>
                    <a:pt x="2110" y="1367"/>
                  </a:lnTo>
                  <a:lnTo>
                    <a:pt x="2306" y="124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3049074" y="2245814"/>
              <a:ext cx="184963" cy="104796"/>
            </a:xfrm>
            <a:custGeom>
              <a:rect b="b" l="l" r="r" t="t"/>
              <a:pathLst>
                <a:path extrusionOk="0" h="1553" w="2741">
                  <a:moveTo>
                    <a:pt x="1" y="1"/>
                  </a:moveTo>
                  <a:lnTo>
                    <a:pt x="2110" y="1242"/>
                  </a:lnTo>
                  <a:lnTo>
                    <a:pt x="2740" y="1553"/>
                  </a:lnTo>
                  <a:lnTo>
                    <a:pt x="2740" y="1553"/>
                  </a:lnTo>
                  <a:lnTo>
                    <a:pt x="6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3007101" y="2245814"/>
              <a:ext cx="184423" cy="153247"/>
            </a:xfrm>
            <a:custGeom>
              <a:rect b="b" l="l" r="r" t="t"/>
              <a:pathLst>
                <a:path extrusionOk="0" h="2271" w="2733">
                  <a:moveTo>
                    <a:pt x="623" y="1"/>
                  </a:moveTo>
                  <a:lnTo>
                    <a:pt x="1" y="1029"/>
                  </a:lnTo>
                  <a:lnTo>
                    <a:pt x="2113" y="2270"/>
                  </a:lnTo>
                  <a:lnTo>
                    <a:pt x="2732" y="1242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3149619" y="2329624"/>
              <a:ext cx="84417" cy="69437"/>
            </a:xfrm>
            <a:custGeom>
              <a:rect b="b" l="l" r="r" t="t"/>
              <a:pathLst>
                <a:path extrusionOk="0" h="1029" w="1251">
                  <a:moveTo>
                    <a:pt x="620" y="0"/>
                  </a:moveTo>
                  <a:lnTo>
                    <a:pt x="1" y="1028"/>
                  </a:lnTo>
                  <a:lnTo>
                    <a:pt x="80" y="1028"/>
                  </a:lnTo>
                  <a:lnTo>
                    <a:pt x="620" y="123"/>
                  </a:lnTo>
                  <a:lnTo>
                    <a:pt x="1172" y="400"/>
                  </a:lnTo>
                  <a:lnTo>
                    <a:pt x="1250" y="31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1"/>
            <p:cNvSpPr/>
            <p:nvPr/>
          </p:nvSpPr>
          <p:spPr>
            <a:xfrm>
              <a:off x="3136393" y="2398994"/>
              <a:ext cx="18624" cy="11539"/>
            </a:xfrm>
            <a:custGeom>
              <a:rect b="b" l="l" r="r" t="t"/>
              <a:pathLst>
                <a:path extrusionOk="0" h="171" w="276">
                  <a:moveTo>
                    <a:pt x="197" y="0"/>
                  </a:moveTo>
                  <a:lnTo>
                    <a:pt x="1" y="126"/>
                  </a:lnTo>
                  <a:lnTo>
                    <a:pt x="1" y="17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1"/>
            <p:cNvSpPr/>
            <p:nvPr/>
          </p:nvSpPr>
          <p:spPr>
            <a:xfrm>
              <a:off x="2993336" y="2323551"/>
              <a:ext cx="143125" cy="86982"/>
            </a:xfrm>
            <a:custGeom>
              <a:rect b="b" l="l" r="r" t="t"/>
              <a:pathLst>
                <a:path extrusionOk="0" h="1289" w="2121">
                  <a:moveTo>
                    <a:pt x="1" y="1"/>
                  </a:moveTo>
                  <a:lnTo>
                    <a:pt x="1" y="45"/>
                  </a:lnTo>
                  <a:lnTo>
                    <a:pt x="2121" y="1289"/>
                  </a:lnTo>
                  <a:lnTo>
                    <a:pt x="2121" y="1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2993336" y="2315251"/>
              <a:ext cx="156351" cy="92245"/>
            </a:xfrm>
            <a:custGeom>
              <a:rect b="b" l="l" r="r" t="t"/>
              <a:pathLst>
                <a:path extrusionOk="0" h="1367" w="2317">
                  <a:moveTo>
                    <a:pt x="205" y="0"/>
                  </a:moveTo>
                  <a:lnTo>
                    <a:pt x="1" y="124"/>
                  </a:lnTo>
                  <a:lnTo>
                    <a:pt x="2121" y="1367"/>
                  </a:lnTo>
                  <a:lnTo>
                    <a:pt x="2317" y="124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3050829" y="2264371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3" y="1"/>
                  </a:moveTo>
                  <a:lnTo>
                    <a:pt x="0" y="79"/>
                  </a:lnTo>
                  <a:lnTo>
                    <a:pt x="0" y="905"/>
                  </a:lnTo>
                  <a:lnTo>
                    <a:pt x="151" y="66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3040032" y="2263764"/>
              <a:ext cx="10864" cy="61744"/>
            </a:xfrm>
            <a:custGeom>
              <a:rect b="b" l="l" r="r" t="t"/>
              <a:pathLst>
                <a:path extrusionOk="0" h="915" w="161">
                  <a:moveTo>
                    <a:pt x="0" y="1"/>
                  </a:moveTo>
                  <a:lnTo>
                    <a:pt x="0" y="825"/>
                  </a:lnTo>
                  <a:lnTo>
                    <a:pt x="160" y="914"/>
                  </a:lnTo>
                  <a:lnTo>
                    <a:pt x="160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3040032" y="2257758"/>
              <a:ext cx="20446" cy="12011"/>
            </a:xfrm>
            <a:custGeom>
              <a:rect b="b" l="l" r="r" t="t"/>
              <a:pathLst>
                <a:path extrusionOk="0" h="178" w="303">
                  <a:moveTo>
                    <a:pt x="152" y="1"/>
                  </a:moveTo>
                  <a:lnTo>
                    <a:pt x="0" y="90"/>
                  </a:lnTo>
                  <a:lnTo>
                    <a:pt x="160" y="177"/>
                  </a:lnTo>
                  <a:lnTo>
                    <a:pt x="303" y="9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3050221" y="2261942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7" y="0"/>
                  </a:moveTo>
                  <a:lnTo>
                    <a:pt x="1" y="98"/>
                  </a:lnTo>
                  <a:lnTo>
                    <a:pt x="1" y="126"/>
                  </a:lnTo>
                  <a:lnTo>
                    <a:pt x="177" y="1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3038277" y="2261942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" y="0"/>
                  </a:moveTo>
                  <a:lnTo>
                    <a:pt x="1" y="28"/>
                  </a:lnTo>
                  <a:lnTo>
                    <a:pt x="178" y="126"/>
                  </a:lnTo>
                  <a:lnTo>
                    <a:pt x="17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3038277" y="2254721"/>
              <a:ext cx="23955" cy="13901"/>
            </a:xfrm>
            <a:custGeom>
              <a:rect b="b" l="l" r="r" t="t"/>
              <a:pathLst>
                <a:path extrusionOk="0" h="206" w="355">
                  <a:moveTo>
                    <a:pt x="178" y="1"/>
                  </a:moveTo>
                  <a:lnTo>
                    <a:pt x="1" y="107"/>
                  </a:lnTo>
                  <a:lnTo>
                    <a:pt x="178" y="205"/>
                  </a:lnTo>
                  <a:lnTo>
                    <a:pt x="354" y="10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3040032" y="2256071"/>
              <a:ext cx="20446" cy="11944"/>
            </a:xfrm>
            <a:custGeom>
              <a:rect b="b" l="l" r="r" t="t"/>
              <a:pathLst>
                <a:path extrusionOk="0" h="177" w="303">
                  <a:moveTo>
                    <a:pt x="152" y="0"/>
                  </a:moveTo>
                  <a:lnTo>
                    <a:pt x="0" y="87"/>
                  </a:lnTo>
                  <a:lnTo>
                    <a:pt x="152" y="177"/>
                  </a:lnTo>
                  <a:lnTo>
                    <a:pt x="303" y="7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3044890" y="2260794"/>
              <a:ext cx="11472" cy="7220"/>
            </a:xfrm>
            <a:custGeom>
              <a:rect b="b" l="l" r="r" t="t"/>
              <a:pathLst>
                <a:path extrusionOk="0" h="107" w="170">
                  <a:moveTo>
                    <a:pt x="80" y="0"/>
                  </a:moveTo>
                  <a:lnTo>
                    <a:pt x="1" y="62"/>
                  </a:lnTo>
                  <a:lnTo>
                    <a:pt x="80" y="107"/>
                  </a:lnTo>
                  <a:lnTo>
                    <a:pt x="169" y="5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3040032" y="2256071"/>
              <a:ext cx="20446" cy="6478"/>
            </a:xfrm>
            <a:custGeom>
              <a:rect b="b" l="l" r="r" t="t"/>
              <a:pathLst>
                <a:path extrusionOk="0" h="96" w="303">
                  <a:moveTo>
                    <a:pt x="152" y="0"/>
                  </a:moveTo>
                  <a:lnTo>
                    <a:pt x="0" y="87"/>
                  </a:lnTo>
                  <a:lnTo>
                    <a:pt x="9" y="96"/>
                  </a:lnTo>
                  <a:lnTo>
                    <a:pt x="152" y="17"/>
                  </a:lnTo>
                  <a:lnTo>
                    <a:pt x="294" y="87"/>
                  </a:lnTo>
                  <a:lnTo>
                    <a:pt x="303" y="7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3050221" y="2257218"/>
              <a:ext cx="9717" cy="7220"/>
            </a:xfrm>
            <a:custGeom>
              <a:rect b="b" l="l" r="r" t="t"/>
              <a:pathLst>
                <a:path extrusionOk="0" h="107" w="144">
                  <a:moveTo>
                    <a:pt x="1" y="0"/>
                  </a:moveTo>
                  <a:lnTo>
                    <a:pt x="1" y="53"/>
                  </a:lnTo>
                  <a:lnTo>
                    <a:pt x="90" y="107"/>
                  </a:lnTo>
                  <a:lnTo>
                    <a:pt x="143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3040572" y="2257218"/>
              <a:ext cx="9717" cy="7828"/>
            </a:xfrm>
            <a:custGeom>
              <a:rect b="b" l="l" r="r" t="t"/>
              <a:pathLst>
                <a:path extrusionOk="0" h="116" w="144">
                  <a:moveTo>
                    <a:pt x="144" y="0"/>
                  </a:moveTo>
                  <a:lnTo>
                    <a:pt x="1" y="79"/>
                  </a:lnTo>
                  <a:lnTo>
                    <a:pt x="65" y="115"/>
                  </a:lnTo>
                  <a:lnTo>
                    <a:pt x="144" y="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3137001" y="2314644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3" y="1"/>
                  </a:moveTo>
                  <a:lnTo>
                    <a:pt x="0" y="90"/>
                  </a:lnTo>
                  <a:lnTo>
                    <a:pt x="0" y="905"/>
                  </a:lnTo>
                  <a:lnTo>
                    <a:pt x="152" y="67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3126204" y="2314104"/>
              <a:ext cx="10864" cy="61677"/>
            </a:xfrm>
            <a:custGeom>
              <a:rect b="b" l="l" r="r" t="t"/>
              <a:pathLst>
                <a:path extrusionOk="0" h="914" w="161">
                  <a:moveTo>
                    <a:pt x="1" y="0"/>
                  </a:moveTo>
                  <a:lnTo>
                    <a:pt x="1" y="824"/>
                  </a:lnTo>
                  <a:lnTo>
                    <a:pt x="160" y="913"/>
                  </a:lnTo>
                  <a:lnTo>
                    <a:pt x="160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3126204" y="2308638"/>
              <a:ext cx="20514" cy="12146"/>
            </a:xfrm>
            <a:custGeom>
              <a:rect b="b" l="l" r="r" t="t"/>
              <a:pathLst>
                <a:path extrusionOk="0" h="180" w="304">
                  <a:moveTo>
                    <a:pt x="152" y="0"/>
                  </a:moveTo>
                  <a:lnTo>
                    <a:pt x="1" y="81"/>
                  </a:lnTo>
                  <a:lnTo>
                    <a:pt x="160" y="179"/>
                  </a:lnTo>
                  <a:lnTo>
                    <a:pt x="303" y="9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3136393" y="2312214"/>
              <a:ext cx="12011" cy="8570"/>
            </a:xfrm>
            <a:custGeom>
              <a:rect b="b" l="l" r="r" t="t"/>
              <a:pathLst>
                <a:path extrusionOk="0" h="127" w="178">
                  <a:moveTo>
                    <a:pt x="178" y="0"/>
                  </a:moveTo>
                  <a:lnTo>
                    <a:pt x="1" y="107"/>
                  </a:lnTo>
                  <a:lnTo>
                    <a:pt x="1" y="126"/>
                  </a:lnTo>
                  <a:lnTo>
                    <a:pt x="178" y="2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3124517" y="2312754"/>
              <a:ext cx="11944" cy="8030"/>
            </a:xfrm>
            <a:custGeom>
              <a:rect b="b" l="l" r="r" t="t"/>
              <a:pathLst>
                <a:path extrusionOk="0" h="119" w="177">
                  <a:moveTo>
                    <a:pt x="0" y="1"/>
                  </a:moveTo>
                  <a:lnTo>
                    <a:pt x="0" y="20"/>
                  </a:lnTo>
                  <a:lnTo>
                    <a:pt x="177" y="118"/>
                  </a:lnTo>
                  <a:lnTo>
                    <a:pt x="177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3124517" y="2305601"/>
              <a:ext cx="23888" cy="13833"/>
            </a:xfrm>
            <a:custGeom>
              <a:rect b="b" l="l" r="r" t="t"/>
              <a:pathLst>
                <a:path extrusionOk="0" h="205" w="354">
                  <a:moveTo>
                    <a:pt x="177" y="0"/>
                  </a:moveTo>
                  <a:lnTo>
                    <a:pt x="0" y="107"/>
                  </a:lnTo>
                  <a:lnTo>
                    <a:pt x="177" y="205"/>
                  </a:lnTo>
                  <a:lnTo>
                    <a:pt x="354" y="9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3126204" y="2306344"/>
              <a:ext cx="20514" cy="11944"/>
            </a:xfrm>
            <a:custGeom>
              <a:rect b="b" l="l" r="r" t="t"/>
              <a:pathLst>
                <a:path extrusionOk="0" h="177" w="304">
                  <a:moveTo>
                    <a:pt x="152" y="0"/>
                  </a:moveTo>
                  <a:lnTo>
                    <a:pt x="1" y="96"/>
                  </a:lnTo>
                  <a:lnTo>
                    <a:pt x="152" y="177"/>
                  </a:lnTo>
                  <a:lnTo>
                    <a:pt x="303" y="8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3131130" y="2311067"/>
              <a:ext cx="11404" cy="7220"/>
            </a:xfrm>
            <a:custGeom>
              <a:rect b="b" l="l" r="r" t="t"/>
              <a:pathLst>
                <a:path extrusionOk="0" h="107" w="169">
                  <a:moveTo>
                    <a:pt x="79" y="0"/>
                  </a:moveTo>
                  <a:lnTo>
                    <a:pt x="0" y="62"/>
                  </a:lnTo>
                  <a:lnTo>
                    <a:pt x="79" y="107"/>
                  </a:lnTo>
                  <a:lnTo>
                    <a:pt x="168" y="5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3126204" y="2306344"/>
              <a:ext cx="20514" cy="7220"/>
            </a:xfrm>
            <a:custGeom>
              <a:rect b="b" l="l" r="r" t="t"/>
              <a:pathLst>
                <a:path extrusionOk="0" h="107" w="304">
                  <a:moveTo>
                    <a:pt x="152" y="0"/>
                  </a:moveTo>
                  <a:lnTo>
                    <a:pt x="1" y="96"/>
                  </a:lnTo>
                  <a:lnTo>
                    <a:pt x="9" y="107"/>
                  </a:lnTo>
                  <a:lnTo>
                    <a:pt x="152" y="17"/>
                  </a:lnTo>
                  <a:lnTo>
                    <a:pt x="295" y="96"/>
                  </a:lnTo>
                  <a:lnTo>
                    <a:pt x="303" y="87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3136393" y="2307491"/>
              <a:ext cx="9717" cy="7220"/>
            </a:xfrm>
            <a:custGeom>
              <a:rect b="b" l="l" r="r" t="t"/>
              <a:pathLst>
                <a:path extrusionOk="0" h="107" w="144">
                  <a:moveTo>
                    <a:pt x="1" y="0"/>
                  </a:moveTo>
                  <a:lnTo>
                    <a:pt x="1" y="53"/>
                  </a:lnTo>
                  <a:lnTo>
                    <a:pt x="90" y="107"/>
                  </a:lnTo>
                  <a:lnTo>
                    <a:pt x="144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3126811" y="2307491"/>
              <a:ext cx="9650" cy="7828"/>
            </a:xfrm>
            <a:custGeom>
              <a:rect b="b" l="l" r="r" t="t"/>
              <a:pathLst>
                <a:path extrusionOk="0" h="116" w="143">
                  <a:moveTo>
                    <a:pt x="143" y="0"/>
                  </a:moveTo>
                  <a:lnTo>
                    <a:pt x="0" y="90"/>
                  </a:lnTo>
                  <a:lnTo>
                    <a:pt x="64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1"/>
            <p:cNvSpPr/>
            <p:nvPr/>
          </p:nvSpPr>
          <p:spPr>
            <a:xfrm>
              <a:off x="3056294" y="2345077"/>
              <a:ext cx="24630" cy="30096"/>
            </a:xfrm>
            <a:custGeom>
              <a:rect b="b" l="l" r="r" t="t"/>
              <a:pathLst>
                <a:path extrusionOk="0" h="446" w="365">
                  <a:moveTo>
                    <a:pt x="0" y="1"/>
                  </a:moveTo>
                  <a:lnTo>
                    <a:pt x="0" y="233"/>
                  </a:lnTo>
                  <a:lnTo>
                    <a:pt x="364" y="446"/>
                  </a:lnTo>
                  <a:lnTo>
                    <a:pt x="353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1"/>
            <p:cNvSpPr/>
            <p:nvPr/>
          </p:nvSpPr>
          <p:spPr>
            <a:xfrm>
              <a:off x="3080115" y="2358911"/>
              <a:ext cx="15723" cy="16263"/>
            </a:xfrm>
            <a:custGeom>
              <a:rect b="b" l="l" r="r" t="t"/>
              <a:pathLst>
                <a:path extrusionOk="0" h="241" w="233">
                  <a:moveTo>
                    <a:pt x="0" y="0"/>
                  </a:moveTo>
                  <a:lnTo>
                    <a:pt x="11" y="241"/>
                  </a:lnTo>
                  <a:lnTo>
                    <a:pt x="196" y="107"/>
                  </a:lnTo>
                  <a:lnTo>
                    <a:pt x="23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3056294" y="2330771"/>
              <a:ext cx="48451" cy="28207"/>
            </a:xfrm>
            <a:custGeom>
              <a:rect b="b" l="l" r="r" t="t"/>
              <a:pathLst>
                <a:path extrusionOk="0" h="418" w="718">
                  <a:moveTo>
                    <a:pt x="364" y="0"/>
                  </a:moveTo>
                  <a:lnTo>
                    <a:pt x="0" y="213"/>
                  </a:lnTo>
                  <a:lnTo>
                    <a:pt x="353" y="417"/>
                  </a:lnTo>
                  <a:lnTo>
                    <a:pt x="717" y="21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3050829" y="2315251"/>
              <a:ext cx="54456" cy="29894"/>
            </a:xfrm>
            <a:custGeom>
              <a:rect b="b" l="l" r="r" t="t"/>
              <a:pathLst>
                <a:path extrusionOk="0" h="443" w="807">
                  <a:moveTo>
                    <a:pt x="807" y="0"/>
                  </a:moveTo>
                  <a:lnTo>
                    <a:pt x="560" y="124"/>
                  </a:lnTo>
                  <a:lnTo>
                    <a:pt x="0" y="443"/>
                  </a:lnTo>
                  <a:lnTo>
                    <a:pt x="249" y="31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3083691" y="2351690"/>
              <a:ext cx="21594" cy="15723"/>
            </a:xfrm>
            <a:custGeom>
              <a:rect b="b" l="l" r="r" t="t"/>
              <a:pathLst>
                <a:path extrusionOk="0" h="233" w="320">
                  <a:moveTo>
                    <a:pt x="320" y="1"/>
                  </a:moveTo>
                  <a:lnTo>
                    <a:pt x="1" y="188"/>
                  </a:lnTo>
                  <a:lnTo>
                    <a:pt x="1" y="233"/>
                  </a:lnTo>
                  <a:lnTo>
                    <a:pt x="320" y="54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3067631" y="2315251"/>
              <a:ext cx="37654" cy="49193"/>
            </a:xfrm>
            <a:custGeom>
              <a:rect b="b" l="l" r="r" t="t"/>
              <a:pathLst>
                <a:path extrusionOk="0" h="729" w="558">
                  <a:moveTo>
                    <a:pt x="558" y="0"/>
                  </a:moveTo>
                  <a:lnTo>
                    <a:pt x="0" y="319"/>
                  </a:lnTo>
                  <a:lnTo>
                    <a:pt x="239" y="728"/>
                  </a:lnTo>
                  <a:lnTo>
                    <a:pt x="558" y="54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3050829" y="2336777"/>
              <a:ext cx="32930" cy="30636"/>
            </a:xfrm>
            <a:custGeom>
              <a:rect b="b" l="l" r="r" t="t"/>
              <a:pathLst>
                <a:path extrusionOk="0" h="454" w="488">
                  <a:moveTo>
                    <a:pt x="249" y="0"/>
                  </a:moveTo>
                  <a:lnTo>
                    <a:pt x="0" y="124"/>
                  </a:lnTo>
                  <a:lnTo>
                    <a:pt x="0" y="177"/>
                  </a:lnTo>
                  <a:lnTo>
                    <a:pt x="249" y="54"/>
                  </a:lnTo>
                  <a:lnTo>
                    <a:pt x="488" y="454"/>
                  </a:lnTo>
                  <a:lnTo>
                    <a:pt x="488" y="40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1"/>
            <p:cNvSpPr/>
            <p:nvPr/>
          </p:nvSpPr>
          <p:spPr>
            <a:xfrm>
              <a:off x="3030517" y="2480983"/>
              <a:ext cx="19232" cy="13901"/>
            </a:xfrm>
            <a:custGeom>
              <a:rect b="b" l="l" r="r" t="t"/>
              <a:pathLst>
                <a:path extrusionOk="0" h="206" w="285">
                  <a:moveTo>
                    <a:pt x="71" y="1"/>
                  </a:moveTo>
                  <a:lnTo>
                    <a:pt x="1" y="46"/>
                  </a:lnTo>
                  <a:lnTo>
                    <a:pt x="284" y="205"/>
                  </a:lnTo>
                  <a:lnTo>
                    <a:pt x="284" y="126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1"/>
            <p:cNvSpPr/>
            <p:nvPr/>
          </p:nvSpPr>
          <p:spPr>
            <a:xfrm>
              <a:off x="3030517" y="2441439"/>
              <a:ext cx="19232" cy="48113"/>
            </a:xfrm>
            <a:custGeom>
              <a:rect b="b" l="l" r="r" t="t"/>
              <a:pathLst>
                <a:path extrusionOk="0" h="713" w="285">
                  <a:moveTo>
                    <a:pt x="77" y="1"/>
                  </a:moveTo>
                  <a:cubicBezTo>
                    <a:pt x="31" y="1"/>
                    <a:pt x="1" y="36"/>
                    <a:pt x="1" y="99"/>
                  </a:cubicBezTo>
                  <a:lnTo>
                    <a:pt x="1" y="632"/>
                  </a:lnTo>
                  <a:lnTo>
                    <a:pt x="71" y="587"/>
                  </a:lnTo>
                  <a:lnTo>
                    <a:pt x="284" y="712"/>
                  </a:lnTo>
                  <a:lnTo>
                    <a:pt x="284" y="268"/>
                  </a:lnTo>
                  <a:cubicBezTo>
                    <a:pt x="284" y="170"/>
                    <a:pt x="222" y="63"/>
                    <a:pt x="141" y="21"/>
                  </a:cubicBezTo>
                  <a:cubicBezTo>
                    <a:pt x="118" y="7"/>
                    <a:pt x="96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3030517" y="2441439"/>
              <a:ext cx="5398" cy="43255"/>
            </a:xfrm>
            <a:custGeom>
              <a:rect b="b" l="l" r="r" t="t"/>
              <a:pathLst>
                <a:path extrusionOk="0" h="641" w="80">
                  <a:moveTo>
                    <a:pt x="69" y="0"/>
                  </a:moveTo>
                  <a:cubicBezTo>
                    <a:pt x="30" y="0"/>
                    <a:pt x="1" y="43"/>
                    <a:pt x="1" y="99"/>
                  </a:cubicBezTo>
                  <a:lnTo>
                    <a:pt x="18" y="640"/>
                  </a:lnTo>
                  <a:lnTo>
                    <a:pt x="71" y="587"/>
                  </a:lnTo>
                  <a:lnTo>
                    <a:pt x="71" y="55"/>
                  </a:lnTo>
                  <a:cubicBezTo>
                    <a:pt x="71" y="38"/>
                    <a:pt x="80" y="10"/>
                    <a:pt x="80" y="1"/>
                  </a:cubicBezTo>
                  <a:cubicBezTo>
                    <a:pt x="76" y="1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1"/>
            <p:cNvSpPr/>
            <p:nvPr/>
          </p:nvSpPr>
          <p:spPr>
            <a:xfrm>
              <a:off x="3029235" y="2439887"/>
              <a:ext cx="22201" cy="56143"/>
            </a:xfrm>
            <a:custGeom>
              <a:rect b="b" l="l" r="r" t="t"/>
              <a:pathLst>
                <a:path extrusionOk="0" h="832" w="329">
                  <a:moveTo>
                    <a:pt x="96" y="0"/>
                  </a:moveTo>
                  <a:cubicBezTo>
                    <a:pt x="80" y="0"/>
                    <a:pt x="66" y="5"/>
                    <a:pt x="54" y="16"/>
                  </a:cubicBezTo>
                  <a:cubicBezTo>
                    <a:pt x="20" y="33"/>
                    <a:pt x="1" y="69"/>
                    <a:pt x="1" y="122"/>
                  </a:cubicBezTo>
                  <a:lnTo>
                    <a:pt x="1" y="646"/>
                  </a:lnTo>
                  <a:lnTo>
                    <a:pt x="37" y="663"/>
                  </a:lnTo>
                  <a:lnTo>
                    <a:pt x="37" y="122"/>
                  </a:lnTo>
                  <a:cubicBezTo>
                    <a:pt x="37" y="86"/>
                    <a:pt x="54" y="61"/>
                    <a:pt x="73" y="52"/>
                  </a:cubicBezTo>
                  <a:cubicBezTo>
                    <a:pt x="80" y="45"/>
                    <a:pt x="89" y="42"/>
                    <a:pt x="99" y="42"/>
                  </a:cubicBezTo>
                  <a:cubicBezTo>
                    <a:pt x="116" y="42"/>
                    <a:pt x="136" y="50"/>
                    <a:pt x="152" y="61"/>
                  </a:cubicBezTo>
                  <a:cubicBezTo>
                    <a:pt x="222" y="97"/>
                    <a:pt x="286" y="203"/>
                    <a:pt x="286" y="291"/>
                  </a:cubicBezTo>
                  <a:lnTo>
                    <a:pt x="286" y="806"/>
                  </a:lnTo>
                  <a:lnTo>
                    <a:pt x="329" y="831"/>
                  </a:lnTo>
                  <a:lnTo>
                    <a:pt x="329" y="291"/>
                  </a:lnTo>
                  <a:cubicBezTo>
                    <a:pt x="329" y="193"/>
                    <a:pt x="258" y="69"/>
                    <a:pt x="169" y="24"/>
                  </a:cubicBezTo>
                  <a:cubicBezTo>
                    <a:pt x="144" y="10"/>
                    <a:pt x="119" y="0"/>
                    <a:pt x="96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1"/>
            <p:cNvSpPr/>
            <p:nvPr/>
          </p:nvSpPr>
          <p:spPr>
            <a:xfrm>
              <a:off x="3036455" y="2448457"/>
              <a:ext cx="11404" cy="12349"/>
            </a:xfrm>
            <a:custGeom>
              <a:rect b="b" l="l" r="r" t="t"/>
              <a:pathLst>
                <a:path extrusionOk="0" h="183" w="169">
                  <a:moveTo>
                    <a:pt x="43" y="1"/>
                  </a:moveTo>
                  <a:cubicBezTo>
                    <a:pt x="18" y="1"/>
                    <a:pt x="0" y="20"/>
                    <a:pt x="0" y="57"/>
                  </a:cubicBezTo>
                  <a:lnTo>
                    <a:pt x="0" y="138"/>
                  </a:lnTo>
                  <a:lnTo>
                    <a:pt x="45" y="110"/>
                  </a:lnTo>
                  <a:lnTo>
                    <a:pt x="160" y="183"/>
                  </a:lnTo>
                  <a:lnTo>
                    <a:pt x="168" y="155"/>
                  </a:lnTo>
                  <a:cubicBezTo>
                    <a:pt x="168" y="102"/>
                    <a:pt x="126" y="40"/>
                    <a:pt x="81" y="12"/>
                  </a:cubicBezTo>
                  <a:cubicBezTo>
                    <a:pt x="67" y="5"/>
                    <a:pt x="54" y="1"/>
                    <a:pt x="43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3036455" y="2448592"/>
              <a:ext cx="3644" cy="9177"/>
            </a:xfrm>
            <a:custGeom>
              <a:rect b="b" l="l" r="r" t="t"/>
              <a:pathLst>
                <a:path extrusionOk="0" h="136" w="54">
                  <a:moveTo>
                    <a:pt x="41" y="0"/>
                  </a:moveTo>
                  <a:cubicBezTo>
                    <a:pt x="15" y="0"/>
                    <a:pt x="0" y="25"/>
                    <a:pt x="0" y="55"/>
                  </a:cubicBezTo>
                  <a:lnTo>
                    <a:pt x="0" y="136"/>
                  </a:lnTo>
                  <a:lnTo>
                    <a:pt x="45" y="108"/>
                  </a:lnTo>
                  <a:lnTo>
                    <a:pt x="45" y="30"/>
                  </a:lnTo>
                  <a:cubicBezTo>
                    <a:pt x="45" y="21"/>
                    <a:pt x="45" y="10"/>
                    <a:pt x="53" y="2"/>
                  </a:cubicBezTo>
                  <a:cubicBezTo>
                    <a:pt x="49" y="1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1"/>
            <p:cNvSpPr/>
            <p:nvPr/>
          </p:nvSpPr>
          <p:spPr>
            <a:xfrm>
              <a:off x="3036455" y="2455880"/>
              <a:ext cx="10797" cy="7828"/>
            </a:xfrm>
            <a:custGeom>
              <a:rect b="b" l="l" r="r" t="t"/>
              <a:pathLst>
                <a:path extrusionOk="0" h="116" w="160">
                  <a:moveTo>
                    <a:pt x="45" y="0"/>
                  </a:moveTo>
                  <a:lnTo>
                    <a:pt x="0" y="28"/>
                  </a:lnTo>
                  <a:lnTo>
                    <a:pt x="160" y="115"/>
                  </a:lnTo>
                  <a:lnTo>
                    <a:pt x="160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1"/>
            <p:cNvSpPr/>
            <p:nvPr/>
          </p:nvSpPr>
          <p:spPr>
            <a:xfrm>
              <a:off x="3200499" y="2395418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43" y="0"/>
                  </a:moveTo>
                  <a:lnTo>
                    <a:pt x="0" y="81"/>
                  </a:lnTo>
                  <a:lnTo>
                    <a:pt x="26" y="89"/>
                  </a:lnTo>
                  <a:lnTo>
                    <a:pt x="160" y="1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3200499" y="240081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0" y="1"/>
                  </a:moveTo>
                  <a:lnTo>
                    <a:pt x="9" y="391"/>
                  </a:lnTo>
                  <a:lnTo>
                    <a:pt x="26" y="410"/>
                  </a:lnTo>
                  <a:lnTo>
                    <a:pt x="26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1"/>
            <p:cNvSpPr/>
            <p:nvPr/>
          </p:nvSpPr>
          <p:spPr>
            <a:xfrm>
              <a:off x="3202254" y="2396092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34" y="1"/>
                  </a:moveTo>
                  <a:lnTo>
                    <a:pt x="0" y="79"/>
                  </a:lnTo>
                  <a:lnTo>
                    <a:pt x="0" y="480"/>
                  </a:lnTo>
                  <a:lnTo>
                    <a:pt x="134" y="39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1"/>
            <p:cNvSpPr/>
            <p:nvPr/>
          </p:nvSpPr>
          <p:spPr>
            <a:xfrm>
              <a:off x="3182550" y="2402570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6" y="1"/>
                  </a:moveTo>
                  <a:lnTo>
                    <a:pt x="0" y="152"/>
                  </a:lnTo>
                  <a:lnTo>
                    <a:pt x="0" y="516"/>
                  </a:lnTo>
                  <a:lnTo>
                    <a:pt x="266" y="365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181942" y="2426593"/>
              <a:ext cx="19772" cy="11404"/>
            </a:xfrm>
            <a:custGeom>
              <a:rect b="b" l="l" r="r" t="t"/>
              <a:pathLst>
                <a:path extrusionOk="0" h="169" w="293">
                  <a:moveTo>
                    <a:pt x="267" y="0"/>
                  </a:moveTo>
                  <a:lnTo>
                    <a:pt x="1" y="151"/>
                  </a:lnTo>
                  <a:lnTo>
                    <a:pt x="18" y="168"/>
                  </a:lnTo>
                  <a:lnTo>
                    <a:pt x="292" y="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1"/>
            <p:cNvSpPr/>
            <p:nvPr/>
          </p:nvSpPr>
          <p:spPr>
            <a:xfrm>
              <a:off x="3199892" y="2401963"/>
              <a:ext cx="1822" cy="25238"/>
            </a:xfrm>
            <a:custGeom>
              <a:rect b="b" l="l" r="r" t="t"/>
              <a:pathLst>
                <a:path extrusionOk="0" h="374" w="27">
                  <a:moveTo>
                    <a:pt x="1" y="1"/>
                  </a:moveTo>
                  <a:lnTo>
                    <a:pt x="1" y="365"/>
                  </a:lnTo>
                  <a:lnTo>
                    <a:pt x="26" y="374"/>
                  </a:lnTo>
                  <a:lnTo>
                    <a:pt x="26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1"/>
            <p:cNvSpPr/>
            <p:nvPr/>
          </p:nvSpPr>
          <p:spPr>
            <a:xfrm>
              <a:off x="3181402" y="2400816"/>
              <a:ext cx="20851" cy="12011"/>
            </a:xfrm>
            <a:custGeom>
              <a:rect b="b" l="l" r="r" t="t"/>
              <a:pathLst>
                <a:path extrusionOk="0" h="178" w="309">
                  <a:moveTo>
                    <a:pt x="292" y="1"/>
                  </a:moveTo>
                  <a:lnTo>
                    <a:pt x="0" y="169"/>
                  </a:lnTo>
                  <a:lnTo>
                    <a:pt x="17" y="178"/>
                  </a:lnTo>
                  <a:lnTo>
                    <a:pt x="309" y="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1"/>
            <p:cNvSpPr/>
            <p:nvPr/>
          </p:nvSpPr>
          <p:spPr>
            <a:xfrm>
              <a:off x="3181402" y="2412220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0" y="0"/>
                  </a:moveTo>
                  <a:lnTo>
                    <a:pt x="0" y="390"/>
                  </a:lnTo>
                  <a:lnTo>
                    <a:pt x="17" y="400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1"/>
            <p:cNvSpPr/>
            <p:nvPr/>
          </p:nvSpPr>
          <p:spPr>
            <a:xfrm>
              <a:off x="3182550" y="2401423"/>
              <a:ext cx="19704" cy="37856"/>
            </a:xfrm>
            <a:custGeom>
              <a:rect b="b" l="l" r="r" t="t"/>
              <a:pathLst>
                <a:path extrusionOk="0" h="561" w="292">
                  <a:moveTo>
                    <a:pt x="283" y="28"/>
                  </a:moveTo>
                  <a:lnTo>
                    <a:pt x="283" y="382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3" y="28"/>
                  </a:lnTo>
                  <a:close/>
                  <a:moveTo>
                    <a:pt x="292" y="0"/>
                  </a:moveTo>
                  <a:lnTo>
                    <a:pt x="0" y="169"/>
                  </a:lnTo>
                  <a:lnTo>
                    <a:pt x="0" y="560"/>
                  </a:lnTo>
                  <a:lnTo>
                    <a:pt x="292" y="39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1"/>
            <p:cNvSpPr/>
            <p:nvPr/>
          </p:nvSpPr>
          <p:spPr>
            <a:xfrm>
              <a:off x="3184237" y="2399669"/>
              <a:ext cx="19907" cy="14441"/>
            </a:xfrm>
            <a:custGeom>
              <a:rect b="b" l="l" r="r" t="t"/>
              <a:pathLst>
                <a:path extrusionOk="0" h="214" w="295">
                  <a:moveTo>
                    <a:pt x="295" y="1"/>
                  </a:moveTo>
                  <a:lnTo>
                    <a:pt x="1" y="169"/>
                  </a:lnTo>
                  <a:lnTo>
                    <a:pt x="1" y="214"/>
                  </a:lnTo>
                  <a:lnTo>
                    <a:pt x="295" y="4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1"/>
            <p:cNvSpPr/>
            <p:nvPr/>
          </p:nvSpPr>
          <p:spPr>
            <a:xfrm>
              <a:off x="3181402" y="2409184"/>
              <a:ext cx="2902" cy="4926"/>
            </a:xfrm>
            <a:custGeom>
              <a:rect b="b" l="l" r="r" t="t"/>
              <a:pathLst>
                <a:path extrusionOk="0" h="73" w="43">
                  <a:moveTo>
                    <a:pt x="0" y="0"/>
                  </a:moveTo>
                  <a:lnTo>
                    <a:pt x="0" y="45"/>
                  </a:lnTo>
                  <a:lnTo>
                    <a:pt x="43" y="73"/>
                  </a:lnTo>
                  <a:lnTo>
                    <a:pt x="4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1"/>
            <p:cNvSpPr/>
            <p:nvPr/>
          </p:nvSpPr>
          <p:spPr>
            <a:xfrm>
              <a:off x="3181402" y="2397847"/>
              <a:ext cx="22741" cy="13294"/>
            </a:xfrm>
            <a:custGeom>
              <a:rect b="b" l="l" r="r" t="t"/>
              <a:pathLst>
                <a:path extrusionOk="0" h="197" w="337">
                  <a:moveTo>
                    <a:pt x="292" y="0"/>
                  </a:moveTo>
                  <a:lnTo>
                    <a:pt x="0" y="168"/>
                  </a:lnTo>
                  <a:lnTo>
                    <a:pt x="43" y="196"/>
                  </a:lnTo>
                  <a:lnTo>
                    <a:pt x="337" y="2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1"/>
            <p:cNvSpPr/>
            <p:nvPr/>
          </p:nvSpPr>
          <p:spPr>
            <a:xfrm>
              <a:off x="3181402" y="2395418"/>
              <a:ext cx="20919" cy="14373"/>
            </a:xfrm>
            <a:custGeom>
              <a:rect b="b" l="l" r="r" t="t"/>
              <a:pathLst>
                <a:path extrusionOk="0" h="213" w="310">
                  <a:moveTo>
                    <a:pt x="307" y="17"/>
                  </a:moveTo>
                  <a:cubicBezTo>
                    <a:pt x="307" y="17"/>
                    <a:pt x="307" y="17"/>
                    <a:pt x="308" y="18"/>
                  </a:cubicBezTo>
                  <a:lnTo>
                    <a:pt x="308" y="18"/>
                  </a:lnTo>
                  <a:cubicBezTo>
                    <a:pt x="307" y="17"/>
                    <a:pt x="307" y="17"/>
                    <a:pt x="307" y="17"/>
                  </a:cubicBezTo>
                  <a:close/>
                  <a:moveTo>
                    <a:pt x="308" y="18"/>
                  </a:moveTo>
                  <a:lnTo>
                    <a:pt x="308" y="18"/>
                  </a:lnTo>
                  <a:cubicBezTo>
                    <a:pt x="308" y="19"/>
                    <a:pt x="309" y="19"/>
                    <a:pt x="309" y="19"/>
                  </a:cubicBezTo>
                  <a:lnTo>
                    <a:pt x="309" y="19"/>
                  </a:lnTo>
                  <a:cubicBezTo>
                    <a:pt x="309" y="19"/>
                    <a:pt x="308" y="19"/>
                    <a:pt x="308" y="18"/>
                  </a:cubicBezTo>
                  <a:close/>
                  <a:moveTo>
                    <a:pt x="300" y="19"/>
                  </a:moveTo>
                  <a:cubicBezTo>
                    <a:pt x="305" y="21"/>
                    <a:pt x="307" y="22"/>
                    <a:pt x="308" y="22"/>
                  </a:cubicBezTo>
                  <a:cubicBezTo>
                    <a:pt x="310" y="22"/>
                    <a:pt x="310" y="20"/>
                    <a:pt x="309" y="19"/>
                  </a:cubicBezTo>
                  <a:close/>
                  <a:moveTo>
                    <a:pt x="239" y="0"/>
                  </a:moveTo>
                  <a:cubicBezTo>
                    <a:pt x="203" y="11"/>
                    <a:pt x="168" y="28"/>
                    <a:pt x="132" y="45"/>
                  </a:cubicBezTo>
                  <a:cubicBezTo>
                    <a:pt x="88" y="72"/>
                    <a:pt x="54" y="107"/>
                    <a:pt x="26" y="143"/>
                  </a:cubicBezTo>
                  <a:cubicBezTo>
                    <a:pt x="17" y="151"/>
                    <a:pt x="9" y="160"/>
                    <a:pt x="0" y="179"/>
                  </a:cubicBezTo>
                  <a:lnTo>
                    <a:pt x="0" y="196"/>
                  </a:lnTo>
                  <a:lnTo>
                    <a:pt x="34" y="213"/>
                  </a:lnTo>
                  <a:lnTo>
                    <a:pt x="34" y="196"/>
                  </a:lnTo>
                  <a:lnTo>
                    <a:pt x="34" y="187"/>
                  </a:lnTo>
                  <a:lnTo>
                    <a:pt x="34" y="179"/>
                  </a:lnTo>
                  <a:lnTo>
                    <a:pt x="43" y="170"/>
                  </a:lnTo>
                  <a:lnTo>
                    <a:pt x="43" y="160"/>
                  </a:lnTo>
                  <a:lnTo>
                    <a:pt x="54" y="160"/>
                  </a:lnTo>
                  <a:lnTo>
                    <a:pt x="54" y="151"/>
                  </a:lnTo>
                  <a:lnTo>
                    <a:pt x="62" y="151"/>
                  </a:lnTo>
                  <a:lnTo>
                    <a:pt x="62" y="143"/>
                  </a:lnTo>
                  <a:lnTo>
                    <a:pt x="71" y="143"/>
                  </a:lnTo>
                  <a:lnTo>
                    <a:pt x="71" y="134"/>
                  </a:lnTo>
                  <a:lnTo>
                    <a:pt x="79" y="134"/>
                  </a:lnTo>
                  <a:lnTo>
                    <a:pt x="79" y="126"/>
                  </a:lnTo>
                  <a:lnTo>
                    <a:pt x="88" y="126"/>
                  </a:lnTo>
                  <a:lnTo>
                    <a:pt x="88" y="117"/>
                  </a:lnTo>
                  <a:lnTo>
                    <a:pt x="96" y="117"/>
                  </a:lnTo>
                  <a:lnTo>
                    <a:pt x="96" y="107"/>
                  </a:lnTo>
                  <a:lnTo>
                    <a:pt x="107" y="107"/>
                  </a:lnTo>
                  <a:lnTo>
                    <a:pt x="107" y="98"/>
                  </a:lnTo>
                  <a:lnTo>
                    <a:pt x="115" y="98"/>
                  </a:lnTo>
                  <a:lnTo>
                    <a:pt x="124" y="89"/>
                  </a:lnTo>
                  <a:lnTo>
                    <a:pt x="132" y="89"/>
                  </a:lnTo>
                  <a:lnTo>
                    <a:pt x="132" y="81"/>
                  </a:lnTo>
                  <a:lnTo>
                    <a:pt x="141" y="81"/>
                  </a:lnTo>
                  <a:lnTo>
                    <a:pt x="141" y="72"/>
                  </a:lnTo>
                  <a:lnTo>
                    <a:pt x="160" y="72"/>
                  </a:lnTo>
                  <a:lnTo>
                    <a:pt x="160" y="64"/>
                  </a:lnTo>
                  <a:lnTo>
                    <a:pt x="168" y="64"/>
                  </a:lnTo>
                  <a:lnTo>
                    <a:pt x="177" y="53"/>
                  </a:lnTo>
                  <a:lnTo>
                    <a:pt x="186" y="53"/>
                  </a:lnTo>
                  <a:lnTo>
                    <a:pt x="194" y="45"/>
                  </a:lnTo>
                  <a:lnTo>
                    <a:pt x="203" y="45"/>
                  </a:lnTo>
                  <a:lnTo>
                    <a:pt x="213" y="36"/>
                  </a:lnTo>
                  <a:lnTo>
                    <a:pt x="222" y="36"/>
                  </a:lnTo>
                  <a:lnTo>
                    <a:pt x="230" y="28"/>
                  </a:lnTo>
                  <a:lnTo>
                    <a:pt x="247" y="28"/>
                  </a:lnTo>
                  <a:lnTo>
                    <a:pt x="256" y="19"/>
                  </a:lnTo>
                  <a:lnTo>
                    <a:pt x="300" y="19"/>
                  </a:lnTo>
                  <a:cubicBezTo>
                    <a:pt x="292" y="11"/>
                    <a:pt x="283" y="11"/>
                    <a:pt x="28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1"/>
            <p:cNvSpPr/>
            <p:nvPr/>
          </p:nvSpPr>
          <p:spPr>
            <a:xfrm>
              <a:off x="3183697" y="2396632"/>
              <a:ext cx="19299" cy="13159"/>
            </a:xfrm>
            <a:custGeom>
              <a:rect b="b" l="l" r="r" t="t"/>
              <a:pathLst>
                <a:path extrusionOk="0" h="195" w="286">
                  <a:moveTo>
                    <a:pt x="253" y="1"/>
                  </a:moveTo>
                  <a:cubicBezTo>
                    <a:pt x="227" y="1"/>
                    <a:pt x="187" y="11"/>
                    <a:pt x="143" y="35"/>
                  </a:cubicBezTo>
                  <a:cubicBezTo>
                    <a:pt x="62" y="89"/>
                    <a:pt x="0" y="152"/>
                    <a:pt x="0" y="178"/>
                  </a:cubicBezTo>
                  <a:lnTo>
                    <a:pt x="0" y="195"/>
                  </a:lnTo>
                  <a:lnTo>
                    <a:pt x="286" y="35"/>
                  </a:lnTo>
                  <a:lnTo>
                    <a:pt x="286" y="18"/>
                  </a:lnTo>
                  <a:cubicBezTo>
                    <a:pt x="286" y="7"/>
                    <a:pt x="273" y="1"/>
                    <a:pt x="253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1"/>
            <p:cNvSpPr/>
            <p:nvPr/>
          </p:nvSpPr>
          <p:spPr>
            <a:xfrm>
              <a:off x="3171753" y="2412220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3" y="0"/>
                  </a:moveTo>
                  <a:lnTo>
                    <a:pt x="1" y="70"/>
                  </a:lnTo>
                  <a:lnTo>
                    <a:pt x="18" y="90"/>
                  </a:lnTo>
                  <a:lnTo>
                    <a:pt x="160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1"/>
            <p:cNvSpPr/>
            <p:nvPr/>
          </p:nvSpPr>
          <p:spPr>
            <a:xfrm>
              <a:off x="3171753" y="2416944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1" y="0"/>
                  </a:moveTo>
                  <a:lnTo>
                    <a:pt x="1" y="401"/>
                  </a:lnTo>
                  <a:lnTo>
                    <a:pt x="26" y="409"/>
                  </a:lnTo>
                  <a:lnTo>
                    <a:pt x="18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1"/>
            <p:cNvSpPr/>
            <p:nvPr/>
          </p:nvSpPr>
          <p:spPr>
            <a:xfrm>
              <a:off x="3172900" y="2412760"/>
              <a:ext cx="9717" cy="31851"/>
            </a:xfrm>
            <a:custGeom>
              <a:rect b="b" l="l" r="r" t="t"/>
              <a:pathLst>
                <a:path extrusionOk="0" h="472" w="144">
                  <a:moveTo>
                    <a:pt x="143" y="1"/>
                  </a:moveTo>
                  <a:lnTo>
                    <a:pt x="1" y="82"/>
                  </a:lnTo>
                  <a:lnTo>
                    <a:pt x="9" y="471"/>
                  </a:lnTo>
                  <a:lnTo>
                    <a:pt x="143" y="39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1"/>
            <p:cNvSpPr/>
            <p:nvPr/>
          </p:nvSpPr>
          <p:spPr>
            <a:xfrm>
              <a:off x="3200499" y="2466609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43" y="1"/>
                  </a:moveTo>
                  <a:lnTo>
                    <a:pt x="0" y="82"/>
                  </a:lnTo>
                  <a:lnTo>
                    <a:pt x="26" y="90"/>
                  </a:lnTo>
                  <a:lnTo>
                    <a:pt x="160" y="1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1"/>
            <p:cNvSpPr/>
            <p:nvPr/>
          </p:nvSpPr>
          <p:spPr>
            <a:xfrm>
              <a:off x="3200499" y="2472075"/>
              <a:ext cx="1754" cy="27532"/>
            </a:xfrm>
            <a:custGeom>
              <a:rect b="b" l="l" r="r" t="t"/>
              <a:pathLst>
                <a:path extrusionOk="0" h="408" w="26">
                  <a:moveTo>
                    <a:pt x="0" y="1"/>
                  </a:moveTo>
                  <a:lnTo>
                    <a:pt x="9" y="390"/>
                  </a:lnTo>
                  <a:lnTo>
                    <a:pt x="26" y="408"/>
                  </a:lnTo>
                  <a:lnTo>
                    <a:pt x="26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1"/>
            <p:cNvSpPr/>
            <p:nvPr/>
          </p:nvSpPr>
          <p:spPr>
            <a:xfrm>
              <a:off x="3202254" y="2467217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34" y="1"/>
                  </a:moveTo>
                  <a:lnTo>
                    <a:pt x="0" y="81"/>
                  </a:lnTo>
                  <a:lnTo>
                    <a:pt x="0" y="480"/>
                  </a:lnTo>
                  <a:lnTo>
                    <a:pt x="134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1"/>
            <p:cNvSpPr/>
            <p:nvPr/>
          </p:nvSpPr>
          <p:spPr>
            <a:xfrm>
              <a:off x="3182550" y="2473830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6" y="0"/>
                  </a:moveTo>
                  <a:lnTo>
                    <a:pt x="0" y="152"/>
                  </a:lnTo>
                  <a:lnTo>
                    <a:pt x="0" y="516"/>
                  </a:lnTo>
                  <a:lnTo>
                    <a:pt x="266" y="364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1"/>
            <p:cNvSpPr/>
            <p:nvPr/>
          </p:nvSpPr>
          <p:spPr>
            <a:xfrm>
              <a:off x="3181942" y="2497785"/>
              <a:ext cx="19772" cy="11472"/>
            </a:xfrm>
            <a:custGeom>
              <a:rect b="b" l="l" r="r" t="t"/>
              <a:pathLst>
                <a:path extrusionOk="0" h="170" w="293">
                  <a:moveTo>
                    <a:pt x="267" y="1"/>
                  </a:moveTo>
                  <a:lnTo>
                    <a:pt x="1" y="152"/>
                  </a:lnTo>
                  <a:lnTo>
                    <a:pt x="18" y="169"/>
                  </a:lnTo>
                  <a:lnTo>
                    <a:pt x="292" y="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1"/>
            <p:cNvSpPr/>
            <p:nvPr/>
          </p:nvSpPr>
          <p:spPr>
            <a:xfrm>
              <a:off x="3199892" y="2473222"/>
              <a:ext cx="1822" cy="25238"/>
            </a:xfrm>
            <a:custGeom>
              <a:rect b="b" l="l" r="r" t="t"/>
              <a:pathLst>
                <a:path extrusionOk="0" h="374" w="27">
                  <a:moveTo>
                    <a:pt x="1" y="1"/>
                  </a:moveTo>
                  <a:lnTo>
                    <a:pt x="1" y="365"/>
                  </a:lnTo>
                  <a:lnTo>
                    <a:pt x="26" y="373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1"/>
            <p:cNvSpPr/>
            <p:nvPr/>
          </p:nvSpPr>
          <p:spPr>
            <a:xfrm>
              <a:off x="3181402" y="2472075"/>
              <a:ext cx="20851" cy="12011"/>
            </a:xfrm>
            <a:custGeom>
              <a:rect b="b" l="l" r="r" t="t"/>
              <a:pathLst>
                <a:path extrusionOk="0" h="178" w="309">
                  <a:moveTo>
                    <a:pt x="292" y="1"/>
                  </a:moveTo>
                  <a:lnTo>
                    <a:pt x="0" y="169"/>
                  </a:lnTo>
                  <a:lnTo>
                    <a:pt x="17" y="178"/>
                  </a:lnTo>
                  <a:lnTo>
                    <a:pt x="309" y="9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1"/>
            <p:cNvSpPr/>
            <p:nvPr/>
          </p:nvSpPr>
          <p:spPr>
            <a:xfrm>
              <a:off x="3181402" y="2483479"/>
              <a:ext cx="1215" cy="26925"/>
            </a:xfrm>
            <a:custGeom>
              <a:rect b="b" l="l" r="r" t="t"/>
              <a:pathLst>
                <a:path extrusionOk="0" h="399" w="18">
                  <a:moveTo>
                    <a:pt x="0" y="0"/>
                  </a:moveTo>
                  <a:lnTo>
                    <a:pt x="0" y="390"/>
                  </a:lnTo>
                  <a:lnTo>
                    <a:pt x="17" y="398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1"/>
            <p:cNvSpPr/>
            <p:nvPr/>
          </p:nvSpPr>
          <p:spPr>
            <a:xfrm>
              <a:off x="3182550" y="2472682"/>
              <a:ext cx="19704" cy="37721"/>
            </a:xfrm>
            <a:custGeom>
              <a:rect b="b" l="l" r="r" t="t"/>
              <a:pathLst>
                <a:path extrusionOk="0" h="559" w="292">
                  <a:moveTo>
                    <a:pt x="283" y="26"/>
                  </a:moveTo>
                  <a:lnTo>
                    <a:pt x="283" y="381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3" y="26"/>
                  </a:lnTo>
                  <a:close/>
                  <a:moveTo>
                    <a:pt x="292" y="0"/>
                  </a:moveTo>
                  <a:lnTo>
                    <a:pt x="0" y="169"/>
                  </a:lnTo>
                  <a:lnTo>
                    <a:pt x="0" y="558"/>
                  </a:lnTo>
                  <a:lnTo>
                    <a:pt x="292" y="39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3184237" y="2470793"/>
              <a:ext cx="19907" cy="14441"/>
            </a:xfrm>
            <a:custGeom>
              <a:rect b="b" l="l" r="r" t="t"/>
              <a:pathLst>
                <a:path extrusionOk="0" h="214" w="295">
                  <a:moveTo>
                    <a:pt x="295" y="1"/>
                  </a:moveTo>
                  <a:lnTo>
                    <a:pt x="1" y="171"/>
                  </a:lnTo>
                  <a:lnTo>
                    <a:pt x="1" y="214"/>
                  </a:lnTo>
                  <a:lnTo>
                    <a:pt x="295" y="4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3181402" y="2480443"/>
              <a:ext cx="2902" cy="4791"/>
            </a:xfrm>
            <a:custGeom>
              <a:rect b="b" l="l" r="r" t="t"/>
              <a:pathLst>
                <a:path extrusionOk="0" h="71" w="43">
                  <a:moveTo>
                    <a:pt x="0" y="0"/>
                  </a:moveTo>
                  <a:lnTo>
                    <a:pt x="0" y="45"/>
                  </a:lnTo>
                  <a:lnTo>
                    <a:pt x="43" y="71"/>
                  </a:lnTo>
                  <a:lnTo>
                    <a:pt x="4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1"/>
            <p:cNvSpPr/>
            <p:nvPr/>
          </p:nvSpPr>
          <p:spPr>
            <a:xfrm>
              <a:off x="3181402" y="2469106"/>
              <a:ext cx="22741" cy="13294"/>
            </a:xfrm>
            <a:custGeom>
              <a:rect b="b" l="l" r="r" t="t"/>
              <a:pathLst>
                <a:path extrusionOk="0" h="197" w="337">
                  <a:moveTo>
                    <a:pt x="292" y="0"/>
                  </a:moveTo>
                  <a:lnTo>
                    <a:pt x="0" y="168"/>
                  </a:lnTo>
                  <a:lnTo>
                    <a:pt x="43" y="196"/>
                  </a:lnTo>
                  <a:lnTo>
                    <a:pt x="337" y="2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1"/>
            <p:cNvSpPr/>
            <p:nvPr/>
          </p:nvSpPr>
          <p:spPr>
            <a:xfrm>
              <a:off x="3181402" y="2466609"/>
              <a:ext cx="21054" cy="14441"/>
            </a:xfrm>
            <a:custGeom>
              <a:rect b="b" l="l" r="r" t="t"/>
              <a:pathLst>
                <a:path extrusionOk="0" h="214" w="312">
                  <a:moveTo>
                    <a:pt x="307" y="17"/>
                  </a:moveTo>
                  <a:lnTo>
                    <a:pt x="307" y="17"/>
                  </a:lnTo>
                  <a:cubicBezTo>
                    <a:pt x="307" y="17"/>
                    <a:pt x="307" y="18"/>
                    <a:pt x="309" y="20"/>
                  </a:cubicBezTo>
                  <a:lnTo>
                    <a:pt x="300" y="20"/>
                  </a:lnTo>
                  <a:cubicBezTo>
                    <a:pt x="304" y="22"/>
                    <a:pt x="306" y="22"/>
                    <a:pt x="308" y="22"/>
                  </a:cubicBezTo>
                  <a:cubicBezTo>
                    <a:pt x="312" y="22"/>
                    <a:pt x="307" y="17"/>
                    <a:pt x="307" y="17"/>
                  </a:cubicBezTo>
                  <a:close/>
                  <a:moveTo>
                    <a:pt x="239" y="1"/>
                  </a:moveTo>
                  <a:cubicBezTo>
                    <a:pt x="203" y="10"/>
                    <a:pt x="168" y="29"/>
                    <a:pt x="132" y="46"/>
                  </a:cubicBezTo>
                  <a:cubicBezTo>
                    <a:pt x="88" y="73"/>
                    <a:pt x="54" y="107"/>
                    <a:pt x="26" y="144"/>
                  </a:cubicBezTo>
                  <a:cubicBezTo>
                    <a:pt x="17" y="152"/>
                    <a:pt x="9" y="161"/>
                    <a:pt x="0" y="180"/>
                  </a:cubicBezTo>
                  <a:lnTo>
                    <a:pt x="0" y="197"/>
                  </a:lnTo>
                  <a:lnTo>
                    <a:pt x="34" y="214"/>
                  </a:lnTo>
                  <a:lnTo>
                    <a:pt x="34" y="197"/>
                  </a:lnTo>
                  <a:lnTo>
                    <a:pt x="34" y="188"/>
                  </a:lnTo>
                  <a:lnTo>
                    <a:pt x="34" y="180"/>
                  </a:lnTo>
                  <a:lnTo>
                    <a:pt x="43" y="180"/>
                  </a:lnTo>
                  <a:lnTo>
                    <a:pt x="43" y="169"/>
                  </a:lnTo>
                  <a:lnTo>
                    <a:pt x="43" y="161"/>
                  </a:lnTo>
                  <a:lnTo>
                    <a:pt x="54" y="161"/>
                  </a:lnTo>
                  <a:lnTo>
                    <a:pt x="54" y="152"/>
                  </a:lnTo>
                  <a:lnTo>
                    <a:pt x="62" y="152"/>
                  </a:lnTo>
                  <a:lnTo>
                    <a:pt x="62" y="144"/>
                  </a:lnTo>
                  <a:lnTo>
                    <a:pt x="71" y="144"/>
                  </a:lnTo>
                  <a:lnTo>
                    <a:pt x="71" y="135"/>
                  </a:lnTo>
                  <a:lnTo>
                    <a:pt x="79" y="135"/>
                  </a:lnTo>
                  <a:lnTo>
                    <a:pt x="79" y="127"/>
                  </a:lnTo>
                  <a:lnTo>
                    <a:pt x="88" y="127"/>
                  </a:lnTo>
                  <a:lnTo>
                    <a:pt x="88" y="116"/>
                  </a:lnTo>
                  <a:lnTo>
                    <a:pt x="96" y="116"/>
                  </a:lnTo>
                  <a:lnTo>
                    <a:pt x="96" y="107"/>
                  </a:lnTo>
                  <a:lnTo>
                    <a:pt x="107" y="107"/>
                  </a:lnTo>
                  <a:lnTo>
                    <a:pt x="107" y="99"/>
                  </a:lnTo>
                  <a:lnTo>
                    <a:pt x="115" y="99"/>
                  </a:lnTo>
                  <a:lnTo>
                    <a:pt x="124" y="90"/>
                  </a:lnTo>
                  <a:lnTo>
                    <a:pt x="132" y="90"/>
                  </a:lnTo>
                  <a:lnTo>
                    <a:pt x="132" y="82"/>
                  </a:lnTo>
                  <a:lnTo>
                    <a:pt x="141" y="82"/>
                  </a:lnTo>
                  <a:lnTo>
                    <a:pt x="141" y="73"/>
                  </a:lnTo>
                  <a:lnTo>
                    <a:pt x="160" y="73"/>
                  </a:lnTo>
                  <a:lnTo>
                    <a:pt x="160" y="63"/>
                  </a:lnTo>
                  <a:lnTo>
                    <a:pt x="168" y="63"/>
                  </a:lnTo>
                  <a:lnTo>
                    <a:pt x="177" y="54"/>
                  </a:lnTo>
                  <a:lnTo>
                    <a:pt x="186" y="54"/>
                  </a:lnTo>
                  <a:lnTo>
                    <a:pt x="194" y="46"/>
                  </a:lnTo>
                  <a:lnTo>
                    <a:pt x="203" y="46"/>
                  </a:lnTo>
                  <a:lnTo>
                    <a:pt x="213" y="37"/>
                  </a:lnTo>
                  <a:lnTo>
                    <a:pt x="222" y="37"/>
                  </a:lnTo>
                  <a:lnTo>
                    <a:pt x="230" y="29"/>
                  </a:lnTo>
                  <a:lnTo>
                    <a:pt x="247" y="29"/>
                  </a:lnTo>
                  <a:lnTo>
                    <a:pt x="256" y="20"/>
                  </a:lnTo>
                  <a:lnTo>
                    <a:pt x="300" y="20"/>
                  </a:lnTo>
                  <a:cubicBezTo>
                    <a:pt x="292" y="10"/>
                    <a:pt x="283" y="10"/>
                    <a:pt x="283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3183697" y="2467824"/>
              <a:ext cx="19299" cy="13226"/>
            </a:xfrm>
            <a:custGeom>
              <a:rect b="b" l="l" r="r" t="t"/>
              <a:pathLst>
                <a:path extrusionOk="0" h="196" w="286">
                  <a:moveTo>
                    <a:pt x="253" y="0"/>
                  </a:moveTo>
                  <a:cubicBezTo>
                    <a:pt x="227" y="0"/>
                    <a:pt x="187" y="11"/>
                    <a:pt x="143" y="36"/>
                  </a:cubicBezTo>
                  <a:cubicBezTo>
                    <a:pt x="62" y="89"/>
                    <a:pt x="0" y="151"/>
                    <a:pt x="0" y="179"/>
                  </a:cubicBezTo>
                  <a:lnTo>
                    <a:pt x="0" y="196"/>
                  </a:lnTo>
                  <a:lnTo>
                    <a:pt x="286" y="36"/>
                  </a:lnTo>
                  <a:lnTo>
                    <a:pt x="286" y="19"/>
                  </a:lnTo>
                  <a:cubicBezTo>
                    <a:pt x="286" y="7"/>
                    <a:pt x="273" y="0"/>
                    <a:pt x="253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3171753" y="2483479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3" y="0"/>
                  </a:moveTo>
                  <a:lnTo>
                    <a:pt x="1" y="70"/>
                  </a:lnTo>
                  <a:lnTo>
                    <a:pt x="18" y="89"/>
                  </a:lnTo>
                  <a:lnTo>
                    <a:pt x="160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3171753" y="2488203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1" y="0"/>
                  </a:moveTo>
                  <a:lnTo>
                    <a:pt x="1" y="401"/>
                  </a:lnTo>
                  <a:lnTo>
                    <a:pt x="26" y="409"/>
                  </a:lnTo>
                  <a:lnTo>
                    <a:pt x="18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1"/>
            <p:cNvSpPr/>
            <p:nvPr/>
          </p:nvSpPr>
          <p:spPr>
            <a:xfrm>
              <a:off x="3172900" y="2484019"/>
              <a:ext cx="9717" cy="31851"/>
            </a:xfrm>
            <a:custGeom>
              <a:rect b="b" l="l" r="r" t="t"/>
              <a:pathLst>
                <a:path extrusionOk="0" h="472" w="144">
                  <a:moveTo>
                    <a:pt x="143" y="1"/>
                  </a:moveTo>
                  <a:lnTo>
                    <a:pt x="1" y="81"/>
                  </a:lnTo>
                  <a:lnTo>
                    <a:pt x="9" y="471"/>
                  </a:lnTo>
                  <a:lnTo>
                    <a:pt x="143" y="3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1"/>
            <p:cNvSpPr/>
            <p:nvPr/>
          </p:nvSpPr>
          <p:spPr>
            <a:xfrm>
              <a:off x="3020935" y="2364916"/>
              <a:ext cx="10797" cy="6141"/>
            </a:xfrm>
            <a:custGeom>
              <a:rect b="b" l="l" r="r" t="t"/>
              <a:pathLst>
                <a:path extrusionOk="0" h="91" w="160">
                  <a:moveTo>
                    <a:pt x="26" y="1"/>
                  </a:moveTo>
                  <a:lnTo>
                    <a:pt x="0" y="9"/>
                  </a:lnTo>
                  <a:lnTo>
                    <a:pt x="143" y="90"/>
                  </a:lnTo>
                  <a:lnTo>
                    <a:pt x="160" y="8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1"/>
            <p:cNvSpPr/>
            <p:nvPr/>
          </p:nvSpPr>
          <p:spPr>
            <a:xfrm>
              <a:off x="3030517" y="2370247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18" y="1"/>
                  </a:moveTo>
                  <a:lnTo>
                    <a:pt x="1" y="11"/>
                  </a:lnTo>
                  <a:lnTo>
                    <a:pt x="1" y="401"/>
                  </a:lnTo>
                  <a:lnTo>
                    <a:pt x="18" y="3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1"/>
            <p:cNvSpPr/>
            <p:nvPr/>
          </p:nvSpPr>
          <p:spPr>
            <a:xfrm>
              <a:off x="3020935" y="2365524"/>
              <a:ext cx="9650" cy="31783"/>
            </a:xfrm>
            <a:custGeom>
              <a:rect b="b" l="l" r="r" t="t"/>
              <a:pathLst>
                <a:path extrusionOk="0" h="471" w="143">
                  <a:moveTo>
                    <a:pt x="0" y="0"/>
                  </a:moveTo>
                  <a:lnTo>
                    <a:pt x="0" y="400"/>
                  </a:lnTo>
                  <a:lnTo>
                    <a:pt x="143" y="471"/>
                  </a:lnTo>
                  <a:lnTo>
                    <a:pt x="143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1"/>
            <p:cNvSpPr/>
            <p:nvPr/>
          </p:nvSpPr>
          <p:spPr>
            <a:xfrm>
              <a:off x="3031664" y="2372137"/>
              <a:ext cx="18085" cy="34820"/>
            </a:xfrm>
            <a:custGeom>
              <a:rect b="b" l="l" r="r" t="t"/>
              <a:pathLst>
                <a:path extrusionOk="0" h="516" w="268">
                  <a:moveTo>
                    <a:pt x="1" y="0"/>
                  </a:moveTo>
                  <a:lnTo>
                    <a:pt x="1" y="356"/>
                  </a:lnTo>
                  <a:lnTo>
                    <a:pt x="267" y="515"/>
                  </a:lnTo>
                  <a:lnTo>
                    <a:pt x="267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1"/>
            <p:cNvSpPr/>
            <p:nvPr/>
          </p:nvSpPr>
          <p:spPr>
            <a:xfrm>
              <a:off x="3031124" y="2396092"/>
              <a:ext cx="19772" cy="10864"/>
            </a:xfrm>
            <a:custGeom>
              <a:rect b="b" l="l" r="r" t="t"/>
              <a:pathLst>
                <a:path extrusionOk="0" h="161" w="293">
                  <a:moveTo>
                    <a:pt x="17" y="1"/>
                  </a:moveTo>
                  <a:lnTo>
                    <a:pt x="0" y="9"/>
                  </a:lnTo>
                  <a:lnTo>
                    <a:pt x="267" y="160"/>
                  </a:lnTo>
                  <a:lnTo>
                    <a:pt x="292" y="1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3031124" y="2371530"/>
              <a:ext cx="1215" cy="25238"/>
            </a:xfrm>
            <a:custGeom>
              <a:rect b="b" l="l" r="r" t="t"/>
              <a:pathLst>
                <a:path extrusionOk="0" h="374" w="18">
                  <a:moveTo>
                    <a:pt x="17" y="1"/>
                  </a:moveTo>
                  <a:lnTo>
                    <a:pt x="0" y="9"/>
                  </a:lnTo>
                  <a:lnTo>
                    <a:pt x="0" y="373"/>
                  </a:lnTo>
                  <a:lnTo>
                    <a:pt x="17" y="36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3030517" y="2369640"/>
              <a:ext cx="20919" cy="12754"/>
            </a:xfrm>
            <a:custGeom>
              <a:rect b="b" l="l" r="r" t="t"/>
              <a:pathLst>
                <a:path extrusionOk="0" h="189" w="310">
                  <a:moveTo>
                    <a:pt x="18" y="1"/>
                  </a:moveTo>
                  <a:lnTo>
                    <a:pt x="1" y="20"/>
                  </a:lnTo>
                  <a:lnTo>
                    <a:pt x="293" y="188"/>
                  </a:lnTo>
                  <a:lnTo>
                    <a:pt x="31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1"/>
            <p:cNvSpPr/>
            <p:nvPr/>
          </p:nvSpPr>
          <p:spPr>
            <a:xfrm>
              <a:off x="3050221" y="2381044"/>
              <a:ext cx="1215" cy="27599"/>
            </a:xfrm>
            <a:custGeom>
              <a:rect b="b" l="l" r="r" t="t"/>
              <a:pathLst>
                <a:path extrusionOk="0" h="409" w="18">
                  <a:moveTo>
                    <a:pt x="18" y="0"/>
                  </a:moveTo>
                  <a:lnTo>
                    <a:pt x="1" y="19"/>
                  </a:lnTo>
                  <a:lnTo>
                    <a:pt x="1" y="409"/>
                  </a:lnTo>
                  <a:lnTo>
                    <a:pt x="18" y="40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1"/>
            <p:cNvSpPr/>
            <p:nvPr/>
          </p:nvSpPr>
          <p:spPr>
            <a:xfrm>
              <a:off x="3030517" y="2370990"/>
              <a:ext cx="19772" cy="37654"/>
            </a:xfrm>
            <a:custGeom>
              <a:rect b="b" l="l" r="r" t="t"/>
              <a:pathLst>
                <a:path extrusionOk="0" h="558" w="293">
                  <a:moveTo>
                    <a:pt x="9" y="17"/>
                  </a:moveTo>
                  <a:lnTo>
                    <a:pt x="276" y="177"/>
                  </a:lnTo>
                  <a:lnTo>
                    <a:pt x="276" y="532"/>
                  </a:lnTo>
                  <a:lnTo>
                    <a:pt x="9" y="381"/>
                  </a:lnTo>
                  <a:lnTo>
                    <a:pt x="9" y="17"/>
                  </a:lnTo>
                  <a:close/>
                  <a:moveTo>
                    <a:pt x="1" y="0"/>
                  </a:moveTo>
                  <a:lnTo>
                    <a:pt x="1" y="390"/>
                  </a:lnTo>
                  <a:lnTo>
                    <a:pt x="293" y="558"/>
                  </a:lnTo>
                  <a:lnTo>
                    <a:pt x="293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1"/>
            <p:cNvSpPr/>
            <p:nvPr/>
          </p:nvSpPr>
          <p:spPr>
            <a:xfrm>
              <a:off x="3028695" y="2368493"/>
              <a:ext cx="19907" cy="15048"/>
            </a:xfrm>
            <a:custGeom>
              <a:rect b="b" l="l" r="r" t="t"/>
              <a:pathLst>
                <a:path extrusionOk="0" h="223" w="295">
                  <a:moveTo>
                    <a:pt x="0" y="1"/>
                  </a:moveTo>
                  <a:lnTo>
                    <a:pt x="0" y="54"/>
                  </a:lnTo>
                  <a:lnTo>
                    <a:pt x="294" y="222"/>
                  </a:lnTo>
                  <a:lnTo>
                    <a:pt x="294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1"/>
            <p:cNvSpPr/>
            <p:nvPr/>
          </p:nvSpPr>
          <p:spPr>
            <a:xfrm>
              <a:off x="3048534" y="2378750"/>
              <a:ext cx="2902" cy="4791"/>
            </a:xfrm>
            <a:custGeom>
              <a:rect b="b" l="l" r="r" t="t"/>
              <a:pathLst>
                <a:path extrusionOk="0" h="71" w="43">
                  <a:moveTo>
                    <a:pt x="43" y="0"/>
                  </a:moveTo>
                  <a:lnTo>
                    <a:pt x="0" y="26"/>
                  </a:lnTo>
                  <a:lnTo>
                    <a:pt x="0" y="70"/>
                  </a:lnTo>
                  <a:lnTo>
                    <a:pt x="43" y="4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1"/>
            <p:cNvSpPr/>
            <p:nvPr/>
          </p:nvSpPr>
          <p:spPr>
            <a:xfrm>
              <a:off x="3028695" y="2366671"/>
              <a:ext cx="22741" cy="13833"/>
            </a:xfrm>
            <a:custGeom>
              <a:rect b="b" l="l" r="r" t="t"/>
              <a:pathLst>
                <a:path extrusionOk="0" h="205" w="337">
                  <a:moveTo>
                    <a:pt x="45" y="0"/>
                  </a:moveTo>
                  <a:lnTo>
                    <a:pt x="0" y="28"/>
                  </a:lnTo>
                  <a:lnTo>
                    <a:pt x="294" y="205"/>
                  </a:lnTo>
                  <a:lnTo>
                    <a:pt x="337" y="17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1"/>
            <p:cNvSpPr/>
            <p:nvPr/>
          </p:nvSpPr>
          <p:spPr>
            <a:xfrm>
              <a:off x="3030045" y="2364647"/>
              <a:ext cx="20851" cy="14711"/>
            </a:xfrm>
            <a:custGeom>
              <a:rect b="b" l="l" r="r" t="t"/>
              <a:pathLst>
                <a:path extrusionOk="0" h="218" w="309">
                  <a:moveTo>
                    <a:pt x="9" y="18"/>
                  </a:moveTo>
                  <a:cubicBezTo>
                    <a:pt x="7" y="18"/>
                    <a:pt x="1" y="22"/>
                    <a:pt x="8" y="22"/>
                  </a:cubicBezTo>
                  <a:cubicBezTo>
                    <a:pt x="11" y="19"/>
                    <a:pt x="11" y="18"/>
                    <a:pt x="9" y="18"/>
                  </a:cubicBezTo>
                  <a:close/>
                  <a:moveTo>
                    <a:pt x="45" y="1"/>
                  </a:moveTo>
                  <a:cubicBezTo>
                    <a:pt x="40" y="1"/>
                    <a:pt x="36" y="2"/>
                    <a:pt x="33" y="5"/>
                  </a:cubicBezTo>
                  <a:cubicBezTo>
                    <a:pt x="25" y="5"/>
                    <a:pt x="16" y="13"/>
                    <a:pt x="8" y="22"/>
                  </a:cubicBezTo>
                  <a:lnTo>
                    <a:pt x="70" y="22"/>
                  </a:lnTo>
                  <a:lnTo>
                    <a:pt x="70" y="30"/>
                  </a:lnTo>
                  <a:lnTo>
                    <a:pt x="87" y="30"/>
                  </a:lnTo>
                  <a:lnTo>
                    <a:pt x="95" y="41"/>
                  </a:lnTo>
                  <a:lnTo>
                    <a:pt x="114" y="41"/>
                  </a:lnTo>
                  <a:lnTo>
                    <a:pt x="114" y="49"/>
                  </a:lnTo>
                  <a:lnTo>
                    <a:pt x="131" y="49"/>
                  </a:lnTo>
                  <a:lnTo>
                    <a:pt x="131" y="58"/>
                  </a:lnTo>
                  <a:lnTo>
                    <a:pt x="140" y="58"/>
                  </a:lnTo>
                  <a:lnTo>
                    <a:pt x="148" y="66"/>
                  </a:lnTo>
                  <a:lnTo>
                    <a:pt x="157" y="66"/>
                  </a:lnTo>
                  <a:lnTo>
                    <a:pt x="157" y="75"/>
                  </a:lnTo>
                  <a:lnTo>
                    <a:pt x="176" y="75"/>
                  </a:lnTo>
                  <a:lnTo>
                    <a:pt x="176" y="84"/>
                  </a:lnTo>
                  <a:lnTo>
                    <a:pt x="185" y="84"/>
                  </a:lnTo>
                  <a:lnTo>
                    <a:pt x="185" y="94"/>
                  </a:lnTo>
                  <a:lnTo>
                    <a:pt x="193" y="94"/>
                  </a:lnTo>
                  <a:lnTo>
                    <a:pt x="193" y="103"/>
                  </a:lnTo>
                  <a:lnTo>
                    <a:pt x="210" y="103"/>
                  </a:lnTo>
                  <a:lnTo>
                    <a:pt x="210" y="111"/>
                  </a:lnTo>
                  <a:lnTo>
                    <a:pt x="221" y="111"/>
                  </a:lnTo>
                  <a:lnTo>
                    <a:pt x="221" y="120"/>
                  </a:lnTo>
                  <a:lnTo>
                    <a:pt x="229" y="120"/>
                  </a:lnTo>
                  <a:lnTo>
                    <a:pt x="229" y="128"/>
                  </a:lnTo>
                  <a:lnTo>
                    <a:pt x="238" y="128"/>
                  </a:lnTo>
                  <a:lnTo>
                    <a:pt x="238" y="137"/>
                  </a:lnTo>
                  <a:lnTo>
                    <a:pt x="246" y="137"/>
                  </a:lnTo>
                  <a:lnTo>
                    <a:pt x="246" y="147"/>
                  </a:lnTo>
                  <a:lnTo>
                    <a:pt x="255" y="147"/>
                  </a:lnTo>
                  <a:lnTo>
                    <a:pt x="255" y="156"/>
                  </a:lnTo>
                  <a:lnTo>
                    <a:pt x="263" y="156"/>
                  </a:lnTo>
                  <a:lnTo>
                    <a:pt x="263" y="164"/>
                  </a:lnTo>
                  <a:lnTo>
                    <a:pt x="263" y="173"/>
                  </a:lnTo>
                  <a:lnTo>
                    <a:pt x="274" y="173"/>
                  </a:lnTo>
                  <a:lnTo>
                    <a:pt x="274" y="181"/>
                  </a:lnTo>
                  <a:lnTo>
                    <a:pt x="283" y="181"/>
                  </a:lnTo>
                  <a:lnTo>
                    <a:pt x="283" y="190"/>
                  </a:lnTo>
                  <a:lnTo>
                    <a:pt x="283" y="201"/>
                  </a:lnTo>
                  <a:lnTo>
                    <a:pt x="283" y="218"/>
                  </a:lnTo>
                  <a:lnTo>
                    <a:pt x="308" y="201"/>
                  </a:lnTo>
                  <a:lnTo>
                    <a:pt x="308" y="173"/>
                  </a:lnTo>
                  <a:cubicBezTo>
                    <a:pt x="308" y="164"/>
                    <a:pt x="300" y="156"/>
                    <a:pt x="291" y="147"/>
                  </a:cubicBezTo>
                  <a:cubicBezTo>
                    <a:pt x="263" y="103"/>
                    <a:pt x="221" y="75"/>
                    <a:pt x="176" y="49"/>
                  </a:cubicBezTo>
                  <a:cubicBezTo>
                    <a:pt x="148" y="30"/>
                    <a:pt x="114" y="13"/>
                    <a:pt x="78" y="5"/>
                  </a:cubicBezTo>
                  <a:cubicBezTo>
                    <a:pt x="67" y="5"/>
                    <a:pt x="55" y="1"/>
                    <a:pt x="45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1"/>
            <p:cNvSpPr/>
            <p:nvPr/>
          </p:nvSpPr>
          <p:spPr>
            <a:xfrm>
              <a:off x="3029842" y="2365726"/>
              <a:ext cx="19299" cy="13631"/>
            </a:xfrm>
            <a:custGeom>
              <a:rect b="b" l="l" r="r" t="t"/>
              <a:pathLst>
                <a:path extrusionOk="0" h="202" w="286">
                  <a:moveTo>
                    <a:pt x="24" y="0"/>
                  </a:moveTo>
                  <a:cubicBezTo>
                    <a:pt x="9" y="0"/>
                    <a:pt x="0" y="5"/>
                    <a:pt x="0" y="14"/>
                  </a:cubicBezTo>
                  <a:lnTo>
                    <a:pt x="0" y="42"/>
                  </a:lnTo>
                  <a:lnTo>
                    <a:pt x="286" y="202"/>
                  </a:lnTo>
                  <a:lnTo>
                    <a:pt x="286" y="185"/>
                  </a:lnTo>
                  <a:cubicBezTo>
                    <a:pt x="286" y="157"/>
                    <a:pt x="224" y="87"/>
                    <a:pt x="143" y="42"/>
                  </a:cubicBezTo>
                  <a:cubicBezTo>
                    <a:pt x="93" y="14"/>
                    <a:pt x="50" y="0"/>
                    <a:pt x="24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1"/>
            <p:cNvSpPr/>
            <p:nvPr/>
          </p:nvSpPr>
          <p:spPr>
            <a:xfrm>
              <a:off x="3050221" y="2381044"/>
              <a:ext cx="10257" cy="6073"/>
            </a:xfrm>
            <a:custGeom>
              <a:rect b="b" l="l" r="r" t="t"/>
              <a:pathLst>
                <a:path extrusionOk="0" h="90" w="152">
                  <a:moveTo>
                    <a:pt x="18" y="0"/>
                  </a:moveTo>
                  <a:lnTo>
                    <a:pt x="1" y="19"/>
                  </a:lnTo>
                  <a:lnTo>
                    <a:pt x="135" y="90"/>
                  </a:lnTo>
                  <a:lnTo>
                    <a:pt x="152" y="8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1"/>
            <p:cNvSpPr/>
            <p:nvPr/>
          </p:nvSpPr>
          <p:spPr>
            <a:xfrm>
              <a:off x="3059264" y="2386510"/>
              <a:ext cx="1215" cy="27599"/>
            </a:xfrm>
            <a:custGeom>
              <a:rect b="b" l="l" r="r" t="t"/>
              <a:pathLst>
                <a:path extrusionOk="0" h="409" w="18">
                  <a:moveTo>
                    <a:pt x="18" y="0"/>
                  </a:moveTo>
                  <a:lnTo>
                    <a:pt x="1" y="9"/>
                  </a:lnTo>
                  <a:lnTo>
                    <a:pt x="1" y="409"/>
                  </a:lnTo>
                  <a:lnTo>
                    <a:pt x="18" y="39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1"/>
            <p:cNvSpPr/>
            <p:nvPr/>
          </p:nvSpPr>
          <p:spPr>
            <a:xfrm>
              <a:off x="3050221" y="2382326"/>
              <a:ext cx="9110" cy="31783"/>
            </a:xfrm>
            <a:custGeom>
              <a:rect b="b" l="l" r="r" t="t"/>
              <a:pathLst>
                <a:path extrusionOk="0" h="471" w="135">
                  <a:moveTo>
                    <a:pt x="1" y="0"/>
                  </a:moveTo>
                  <a:lnTo>
                    <a:pt x="1" y="390"/>
                  </a:lnTo>
                  <a:lnTo>
                    <a:pt x="135" y="471"/>
                  </a:lnTo>
                  <a:lnTo>
                    <a:pt x="135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1"/>
            <p:cNvSpPr/>
            <p:nvPr/>
          </p:nvSpPr>
          <p:spPr>
            <a:xfrm>
              <a:off x="3088010" y="2400276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8" y="0"/>
                  </a:moveTo>
                  <a:lnTo>
                    <a:pt x="1" y="9"/>
                  </a:lnTo>
                  <a:lnTo>
                    <a:pt x="133" y="88"/>
                  </a:lnTo>
                  <a:lnTo>
                    <a:pt x="160" y="7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1"/>
            <p:cNvSpPr/>
            <p:nvPr/>
          </p:nvSpPr>
          <p:spPr>
            <a:xfrm>
              <a:off x="3096917" y="2405000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28" y="1"/>
                  </a:moveTo>
                  <a:lnTo>
                    <a:pt x="1" y="18"/>
                  </a:lnTo>
                  <a:lnTo>
                    <a:pt x="1" y="409"/>
                  </a:lnTo>
                  <a:lnTo>
                    <a:pt x="28" y="40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1"/>
            <p:cNvSpPr/>
            <p:nvPr/>
          </p:nvSpPr>
          <p:spPr>
            <a:xfrm>
              <a:off x="3088010" y="2400816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1"/>
                  </a:lnTo>
                  <a:lnTo>
                    <a:pt x="133" y="471"/>
                  </a:lnTo>
                  <a:lnTo>
                    <a:pt x="133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1"/>
            <p:cNvSpPr/>
            <p:nvPr/>
          </p:nvSpPr>
          <p:spPr>
            <a:xfrm>
              <a:off x="3098807" y="2406889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0" y="0"/>
                  </a:moveTo>
                  <a:lnTo>
                    <a:pt x="0" y="362"/>
                  </a:lnTo>
                  <a:lnTo>
                    <a:pt x="266" y="513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1"/>
            <p:cNvSpPr/>
            <p:nvPr/>
          </p:nvSpPr>
          <p:spPr>
            <a:xfrm>
              <a:off x="3098065" y="2431317"/>
              <a:ext cx="19299" cy="10797"/>
            </a:xfrm>
            <a:custGeom>
              <a:rect b="b" l="l" r="r" t="t"/>
              <a:pathLst>
                <a:path extrusionOk="0" h="160" w="286">
                  <a:moveTo>
                    <a:pt x="20" y="0"/>
                  </a:moveTo>
                  <a:lnTo>
                    <a:pt x="1" y="11"/>
                  </a:lnTo>
                  <a:lnTo>
                    <a:pt x="267" y="160"/>
                  </a:lnTo>
                  <a:lnTo>
                    <a:pt x="286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1"/>
            <p:cNvSpPr/>
            <p:nvPr/>
          </p:nvSpPr>
          <p:spPr>
            <a:xfrm>
              <a:off x="3098065" y="2406889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9"/>
                  </a:lnTo>
                  <a:lnTo>
                    <a:pt x="1" y="373"/>
                  </a:lnTo>
                  <a:lnTo>
                    <a:pt x="20" y="36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1"/>
            <p:cNvSpPr/>
            <p:nvPr/>
          </p:nvSpPr>
          <p:spPr>
            <a:xfrm>
              <a:off x="3096917" y="2405000"/>
              <a:ext cx="21594" cy="12754"/>
            </a:xfrm>
            <a:custGeom>
              <a:rect b="b" l="l" r="r" t="t"/>
              <a:pathLst>
                <a:path extrusionOk="0" h="189" w="320">
                  <a:moveTo>
                    <a:pt x="18" y="1"/>
                  </a:moveTo>
                  <a:lnTo>
                    <a:pt x="1" y="18"/>
                  </a:lnTo>
                  <a:lnTo>
                    <a:pt x="294" y="188"/>
                  </a:lnTo>
                  <a:lnTo>
                    <a:pt x="32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1"/>
            <p:cNvSpPr/>
            <p:nvPr/>
          </p:nvSpPr>
          <p:spPr>
            <a:xfrm>
              <a:off x="3116757" y="241633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26" y="1"/>
                  </a:moveTo>
                  <a:lnTo>
                    <a:pt x="0" y="20"/>
                  </a:lnTo>
                  <a:lnTo>
                    <a:pt x="0" y="410"/>
                  </a:lnTo>
                  <a:lnTo>
                    <a:pt x="26" y="40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1"/>
            <p:cNvSpPr/>
            <p:nvPr/>
          </p:nvSpPr>
          <p:spPr>
            <a:xfrm>
              <a:off x="3096917" y="2406147"/>
              <a:ext cx="19907" cy="37856"/>
            </a:xfrm>
            <a:custGeom>
              <a:rect b="b" l="l" r="r" t="t"/>
              <a:pathLst>
                <a:path extrusionOk="0" h="561" w="295">
                  <a:moveTo>
                    <a:pt x="18" y="20"/>
                  </a:moveTo>
                  <a:lnTo>
                    <a:pt x="284" y="171"/>
                  </a:lnTo>
                  <a:lnTo>
                    <a:pt x="284" y="533"/>
                  </a:lnTo>
                  <a:lnTo>
                    <a:pt x="18" y="384"/>
                  </a:lnTo>
                  <a:lnTo>
                    <a:pt x="18" y="20"/>
                  </a:lnTo>
                  <a:close/>
                  <a:moveTo>
                    <a:pt x="1" y="1"/>
                  </a:moveTo>
                  <a:lnTo>
                    <a:pt x="1" y="392"/>
                  </a:lnTo>
                  <a:lnTo>
                    <a:pt x="294" y="561"/>
                  </a:lnTo>
                  <a:lnTo>
                    <a:pt x="294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1"/>
            <p:cNvSpPr/>
            <p:nvPr/>
          </p:nvSpPr>
          <p:spPr>
            <a:xfrm>
              <a:off x="3095163" y="2403853"/>
              <a:ext cx="19772" cy="15048"/>
            </a:xfrm>
            <a:custGeom>
              <a:rect b="b" l="l" r="r" t="t"/>
              <a:pathLst>
                <a:path extrusionOk="0" h="223" w="293">
                  <a:moveTo>
                    <a:pt x="1" y="1"/>
                  </a:moveTo>
                  <a:lnTo>
                    <a:pt x="1" y="45"/>
                  </a:lnTo>
                  <a:lnTo>
                    <a:pt x="293" y="222"/>
                  </a:lnTo>
                  <a:lnTo>
                    <a:pt x="293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1"/>
            <p:cNvSpPr/>
            <p:nvPr/>
          </p:nvSpPr>
          <p:spPr>
            <a:xfrm>
              <a:off x="3114867" y="2413367"/>
              <a:ext cx="3644" cy="5533"/>
            </a:xfrm>
            <a:custGeom>
              <a:rect b="b" l="l" r="r" t="t"/>
              <a:pathLst>
                <a:path extrusionOk="0" h="82" w="54">
                  <a:moveTo>
                    <a:pt x="54" y="0"/>
                  </a:moveTo>
                  <a:lnTo>
                    <a:pt x="1" y="36"/>
                  </a:lnTo>
                  <a:lnTo>
                    <a:pt x="1" y="81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1"/>
            <p:cNvSpPr/>
            <p:nvPr/>
          </p:nvSpPr>
          <p:spPr>
            <a:xfrm>
              <a:off x="3095163" y="2401963"/>
              <a:ext cx="23348" cy="13901"/>
            </a:xfrm>
            <a:custGeom>
              <a:rect b="b" l="l" r="r" t="t"/>
              <a:pathLst>
                <a:path extrusionOk="0" h="206" w="346">
                  <a:moveTo>
                    <a:pt x="44" y="1"/>
                  </a:moveTo>
                  <a:lnTo>
                    <a:pt x="1" y="29"/>
                  </a:lnTo>
                  <a:lnTo>
                    <a:pt x="293" y="205"/>
                  </a:lnTo>
                  <a:lnTo>
                    <a:pt x="346" y="16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1"/>
            <p:cNvSpPr/>
            <p:nvPr/>
          </p:nvSpPr>
          <p:spPr>
            <a:xfrm>
              <a:off x="3096917" y="2399871"/>
              <a:ext cx="21054" cy="14846"/>
            </a:xfrm>
            <a:custGeom>
              <a:rect b="b" l="l" r="r" t="t"/>
              <a:pathLst>
                <a:path extrusionOk="0" h="220" w="312">
                  <a:moveTo>
                    <a:pt x="54" y="0"/>
                  </a:moveTo>
                  <a:cubicBezTo>
                    <a:pt x="47" y="0"/>
                    <a:pt x="41" y="2"/>
                    <a:pt x="37" y="6"/>
                  </a:cubicBezTo>
                  <a:cubicBezTo>
                    <a:pt x="28" y="6"/>
                    <a:pt x="18" y="15"/>
                    <a:pt x="9" y="15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9" y="19"/>
                    <a:pt x="9" y="19"/>
                    <a:pt x="1" y="23"/>
                  </a:cubicBezTo>
                  <a:lnTo>
                    <a:pt x="18" y="23"/>
                  </a:lnTo>
                  <a:lnTo>
                    <a:pt x="18" y="15"/>
                  </a:lnTo>
                  <a:lnTo>
                    <a:pt x="28" y="15"/>
                  </a:lnTo>
                  <a:lnTo>
                    <a:pt x="28" y="23"/>
                  </a:lnTo>
                  <a:lnTo>
                    <a:pt x="62" y="23"/>
                  </a:lnTo>
                  <a:lnTo>
                    <a:pt x="71" y="32"/>
                  </a:lnTo>
                  <a:lnTo>
                    <a:pt x="90" y="32"/>
                  </a:lnTo>
                  <a:lnTo>
                    <a:pt x="98" y="41"/>
                  </a:lnTo>
                  <a:lnTo>
                    <a:pt x="115" y="41"/>
                  </a:lnTo>
                  <a:lnTo>
                    <a:pt x="115" y="51"/>
                  </a:lnTo>
                  <a:lnTo>
                    <a:pt x="124" y="51"/>
                  </a:lnTo>
                  <a:lnTo>
                    <a:pt x="135" y="60"/>
                  </a:lnTo>
                  <a:lnTo>
                    <a:pt x="143" y="60"/>
                  </a:lnTo>
                  <a:lnTo>
                    <a:pt x="143" y="68"/>
                  </a:lnTo>
                  <a:lnTo>
                    <a:pt x="152" y="68"/>
                  </a:lnTo>
                  <a:lnTo>
                    <a:pt x="160" y="77"/>
                  </a:lnTo>
                  <a:lnTo>
                    <a:pt x="169" y="77"/>
                  </a:lnTo>
                  <a:lnTo>
                    <a:pt x="169" y="85"/>
                  </a:lnTo>
                  <a:lnTo>
                    <a:pt x="188" y="85"/>
                  </a:lnTo>
                  <a:lnTo>
                    <a:pt x="188" y="94"/>
                  </a:lnTo>
                  <a:lnTo>
                    <a:pt x="196" y="94"/>
                  </a:lnTo>
                  <a:lnTo>
                    <a:pt x="196" y="104"/>
                  </a:lnTo>
                  <a:lnTo>
                    <a:pt x="205" y="104"/>
                  </a:lnTo>
                  <a:lnTo>
                    <a:pt x="205" y="113"/>
                  </a:lnTo>
                  <a:lnTo>
                    <a:pt x="213" y="113"/>
                  </a:lnTo>
                  <a:lnTo>
                    <a:pt x="222" y="121"/>
                  </a:lnTo>
                  <a:lnTo>
                    <a:pt x="230" y="130"/>
                  </a:lnTo>
                  <a:lnTo>
                    <a:pt x="241" y="138"/>
                  </a:lnTo>
                  <a:lnTo>
                    <a:pt x="250" y="138"/>
                  </a:lnTo>
                  <a:lnTo>
                    <a:pt x="250" y="147"/>
                  </a:lnTo>
                  <a:lnTo>
                    <a:pt x="258" y="158"/>
                  </a:lnTo>
                  <a:lnTo>
                    <a:pt x="258" y="166"/>
                  </a:lnTo>
                  <a:lnTo>
                    <a:pt x="267" y="166"/>
                  </a:lnTo>
                  <a:lnTo>
                    <a:pt x="267" y="175"/>
                  </a:lnTo>
                  <a:lnTo>
                    <a:pt x="275" y="175"/>
                  </a:lnTo>
                  <a:lnTo>
                    <a:pt x="275" y="183"/>
                  </a:lnTo>
                  <a:lnTo>
                    <a:pt x="275" y="192"/>
                  </a:lnTo>
                  <a:lnTo>
                    <a:pt x="284" y="192"/>
                  </a:lnTo>
                  <a:lnTo>
                    <a:pt x="284" y="200"/>
                  </a:lnTo>
                  <a:lnTo>
                    <a:pt x="284" y="219"/>
                  </a:lnTo>
                  <a:lnTo>
                    <a:pt x="311" y="200"/>
                  </a:lnTo>
                  <a:lnTo>
                    <a:pt x="311" y="175"/>
                  </a:lnTo>
                  <a:cubicBezTo>
                    <a:pt x="303" y="166"/>
                    <a:pt x="294" y="158"/>
                    <a:pt x="294" y="138"/>
                  </a:cubicBezTo>
                  <a:cubicBezTo>
                    <a:pt x="258" y="104"/>
                    <a:pt x="222" y="77"/>
                    <a:pt x="177" y="51"/>
                  </a:cubicBezTo>
                  <a:cubicBezTo>
                    <a:pt x="143" y="32"/>
                    <a:pt x="107" y="15"/>
                    <a:pt x="71" y="6"/>
                  </a:cubicBezTo>
                  <a:cubicBezTo>
                    <a:pt x="67" y="2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1"/>
            <p:cNvSpPr/>
            <p:nvPr/>
          </p:nvSpPr>
          <p:spPr>
            <a:xfrm>
              <a:off x="3096310" y="2401018"/>
              <a:ext cx="19772" cy="13698"/>
            </a:xfrm>
            <a:custGeom>
              <a:rect b="b" l="l" r="r" t="t"/>
              <a:pathLst>
                <a:path extrusionOk="0" h="203" w="293">
                  <a:moveTo>
                    <a:pt x="27" y="1"/>
                  </a:moveTo>
                  <a:cubicBezTo>
                    <a:pt x="11" y="1"/>
                    <a:pt x="1" y="6"/>
                    <a:pt x="1" y="15"/>
                  </a:cubicBezTo>
                  <a:lnTo>
                    <a:pt x="1" y="34"/>
                  </a:lnTo>
                  <a:lnTo>
                    <a:pt x="293" y="202"/>
                  </a:lnTo>
                  <a:lnTo>
                    <a:pt x="293" y="183"/>
                  </a:lnTo>
                  <a:cubicBezTo>
                    <a:pt x="293" y="158"/>
                    <a:pt x="222" y="87"/>
                    <a:pt x="152" y="43"/>
                  </a:cubicBezTo>
                  <a:cubicBezTo>
                    <a:pt x="101" y="15"/>
                    <a:pt x="55" y="1"/>
                    <a:pt x="2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1"/>
            <p:cNvSpPr/>
            <p:nvPr/>
          </p:nvSpPr>
          <p:spPr>
            <a:xfrm>
              <a:off x="3116757" y="2416336"/>
              <a:ext cx="10797" cy="6141"/>
            </a:xfrm>
            <a:custGeom>
              <a:rect b="b" l="l" r="r" t="t"/>
              <a:pathLst>
                <a:path extrusionOk="0" h="91" w="160">
                  <a:moveTo>
                    <a:pt x="26" y="1"/>
                  </a:moveTo>
                  <a:lnTo>
                    <a:pt x="0" y="20"/>
                  </a:lnTo>
                  <a:lnTo>
                    <a:pt x="141" y="90"/>
                  </a:lnTo>
                  <a:lnTo>
                    <a:pt x="160" y="8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1"/>
            <p:cNvSpPr/>
            <p:nvPr/>
          </p:nvSpPr>
          <p:spPr>
            <a:xfrm>
              <a:off x="3126204" y="2421802"/>
              <a:ext cx="1350" cy="27532"/>
            </a:xfrm>
            <a:custGeom>
              <a:rect b="b" l="l" r="r" t="t"/>
              <a:pathLst>
                <a:path extrusionOk="0" h="408" w="20">
                  <a:moveTo>
                    <a:pt x="20" y="1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0" y="39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1"/>
            <p:cNvSpPr/>
            <p:nvPr/>
          </p:nvSpPr>
          <p:spPr>
            <a:xfrm>
              <a:off x="3116757" y="2417686"/>
              <a:ext cx="9515" cy="31648"/>
            </a:xfrm>
            <a:custGeom>
              <a:rect b="b" l="l" r="r" t="t"/>
              <a:pathLst>
                <a:path extrusionOk="0" h="469" w="141">
                  <a:moveTo>
                    <a:pt x="0" y="0"/>
                  </a:moveTo>
                  <a:lnTo>
                    <a:pt x="0" y="390"/>
                  </a:lnTo>
                  <a:lnTo>
                    <a:pt x="141" y="468"/>
                  </a:lnTo>
                  <a:lnTo>
                    <a:pt x="141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1"/>
            <p:cNvSpPr/>
            <p:nvPr/>
          </p:nvSpPr>
          <p:spPr>
            <a:xfrm>
              <a:off x="3088010" y="2471535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8" y="0"/>
                  </a:moveTo>
                  <a:lnTo>
                    <a:pt x="1" y="9"/>
                  </a:lnTo>
                  <a:lnTo>
                    <a:pt x="133" y="88"/>
                  </a:lnTo>
                  <a:lnTo>
                    <a:pt x="160" y="7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1"/>
            <p:cNvSpPr/>
            <p:nvPr/>
          </p:nvSpPr>
          <p:spPr>
            <a:xfrm>
              <a:off x="3096917" y="2476866"/>
              <a:ext cx="1957" cy="27059"/>
            </a:xfrm>
            <a:custGeom>
              <a:rect b="b" l="l" r="r" t="t"/>
              <a:pathLst>
                <a:path extrusionOk="0" h="401" w="29">
                  <a:moveTo>
                    <a:pt x="28" y="0"/>
                  </a:moveTo>
                  <a:lnTo>
                    <a:pt x="1" y="9"/>
                  </a:lnTo>
                  <a:lnTo>
                    <a:pt x="1" y="400"/>
                  </a:lnTo>
                  <a:lnTo>
                    <a:pt x="28" y="39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1"/>
            <p:cNvSpPr/>
            <p:nvPr/>
          </p:nvSpPr>
          <p:spPr>
            <a:xfrm>
              <a:off x="3088010" y="2472075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9"/>
                  </a:lnTo>
                  <a:lnTo>
                    <a:pt x="133" y="471"/>
                  </a:lnTo>
                  <a:lnTo>
                    <a:pt x="133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1"/>
            <p:cNvSpPr/>
            <p:nvPr/>
          </p:nvSpPr>
          <p:spPr>
            <a:xfrm>
              <a:off x="3098807" y="2478688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0" y="1"/>
                  </a:moveTo>
                  <a:lnTo>
                    <a:pt x="0" y="354"/>
                  </a:lnTo>
                  <a:lnTo>
                    <a:pt x="266" y="514"/>
                  </a:lnTo>
                  <a:lnTo>
                    <a:pt x="266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1"/>
            <p:cNvSpPr/>
            <p:nvPr/>
          </p:nvSpPr>
          <p:spPr>
            <a:xfrm>
              <a:off x="3098065" y="2502576"/>
              <a:ext cx="19299" cy="10797"/>
            </a:xfrm>
            <a:custGeom>
              <a:rect b="b" l="l" r="r" t="t"/>
              <a:pathLst>
                <a:path extrusionOk="0" h="160" w="286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86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1"/>
            <p:cNvSpPr/>
            <p:nvPr/>
          </p:nvSpPr>
          <p:spPr>
            <a:xfrm>
              <a:off x="3098065" y="2478013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11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1"/>
            <p:cNvSpPr/>
            <p:nvPr/>
          </p:nvSpPr>
          <p:spPr>
            <a:xfrm>
              <a:off x="3096917" y="2476259"/>
              <a:ext cx="21594" cy="12551"/>
            </a:xfrm>
            <a:custGeom>
              <a:rect b="b" l="l" r="r" t="t"/>
              <a:pathLst>
                <a:path extrusionOk="0" h="186" w="320">
                  <a:moveTo>
                    <a:pt x="18" y="1"/>
                  </a:moveTo>
                  <a:lnTo>
                    <a:pt x="1" y="18"/>
                  </a:lnTo>
                  <a:lnTo>
                    <a:pt x="294" y="186"/>
                  </a:lnTo>
                  <a:lnTo>
                    <a:pt x="320" y="16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1"/>
            <p:cNvSpPr/>
            <p:nvPr/>
          </p:nvSpPr>
          <p:spPr>
            <a:xfrm>
              <a:off x="3116757" y="2487596"/>
              <a:ext cx="1754" cy="27667"/>
            </a:xfrm>
            <a:custGeom>
              <a:rect b="b" l="l" r="r" t="t"/>
              <a:pathLst>
                <a:path extrusionOk="0" h="410" w="26">
                  <a:moveTo>
                    <a:pt x="26" y="1"/>
                  </a:moveTo>
                  <a:lnTo>
                    <a:pt x="0" y="18"/>
                  </a:lnTo>
                  <a:lnTo>
                    <a:pt x="0" y="410"/>
                  </a:lnTo>
                  <a:lnTo>
                    <a:pt x="26" y="40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1"/>
            <p:cNvSpPr/>
            <p:nvPr/>
          </p:nvSpPr>
          <p:spPr>
            <a:xfrm>
              <a:off x="3096917" y="2477406"/>
              <a:ext cx="19907" cy="37856"/>
            </a:xfrm>
            <a:custGeom>
              <a:rect b="b" l="l" r="r" t="t"/>
              <a:pathLst>
                <a:path extrusionOk="0" h="561" w="295">
                  <a:moveTo>
                    <a:pt x="18" y="20"/>
                  </a:moveTo>
                  <a:lnTo>
                    <a:pt x="284" y="179"/>
                  </a:lnTo>
                  <a:lnTo>
                    <a:pt x="284" y="533"/>
                  </a:lnTo>
                  <a:lnTo>
                    <a:pt x="18" y="382"/>
                  </a:lnTo>
                  <a:lnTo>
                    <a:pt x="18" y="20"/>
                  </a:lnTo>
                  <a:close/>
                  <a:moveTo>
                    <a:pt x="1" y="1"/>
                  </a:moveTo>
                  <a:lnTo>
                    <a:pt x="1" y="392"/>
                  </a:lnTo>
                  <a:lnTo>
                    <a:pt x="294" y="561"/>
                  </a:lnTo>
                  <a:lnTo>
                    <a:pt x="294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1"/>
            <p:cNvSpPr/>
            <p:nvPr/>
          </p:nvSpPr>
          <p:spPr>
            <a:xfrm>
              <a:off x="3095163" y="2475719"/>
              <a:ext cx="19772" cy="14373"/>
            </a:xfrm>
            <a:custGeom>
              <a:rect b="b" l="l" r="r" t="t"/>
              <a:pathLst>
                <a:path extrusionOk="0" h="213" w="293">
                  <a:moveTo>
                    <a:pt x="1" y="0"/>
                  </a:moveTo>
                  <a:lnTo>
                    <a:pt x="1" y="45"/>
                  </a:lnTo>
                  <a:lnTo>
                    <a:pt x="293" y="213"/>
                  </a:lnTo>
                  <a:lnTo>
                    <a:pt x="293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1"/>
            <p:cNvSpPr/>
            <p:nvPr/>
          </p:nvSpPr>
          <p:spPr>
            <a:xfrm>
              <a:off x="3114867" y="2485166"/>
              <a:ext cx="3644" cy="4926"/>
            </a:xfrm>
            <a:custGeom>
              <a:rect b="b" l="l" r="r" t="t"/>
              <a:pathLst>
                <a:path extrusionOk="0" h="73" w="54">
                  <a:moveTo>
                    <a:pt x="54" y="1"/>
                  </a:moveTo>
                  <a:lnTo>
                    <a:pt x="1" y="28"/>
                  </a:lnTo>
                  <a:lnTo>
                    <a:pt x="1" y="73"/>
                  </a:lnTo>
                  <a:lnTo>
                    <a:pt x="54" y="4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1"/>
            <p:cNvSpPr/>
            <p:nvPr/>
          </p:nvSpPr>
          <p:spPr>
            <a:xfrm>
              <a:off x="3095163" y="2473222"/>
              <a:ext cx="23348" cy="13901"/>
            </a:xfrm>
            <a:custGeom>
              <a:rect b="b" l="l" r="r" t="t"/>
              <a:pathLst>
                <a:path extrusionOk="0" h="206" w="346">
                  <a:moveTo>
                    <a:pt x="44" y="1"/>
                  </a:moveTo>
                  <a:lnTo>
                    <a:pt x="1" y="37"/>
                  </a:lnTo>
                  <a:lnTo>
                    <a:pt x="293" y="205"/>
                  </a:lnTo>
                  <a:lnTo>
                    <a:pt x="346" y="178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1"/>
            <p:cNvSpPr/>
            <p:nvPr/>
          </p:nvSpPr>
          <p:spPr>
            <a:xfrm>
              <a:off x="3096917" y="2471198"/>
              <a:ext cx="21054" cy="14778"/>
            </a:xfrm>
            <a:custGeom>
              <a:rect b="b" l="l" r="r" t="t"/>
              <a:pathLst>
                <a:path extrusionOk="0" h="219" w="312">
                  <a:moveTo>
                    <a:pt x="8" y="19"/>
                  </a:moveTo>
                  <a:cubicBezTo>
                    <a:pt x="8" y="19"/>
                    <a:pt x="6" y="20"/>
                    <a:pt x="1" y="22"/>
                  </a:cubicBezTo>
                  <a:lnTo>
                    <a:pt x="9" y="22"/>
                  </a:lnTo>
                  <a:cubicBezTo>
                    <a:pt x="3" y="22"/>
                    <a:pt x="9" y="19"/>
                    <a:pt x="8" y="19"/>
                  </a:cubicBezTo>
                  <a:close/>
                  <a:moveTo>
                    <a:pt x="47" y="1"/>
                  </a:moveTo>
                  <a:cubicBezTo>
                    <a:pt x="43" y="1"/>
                    <a:pt x="40" y="2"/>
                    <a:pt x="37" y="5"/>
                  </a:cubicBezTo>
                  <a:cubicBezTo>
                    <a:pt x="28" y="14"/>
                    <a:pt x="18" y="14"/>
                    <a:pt x="9" y="22"/>
                  </a:cubicBezTo>
                  <a:lnTo>
                    <a:pt x="54" y="22"/>
                  </a:lnTo>
                  <a:lnTo>
                    <a:pt x="62" y="31"/>
                  </a:lnTo>
                  <a:lnTo>
                    <a:pt x="81" y="31"/>
                  </a:lnTo>
                  <a:lnTo>
                    <a:pt x="90" y="39"/>
                  </a:lnTo>
                  <a:lnTo>
                    <a:pt x="107" y="39"/>
                  </a:lnTo>
                  <a:lnTo>
                    <a:pt x="107" y="48"/>
                  </a:lnTo>
                  <a:lnTo>
                    <a:pt x="124" y="48"/>
                  </a:lnTo>
                  <a:lnTo>
                    <a:pt x="124" y="59"/>
                  </a:lnTo>
                  <a:lnTo>
                    <a:pt x="143" y="59"/>
                  </a:lnTo>
                  <a:lnTo>
                    <a:pt x="143" y="67"/>
                  </a:lnTo>
                  <a:lnTo>
                    <a:pt x="152" y="67"/>
                  </a:lnTo>
                  <a:lnTo>
                    <a:pt x="160" y="76"/>
                  </a:lnTo>
                  <a:lnTo>
                    <a:pt x="169" y="76"/>
                  </a:lnTo>
                  <a:lnTo>
                    <a:pt x="169" y="84"/>
                  </a:lnTo>
                  <a:lnTo>
                    <a:pt x="177" y="84"/>
                  </a:lnTo>
                  <a:lnTo>
                    <a:pt x="188" y="93"/>
                  </a:lnTo>
                  <a:lnTo>
                    <a:pt x="196" y="93"/>
                  </a:lnTo>
                  <a:lnTo>
                    <a:pt x="196" y="101"/>
                  </a:lnTo>
                  <a:lnTo>
                    <a:pt x="205" y="101"/>
                  </a:lnTo>
                  <a:lnTo>
                    <a:pt x="205" y="112"/>
                  </a:lnTo>
                  <a:lnTo>
                    <a:pt x="213" y="112"/>
                  </a:lnTo>
                  <a:lnTo>
                    <a:pt x="213" y="120"/>
                  </a:lnTo>
                  <a:lnTo>
                    <a:pt x="222" y="120"/>
                  </a:lnTo>
                  <a:lnTo>
                    <a:pt x="230" y="129"/>
                  </a:lnTo>
                  <a:lnTo>
                    <a:pt x="230" y="137"/>
                  </a:lnTo>
                  <a:lnTo>
                    <a:pt x="241" y="137"/>
                  </a:lnTo>
                  <a:lnTo>
                    <a:pt x="250" y="146"/>
                  </a:lnTo>
                  <a:lnTo>
                    <a:pt x="250" y="154"/>
                  </a:lnTo>
                  <a:lnTo>
                    <a:pt x="258" y="154"/>
                  </a:lnTo>
                  <a:lnTo>
                    <a:pt x="258" y="165"/>
                  </a:lnTo>
                  <a:lnTo>
                    <a:pt x="267" y="165"/>
                  </a:lnTo>
                  <a:lnTo>
                    <a:pt x="267" y="174"/>
                  </a:lnTo>
                  <a:lnTo>
                    <a:pt x="275" y="174"/>
                  </a:lnTo>
                  <a:lnTo>
                    <a:pt x="275" y="182"/>
                  </a:lnTo>
                  <a:lnTo>
                    <a:pt x="275" y="191"/>
                  </a:lnTo>
                  <a:lnTo>
                    <a:pt x="284" y="199"/>
                  </a:lnTo>
                  <a:lnTo>
                    <a:pt x="284" y="218"/>
                  </a:lnTo>
                  <a:lnTo>
                    <a:pt x="311" y="199"/>
                  </a:lnTo>
                  <a:lnTo>
                    <a:pt x="311" y="174"/>
                  </a:lnTo>
                  <a:cubicBezTo>
                    <a:pt x="303" y="165"/>
                    <a:pt x="294" y="154"/>
                    <a:pt x="294" y="146"/>
                  </a:cubicBezTo>
                  <a:cubicBezTo>
                    <a:pt x="258" y="101"/>
                    <a:pt x="222" y="76"/>
                    <a:pt x="177" y="48"/>
                  </a:cubicBezTo>
                  <a:cubicBezTo>
                    <a:pt x="143" y="31"/>
                    <a:pt x="107" y="14"/>
                    <a:pt x="71" y="5"/>
                  </a:cubicBezTo>
                  <a:cubicBezTo>
                    <a:pt x="65" y="5"/>
                    <a:pt x="56" y="1"/>
                    <a:pt x="47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1"/>
            <p:cNvSpPr/>
            <p:nvPr/>
          </p:nvSpPr>
          <p:spPr>
            <a:xfrm>
              <a:off x="3096310" y="2472278"/>
              <a:ext cx="19772" cy="13698"/>
            </a:xfrm>
            <a:custGeom>
              <a:rect b="b" l="l" r="r" t="t"/>
              <a:pathLst>
                <a:path extrusionOk="0" h="203" w="293">
                  <a:moveTo>
                    <a:pt x="27" y="1"/>
                  </a:moveTo>
                  <a:cubicBezTo>
                    <a:pt x="11" y="1"/>
                    <a:pt x="1" y="5"/>
                    <a:pt x="1" y="15"/>
                  </a:cubicBezTo>
                  <a:lnTo>
                    <a:pt x="1" y="43"/>
                  </a:lnTo>
                  <a:lnTo>
                    <a:pt x="293" y="202"/>
                  </a:lnTo>
                  <a:lnTo>
                    <a:pt x="293" y="183"/>
                  </a:lnTo>
                  <a:cubicBezTo>
                    <a:pt x="293" y="158"/>
                    <a:pt x="222" y="85"/>
                    <a:pt x="152" y="43"/>
                  </a:cubicBezTo>
                  <a:cubicBezTo>
                    <a:pt x="101" y="14"/>
                    <a:pt x="55" y="1"/>
                    <a:pt x="2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1"/>
            <p:cNvSpPr/>
            <p:nvPr/>
          </p:nvSpPr>
          <p:spPr>
            <a:xfrm>
              <a:off x="3116757" y="2487596"/>
              <a:ext cx="10797" cy="6681"/>
            </a:xfrm>
            <a:custGeom>
              <a:rect b="b" l="l" r="r" t="t"/>
              <a:pathLst>
                <a:path extrusionOk="0" h="99" w="160">
                  <a:moveTo>
                    <a:pt x="26" y="1"/>
                  </a:moveTo>
                  <a:lnTo>
                    <a:pt x="0" y="18"/>
                  </a:lnTo>
                  <a:lnTo>
                    <a:pt x="141" y="99"/>
                  </a:lnTo>
                  <a:lnTo>
                    <a:pt x="160" y="8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1"/>
            <p:cNvSpPr/>
            <p:nvPr/>
          </p:nvSpPr>
          <p:spPr>
            <a:xfrm>
              <a:off x="3126204" y="2493062"/>
              <a:ext cx="1350" cy="27532"/>
            </a:xfrm>
            <a:custGeom>
              <a:rect b="b" l="l" r="r" t="t"/>
              <a:pathLst>
                <a:path extrusionOk="0" h="408" w="20">
                  <a:moveTo>
                    <a:pt x="20" y="1"/>
                  </a:moveTo>
                  <a:lnTo>
                    <a:pt x="1" y="18"/>
                  </a:lnTo>
                  <a:lnTo>
                    <a:pt x="1" y="407"/>
                  </a:lnTo>
                  <a:lnTo>
                    <a:pt x="20" y="39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1"/>
            <p:cNvSpPr/>
            <p:nvPr/>
          </p:nvSpPr>
          <p:spPr>
            <a:xfrm>
              <a:off x="3116757" y="2488743"/>
              <a:ext cx="9515" cy="31851"/>
            </a:xfrm>
            <a:custGeom>
              <a:rect b="b" l="l" r="r" t="t"/>
              <a:pathLst>
                <a:path extrusionOk="0" h="472" w="141">
                  <a:moveTo>
                    <a:pt x="0" y="1"/>
                  </a:moveTo>
                  <a:lnTo>
                    <a:pt x="0" y="393"/>
                  </a:lnTo>
                  <a:lnTo>
                    <a:pt x="141" y="471"/>
                  </a:lnTo>
                  <a:lnTo>
                    <a:pt x="14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1"/>
            <p:cNvSpPr/>
            <p:nvPr/>
          </p:nvSpPr>
          <p:spPr>
            <a:xfrm>
              <a:off x="3062165" y="2349261"/>
              <a:ext cx="10797" cy="12754"/>
            </a:xfrm>
            <a:custGeom>
              <a:rect b="b" l="l" r="r" t="t"/>
              <a:pathLst>
                <a:path extrusionOk="0" h="189" w="160">
                  <a:moveTo>
                    <a:pt x="47" y="0"/>
                  </a:moveTo>
                  <a:cubicBezTo>
                    <a:pt x="19" y="0"/>
                    <a:pt x="0" y="24"/>
                    <a:pt x="0" y="56"/>
                  </a:cubicBezTo>
                  <a:lnTo>
                    <a:pt x="0" y="135"/>
                  </a:lnTo>
                  <a:lnTo>
                    <a:pt x="45" y="118"/>
                  </a:lnTo>
                  <a:lnTo>
                    <a:pt x="160" y="188"/>
                  </a:lnTo>
                  <a:lnTo>
                    <a:pt x="160" y="152"/>
                  </a:lnTo>
                  <a:cubicBezTo>
                    <a:pt x="160" y="99"/>
                    <a:pt x="126" y="37"/>
                    <a:pt x="81" y="11"/>
                  </a:cubicBezTo>
                  <a:cubicBezTo>
                    <a:pt x="69" y="4"/>
                    <a:pt x="57" y="0"/>
                    <a:pt x="4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1"/>
            <p:cNvSpPr/>
            <p:nvPr/>
          </p:nvSpPr>
          <p:spPr>
            <a:xfrm>
              <a:off x="3062165" y="2349396"/>
              <a:ext cx="3104" cy="8975"/>
            </a:xfrm>
            <a:custGeom>
              <a:rect b="b" l="l" r="r" t="t"/>
              <a:pathLst>
                <a:path extrusionOk="0" h="133" w="46">
                  <a:moveTo>
                    <a:pt x="45" y="1"/>
                  </a:moveTo>
                  <a:cubicBezTo>
                    <a:pt x="19" y="1"/>
                    <a:pt x="0" y="18"/>
                    <a:pt x="0" y="54"/>
                  </a:cubicBezTo>
                  <a:lnTo>
                    <a:pt x="0" y="133"/>
                  </a:lnTo>
                  <a:lnTo>
                    <a:pt x="45" y="116"/>
                  </a:lnTo>
                  <a:lnTo>
                    <a:pt x="45" y="3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1"/>
            <p:cNvSpPr/>
            <p:nvPr/>
          </p:nvSpPr>
          <p:spPr>
            <a:xfrm>
              <a:off x="3062165" y="2357156"/>
              <a:ext cx="10797" cy="7828"/>
            </a:xfrm>
            <a:custGeom>
              <a:rect b="b" l="l" r="r" t="t"/>
              <a:pathLst>
                <a:path extrusionOk="0" h="116" w="160">
                  <a:moveTo>
                    <a:pt x="45" y="1"/>
                  </a:moveTo>
                  <a:lnTo>
                    <a:pt x="0" y="18"/>
                  </a:lnTo>
                  <a:lnTo>
                    <a:pt x="160" y="116"/>
                  </a:lnTo>
                  <a:lnTo>
                    <a:pt x="160" y="7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1"/>
            <p:cNvSpPr/>
            <p:nvPr/>
          </p:nvSpPr>
          <p:spPr>
            <a:xfrm>
              <a:off x="2955142" y="2524710"/>
              <a:ext cx="50880" cy="34820"/>
            </a:xfrm>
            <a:custGeom>
              <a:rect b="b" l="l" r="r" t="t"/>
              <a:pathLst>
                <a:path extrusionOk="0" h="516" w="754">
                  <a:moveTo>
                    <a:pt x="0" y="0"/>
                  </a:moveTo>
                  <a:lnTo>
                    <a:pt x="0" y="72"/>
                  </a:lnTo>
                  <a:lnTo>
                    <a:pt x="754" y="515"/>
                  </a:lnTo>
                  <a:lnTo>
                    <a:pt x="754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1"/>
            <p:cNvSpPr/>
            <p:nvPr/>
          </p:nvSpPr>
          <p:spPr>
            <a:xfrm>
              <a:off x="3005954" y="2551095"/>
              <a:ext cx="6006" cy="8435"/>
            </a:xfrm>
            <a:custGeom>
              <a:rect b="b" l="l" r="r" t="t"/>
              <a:pathLst>
                <a:path extrusionOk="0" h="125" w="89">
                  <a:moveTo>
                    <a:pt x="88" y="1"/>
                  </a:moveTo>
                  <a:lnTo>
                    <a:pt x="1" y="45"/>
                  </a:lnTo>
                  <a:lnTo>
                    <a:pt x="1" y="124"/>
                  </a:lnTo>
                  <a:lnTo>
                    <a:pt x="88" y="8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1"/>
            <p:cNvSpPr/>
            <p:nvPr/>
          </p:nvSpPr>
          <p:spPr>
            <a:xfrm>
              <a:off x="2955142" y="2521066"/>
              <a:ext cx="56818" cy="33133"/>
            </a:xfrm>
            <a:custGeom>
              <a:rect b="b" l="l" r="r" t="t"/>
              <a:pathLst>
                <a:path extrusionOk="0" h="491" w="842">
                  <a:moveTo>
                    <a:pt x="79" y="1"/>
                  </a:moveTo>
                  <a:lnTo>
                    <a:pt x="0" y="54"/>
                  </a:lnTo>
                  <a:lnTo>
                    <a:pt x="754" y="490"/>
                  </a:lnTo>
                  <a:lnTo>
                    <a:pt x="841" y="446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1"/>
            <p:cNvSpPr/>
            <p:nvPr/>
          </p:nvSpPr>
          <p:spPr>
            <a:xfrm>
              <a:off x="2960473" y="2515802"/>
              <a:ext cx="50880" cy="35360"/>
            </a:xfrm>
            <a:custGeom>
              <a:rect b="b" l="l" r="r" t="t"/>
              <a:pathLst>
                <a:path extrusionOk="0" h="524" w="754">
                  <a:moveTo>
                    <a:pt x="0" y="0"/>
                  </a:moveTo>
                  <a:lnTo>
                    <a:pt x="0" y="79"/>
                  </a:lnTo>
                  <a:lnTo>
                    <a:pt x="754" y="524"/>
                  </a:lnTo>
                  <a:lnTo>
                    <a:pt x="754" y="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1"/>
            <p:cNvSpPr/>
            <p:nvPr/>
          </p:nvSpPr>
          <p:spPr>
            <a:xfrm>
              <a:off x="3011285" y="2542660"/>
              <a:ext cx="6141" cy="13833"/>
            </a:xfrm>
            <a:custGeom>
              <a:rect b="b" l="l" r="r" t="t"/>
              <a:pathLst>
                <a:path extrusionOk="0" h="205" w="91">
                  <a:moveTo>
                    <a:pt x="90" y="0"/>
                  </a:moveTo>
                  <a:lnTo>
                    <a:pt x="1" y="45"/>
                  </a:lnTo>
                  <a:lnTo>
                    <a:pt x="1" y="205"/>
                  </a:lnTo>
                  <a:lnTo>
                    <a:pt x="90" y="16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1"/>
            <p:cNvSpPr/>
            <p:nvPr/>
          </p:nvSpPr>
          <p:spPr>
            <a:xfrm>
              <a:off x="2960473" y="2512766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81" y="0"/>
                  </a:moveTo>
                  <a:lnTo>
                    <a:pt x="0" y="45"/>
                  </a:lnTo>
                  <a:lnTo>
                    <a:pt x="754" y="488"/>
                  </a:lnTo>
                  <a:lnTo>
                    <a:pt x="843" y="4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1"/>
            <p:cNvSpPr/>
            <p:nvPr/>
          </p:nvSpPr>
          <p:spPr>
            <a:xfrm>
              <a:off x="2965871" y="2507435"/>
              <a:ext cx="50947" cy="35292"/>
            </a:xfrm>
            <a:custGeom>
              <a:rect b="b" l="l" r="r" t="t"/>
              <a:pathLst>
                <a:path extrusionOk="0" h="523" w="755">
                  <a:moveTo>
                    <a:pt x="1" y="1"/>
                  </a:moveTo>
                  <a:lnTo>
                    <a:pt x="1" y="79"/>
                  </a:lnTo>
                  <a:lnTo>
                    <a:pt x="755" y="522"/>
                  </a:lnTo>
                  <a:lnTo>
                    <a:pt x="755" y="4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1"/>
            <p:cNvSpPr/>
            <p:nvPr/>
          </p:nvSpPr>
          <p:spPr>
            <a:xfrm>
              <a:off x="3016751" y="2534292"/>
              <a:ext cx="5938" cy="19164"/>
            </a:xfrm>
            <a:custGeom>
              <a:rect b="b" l="l" r="r" t="t"/>
              <a:pathLst>
                <a:path extrusionOk="0" h="284" w="88">
                  <a:moveTo>
                    <a:pt x="88" y="1"/>
                  </a:moveTo>
                  <a:lnTo>
                    <a:pt x="1" y="45"/>
                  </a:lnTo>
                  <a:lnTo>
                    <a:pt x="1" y="284"/>
                  </a:lnTo>
                  <a:lnTo>
                    <a:pt x="88" y="24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1"/>
            <p:cNvSpPr/>
            <p:nvPr/>
          </p:nvSpPr>
          <p:spPr>
            <a:xfrm>
              <a:off x="2965871" y="2504398"/>
              <a:ext cx="56818" cy="32998"/>
            </a:xfrm>
            <a:custGeom>
              <a:rect b="b" l="l" r="r" t="t"/>
              <a:pathLst>
                <a:path extrusionOk="0" h="489" w="842">
                  <a:moveTo>
                    <a:pt x="80" y="1"/>
                  </a:moveTo>
                  <a:lnTo>
                    <a:pt x="1" y="46"/>
                  </a:lnTo>
                  <a:lnTo>
                    <a:pt x="755" y="488"/>
                  </a:lnTo>
                  <a:lnTo>
                    <a:pt x="842" y="444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1"/>
            <p:cNvSpPr/>
            <p:nvPr/>
          </p:nvSpPr>
          <p:spPr>
            <a:xfrm>
              <a:off x="2970662" y="2498932"/>
              <a:ext cx="51487" cy="35427"/>
            </a:xfrm>
            <a:custGeom>
              <a:rect b="b" l="l" r="r" t="t"/>
              <a:pathLst>
                <a:path extrusionOk="0" h="525" w="763">
                  <a:moveTo>
                    <a:pt x="0" y="1"/>
                  </a:moveTo>
                  <a:lnTo>
                    <a:pt x="0" y="82"/>
                  </a:lnTo>
                  <a:lnTo>
                    <a:pt x="762" y="525"/>
                  </a:lnTo>
                  <a:lnTo>
                    <a:pt x="762" y="4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1"/>
            <p:cNvSpPr/>
            <p:nvPr/>
          </p:nvSpPr>
          <p:spPr>
            <a:xfrm>
              <a:off x="3022082" y="2525385"/>
              <a:ext cx="6073" cy="25238"/>
            </a:xfrm>
            <a:custGeom>
              <a:rect b="b" l="l" r="r" t="t"/>
              <a:pathLst>
                <a:path extrusionOk="0" h="374" w="90">
                  <a:moveTo>
                    <a:pt x="81" y="1"/>
                  </a:moveTo>
                  <a:lnTo>
                    <a:pt x="0" y="54"/>
                  </a:lnTo>
                  <a:lnTo>
                    <a:pt x="0" y="373"/>
                  </a:lnTo>
                  <a:lnTo>
                    <a:pt x="90" y="32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1"/>
            <p:cNvSpPr/>
            <p:nvPr/>
          </p:nvSpPr>
          <p:spPr>
            <a:xfrm>
              <a:off x="2970662" y="2495963"/>
              <a:ext cx="56953" cy="33065"/>
            </a:xfrm>
            <a:custGeom>
              <a:rect b="b" l="l" r="r" t="t"/>
              <a:pathLst>
                <a:path extrusionOk="0" h="490" w="844">
                  <a:moveTo>
                    <a:pt x="90" y="0"/>
                  </a:moveTo>
                  <a:lnTo>
                    <a:pt x="0" y="45"/>
                  </a:lnTo>
                  <a:lnTo>
                    <a:pt x="762" y="490"/>
                  </a:lnTo>
                  <a:lnTo>
                    <a:pt x="843" y="43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1"/>
            <p:cNvSpPr/>
            <p:nvPr/>
          </p:nvSpPr>
          <p:spPr>
            <a:xfrm>
              <a:off x="3005954" y="2463033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1" y="1"/>
                  </a:moveTo>
                  <a:lnTo>
                    <a:pt x="1" y="214"/>
                  </a:lnTo>
                  <a:lnTo>
                    <a:pt x="26" y="233"/>
                  </a:lnTo>
                  <a:lnTo>
                    <a:pt x="26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1"/>
            <p:cNvSpPr/>
            <p:nvPr/>
          </p:nvSpPr>
          <p:spPr>
            <a:xfrm>
              <a:off x="3001096" y="246606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13"/>
                  </a:lnTo>
                  <a:lnTo>
                    <a:pt x="28" y="230"/>
                  </a:lnTo>
                  <a:lnTo>
                    <a:pt x="28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1"/>
            <p:cNvSpPr/>
            <p:nvPr/>
          </p:nvSpPr>
          <p:spPr>
            <a:xfrm>
              <a:off x="2995765" y="2469106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1" y="0"/>
                  </a:moveTo>
                  <a:lnTo>
                    <a:pt x="1" y="213"/>
                  </a:lnTo>
                  <a:lnTo>
                    <a:pt x="26" y="230"/>
                  </a:lnTo>
                  <a:lnTo>
                    <a:pt x="26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1"/>
            <p:cNvSpPr/>
            <p:nvPr/>
          </p:nvSpPr>
          <p:spPr>
            <a:xfrm>
              <a:off x="2990299" y="2472075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1"/>
                  </a:moveTo>
                  <a:lnTo>
                    <a:pt x="1" y="214"/>
                  </a:lnTo>
                  <a:lnTo>
                    <a:pt x="29" y="231"/>
                  </a:lnTo>
                  <a:lnTo>
                    <a:pt x="2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1"/>
            <p:cNvSpPr/>
            <p:nvPr/>
          </p:nvSpPr>
          <p:spPr>
            <a:xfrm>
              <a:off x="2985575" y="2475112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1"/>
                  </a:moveTo>
                  <a:lnTo>
                    <a:pt x="1" y="213"/>
                  </a:lnTo>
                  <a:lnTo>
                    <a:pt x="28" y="231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1"/>
            <p:cNvSpPr/>
            <p:nvPr/>
          </p:nvSpPr>
          <p:spPr>
            <a:xfrm>
              <a:off x="2980244" y="2475112"/>
              <a:ext cx="1822" cy="18624"/>
            </a:xfrm>
            <a:custGeom>
              <a:rect b="b" l="l" r="r" t="t"/>
              <a:pathLst>
                <a:path extrusionOk="0" h="276" w="27">
                  <a:moveTo>
                    <a:pt x="1" y="1"/>
                  </a:moveTo>
                  <a:lnTo>
                    <a:pt x="1" y="256"/>
                  </a:lnTo>
                  <a:lnTo>
                    <a:pt x="26" y="275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1"/>
            <p:cNvSpPr/>
            <p:nvPr/>
          </p:nvSpPr>
          <p:spPr>
            <a:xfrm>
              <a:off x="2980244" y="2458917"/>
              <a:ext cx="29961" cy="17410"/>
            </a:xfrm>
            <a:custGeom>
              <a:rect b="b" l="l" r="r" t="t"/>
              <a:pathLst>
                <a:path extrusionOk="0" h="258" w="444">
                  <a:moveTo>
                    <a:pt x="416" y="0"/>
                  </a:moveTo>
                  <a:lnTo>
                    <a:pt x="1" y="241"/>
                  </a:lnTo>
                  <a:lnTo>
                    <a:pt x="26" y="258"/>
                  </a:lnTo>
                  <a:lnTo>
                    <a:pt x="444" y="1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1"/>
            <p:cNvSpPr/>
            <p:nvPr/>
          </p:nvSpPr>
          <p:spPr>
            <a:xfrm>
              <a:off x="2981999" y="2460064"/>
              <a:ext cx="28207" cy="33673"/>
            </a:xfrm>
            <a:custGeom>
              <a:rect b="b" l="l" r="r" t="t"/>
              <a:pathLst>
                <a:path extrusionOk="0" h="499" w="418">
                  <a:moveTo>
                    <a:pt x="418" y="0"/>
                  </a:moveTo>
                  <a:lnTo>
                    <a:pt x="0" y="241"/>
                  </a:lnTo>
                  <a:lnTo>
                    <a:pt x="0" y="277"/>
                  </a:lnTo>
                  <a:lnTo>
                    <a:pt x="0" y="498"/>
                  </a:lnTo>
                  <a:lnTo>
                    <a:pt x="37" y="479"/>
                  </a:lnTo>
                  <a:lnTo>
                    <a:pt x="37" y="258"/>
                  </a:lnTo>
                  <a:lnTo>
                    <a:pt x="81" y="232"/>
                  </a:lnTo>
                  <a:lnTo>
                    <a:pt x="81" y="454"/>
                  </a:lnTo>
                  <a:lnTo>
                    <a:pt x="115" y="436"/>
                  </a:lnTo>
                  <a:lnTo>
                    <a:pt x="107" y="213"/>
                  </a:lnTo>
                  <a:lnTo>
                    <a:pt x="152" y="187"/>
                  </a:lnTo>
                  <a:lnTo>
                    <a:pt x="152" y="409"/>
                  </a:lnTo>
                  <a:lnTo>
                    <a:pt x="188" y="392"/>
                  </a:lnTo>
                  <a:lnTo>
                    <a:pt x="188" y="170"/>
                  </a:lnTo>
                  <a:lnTo>
                    <a:pt x="230" y="143"/>
                  </a:lnTo>
                  <a:lnTo>
                    <a:pt x="230" y="364"/>
                  </a:lnTo>
                  <a:lnTo>
                    <a:pt x="266" y="347"/>
                  </a:lnTo>
                  <a:lnTo>
                    <a:pt x="266" y="126"/>
                  </a:lnTo>
                  <a:lnTo>
                    <a:pt x="311" y="98"/>
                  </a:lnTo>
                  <a:lnTo>
                    <a:pt x="311" y="319"/>
                  </a:lnTo>
                  <a:lnTo>
                    <a:pt x="347" y="302"/>
                  </a:lnTo>
                  <a:lnTo>
                    <a:pt x="347" y="81"/>
                  </a:lnTo>
                  <a:lnTo>
                    <a:pt x="381" y="53"/>
                  </a:lnTo>
                  <a:lnTo>
                    <a:pt x="381" y="277"/>
                  </a:lnTo>
                  <a:lnTo>
                    <a:pt x="418" y="258"/>
                  </a:lnTo>
                  <a:lnTo>
                    <a:pt x="418" y="36"/>
                  </a:lnTo>
                  <a:lnTo>
                    <a:pt x="418" y="1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1"/>
            <p:cNvSpPr/>
            <p:nvPr/>
          </p:nvSpPr>
          <p:spPr>
            <a:xfrm>
              <a:off x="3034701" y="2511011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1"/>
            <p:cNvSpPr/>
            <p:nvPr/>
          </p:nvSpPr>
          <p:spPr>
            <a:xfrm>
              <a:off x="3040032" y="2513913"/>
              <a:ext cx="1957" cy="15723"/>
            </a:xfrm>
            <a:custGeom>
              <a:rect b="b" l="l" r="r" t="t"/>
              <a:pathLst>
                <a:path extrusionOk="0" h="233" w="29">
                  <a:moveTo>
                    <a:pt x="28" y="0"/>
                  </a:moveTo>
                  <a:lnTo>
                    <a:pt x="0" y="20"/>
                  </a:lnTo>
                  <a:lnTo>
                    <a:pt x="0" y="232"/>
                  </a:lnTo>
                  <a:lnTo>
                    <a:pt x="28" y="2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1"/>
            <p:cNvSpPr/>
            <p:nvPr/>
          </p:nvSpPr>
          <p:spPr>
            <a:xfrm>
              <a:off x="3044890" y="2516950"/>
              <a:ext cx="2362" cy="15723"/>
            </a:xfrm>
            <a:custGeom>
              <a:rect b="b" l="l" r="r" t="t"/>
              <a:pathLst>
                <a:path extrusionOk="0" h="233" w="35">
                  <a:moveTo>
                    <a:pt x="35" y="0"/>
                  </a:moveTo>
                  <a:lnTo>
                    <a:pt x="9" y="19"/>
                  </a:lnTo>
                  <a:lnTo>
                    <a:pt x="1" y="232"/>
                  </a:lnTo>
                  <a:lnTo>
                    <a:pt x="35" y="22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1"/>
            <p:cNvSpPr/>
            <p:nvPr/>
          </p:nvSpPr>
          <p:spPr>
            <a:xfrm>
              <a:off x="3050221" y="251991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1"/>
            <p:cNvSpPr/>
            <p:nvPr/>
          </p:nvSpPr>
          <p:spPr>
            <a:xfrm>
              <a:off x="3055687" y="2522955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0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1"/>
            <p:cNvSpPr/>
            <p:nvPr/>
          </p:nvSpPr>
          <p:spPr>
            <a:xfrm>
              <a:off x="3061018" y="2523563"/>
              <a:ext cx="1889" cy="18017"/>
            </a:xfrm>
            <a:custGeom>
              <a:rect b="b" l="l" r="r" t="t"/>
              <a:pathLst>
                <a:path extrusionOk="0" h="267" w="28">
                  <a:moveTo>
                    <a:pt x="28" y="0"/>
                  </a:moveTo>
                  <a:lnTo>
                    <a:pt x="0" y="9"/>
                  </a:lnTo>
                  <a:lnTo>
                    <a:pt x="0" y="266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1"/>
            <p:cNvSpPr/>
            <p:nvPr/>
          </p:nvSpPr>
          <p:spPr>
            <a:xfrm>
              <a:off x="3032271" y="2506693"/>
              <a:ext cx="30636" cy="17477"/>
            </a:xfrm>
            <a:custGeom>
              <a:rect b="b" l="l" r="r" t="t"/>
              <a:pathLst>
                <a:path extrusionOk="0" h="259" w="454">
                  <a:moveTo>
                    <a:pt x="28" y="1"/>
                  </a:moveTo>
                  <a:lnTo>
                    <a:pt x="0" y="20"/>
                  </a:lnTo>
                  <a:lnTo>
                    <a:pt x="426" y="259"/>
                  </a:lnTo>
                  <a:lnTo>
                    <a:pt x="454" y="25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1"/>
            <p:cNvSpPr/>
            <p:nvPr/>
          </p:nvSpPr>
          <p:spPr>
            <a:xfrm>
              <a:off x="3032271" y="2508042"/>
              <a:ext cx="28814" cy="33538"/>
            </a:xfrm>
            <a:custGeom>
              <a:rect b="b" l="l" r="r" t="t"/>
              <a:pathLst>
                <a:path extrusionOk="0" h="497" w="427">
                  <a:moveTo>
                    <a:pt x="0" y="0"/>
                  </a:moveTo>
                  <a:lnTo>
                    <a:pt x="0" y="9"/>
                  </a:lnTo>
                  <a:lnTo>
                    <a:pt x="0" y="34"/>
                  </a:lnTo>
                  <a:lnTo>
                    <a:pt x="0" y="258"/>
                  </a:lnTo>
                  <a:lnTo>
                    <a:pt x="37" y="275"/>
                  </a:lnTo>
                  <a:lnTo>
                    <a:pt x="37" y="62"/>
                  </a:lnTo>
                  <a:lnTo>
                    <a:pt x="81" y="79"/>
                  </a:lnTo>
                  <a:lnTo>
                    <a:pt x="81" y="300"/>
                  </a:lnTo>
                  <a:lnTo>
                    <a:pt x="115" y="319"/>
                  </a:lnTo>
                  <a:lnTo>
                    <a:pt x="115" y="107"/>
                  </a:lnTo>
                  <a:lnTo>
                    <a:pt x="160" y="124"/>
                  </a:lnTo>
                  <a:lnTo>
                    <a:pt x="160" y="345"/>
                  </a:lnTo>
                  <a:lnTo>
                    <a:pt x="188" y="364"/>
                  </a:lnTo>
                  <a:lnTo>
                    <a:pt x="196" y="151"/>
                  </a:lnTo>
                  <a:lnTo>
                    <a:pt x="230" y="177"/>
                  </a:lnTo>
                  <a:lnTo>
                    <a:pt x="230" y="390"/>
                  </a:lnTo>
                  <a:lnTo>
                    <a:pt x="267" y="407"/>
                  </a:lnTo>
                  <a:lnTo>
                    <a:pt x="267" y="194"/>
                  </a:lnTo>
                  <a:lnTo>
                    <a:pt x="311" y="222"/>
                  </a:lnTo>
                  <a:lnTo>
                    <a:pt x="311" y="434"/>
                  </a:lnTo>
                  <a:lnTo>
                    <a:pt x="348" y="451"/>
                  </a:lnTo>
                  <a:lnTo>
                    <a:pt x="348" y="239"/>
                  </a:lnTo>
                  <a:lnTo>
                    <a:pt x="390" y="266"/>
                  </a:lnTo>
                  <a:lnTo>
                    <a:pt x="390" y="479"/>
                  </a:lnTo>
                  <a:lnTo>
                    <a:pt x="426" y="496"/>
                  </a:lnTo>
                  <a:lnTo>
                    <a:pt x="426" y="283"/>
                  </a:lnTo>
                  <a:lnTo>
                    <a:pt x="426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1"/>
            <p:cNvSpPr/>
            <p:nvPr/>
          </p:nvSpPr>
          <p:spPr>
            <a:xfrm>
              <a:off x="3061018" y="2525992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28" y="0"/>
                  </a:moveTo>
                  <a:lnTo>
                    <a:pt x="0" y="17"/>
                  </a:lnTo>
                  <a:lnTo>
                    <a:pt x="0" y="230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1"/>
            <p:cNvSpPr/>
            <p:nvPr/>
          </p:nvSpPr>
          <p:spPr>
            <a:xfrm>
              <a:off x="3065742" y="252896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1"/>
            <p:cNvSpPr/>
            <p:nvPr/>
          </p:nvSpPr>
          <p:spPr>
            <a:xfrm>
              <a:off x="3071207" y="2531863"/>
              <a:ext cx="1754" cy="15723"/>
            </a:xfrm>
            <a:custGeom>
              <a:rect b="b" l="l" r="r" t="t"/>
              <a:pathLst>
                <a:path extrusionOk="0" h="233" w="26">
                  <a:moveTo>
                    <a:pt x="26" y="1"/>
                  </a:moveTo>
                  <a:lnTo>
                    <a:pt x="0" y="20"/>
                  </a:lnTo>
                  <a:lnTo>
                    <a:pt x="0" y="233"/>
                  </a:lnTo>
                  <a:lnTo>
                    <a:pt x="26" y="224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1"/>
            <p:cNvSpPr/>
            <p:nvPr/>
          </p:nvSpPr>
          <p:spPr>
            <a:xfrm>
              <a:off x="3076538" y="2534899"/>
              <a:ext cx="1889" cy="16263"/>
            </a:xfrm>
            <a:custGeom>
              <a:rect b="b" l="l" r="r" t="t"/>
              <a:pathLst>
                <a:path extrusionOk="0" h="241" w="28">
                  <a:moveTo>
                    <a:pt x="28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1"/>
            <p:cNvSpPr/>
            <p:nvPr/>
          </p:nvSpPr>
          <p:spPr>
            <a:xfrm>
              <a:off x="3081397" y="2537868"/>
              <a:ext cx="2362" cy="16330"/>
            </a:xfrm>
            <a:custGeom>
              <a:rect b="b" l="l" r="r" t="t"/>
              <a:pathLst>
                <a:path extrusionOk="0" h="242" w="35">
                  <a:moveTo>
                    <a:pt x="35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6" y="22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1"/>
            <p:cNvSpPr/>
            <p:nvPr/>
          </p:nvSpPr>
          <p:spPr>
            <a:xfrm>
              <a:off x="3086728" y="2538476"/>
              <a:ext cx="1957" cy="18624"/>
            </a:xfrm>
            <a:custGeom>
              <a:rect b="b" l="l" r="r" t="t"/>
              <a:pathLst>
                <a:path extrusionOk="0" h="276" w="29">
                  <a:moveTo>
                    <a:pt x="28" y="0"/>
                  </a:moveTo>
                  <a:lnTo>
                    <a:pt x="0" y="9"/>
                  </a:lnTo>
                  <a:lnTo>
                    <a:pt x="0" y="275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1"/>
            <p:cNvSpPr/>
            <p:nvPr/>
          </p:nvSpPr>
          <p:spPr>
            <a:xfrm>
              <a:off x="3058589" y="2521808"/>
              <a:ext cx="30096" cy="17275"/>
            </a:xfrm>
            <a:custGeom>
              <a:rect b="b" l="l" r="r" t="t"/>
              <a:pathLst>
                <a:path extrusionOk="0" h="256" w="446">
                  <a:moveTo>
                    <a:pt x="28" y="0"/>
                  </a:moveTo>
                  <a:lnTo>
                    <a:pt x="0" y="18"/>
                  </a:lnTo>
                  <a:lnTo>
                    <a:pt x="417" y="256"/>
                  </a:lnTo>
                  <a:lnTo>
                    <a:pt x="445" y="24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1"/>
            <p:cNvSpPr/>
            <p:nvPr/>
          </p:nvSpPr>
          <p:spPr>
            <a:xfrm>
              <a:off x="3058589" y="2522955"/>
              <a:ext cx="28207" cy="34145"/>
            </a:xfrm>
            <a:custGeom>
              <a:rect b="b" l="l" r="r" t="t"/>
              <a:pathLst>
                <a:path extrusionOk="0" h="506" w="418">
                  <a:moveTo>
                    <a:pt x="0" y="1"/>
                  </a:moveTo>
                  <a:lnTo>
                    <a:pt x="0" y="9"/>
                  </a:lnTo>
                  <a:lnTo>
                    <a:pt x="0" y="45"/>
                  </a:lnTo>
                  <a:lnTo>
                    <a:pt x="0" y="258"/>
                  </a:lnTo>
                  <a:lnTo>
                    <a:pt x="36" y="275"/>
                  </a:lnTo>
                  <a:lnTo>
                    <a:pt x="36" y="62"/>
                  </a:lnTo>
                  <a:lnTo>
                    <a:pt x="72" y="90"/>
                  </a:lnTo>
                  <a:lnTo>
                    <a:pt x="72" y="303"/>
                  </a:lnTo>
                  <a:lnTo>
                    <a:pt x="107" y="320"/>
                  </a:lnTo>
                  <a:lnTo>
                    <a:pt x="107" y="107"/>
                  </a:lnTo>
                  <a:lnTo>
                    <a:pt x="151" y="133"/>
                  </a:lnTo>
                  <a:lnTo>
                    <a:pt x="151" y="345"/>
                  </a:lnTo>
                  <a:lnTo>
                    <a:pt x="187" y="365"/>
                  </a:lnTo>
                  <a:lnTo>
                    <a:pt x="187" y="152"/>
                  </a:lnTo>
                  <a:lnTo>
                    <a:pt x="232" y="177"/>
                  </a:lnTo>
                  <a:lnTo>
                    <a:pt x="232" y="390"/>
                  </a:lnTo>
                  <a:lnTo>
                    <a:pt x="266" y="418"/>
                  </a:lnTo>
                  <a:lnTo>
                    <a:pt x="266" y="196"/>
                  </a:lnTo>
                  <a:lnTo>
                    <a:pt x="311" y="222"/>
                  </a:lnTo>
                  <a:lnTo>
                    <a:pt x="302" y="435"/>
                  </a:lnTo>
                  <a:lnTo>
                    <a:pt x="339" y="462"/>
                  </a:lnTo>
                  <a:lnTo>
                    <a:pt x="339" y="239"/>
                  </a:lnTo>
                  <a:lnTo>
                    <a:pt x="383" y="267"/>
                  </a:lnTo>
                  <a:lnTo>
                    <a:pt x="383" y="480"/>
                  </a:lnTo>
                  <a:lnTo>
                    <a:pt x="417" y="505"/>
                  </a:lnTo>
                  <a:lnTo>
                    <a:pt x="417" y="284"/>
                  </a:lnTo>
                  <a:lnTo>
                    <a:pt x="417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1"/>
            <p:cNvSpPr/>
            <p:nvPr/>
          </p:nvSpPr>
          <p:spPr>
            <a:xfrm>
              <a:off x="3086728" y="2540905"/>
              <a:ext cx="1957" cy="16195"/>
            </a:xfrm>
            <a:custGeom>
              <a:rect b="b" l="l" r="r" t="t"/>
              <a:pathLst>
                <a:path extrusionOk="0" h="240" w="29">
                  <a:moveTo>
                    <a:pt x="28" y="1"/>
                  </a:moveTo>
                  <a:lnTo>
                    <a:pt x="0" y="18"/>
                  </a:lnTo>
                  <a:lnTo>
                    <a:pt x="0" y="239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1"/>
            <p:cNvSpPr/>
            <p:nvPr/>
          </p:nvSpPr>
          <p:spPr>
            <a:xfrm>
              <a:off x="3092194" y="2543942"/>
              <a:ext cx="1754" cy="16128"/>
            </a:xfrm>
            <a:custGeom>
              <a:rect b="b" l="l" r="r" t="t"/>
              <a:pathLst>
                <a:path extrusionOk="0" h="239" w="26">
                  <a:moveTo>
                    <a:pt x="26" y="0"/>
                  </a:moveTo>
                  <a:lnTo>
                    <a:pt x="0" y="17"/>
                  </a:lnTo>
                  <a:lnTo>
                    <a:pt x="0" y="239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1"/>
            <p:cNvSpPr/>
            <p:nvPr/>
          </p:nvSpPr>
          <p:spPr>
            <a:xfrm>
              <a:off x="3097525" y="2546978"/>
              <a:ext cx="1889" cy="16128"/>
            </a:xfrm>
            <a:custGeom>
              <a:rect b="b" l="l" r="r" t="t"/>
              <a:pathLst>
                <a:path extrusionOk="0" h="239" w="28">
                  <a:moveTo>
                    <a:pt x="28" y="0"/>
                  </a:moveTo>
                  <a:lnTo>
                    <a:pt x="0" y="17"/>
                  </a:lnTo>
                  <a:lnTo>
                    <a:pt x="0" y="238"/>
                  </a:lnTo>
                  <a:lnTo>
                    <a:pt x="28" y="22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1"/>
            <p:cNvSpPr/>
            <p:nvPr/>
          </p:nvSpPr>
          <p:spPr>
            <a:xfrm>
              <a:off x="3102383" y="2549812"/>
              <a:ext cx="2362" cy="16330"/>
            </a:xfrm>
            <a:custGeom>
              <a:rect b="b" l="l" r="r" t="t"/>
              <a:pathLst>
                <a:path extrusionOk="0" h="242" w="35">
                  <a:moveTo>
                    <a:pt x="34" y="1"/>
                  </a:moveTo>
                  <a:lnTo>
                    <a:pt x="0" y="20"/>
                  </a:lnTo>
                  <a:lnTo>
                    <a:pt x="0" y="241"/>
                  </a:lnTo>
                  <a:lnTo>
                    <a:pt x="26" y="22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1"/>
            <p:cNvSpPr/>
            <p:nvPr/>
          </p:nvSpPr>
          <p:spPr>
            <a:xfrm>
              <a:off x="3107714" y="2552849"/>
              <a:ext cx="1889" cy="16263"/>
            </a:xfrm>
            <a:custGeom>
              <a:rect b="b" l="l" r="r" t="t"/>
              <a:pathLst>
                <a:path extrusionOk="0" h="241" w="28">
                  <a:moveTo>
                    <a:pt x="28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1"/>
            <p:cNvSpPr/>
            <p:nvPr/>
          </p:nvSpPr>
          <p:spPr>
            <a:xfrm>
              <a:off x="3113180" y="2553389"/>
              <a:ext cx="1754" cy="18759"/>
            </a:xfrm>
            <a:custGeom>
              <a:rect b="b" l="l" r="r" t="t"/>
              <a:pathLst>
                <a:path extrusionOk="0" h="278" w="26">
                  <a:moveTo>
                    <a:pt x="26" y="1"/>
                  </a:moveTo>
                  <a:lnTo>
                    <a:pt x="0" y="20"/>
                  </a:lnTo>
                  <a:lnTo>
                    <a:pt x="0" y="278"/>
                  </a:lnTo>
                  <a:lnTo>
                    <a:pt x="26" y="2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1"/>
            <p:cNvSpPr/>
            <p:nvPr/>
          </p:nvSpPr>
          <p:spPr>
            <a:xfrm>
              <a:off x="3084434" y="2537329"/>
              <a:ext cx="30501" cy="17477"/>
            </a:xfrm>
            <a:custGeom>
              <a:rect b="b" l="l" r="r" t="t"/>
              <a:pathLst>
                <a:path extrusionOk="0" h="259" w="452">
                  <a:moveTo>
                    <a:pt x="26" y="0"/>
                  </a:moveTo>
                  <a:lnTo>
                    <a:pt x="0" y="9"/>
                  </a:lnTo>
                  <a:lnTo>
                    <a:pt x="426" y="258"/>
                  </a:lnTo>
                  <a:lnTo>
                    <a:pt x="452" y="2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1"/>
            <p:cNvSpPr/>
            <p:nvPr/>
          </p:nvSpPr>
          <p:spPr>
            <a:xfrm>
              <a:off x="3084434" y="2537868"/>
              <a:ext cx="28814" cy="34280"/>
            </a:xfrm>
            <a:custGeom>
              <a:rect b="b" l="l" r="r" t="t"/>
              <a:pathLst>
                <a:path extrusionOk="0" h="508" w="427">
                  <a:moveTo>
                    <a:pt x="0" y="1"/>
                  </a:moveTo>
                  <a:lnTo>
                    <a:pt x="0" y="9"/>
                  </a:lnTo>
                  <a:lnTo>
                    <a:pt x="0" y="46"/>
                  </a:lnTo>
                  <a:lnTo>
                    <a:pt x="0" y="259"/>
                  </a:lnTo>
                  <a:lnTo>
                    <a:pt x="34" y="284"/>
                  </a:lnTo>
                  <a:lnTo>
                    <a:pt x="34" y="63"/>
                  </a:lnTo>
                  <a:lnTo>
                    <a:pt x="79" y="90"/>
                  </a:lnTo>
                  <a:lnTo>
                    <a:pt x="79" y="303"/>
                  </a:lnTo>
                  <a:lnTo>
                    <a:pt x="115" y="329"/>
                  </a:lnTo>
                  <a:lnTo>
                    <a:pt x="115" y="107"/>
                  </a:lnTo>
                  <a:lnTo>
                    <a:pt x="160" y="135"/>
                  </a:lnTo>
                  <a:lnTo>
                    <a:pt x="160" y="348"/>
                  </a:lnTo>
                  <a:lnTo>
                    <a:pt x="194" y="373"/>
                  </a:lnTo>
                  <a:lnTo>
                    <a:pt x="194" y="152"/>
                  </a:lnTo>
                  <a:lnTo>
                    <a:pt x="239" y="178"/>
                  </a:lnTo>
                  <a:lnTo>
                    <a:pt x="230" y="391"/>
                  </a:lnTo>
                  <a:lnTo>
                    <a:pt x="266" y="418"/>
                  </a:lnTo>
                  <a:lnTo>
                    <a:pt x="266" y="197"/>
                  </a:lnTo>
                  <a:lnTo>
                    <a:pt x="309" y="222"/>
                  </a:lnTo>
                  <a:lnTo>
                    <a:pt x="309" y="444"/>
                  </a:lnTo>
                  <a:lnTo>
                    <a:pt x="345" y="463"/>
                  </a:lnTo>
                  <a:lnTo>
                    <a:pt x="345" y="241"/>
                  </a:lnTo>
                  <a:lnTo>
                    <a:pt x="390" y="267"/>
                  </a:lnTo>
                  <a:lnTo>
                    <a:pt x="390" y="488"/>
                  </a:lnTo>
                  <a:lnTo>
                    <a:pt x="426" y="508"/>
                  </a:lnTo>
                  <a:lnTo>
                    <a:pt x="426" y="284"/>
                  </a:lnTo>
                  <a:lnTo>
                    <a:pt x="426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1"/>
            <p:cNvSpPr/>
            <p:nvPr/>
          </p:nvSpPr>
          <p:spPr>
            <a:xfrm>
              <a:off x="3138890" y="2542052"/>
              <a:ext cx="1754" cy="15723"/>
            </a:xfrm>
            <a:custGeom>
              <a:rect b="b" l="l" r="r" t="t"/>
              <a:pathLst>
                <a:path extrusionOk="0" h="233" w="26">
                  <a:moveTo>
                    <a:pt x="0" y="1"/>
                  </a:moveTo>
                  <a:lnTo>
                    <a:pt x="0" y="222"/>
                  </a:lnTo>
                  <a:lnTo>
                    <a:pt x="26" y="233"/>
                  </a:lnTo>
                  <a:lnTo>
                    <a:pt x="2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1"/>
            <p:cNvSpPr/>
            <p:nvPr/>
          </p:nvSpPr>
          <p:spPr>
            <a:xfrm>
              <a:off x="3133964" y="2545089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22"/>
                  </a:lnTo>
                  <a:lnTo>
                    <a:pt x="28" y="230"/>
                  </a:lnTo>
                  <a:lnTo>
                    <a:pt x="28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1"/>
            <p:cNvSpPr/>
            <p:nvPr/>
          </p:nvSpPr>
          <p:spPr>
            <a:xfrm>
              <a:off x="3128633" y="2548125"/>
              <a:ext cx="1822" cy="15520"/>
            </a:xfrm>
            <a:custGeom>
              <a:rect b="b" l="l" r="r" t="t"/>
              <a:pathLst>
                <a:path extrusionOk="0" h="230" w="27">
                  <a:moveTo>
                    <a:pt x="1" y="0"/>
                  </a:moveTo>
                  <a:lnTo>
                    <a:pt x="1" y="221"/>
                  </a:lnTo>
                  <a:lnTo>
                    <a:pt x="27" y="230"/>
                  </a:lnTo>
                  <a:lnTo>
                    <a:pt x="27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1"/>
            <p:cNvSpPr/>
            <p:nvPr/>
          </p:nvSpPr>
          <p:spPr>
            <a:xfrm>
              <a:off x="3123235" y="2551095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1"/>
                  </a:moveTo>
                  <a:lnTo>
                    <a:pt x="0" y="222"/>
                  </a:lnTo>
                  <a:lnTo>
                    <a:pt x="28" y="231"/>
                  </a:lnTo>
                  <a:lnTo>
                    <a:pt x="28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1"/>
            <p:cNvSpPr/>
            <p:nvPr/>
          </p:nvSpPr>
          <p:spPr>
            <a:xfrm>
              <a:off x="3118444" y="255413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22"/>
                  </a:lnTo>
                  <a:lnTo>
                    <a:pt x="29" y="230"/>
                  </a:lnTo>
                  <a:lnTo>
                    <a:pt x="29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1"/>
            <p:cNvSpPr/>
            <p:nvPr/>
          </p:nvSpPr>
          <p:spPr>
            <a:xfrm>
              <a:off x="3113180" y="2554739"/>
              <a:ext cx="1754" cy="18017"/>
            </a:xfrm>
            <a:custGeom>
              <a:rect b="b" l="l" r="r" t="t"/>
              <a:pathLst>
                <a:path extrusionOk="0" h="267" w="26">
                  <a:moveTo>
                    <a:pt x="0" y="0"/>
                  </a:moveTo>
                  <a:lnTo>
                    <a:pt x="0" y="258"/>
                  </a:lnTo>
                  <a:lnTo>
                    <a:pt x="26" y="266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1"/>
            <p:cNvSpPr/>
            <p:nvPr/>
          </p:nvSpPr>
          <p:spPr>
            <a:xfrm>
              <a:off x="3113180" y="2537868"/>
              <a:ext cx="29894" cy="17477"/>
            </a:xfrm>
            <a:custGeom>
              <a:rect b="b" l="l" r="r" t="t"/>
              <a:pathLst>
                <a:path extrusionOk="0" h="259" w="443">
                  <a:moveTo>
                    <a:pt x="415" y="1"/>
                  </a:moveTo>
                  <a:lnTo>
                    <a:pt x="0" y="250"/>
                  </a:lnTo>
                  <a:lnTo>
                    <a:pt x="26" y="259"/>
                  </a:lnTo>
                  <a:lnTo>
                    <a:pt x="443" y="18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1"/>
            <p:cNvSpPr/>
            <p:nvPr/>
          </p:nvSpPr>
          <p:spPr>
            <a:xfrm>
              <a:off x="3114867" y="2539016"/>
              <a:ext cx="28207" cy="33740"/>
            </a:xfrm>
            <a:custGeom>
              <a:rect b="b" l="l" r="r" t="t"/>
              <a:pathLst>
                <a:path extrusionOk="0" h="500" w="418">
                  <a:moveTo>
                    <a:pt x="418" y="1"/>
                  </a:moveTo>
                  <a:lnTo>
                    <a:pt x="1" y="242"/>
                  </a:lnTo>
                  <a:lnTo>
                    <a:pt x="1" y="286"/>
                  </a:lnTo>
                  <a:lnTo>
                    <a:pt x="1" y="499"/>
                  </a:lnTo>
                  <a:lnTo>
                    <a:pt x="37" y="480"/>
                  </a:lnTo>
                  <a:lnTo>
                    <a:pt x="37" y="267"/>
                  </a:lnTo>
                  <a:lnTo>
                    <a:pt x="82" y="242"/>
                  </a:lnTo>
                  <a:lnTo>
                    <a:pt x="82" y="454"/>
                  </a:lnTo>
                  <a:lnTo>
                    <a:pt x="116" y="437"/>
                  </a:lnTo>
                  <a:lnTo>
                    <a:pt x="116" y="224"/>
                  </a:lnTo>
                  <a:lnTo>
                    <a:pt x="152" y="197"/>
                  </a:lnTo>
                  <a:lnTo>
                    <a:pt x="152" y="410"/>
                  </a:lnTo>
                  <a:lnTo>
                    <a:pt x="188" y="393"/>
                  </a:lnTo>
                  <a:lnTo>
                    <a:pt x="188" y="180"/>
                  </a:lnTo>
                  <a:lnTo>
                    <a:pt x="231" y="152"/>
                  </a:lnTo>
                  <a:lnTo>
                    <a:pt x="231" y="365"/>
                  </a:lnTo>
                  <a:lnTo>
                    <a:pt x="267" y="348"/>
                  </a:lnTo>
                  <a:lnTo>
                    <a:pt x="267" y="135"/>
                  </a:lnTo>
                  <a:lnTo>
                    <a:pt x="311" y="107"/>
                  </a:lnTo>
                  <a:lnTo>
                    <a:pt x="311" y="320"/>
                  </a:lnTo>
                  <a:lnTo>
                    <a:pt x="348" y="303"/>
                  </a:lnTo>
                  <a:lnTo>
                    <a:pt x="348" y="82"/>
                  </a:lnTo>
                  <a:lnTo>
                    <a:pt x="382" y="65"/>
                  </a:lnTo>
                  <a:lnTo>
                    <a:pt x="382" y="278"/>
                  </a:lnTo>
                  <a:lnTo>
                    <a:pt x="418" y="259"/>
                  </a:lnTo>
                  <a:lnTo>
                    <a:pt x="418" y="37"/>
                  </a:lnTo>
                  <a:lnTo>
                    <a:pt x="418" y="1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1"/>
            <p:cNvSpPr/>
            <p:nvPr/>
          </p:nvSpPr>
          <p:spPr>
            <a:xfrm>
              <a:off x="3132277" y="2545089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0"/>
                  </a:moveTo>
                  <a:lnTo>
                    <a:pt x="9" y="54"/>
                  </a:lnTo>
                  <a:lnTo>
                    <a:pt x="0" y="1012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1"/>
            <p:cNvSpPr/>
            <p:nvPr/>
          </p:nvSpPr>
          <p:spPr>
            <a:xfrm>
              <a:off x="3125664" y="2541512"/>
              <a:ext cx="13833" cy="7220"/>
            </a:xfrm>
            <a:custGeom>
              <a:rect b="b" l="l" r="r" t="t"/>
              <a:pathLst>
                <a:path extrusionOk="0" h="107" w="205">
                  <a:moveTo>
                    <a:pt x="107" y="0"/>
                  </a:moveTo>
                  <a:lnTo>
                    <a:pt x="0" y="53"/>
                  </a:lnTo>
                  <a:lnTo>
                    <a:pt x="107" y="107"/>
                  </a:lnTo>
                  <a:lnTo>
                    <a:pt x="205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1"/>
            <p:cNvSpPr/>
            <p:nvPr/>
          </p:nvSpPr>
          <p:spPr>
            <a:xfrm>
              <a:off x="3125664" y="2545089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0" y="0"/>
                  </a:moveTo>
                  <a:lnTo>
                    <a:pt x="0" y="958"/>
                  </a:lnTo>
                  <a:lnTo>
                    <a:pt x="98" y="1012"/>
                  </a:lnTo>
                  <a:lnTo>
                    <a:pt x="107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1"/>
            <p:cNvSpPr/>
            <p:nvPr/>
          </p:nvSpPr>
          <p:spPr>
            <a:xfrm>
              <a:off x="3132277" y="2506693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0" y="1"/>
                  </a:moveTo>
                  <a:lnTo>
                    <a:pt x="0" y="1351"/>
                  </a:lnTo>
                  <a:lnTo>
                    <a:pt x="479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1"/>
            <p:cNvSpPr/>
            <p:nvPr/>
          </p:nvSpPr>
          <p:spPr>
            <a:xfrm>
              <a:off x="3100494" y="2506693"/>
              <a:ext cx="31851" cy="91165"/>
            </a:xfrm>
            <a:custGeom>
              <a:rect b="b" l="l" r="r" t="t"/>
              <a:pathLst>
                <a:path extrusionOk="0" h="1351" w="472">
                  <a:moveTo>
                    <a:pt x="471" y="1"/>
                  </a:moveTo>
                  <a:lnTo>
                    <a:pt x="1" y="1093"/>
                  </a:lnTo>
                  <a:lnTo>
                    <a:pt x="471" y="1351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1"/>
            <p:cNvSpPr/>
            <p:nvPr/>
          </p:nvSpPr>
          <p:spPr>
            <a:xfrm>
              <a:off x="3132277" y="2503116"/>
              <a:ext cx="28207" cy="77939"/>
            </a:xfrm>
            <a:custGeom>
              <a:rect b="b" l="l" r="r" t="t"/>
              <a:pathLst>
                <a:path extrusionOk="0" h="1155" w="418">
                  <a:moveTo>
                    <a:pt x="0" y="1"/>
                  </a:moveTo>
                  <a:lnTo>
                    <a:pt x="0" y="1155"/>
                  </a:lnTo>
                  <a:lnTo>
                    <a:pt x="417" y="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1"/>
            <p:cNvSpPr/>
            <p:nvPr/>
          </p:nvSpPr>
          <p:spPr>
            <a:xfrm>
              <a:off x="3104678" y="2503116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409" y="1"/>
                  </a:moveTo>
                  <a:lnTo>
                    <a:pt x="0" y="933"/>
                  </a:lnTo>
                  <a:lnTo>
                    <a:pt x="409" y="1155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1"/>
            <p:cNvSpPr/>
            <p:nvPr/>
          </p:nvSpPr>
          <p:spPr>
            <a:xfrm>
              <a:off x="3132277" y="2489485"/>
              <a:ext cx="22201" cy="61677"/>
            </a:xfrm>
            <a:custGeom>
              <a:rect b="b" l="l" r="r" t="t"/>
              <a:pathLst>
                <a:path extrusionOk="0" h="914" w="329">
                  <a:moveTo>
                    <a:pt x="0" y="0"/>
                  </a:moveTo>
                  <a:lnTo>
                    <a:pt x="0" y="914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1"/>
            <p:cNvSpPr/>
            <p:nvPr/>
          </p:nvSpPr>
          <p:spPr>
            <a:xfrm>
              <a:off x="3110683" y="2489485"/>
              <a:ext cx="21661" cy="61677"/>
            </a:xfrm>
            <a:custGeom>
              <a:rect b="b" l="l" r="r" t="t"/>
              <a:pathLst>
                <a:path extrusionOk="0" h="914" w="321">
                  <a:moveTo>
                    <a:pt x="320" y="0"/>
                  </a:moveTo>
                  <a:lnTo>
                    <a:pt x="1" y="746"/>
                  </a:lnTo>
                  <a:lnTo>
                    <a:pt x="320" y="91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1"/>
            <p:cNvSpPr/>
            <p:nvPr/>
          </p:nvSpPr>
          <p:spPr>
            <a:xfrm>
              <a:off x="3132277" y="2476866"/>
              <a:ext cx="17410" cy="48586"/>
            </a:xfrm>
            <a:custGeom>
              <a:rect b="b" l="l" r="r" t="t"/>
              <a:pathLst>
                <a:path extrusionOk="0" h="720" w="258">
                  <a:moveTo>
                    <a:pt x="0" y="0"/>
                  </a:moveTo>
                  <a:lnTo>
                    <a:pt x="0" y="720"/>
                  </a:lnTo>
                  <a:lnTo>
                    <a:pt x="258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1"/>
            <p:cNvSpPr/>
            <p:nvPr/>
          </p:nvSpPr>
          <p:spPr>
            <a:xfrm>
              <a:off x="3115474" y="2476866"/>
              <a:ext cx="16870" cy="48586"/>
            </a:xfrm>
            <a:custGeom>
              <a:rect b="b" l="l" r="r" t="t"/>
              <a:pathLst>
                <a:path extrusionOk="0" h="720" w="250">
                  <a:moveTo>
                    <a:pt x="249" y="0"/>
                  </a:moveTo>
                  <a:lnTo>
                    <a:pt x="0" y="577"/>
                  </a:lnTo>
                  <a:lnTo>
                    <a:pt x="249" y="72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1"/>
            <p:cNvSpPr/>
            <p:nvPr/>
          </p:nvSpPr>
          <p:spPr>
            <a:xfrm>
              <a:off x="3145503" y="2518232"/>
              <a:ext cx="1215" cy="4184"/>
            </a:xfrm>
            <a:custGeom>
              <a:rect b="b" l="l" r="r" t="t"/>
              <a:pathLst>
                <a:path extrusionOk="0" h="62" w="18">
                  <a:moveTo>
                    <a:pt x="0" y="0"/>
                  </a:moveTo>
                  <a:lnTo>
                    <a:pt x="0" y="0"/>
                  </a:lnTo>
                  <a:lnTo>
                    <a:pt x="17" y="62"/>
                  </a:lnTo>
                  <a:close/>
                </a:path>
              </a:pathLst>
            </a:custGeom>
            <a:solidFill>
              <a:srgbClr val="E66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1"/>
            <p:cNvSpPr/>
            <p:nvPr/>
          </p:nvSpPr>
          <p:spPr>
            <a:xfrm>
              <a:off x="3132277" y="2518232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96" y="0"/>
                  </a:moveTo>
                  <a:lnTo>
                    <a:pt x="0" y="107"/>
                  </a:lnTo>
                  <a:lnTo>
                    <a:pt x="0" y="185"/>
                  </a:lnTo>
                  <a:lnTo>
                    <a:pt x="249" y="132"/>
                  </a:lnTo>
                  <a:lnTo>
                    <a:pt x="213" y="6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1"/>
            <p:cNvSpPr/>
            <p:nvPr/>
          </p:nvSpPr>
          <p:spPr>
            <a:xfrm>
              <a:off x="3119051" y="2518232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9" y="0"/>
                  </a:moveTo>
                  <a:lnTo>
                    <a:pt x="0" y="26"/>
                  </a:lnTo>
                  <a:lnTo>
                    <a:pt x="196" y="185"/>
                  </a:lnTo>
                  <a:lnTo>
                    <a:pt x="196" y="10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1"/>
            <p:cNvSpPr/>
            <p:nvPr/>
          </p:nvSpPr>
          <p:spPr>
            <a:xfrm>
              <a:off x="3119591" y="2518232"/>
              <a:ext cx="12754" cy="7220"/>
            </a:xfrm>
            <a:custGeom>
              <a:rect b="b" l="l" r="r" t="t"/>
              <a:pathLst>
                <a:path extrusionOk="0" h="107" w="189">
                  <a:moveTo>
                    <a:pt x="1" y="0"/>
                  </a:moveTo>
                  <a:lnTo>
                    <a:pt x="1" y="0"/>
                  </a:lnTo>
                  <a:lnTo>
                    <a:pt x="188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1"/>
            <p:cNvSpPr/>
            <p:nvPr/>
          </p:nvSpPr>
          <p:spPr>
            <a:xfrm>
              <a:off x="3154410" y="2552849"/>
              <a:ext cx="607" cy="1957"/>
            </a:xfrm>
            <a:custGeom>
              <a:rect b="b" l="l" r="r" t="t"/>
              <a:pathLst>
                <a:path extrusionOk="0" h="29" w="9">
                  <a:moveTo>
                    <a:pt x="0" y="0"/>
                  </a:moveTo>
                  <a:lnTo>
                    <a:pt x="0" y="0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1"/>
            <p:cNvSpPr/>
            <p:nvPr/>
          </p:nvSpPr>
          <p:spPr>
            <a:xfrm>
              <a:off x="3152656" y="2548665"/>
              <a:ext cx="1822" cy="4251"/>
            </a:xfrm>
            <a:custGeom>
              <a:rect b="b" l="l" r="r" t="t"/>
              <a:pathLst>
                <a:path extrusionOk="0" h="63" w="27">
                  <a:moveTo>
                    <a:pt x="1" y="1"/>
                  </a:moveTo>
                  <a:lnTo>
                    <a:pt x="1" y="1"/>
                  </a:lnTo>
                  <a:lnTo>
                    <a:pt x="26" y="62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1"/>
            <p:cNvSpPr/>
            <p:nvPr/>
          </p:nvSpPr>
          <p:spPr>
            <a:xfrm>
              <a:off x="3151374" y="2546978"/>
              <a:ext cx="1350" cy="1754"/>
            </a:xfrm>
            <a:custGeom>
              <a:rect b="b" l="l" r="r" t="t"/>
              <a:pathLst>
                <a:path extrusionOk="0" h="26" w="20">
                  <a:moveTo>
                    <a:pt x="0" y="0"/>
                  </a:moveTo>
                  <a:lnTo>
                    <a:pt x="0" y="0"/>
                  </a:lnTo>
                  <a:lnTo>
                    <a:pt x="20" y="26"/>
                  </a:lnTo>
                  <a:lnTo>
                    <a:pt x="20" y="26"/>
                  </a:lnTo>
                  <a:close/>
                </a:path>
              </a:pathLst>
            </a:custGeom>
            <a:solidFill>
              <a:srgbClr val="A1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1"/>
            <p:cNvSpPr/>
            <p:nvPr/>
          </p:nvSpPr>
          <p:spPr>
            <a:xfrm>
              <a:off x="3149619" y="2542052"/>
              <a:ext cx="1822" cy="4994"/>
            </a:xfrm>
            <a:custGeom>
              <a:rect b="b" l="l" r="r" t="t"/>
              <a:pathLst>
                <a:path extrusionOk="0" h="74" w="27">
                  <a:moveTo>
                    <a:pt x="1" y="1"/>
                  </a:moveTo>
                  <a:lnTo>
                    <a:pt x="1" y="1"/>
                  </a:lnTo>
                  <a:lnTo>
                    <a:pt x="26" y="73"/>
                  </a:lnTo>
                  <a:lnTo>
                    <a:pt x="26" y="73"/>
                  </a:lnTo>
                  <a:close/>
                </a:path>
              </a:pathLst>
            </a:custGeom>
            <a:solidFill>
              <a:srgbClr val="B54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1"/>
            <p:cNvSpPr/>
            <p:nvPr/>
          </p:nvSpPr>
          <p:spPr>
            <a:xfrm>
              <a:off x="3114867" y="2542052"/>
              <a:ext cx="675" cy="1350"/>
            </a:xfrm>
            <a:custGeom>
              <a:rect b="b" l="l" r="r" t="t"/>
              <a:pathLst>
                <a:path extrusionOk="0" h="20" w="10">
                  <a:moveTo>
                    <a:pt x="9" y="1"/>
                  </a:move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1"/>
            <p:cNvSpPr/>
            <p:nvPr/>
          </p:nvSpPr>
          <p:spPr>
            <a:xfrm>
              <a:off x="3132277" y="2542052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8"/>
                  </a:lnTo>
                  <a:lnTo>
                    <a:pt x="328" y="160"/>
                  </a:lnTo>
                  <a:lnTo>
                    <a:pt x="303" y="99"/>
                  </a:lnTo>
                  <a:lnTo>
                    <a:pt x="283" y="7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1"/>
            <p:cNvSpPr/>
            <p:nvPr/>
          </p:nvSpPr>
          <p:spPr>
            <a:xfrm>
              <a:off x="3114867" y="2542052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9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1"/>
            <p:cNvSpPr/>
            <p:nvPr/>
          </p:nvSpPr>
          <p:spPr>
            <a:xfrm>
              <a:off x="3161023" y="2572081"/>
              <a:ext cx="3644" cy="8435"/>
            </a:xfrm>
            <a:custGeom>
              <a:rect b="b" l="l" r="r" t="t"/>
              <a:pathLst>
                <a:path extrusionOk="0" h="125" w="54">
                  <a:moveTo>
                    <a:pt x="0" y="1"/>
                  </a:moveTo>
                  <a:lnTo>
                    <a:pt x="0" y="1"/>
                  </a:lnTo>
                  <a:lnTo>
                    <a:pt x="53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1"/>
            <p:cNvSpPr/>
            <p:nvPr/>
          </p:nvSpPr>
          <p:spPr>
            <a:xfrm>
              <a:off x="3158527" y="2566615"/>
              <a:ext cx="2497" cy="5533"/>
            </a:xfrm>
            <a:custGeom>
              <a:rect b="b" l="l" r="r" t="t"/>
              <a:pathLst>
                <a:path extrusionOk="0" h="82" w="37">
                  <a:moveTo>
                    <a:pt x="1" y="1"/>
                  </a:moveTo>
                  <a:lnTo>
                    <a:pt x="1" y="9"/>
                  </a:lnTo>
                  <a:lnTo>
                    <a:pt x="37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1"/>
            <p:cNvSpPr/>
            <p:nvPr/>
          </p:nvSpPr>
          <p:spPr>
            <a:xfrm>
              <a:off x="3105217" y="2567762"/>
              <a:ext cx="810" cy="810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1"/>
            <p:cNvSpPr/>
            <p:nvPr/>
          </p:nvSpPr>
          <p:spPr>
            <a:xfrm>
              <a:off x="3105960" y="2566615"/>
              <a:ext cx="675" cy="1215"/>
            </a:xfrm>
            <a:custGeom>
              <a:rect b="b" l="l" r="r" t="t"/>
              <a:pathLst>
                <a:path extrusionOk="0" h="18" w="10">
                  <a:moveTo>
                    <a:pt x="9" y="1"/>
                  </a:moveTo>
                  <a:lnTo>
                    <a:pt x="1" y="18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664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1"/>
            <p:cNvSpPr/>
            <p:nvPr/>
          </p:nvSpPr>
          <p:spPr>
            <a:xfrm>
              <a:off x="3132277" y="2567222"/>
              <a:ext cx="32390" cy="20446"/>
            </a:xfrm>
            <a:custGeom>
              <a:rect b="b" l="l" r="r" t="t"/>
              <a:pathLst>
                <a:path extrusionOk="0" h="303" w="480">
                  <a:moveTo>
                    <a:pt x="390" y="0"/>
                  </a:moveTo>
                  <a:lnTo>
                    <a:pt x="0" y="205"/>
                  </a:lnTo>
                  <a:lnTo>
                    <a:pt x="0" y="303"/>
                  </a:lnTo>
                  <a:lnTo>
                    <a:pt x="479" y="196"/>
                  </a:lnTo>
                  <a:lnTo>
                    <a:pt x="426" y="7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1"/>
            <p:cNvSpPr/>
            <p:nvPr/>
          </p:nvSpPr>
          <p:spPr>
            <a:xfrm>
              <a:off x="3105217" y="2567222"/>
              <a:ext cx="27127" cy="20446"/>
            </a:xfrm>
            <a:custGeom>
              <a:rect b="b" l="l" r="r" t="t"/>
              <a:pathLst>
                <a:path extrusionOk="0" h="303" w="402">
                  <a:moveTo>
                    <a:pt x="20" y="0"/>
                  </a:moveTo>
                  <a:lnTo>
                    <a:pt x="12" y="9"/>
                  </a:lnTo>
                  <a:lnTo>
                    <a:pt x="1" y="19"/>
                  </a:lnTo>
                  <a:lnTo>
                    <a:pt x="401" y="303"/>
                  </a:lnTo>
                  <a:lnTo>
                    <a:pt x="401" y="20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1"/>
            <p:cNvSpPr/>
            <p:nvPr/>
          </p:nvSpPr>
          <p:spPr>
            <a:xfrm>
              <a:off x="3125664" y="259421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205" y="35"/>
                  </a:moveTo>
                  <a:lnTo>
                    <a:pt x="205" y="124"/>
                  </a:lnTo>
                  <a:lnTo>
                    <a:pt x="205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1"/>
            <p:cNvSpPr/>
            <p:nvPr/>
          </p:nvSpPr>
          <p:spPr>
            <a:xfrm>
              <a:off x="3132277" y="2594214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4"/>
                  </a:lnTo>
                  <a:lnTo>
                    <a:pt x="0" y="115"/>
                  </a:lnTo>
                  <a:lnTo>
                    <a:pt x="9" y="115"/>
                  </a:lnTo>
                  <a:lnTo>
                    <a:pt x="107" y="124"/>
                  </a:lnTo>
                  <a:lnTo>
                    <a:pt x="107" y="3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1"/>
            <p:cNvSpPr/>
            <p:nvPr/>
          </p:nvSpPr>
          <p:spPr>
            <a:xfrm>
              <a:off x="3125664" y="2594214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1"/>
            <p:cNvSpPr/>
            <p:nvPr/>
          </p:nvSpPr>
          <p:spPr>
            <a:xfrm>
              <a:off x="3132277" y="259421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07" y="0"/>
                  </a:move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1"/>
            <p:cNvSpPr/>
            <p:nvPr/>
          </p:nvSpPr>
          <p:spPr>
            <a:xfrm>
              <a:off x="3146043" y="2592932"/>
              <a:ext cx="143125" cy="104931"/>
            </a:xfrm>
            <a:custGeom>
              <a:rect b="b" l="l" r="r" t="t"/>
              <a:pathLst>
                <a:path extrusionOk="0" h="1555" w="2121">
                  <a:moveTo>
                    <a:pt x="1" y="0"/>
                  </a:moveTo>
                  <a:lnTo>
                    <a:pt x="1" y="311"/>
                  </a:lnTo>
                  <a:lnTo>
                    <a:pt x="2121" y="1554"/>
                  </a:lnTo>
                  <a:lnTo>
                    <a:pt x="2121" y="1554"/>
                  </a:lnTo>
                  <a:lnTo>
                    <a:pt x="2110" y="1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1"/>
            <p:cNvSpPr/>
            <p:nvPr/>
          </p:nvSpPr>
          <p:spPr>
            <a:xfrm>
              <a:off x="3288426" y="2605011"/>
              <a:ext cx="122881" cy="92852"/>
            </a:xfrm>
            <a:custGeom>
              <a:rect b="b" l="l" r="r" t="t"/>
              <a:pathLst>
                <a:path extrusionOk="0" h="1376" w="1821">
                  <a:moveTo>
                    <a:pt x="1821" y="0"/>
                  </a:moveTo>
                  <a:lnTo>
                    <a:pt x="0" y="1028"/>
                  </a:lnTo>
                  <a:lnTo>
                    <a:pt x="11" y="1375"/>
                  </a:lnTo>
                  <a:lnTo>
                    <a:pt x="1821" y="35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1"/>
            <p:cNvSpPr/>
            <p:nvPr/>
          </p:nvSpPr>
          <p:spPr>
            <a:xfrm>
              <a:off x="3146043" y="2518772"/>
              <a:ext cx="265264" cy="155676"/>
            </a:xfrm>
            <a:custGeom>
              <a:rect b="b" l="l" r="r" t="t"/>
              <a:pathLst>
                <a:path extrusionOk="0" h="2307" w="3931">
                  <a:moveTo>
                    <a:pt x="1961" y="1"/>
                  </a:moveTo>
                  <a:lnTo>
                    <a:pt x="1" y="1099"/>
                  </a:lnTo>
                  <a:lnTo>
                    <a:pt x="2110" y="2306"/>
                  </a:lnTo>
                  <a:lnTo>
                    <a:pt x="3858" y="1323"/>
                  </a:lnTo>
                  <a:lnTo>
                    <a:pt x="3931" y="1278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1"/>
            <p:cNvSpPr/>
            <p:nvPr/>
          </p:nvSpPr>
          <p:spPr>
            <a:xfrm>
              <a:off x="3189163" y="2487596"/>
              <a:ext cx="131653" cy="164179"/>
            </a:xfrm>
            <a:custGeom>
              <a:rect b="b" l="l" r="r" t="t"/>
              <a:pathLst>
                <a:path extrusionOk="0" h="2433" w="1951">
                  <a:moveTo>
                    <a:pt x="0" y="1"/>
                  </a:moveTo>
                  <a:lnTo>
                    <a:pt x="0" y="1278"/>
                  </a:lnTo>
                  <a:lnTo>
                    <a:pt x="1950" y="2432"/>
                  </a:lnTo>
                  <a:lnTo>
                    <a:pt x="1950" y="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1"/>
            <p:cNvSpPr/>
            <p:nvPr/>
          </p:nvSpPr>
          <p:spPr>
            <a:xfrm>
              <a:off x="3320749" y="2519379"/>
              <a:ext cx="80369" cy="132396"/>
            </a:xfrm>
            <a:custGeom>
              <a:rect b="b" l="l" r="r" t="t"/>
              <a:pathLst>
                <a:path extrusionOk="0" h="1962" w="1191">
                  <a:moveTo>
                    <a:pt x="1182" y="0"/>
                  </a:moveTo>
                  <a:lnTo>
                    <a:pt x="0" y="684"/>
                  </a:lnTo>
                  <a:lnTo>
                    <a:pt x="0" y="1961"/>
                  </a:lnTo>
                  <a:lnTo>
                    <a:pt x="1190" y="1278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1"/>
            <p:cNvSpPr/>
            <p:nvPr/>
          </p:nvSpPr>
          <p:spPr>
            <a:xfrm>
              <a:off x="3241122" y="2472682"/>
              <a:ext cx="159388" cy="92852"/>
            </a:xfrm>
            <a:custGeom>
              <a:rect b="b" l="l" r="r" t="t"/>
              <a:pathLst>
                <a:path extrusionOk="0" h="1376" w="2362">
                  <a:moveTo>
                    <a:pt x="1191" y="0"/>
                  </a:moveTo>
                  <a:lnTo>
                    <a:pt x="1" y="692"/>
                  </a:lnTo>
                  <a:lnTo>
                    <a:pt x="1180" y="1376"/>
                  </a:lnTo>
                  <a:lnTo>
                    <a:pt x="2362" y="692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1"/>
            <p:cNvSpPr/>
            <p:nvPr/>
          </p:nvSpPr>
          <p:spPr>
            <a:xfrm>
              <a:off x="3321491" y="2508582"/>
              <a:ext cx="4184" cy="148456"/>
            </a:xfrm>
            <a:custGeom>
              <a:rect b="b" l="l" r="r" t="t"/>
              <a:pathLst>
                <a:path extrusionOk="0" h="2200" w="62">
                  <a:moveTo>
                    <a:pt x="62" y="1"/>
                  </a:moveTo>
                  <a:lnTo>
                    <a:pt x="0" y="37"/>
                  </a:lnTo>
                  <a:lnTo>
                    <a:pt x="0" y="2200"/>
                  </a:lnTo>
                  <a:lnTo>
                    <a:pt x="62" y="215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1"/>
            <p:cNvSpPr/>
            <p:nvPr/>
          </p:nvSpPr>
          <p:spPr>
            <a:xfrm>
              <a:off x="3315418" y="2508582"/>
              <a:ext cx="6141" cy="148456"/>
            </a:xfrm>
            <a:custGeom>
              <a:rect b="b" l="l" r="r" t="t"/>
              <a:pathLst>
                <a:path extrusionOk="0" h="2200" w="91">
                  <a:moveTo>
                    <a:pt x="1" y="1"/>
                  </a:moveTo>
                  <a:lnTo>
                    <a:pt x="1" y="2155"/>
                  </a:lnTo>
                  <a:lnTo>
                    <a:pt x="90" y="2200"/>
                  </a:lnTo>
                  <a:lnTo>
                    <a:pt x="90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1"/>
            <p:cNvSpPr/>
            <p:nvPr/>
          </p:nvSpPr>
          <p:spPr>
            <a:xfrm>
              <a:off x="3315418" y="2506153"/>
              <a:ext cx="10257" cy="4926"/>
            </a:xfrm>
            <a:custGeom>
              <a:rect b="b" l="l" r="r" t="t"/>
              <a:pathLst>
                <a:path extrusionOk="0" h="73" w="152">
                  <a:moveTo>
                    <a:pt x="71" y="0"/>
                  </a:moveTo>
                  <a:lnTo>
                    <a:pt x="1" y="37"/>
                  </a:lnTo>
                  <a:lnTo>
                    <a:pt x="90" y="73"/>
                  </a:lnTo>
                  <a:lnTo>
                    <a:pt x="152" y="3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1"/>
            <p:cNvSpPr/>
            <p:nvPr/>
          </p:nvSpPr>
          <p:spPr>
            <a:xfrm>
              <a:off x="3184237" y="2495356"/>
              <a:ext cx="4994" cy="81516"/>
            </a:xfrm>
            <a:custGeom>
              <a:rect b="b" l="l" r="r" t="t"/>
              <a:pathLst>
                <a:path extrusionOk="0" h="1208" w="74">
                  <a:moveTo>
                    <a:pt x="73" y="1"/>
                  </a:moveTo>
                  <a:lnTo>
                    <a:pt x="1" y="37"/>
                  </a:lnTo>
                  <a:lnTo>
                    <a:pt x="1" y="1208"/>
                  </a:lnTo>
                  <a:lnTo>
                    <a:pt x="73" y="116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1"/>
            <p:cNvSpPr/>
            <p:nvPr/>
          </p:nvSpPr>
          <p:spPr>
            <a:xfrm>
              <a:off x="3178973" y="2495356"/>
              <a:ext cx="5331" cy="81516"/>
            </a:xfrm>
            <a:custGeom>
              <a:rect b="b" l="l" r="r" t="t"/>
              <a:pathLst>
                <a:path extrusionOk="0" h="1208" w="79">
                  <a:moveTo>
                    <a:pt x="0" y="1"/>
                  </a:moveTo>
                  <a:lnTo>
                    <a:pt x="0" y="1163"/>
                  </a:lnTo>
                  <a:lnTo>
                    <a:pt x="79" y="1208"/>
                  </a:lnTo>
                  <a:lnTo>
                    <a:pt x="79" y="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1"/>
            <p:cNvSpPr/>
            <p:nvPr/>
          </p:nvSpPr>
          <p:spPr>
            <a:xfrm>
              <a:off x="3178973" y="2493062"/>
              <a:ext cx="10257" cy="4791"/>
            </a:xfrm>
            <a:custGeom>
              <a:rect b="b" l="l" r="r" t="t"/>
              <a:pathLst>
                <a:path extrusionOk="0" h="71" w="152">
                  <a:moveTo>
                    <a:pt x="62" y="1"/>
                  </a:moveTo>
                  <a:lnTo>
                    <a:pt x="0" y="35"/>
                  </a:lnTo>
                  <a:lnTo>
                    <a:pt x="79" y="71"/>
                  </a:lnTo>
                  <a:lnTo>
                    <a:pt x="151" y="3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1"/>
            <p:cNvSpPr/>
            <p:nvPr/>
          </p:nvSpPr>
          <p:spPr>
            <a:xfrm>
              <a:off x="3406381" y="2511619"/>
              <a:ext cx="4926" cy="96429"/>
            </a:xfrm>
            <a:custGeom>
              <a:rect b="b" l="l" r="r" t="t"/>
              <a:pathLst>
                <a:path extrusionOk="0" h="1429" w="73">
                  <a:moveTo>
                    <a:pt x="73" y="0"/>
                  </a:moveTo>
                  <a:lnTo>
                    <a:pt x="0" y="45"/>
                  </a:lnTo>
                  <a:lnTo>
                    <a:pt x="0" y="1429"/>
                  </a:lnTo>
                  <a:lnTo>
                    <a:pt x="73" y="138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1"/>
            <p:cNvSpPr/>
            <p:nvPr/>
          </p:nvSpPr>
          <p:spPr>
            <a:xfrm>
              <a:off x="3400443" y="2511619"/>
              <a:ext cx="6006" cy="96429"/>
            </a:xfrm>
            <a:custGeom>
              <a:rect b="b" l="l" r="r" t="t"/>
              <a:pathLst>
                <a:path extrusionOk="0" h="1429" w="89">
                  <a:moveTo>
                    <a:pt x="1" y="0"/>
                  </a:moveTo>
                  <a:lnTo>
                    <a:pt x="1" y="1384"/>
                  </a:lnTo>
                  <a:lnTo>
                    <a:pt x="88" y="1429"/>
                  </a:lnTo>
                  <a:lnTo>
                    <a:pt x="88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1"/>
            <p:cNvSpPr/>
            <p:nvPr/>
          </p:nvSpPr>
          <p:spPr>
            <a:xfrm>
              <a:off x="3400443" y="2509189"/>
              <a:ext cx="10864" cy="5533"/>
            </a:xfrm>
            <a:custGeom>
              <a:rect b="b" l="l" r="r" t="t"/>
              <a:pathLst>
                <a:path extrusionOk="0" h="82" w="161">
                  <a:moveTo>
                    <a:pt x="71" y="0"/>
                  </a:moveTo>
                  <a:lnTo>
                    <a:pt x="1" y="36"/>
                  </a:lnTo>
                  <a:lnTo>
                    <a:pt x="88" y="81"/>
                  </a:lnTo>
                  <a:lnTo>
                    <a:pt x="161" y="3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1"/>
            <p:cNvSpPr/>
            <p:nvPr/>
          </p:nvSpPr>
          <p:spPr>
            <a:xfrm>
              <a:off x="3247735" y="2518232"/>
              <a:ext cx="4251" cy="95754"/>
            </a:xfrm>
            <a:custGeom>
              <a:rect b="b" l="l" r="r" t="t"/>
              <a:pathLst>
                <a:path extrusionOk="0" h="1419" w="63">
                  <a:moveTo>
                    <a:pt x="63" y="0"/>
                  </a:moveTo>
                  <a:lnTo>
                    <a:pt x="1" y="34"/>
                  </a:lnTo>
                  <a:lnTo>
                    <a:pt x="1" y="1418"/>
                  </a:lnTo>
                  <a:lnTo>
                    <a:pt x="63" y="138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1"/>
            <p:cNvSpPr/>
            <p:nvPr/>
          </p:nvSpPr>
          <p:spPr>
            <a:xfrm>
              <a:off x="3241730" y="2518232"/>
              <a:ext cx="6073" cy="95754"/>
            </a:xfrm>
            <a:custGeom>
              <a:rect b="b" l="l" r="r" t="t"/>
              <a:pathLst>
                <a:path extrusionOk="0" h="1419" w="90">
                  <a:moveTo>
                    <a:pt x="0" y="0"/>
                  </a:moveTo>
                  <a:lnTo>
                    <a:pt x="0" y="1384"/>
                  </a:lnTo>
                  <a:lnTo>
                    <a:pt x="90" y="1418"/>
                  </a:lnTo>
                  <a:lnTo>
                    <a:pt x="9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1"/>
            <p:cNvSpPr/>
            <p:nvPr/>
          </p:nvSpPr>
          <p:spPr>
            <a:xfrm>
              <a:off x="3241730" y="2515195"/>
              <a:ext cx="10257" cy="5398"/>
            </a:xfrm>
            <a:custGeom>
              <a:rect b="b" l="l" r="r" t="t"/>
              <a:pathLst>
                <a:path extrusionOk="0" h="80" w="152">
                  <a:moveTo>
                    <a:pt x="73" y="1"/>
                  </a:moveTo>
                  <a:lnTo>
                    <a:pt x="0" y="45"/>
                  </a:lnTo>
                  <a:lnTo>
                    <a:pt x="90" y="79"/>
                  </a:lnTo>
                  <a:lnTo>
                    <a:pt x="152" y="4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A87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1"/>
            <p:cNvSpPr/>
            <p:nvPr/>
          </p:nvSpPr>
          <p:spPr>
            <a:xfrm>
              <a:off x="3313528" y="2571339"/>
              <a:ext cx="2564" cy="5533"/>
            </a:xfrm>
            <a:custGeom>
              <a:rect b="b" l="l" r="r" t="t"/>
              <a:pathLst>
                <a:path extrusionOk="0" h="82" w="38">
                  <a:moveTo>
                    <a:pt x="1" y="1"/>
                  </a:moveTo>
                  <a:lnTo>
                    <a:pt x="1" y="54"/>
                  </a:lnTo>
                  <a:lnTo>
                    <a:pt x="37" y="82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2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1"/>
            <p:cNvSpPr/>
            <p:nvPr/>
          </p:nvSpPr>
          <p:spPr>
            <a:xfrm>
              <a:off x="3316025" y="2520526"/>
              <a:ext cx="92245" cy="56346"/>
            </a:xfrm>
            <a:custGeom>
              <a:rect b="b" l="l" r="r" t="t"/>
              <a:pathLst>
                <a:path extrusionOk="0" h="835" w="1367">
                  <a:moveTo>
                    <a:pt x="1367" y="0"/>
                  </a:moveTo>
                  <a:lnTo>
                    <a:pt x="0" y="773"/>
                  </a:lnTo>
                  <a:lnTo>
                    <a:pt x="0" y="835"/>
                  </a:lnTo>
                  <a:lnTo>
                    <a:pt x="1367" y="54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1"/>
            <p:cNvSpPr/>
            <p:nvPr/>
          </p:nvSpPr>
          <p:spPr>
            <a:xfrm>
              <a:off x="3313528" y="2518772"/>
              <a:ext cx="94742" cy="53984"/>
            </a:xfrm>
            <a:custGeom>
              <a:rect b="b" l="l" r="r" t="t"/>
              <a:pathLst>
                <a:path extrusionOk="0" h="800" w="1404">
                  <a:moveTo>
                    <a:pt x="1359" y="1"/>
                  </a:moveTo>
                  <a:lnTo>
                    <a:pt x="1" y="780"/>
                  </a:lnTo>
                  <a:lnTo>
                    <a:pt x="37" y="799"/>
                  </a:lnTo>
                  <a:lnTo>
                    <a:pt x="1404" y="26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1"/>
            <p:cNvSpPr/>
            <p:nvPr/>
          </p:nvSpPr>
          <p:spPr>
            <a:xfrm>
              <a:off x="3402737" y="2511619"/>
              <a:ext cx="18624" cy="14441"/>
            </a:xfrm>
            <a:custGeom>
              <a:rect b="b" l="l" r="r" t="t"/>
              <a:pathLst>
                <a:path extrusionOk="0" h="214" w="276">
                  <a:moveTo>
                    <a:pt x="276" y="0"/>
                  </a:moveTo>
                  <a:lnTo>
                    <a:pt x="82" y="132"/>
                  </a:lnTo>
                  <a:lnTo>
                    <a:pt x="1" y="213"/>
                  </a:lnTo>
                  <a:lnTo>
                    <a:pt x="276" y="5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1"/>
            <p:cNvSpPr/>
            <p:nvPr/>
          </p:nvSpPr>
          <p:spPr>
            <a:xfrm>
              <a:off x="3265145" y="2427741"/>
              <a:ext cx="156216" cy="92852"/>
            </a:xfrm>
            <a:custGeom>
              <a:rect b="b" l="l" r="r" t="t"/>
              <a:pathLst>
                <a:path extrusionOk="0" h="1376" w="2315">
                  <a:moveTo>
                    <a:pt x="205" y="0"/>
                  </a:moveTo>
                  <a:lnTo>
                    <a:pt x="0" y="126"/>
                  </a:lnTo>
                  <a:lnTo>
                    <a:pt x="2121" y="1375"/>
                  </a:lnTo>
                  <a:lnTo>
                    <a:pt x="2315" y="124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1"/>
            <p:cNvSpPr/>
            <p:nvPr/>
          </p:nvSpPr>
          <p:spPr>
            <a:xfrm>
              <a:off x="3223173" y="2415189"/>
              <a:ext cx="185098" cy="104796"/>
            </a:xfrm>
            <a:custGeom>
              <a:rect b="b" l="l" r="r" t="t"/>
              <a:pathLst>
                <a:path extrusionOk="0" h="1553" w="2743">
                  <a:moveTo>
                    <a:pt x="1" y="1"/>
                  </a:moveTo>
                  <a:lnTo>
                    <a:pt x="2113" y="1242"/>
                  </a:lnTo>
                  <a:lnTo>
                    <a:pt x="2743" y="1553"/>
                  </a:lnTo>
                  <a:lnTo>
                    <a:pt x="2743" y="1553"/>
                  </a:lnTo>
                  <a:lnTo>
                    <a:pt x="622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1"/>
            <p:cNvSpPr/>
            <p:nvPr/>
          </p:nvSpPr>
          <p:spPr>
            <a:xfrm>
              <a:off x="3180660" y="2415189"/>
              <a:ext cx="185098" cy="153922"/>
            </a:xfrm>
            <a:custGeom>
              <a:rect b="b" l="l" r="r" t="t"/>
              <a:pathLst>
                <a:path extrusionOk="0" h="2281" w="2743">
                  <a:moveTo>
                    <a:pt x="631" y="1"/>
                  </a:moveTo>
                  <a:lnTo>
                    <a:pt x="1" y="1029"/>
                  </a:lnTo>
                  <a:lnTo>
                    <a:pt x="2121" y="2281"/>
                  </a:lnTo>
                  <a:lnTo>
                    <a:pt x="2743" y="1242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1"/>
            <p:cNvSpPr/>
            <p:nvPr/>
          </p:nvSpPr>
          <p:spPr>
            <a:xfrm>
              <a:off x="3323785" y="2498932"/>
              <a:ext cx="84485" cy="70179"/>
            </a:xfrm>
            <a:custGeom>
              <a:rect b="b" l="l" r="r" t="t"/>
              <a:pathLst>
                <a:path extrusionOk="0" h="1040" w="1252">
                  <a:moveTo>
                    <a:pt x="622" y="1"/>
                  </a:moveTo>
                  <a:lnTo>
                    <a:pt x="0" y="1040"/>
                  </a:lnTo>
                  <a:lnTo>
                    <a:pt x="81" y="1040"/>
                  </a:lnTo>
                  <a:lnTo>
                    <a:pt x="622" y="127"/>
                  </a:lnTo>
                  <a:lnTo>
                    <a:pt x="1171" y="401"/>
                  </a:lnTo>
                  <a:lnTo>
                    <a:pt x="1252" y="320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1"/>
            <p:cNvSpPr/>
            <p:nvPr/>
          </p:nvSpPr>
          <p:spPr>
            <a:xfrm>
              <a:off x="3310694" y="2569044"/>
              <a:ext cx="18557" cy="10864"/>
            </a:xfrm>
            <a:custGeom>
              <a:rect b="b" l="l" r="r" t="t"/>
              <a:pathLst>
                <a:path extrusionOk="0" h="161" w="275">
                  <a:moveTo>
                    <a:pt x="194" y="1"/>
                  </a:moveTo>
                  <a:lnTo>
                    <a:pt x="0" y="124"/>
                  </a:lnTo>
                  <a:lnTo>
                    <a:pt x="0" y="16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1"/>
            <p:cNvSpPr/>
            <p:nvPr/>
          </p:nvSpPr>
          <p:spPr>
            <a:xfrm>
              <a:off x="3167569" y="2493062"/>
              <a:ext cx="143193" cy="86847"/>
            </a:xfrm>
            <a:custGeom>
              <a:rect b="b" l="l" r="r" t="t"/>
              <a:pathLst>
                <a:path extrusionOk="0" h="1287" w="2122">
                  <a:moveTo>
                    <a:pt x="1" y="1"/>
                  </a:moveTo>
                  <a:lnTo>
                    <a:pt x="1" y="43"/>
                  </a:lnTo>
                  <a:lnTo>
                    <a:pt x="2121" y="1287"/>
                  </a:lnTo>
                  <a:lnTo>
                    <a:pt x="2121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1"/>
            <p:cNvSpPr/>
            <p:nvPr/>
          </p:nvSpPr>
          <p:spPr>
            <a:xfrm>
              <a:off x="3167569" y="2484627"/>
              <a:ext cx="156284" cy="92852"/>
            </a:xfrm>
            <a:custGeom>
              <a:rect b="b" l="l" r="r" t="t"/>
              <a:pathLst>
                <a:path extrusionOk="0" h="1376" w="2316">
                  <a:moveTo>
                    <a:pt x="205" y="0"/>
                  </a:moveTo>
                  <a:lnTo>
                    <a:pt x="1" y="126"/>
                  </a:lnTo>
                  <a:lnTo>
                    <a:pt x="2121" y="1375"/>
                  </a:lnTo>
                  <a:lnTo>
                    <a:pt x="2315" y="12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1"/>
            <p:cNvSpPr/>
            <p:nvPr/>
          </p:nvSpPr>
          <p:spPr>
            <a:xfrm>
              <a:off x="3225062" y="2433746"/>
              <a:ext cx="10257" cy="61137"/>
            </a:xfrm>
            <a:custGeom>
              <a:rect b="b" l="l" r="r" t="t"/>
              <a:pathLst>
                <a:path extrusionOk="0" h="906" w="152">
                  <a:moveTo>
                    <a:pt x="141" y="0"/>
                  </a:moveTo>
                  <a:lnTo>
                    <a:pt x="1" y="90"/>
                  </a:lnTo>
                  <a:lnTo>
                    <a:pt x="1" y="905"/>
                  </a:lnTo>
                  <a:lnTo>
                    <a:pt x="152" y="67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1"/>
            <p:cNvSpPr/>
            <p:nvPr/>
          </p:nvSpPr>
          <p:spPr>
            <a:xfrm>
              <a:off x="3214265" y="2433139"/>
              <a:ext cx="10864" cy="61744"/>
            </a:xfrm>
            <a:custGeom>
              <a:rect b="b" l="l" r="r" t="t"/>
              <a:pathLst>
                <a:path extrusionOk="0" h="915" w="161">
                  <a:moveTo>
                    <a:pt x="1" y="1"/>
                  </a:moveTo>
                  <a:lnTo>
                    <a:pt x="1" y="825"/>
                  </a:lnTo>
                  <a:lnTo>
                    <a:pt x="161" y="914"/>
                  </a:lnTo>
                  <a:lnTo>
                    <a:pt x="16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1"/>
            <p:cNvSpPr/>
            <p:nvPr/>
          </p:nvSpPr>
          <p:spPr>
            <a:xfrm>
              <a:off x="3214265" y="2427741"/>
              <a:ext cx="20379" cy="12079"/>
            </a:xfrm>
            <a:custGeom>
              <a:rect b="b" l="l" r="r" t="t"/>
              <a:pathLst>
                <a:path extrusionOk="0" h="179" w="302">
                  <a:moveTo>
                    <a:pt x="141" y="0"/>
                  </a:moveTo>
                  <a:lnTo>
                    <a:pt x="1" y="81"/>
                  </a:lnTo>
                  <a:lnTo>
                    <a:pt x="161" y="179"/>
                  </a:lnTo>
                  <a:lnTo>
                    <a:pt x="301" y="8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1"/>
            <p:cNvSpPr/>
            <p:nvPr/>
          </p:nvSpPr>
          <p:spPr>
            <a:xfrm>
              <a:off x="3224455" y="2431317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8" y="0"/>
                  </a:moveTo>
                  <a:lnTo>
                    <a:pt x="1" y="107"/>
                  </a:lnTo>
                  <a:lnTo>
                    <a:pt x="1" y="126"/>
                  </a:lnTo>
                  <a:lnTo>
                    <a:pt x="178" y="1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1"/>
            <p:cNvSpPr/>
            <p:nvPr/>
          </p:nvSpPr>
          <p:spPr>
            <a:xfrm>
              <a:off x="3212443" y="2431317"/>
              <a:ext cx="12079" cy="8502"/>
            </a:xfrm>
            <a:custGeom>
              <a:rect b="b" l="l" r="r" t="t"/>
              <a:pathLst>
                <a:path extrusionOk="0" h="126" w="179">
                  <a:moveTo>
                    <a:pt x="0" y="0"/>
                  </a:moveTo>
                  <a:lnTo>
                    <a:pt x="0" y="28"/>
                  </a:lnTo>
                  <a:lnTo>
                    <a:pt x="179" y="126"/>
                  </a:lnTo>
                  <a:lnTo>
                    <a:pt x="179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1"/>
            <p:cNvSpPr/>
            <p:nvPr/>
          </p:nvSpPr>
          <p:spPr>
            <a:xfrm>
              <a:off x="3212443" y="2424839"/>
              <a:ext cx="24023" cy="13698"/>
            </a:xfrm>
            <a:custGeom>
              <a:rect b="b" l="l" r="r" t="t"/>
              <a:pathLst>
                <a:path extrusionOk="0" h="203" w="356">
                  <a:moveTo>
                    <a:pt x="179" y="0"/>
                  </a:moveTo>
                  <a:lnTo>
                    <a:pt x="0" y="96"/>
                  </a:lnTo>
                  <a:lnTo>
                    <a:pt x="179" y="203"/>
                  </a:lnTo>
                  <a:lnTo>
                    <a:pt x="356" y="9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1"/>
            <p:cNvSpPr/>
            <p:nvPr/>
          </p:nvSpPr>
          <p:spPr>
            <a:xfrm>
              <a:off x="3214265" y="2425379"/>
              <a:ext cx="20379" cy="12011"/>
            </a:xfrm>
            <a:custGeom>
              <a:rect b="b" l="l" r="r" t="t"/>
              <a:pathLst>
                <a:path extrusionOk="0" h="178" w="302">
                  <a:moveTo>
                    <a:pt x="152" y="1"/>
                  </a:moveTo>
                  <a:lnTo>
                    <a:pt x="1" y="99"/>
                  </a:lnTo>
                  <a:lnTo>
                    <a:pt x="152" y="178"/>
                  </a:lnTo>
                  <a:lnTo>
                    <a:pt x="301" y="88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1"/>
            <p:cNvSpPr/>
            <p:nvPr/>
          </p:nvSpPr>
          <p:spPr>
            <a:xfrm>
              <a:off x="3219056" y="2430170"/>
              <a:ext cx="11404" cy="7220"/>
            </a:xfrm>
            <a:custGeom>
              <a:rect b="b" l="l" r="r" t="t"/>
              <a:pathLst>
                <a:path extrusionOk="0" h="107" w="169">
                  <a:moveTo>
                    <a:pt x="81" y="0"/>
                  </a:moveTo>
                  <a:lnTo>
                    <a:pt x="0" y="62"/>
                  </a:lnTo>
                  <a:lnTo>
                    <a:pt x="81" y="107"/>
                  </a:lnTo>
                  <a:lnTo>
                    <a:pt x="168" y="5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1"/>
            <p:cNvSpPr/>
            <p:nvPr/>
          </p:nvSpPr>
          <p:spPr>
            <a:xfrm>
              <a:off x="3214265" y="2425379"/>
              <a:ext cx="20379" cy="6681"/>
            </a:xfrm>
            <a:custGeom>
              <a:rect b="b" l="l" r="r" t="t"/>
              <a:pathLst>
                <a:path extrusionOk="0" h="99" w="302">
                  <a:moveTo>
                    <a:pt x="152" y="1"/>
                  </a:moveTo>
                  <a:lnTo>
                    <a:pt x="1" y="99"/>
                  </a:lnTo>
                  <a:lnTo>
                    <a:pt x="9" y="99"/>
                  </a:lnTo>
                  <a:lnTo>
                    <a:pt x="152" y="18"/>
                  </a:lnTo>
                  <a:lnTo>
                    <a:pt x="292" y="99"/>
                  </a:lnTo>
                  <a:lnTo>
                    <a:pt x="301" y="88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31"/>
            <p:cNvSpPr/>
            <p:nvPr/>
          </p:nvSpPr>
          <p:spPr>
            <a:xfrm>
              <a:off x="3224455" y="2426593"/>
              <a:ext cx="9582" cy="7220"/>
            </a:xfrm>
            <a:custGeom>
              <a:rect b="b" l="l" r="r" t="t"/>
              <a:pathLst>
                <a:path extrusionOk="0" h="107" w="142">
                  <a:moveTo>
                    <a:pt x="1" y="0"/>
                  </a:moveTo>
                  <a:lnTo>
                    <a:pt x="1" y="53"/>
                  </a:lnTo>
                  <a:lnTo>
                    <a:pt x="88" y="106"/>
                  </a:lnTo>
                  <a:lnTo>
                    <a:pt x="141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1"/>
            <p:cNvSpPr/>
            <p:nvPr/>
          </p:nvSpPr>
          <p:spPr>
            <a:xfrm>
              <a:off x="3214873" y="2426593"/>
              <a:ext cx="9650" cy="7760"/>
            </a:xfrm>
            <a:custGeom>
              <a:rect b="b" l="l" r="r" t="t"/>
              <a:pathLst>
                <a:path extrusionOk="0" h="115" w="143">
                  <a:moveTo>
                    <a:pt x="143" y="0"/>
                  </a:moveTo>
                  <a:lnTo>
                    <a:pt x="0" y="81"/>
                  </a:lnTo>
                  <a:lnTo>
                    <a:pt x="62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1"/>
            <p:cNvSpPr/>
            <p:nvPr/>
          </p:nvSpPr>
          <p:spPr>
            <a:xfrm>
              <a:off x="3311234" y="2484019"/>
              <a:ext cx="10324" cy="61137"/>
            </a:xfrm>
            <a:custGeom>
              <a:rect b="b" l="l" r="r" t="t"/>
              <a:pathLst>
                <a:path extrusionOk="0" h="906" w="153">
                  <a:moveTo>
                    <a:pt x="141" y="1"/>
                  </a:moveTo>
                  <a:lnTo>
                    <a:pt x="1" y="90"/>
                  </a:lnTo>
                  <a:lnTo>
                    <a:pt x="1" y="905"/>
                  </a:lnTo>
                  <a:lnTo>
                    <a:pt x="152" y="67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1"/>
            <p:cNvSpPr/>
            <p:nvPr/>
          </p:nvSpPr>
          <p:spPr>
            <a:xfrm>
              <a:off x="3300505" y="2484019"/>
              <a:ext cx="10797" cy="61137"/>
            </a:xfrm>
            <a:custGeom>
              <a:rect b="b" l="l" r="r" t="t"/>
              <a:pathLst>
                <a:path extrusionOk="0" h="906" w="160">
                  <a:moveTo>
                    <a:pt x="0" y="1"/>
                  </a:moveTo>
                  <a:lnTo>
                    <a:pt x="0" y="816"/>
                  </a:lnTo>
                  <a:lnTo>
                    <a:pt x="160" y="905"/>
                  </a:lnTo>
                  <a:lnTo>
                    <a:pt x="160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1"/>
            <p:cNvSpPr/>
            <p:nvPr/>
          </p:nvSpPr>
          <p:spPr>
            <a:xfrm>
              <a:off x="3300505" y="2478013"/>
              <a:ext cx="20311" cy="12079"/>
            </a:xfrm>
            <a:custGeom>
              <a:rect b="b" l="l" r="r" t="t"/>
              <a:pathLst>
                <a:path extrusionOk="0" h="179" w="301">
                  <a:moveTo>
                    <a:pt x="141" y="0"/>
                  </a:moveTo>
                  <a:lnTo>
                    <a:pt x="0" y="90"/>
                  </a:lnTo>
                  <a:lnTo>
                    <a:pt x="160" y="179"/>
                  </a:lnTo>
                  <a:lnTo>
                    <a:pt x="300" y="9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1"/>
            <p:cNvSpPr/>
            <p:nvPr/>
          </p:nvSpPr>
          <p:spPr>
            <a:xfrm>
              <a:off x="3310694" y="2481590"/>
              <a:ext cx="12011" cy="8502"/>
            </a:xfrm>
            <a:custGeom>
              <a:rect b="b" l="l" r="r" t="t"/>
              <a:pathLst>
                <a:path extrusionOk="0" h="126" w="178">
                  <a:moveTo>
                    <a:pt x="177" y="0"/>
                  </a:moveTo>
                  <a:lnTo>
                    <a:pt x="0" y="107"/>
                  </a:lnTo>
                  <a:lnTo>
                    <a:pt x="0" y="126"/>
                  </a:lnTo>
                  <a:lnTo>
                    <a:pt x="177" y="2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1"/>
            <p:cNvSpPr/>
            <p:nvPr/>
          </p:nvSpPr>
          <p:spPr>
            <a:xfrm>
              <a:off x="3298615" y="2482332"/>
              <a:ext cx="12146" cy="7760"/>
            </a:xfrm>
            <a:custGeom>
              <a:rect b="b" l="l" r="r" t="t"/>
              <a:pathLst>
                <a:path extrusionOk="0" h="115" w="180">
                  <a:moveTo>
                    <a:pt x="1" y="0"/>
                  </a:moveTo>
                  <a:lnTo>
                    <a:pt x="1" y="17"/>
                  </a:lnTo>
                  <a:lnTo>
                    <a:pt x="179" y="115"/>
                  </a:lnTo>
                  <a:lnTo>
                    <a:pt x="179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1"/>
            <p:cNvSpPr/>
            <p:nvPr/>
          </p:nvSpPr>
          <p:spPr>
            <a:xfrm>
              <a:off x="3298615" y="2475112"/>
              <a:ext cx="24090" cy="13698"/>
            </a:xfrm>
            <a:custGeom>
              <a:rect b="b" l="l" r="r" t="t"/>
              <a:pathLst>
                <a:path extrusionOk="0" h="203" w="357">
                  <a:moveTo>
                    <a:pt x="179" y="1"/>
                  </a:moveTo>
                  <a:lnTo>
                    <a:pt x="1" y="107"/>
                  </a:lnTo>
                  <a:lnTo>
                    <a:pt x="179" y="203"/>
                  </a:lnTo>
                  <a:lnTo>
                    <a:pt x="356" y="96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11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1"/>
            <p:cNvSpPr/>
            <p:nvPr/>
          </p:nvSpPr>
          <p:spPr>
            <a:xfrm>
              <a:off x="3300505" y="2475719"/>
              <a:ext cx="20311" cy="12551"/>
            </a:xfrm>
            <a:custGeom>
              <a:rect b="b" l="l" r="r" t="t"/>
              <a:pathLst>
                <a:path extrusionOk="0" h="186" w="301">
                  <a:moveTo>
                    <a:pt x="151" y="0"/>
                  </a:moveTo>
                  <a:lnTo>
                    <a:pt x="0" y="98"/>
                  </a:lnTo>
                  <a:lnTo>
                    <a:pt x="151" y="185"/>
                  </a:lnTo>
                  <a:lnTo>
                    <a:pt x="300" y="8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1"/>
            <p:cNvSpPr/>
            <p:nvPr/>
          </p:nvSpPr>
          <p:spPr>
            <a:xfrm>
              <a:off x="3305228" y="2480443"/>
              <a:ext cx="11404" cy="7828"/>
            </a:xfrm>
            <a:custGeom>
              <a:rect b="b" l="l" r="r" t="t"/>
              <a:pathLst>
                <a:path extrusionOk="0" h="116" w="169">
                  <a:moveTo>
                    <a:pt x="81" y="0"/>
                  </a:moveTo>
                  <a:lnTo>
                    <a:pt x="0" y="62"/>
                  </a:lnTo>
                  <a:lnTo>
                    <a:pt x="81" y="115"/>
                  </a:lnTo>
                  <a:lnTo>
                    <a:pt x="169" y="5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1"/>
            <p:cNvSpPr/>
            <p:nvPr/>
          </p:nvSpPr>
          <p:spPr>
            <a:xfrm>
              <a:off x="3300505" y="2475719"/>
              <a:ext cx="20311" cy="7220"/>
            </a:xfrm>
            <a:custGeom>
              <a:rect b="b" l="l" r="r" t="t"/>
              <a:pathLst>
                <a:path extrusionOk="0" h="107" w="301">
                  <a:moveTo>
                    <a:pt x="151" y="0"/>
                  </a:moveTo>
                  <a:lnTo>
                    <a:pt x="0" y="98"/>
                  </a:lnTo>
                  <a:lnTo>
                    <a:pt x="9" y="107"/>
                  </a:lnTo>
                  <a:lnTo>
                    <a:pt x="151" y="17"/>
                  </a:lnTo>
                  <a:lnTo>
                    <a:pt x="292" y="98"/>
                  </a:lnTo>
                  <a:lnTo>
                    <a:pt x="300" y="8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8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1"/>
            <p:cNvSpPr/>
            <p:nvPr/>
          </p:nvSpPr>
          <p:spPr>
            <a:xfrm>
              <a:off x="3310694" y="2476866"/>
              <a:ext cx="9515" cy="7220"/>
            </a:xfrm>
            <a:custGeom>
              <a:rect b="b" l="l" r="r" t="t"/>
              <a:pathLst>
                <a:path extrusionOk="0" h="107" w="141">
                  <a:moveTo>
                    <a:pt x="0" y="0"/>
                  </a:moveTo>
                  <a:lnTo>
                    <a:pt x="0" y="53"/>
                  </a:lnTo>
                  <a:lnTo>
                    <a:pt x="88" y="107"/>
                  </a:lnTo>
                  <a:lnTo>
                    <a:pt x="14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1"/>
            <p:cNvSpPr/>
            <p:nvPr/>
          </p:nvSpPr>
          <p:spPr>
            <a:xfrm>
              <a:off x="3301045" y="2476866"/>
              <a:ext cx="9717" cy="7828"/>
            </a:xfrm>
            <a:custGeom>
              <a:rect b="b" l="l" r="r" t="t"/>
              <a:pathLst>
                <a:path extrusionOk="0" h="116" w="144">
                  <a:moveTo>
                    <a:pt x="143" y="0"/>
                  </a:moveTo>
                  <a:lnTo>
                    <a:pt x="1" y="90"/>
                  </a:lnTo>
                  <a:lnTo>
                    <a:pt x="62" y="115"/>
                  </a:lnTo>
                  <a:lnTo>
                    <a:pt x="143" y="5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1"/>
            <p:cNvSpPr/>
            <p:nvPr/>
          </p:nvSpPr>
          <p:spPr>
            <a:xfrm>
              <a:off x="3230393" y="2514655"/>
              <a:ext cx="24023" cy="29894"/>
            </a:xfrm>
            <a:custGeom>
              <a:rect b="b" l="l" r="r" t="t"/>
              <a:pathLst>
                <a:path extrusionOk="0" h="443" w="356">
                  <a:moveTo>
                    <a:pt x="0" y="0"/>
                  </a:moveTo>
                  <a:lnTo>
                    <a:pt x="0" y="238"/>
                  </a:lnTo>
                  <a:lnTo>
                    <a:pt x="356" y="443"/>
                  </a:lnTo>
                  <a:lnTo>
                    <a:pt x="356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1"/>
            <p:cNvSpPr/>
            <p:nvPr/>
          </p:nvSpPr>
          <p:spPr>
            <a:xfrm>
              <a:off x="3254348" y="2528286"/>
              <a:ext cx="15588" cy="16263"/>
            </a:xfrm>
            <a:custGeom>
              <a:rect b="b" l="l" r="r" t="t"/>
              <a:pathLst>
                <a:path extrusionOk="0" h="241" w="231">
                  <a:moveTo>
                    <a:pt x="1" y="0"/>
                  </a:moveTo>
                  <a:lnTo>
                    <a:pt x="1" y="241"/>
                  </a:lnTo>
                  <a:lnTo>
                    <a:pt x="197" y="117"/>
                  </a:lnTo>
                  <a:lnTo>
                    <a:pt x="23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1"/>
            <p:cNvSpPr/>
            <p:nvPr/>
          </p:nvSpPr>
          <p:spPr>
            <a:xfrm>
              <a:off x="3230393" y="2500822"/>
              <a:ext cx="48586" cy="27532"/>
            </a:xfrm>
            <a:custGeom>
              <a:rect b="b" l="l" r="r" t="t"/>
              <a:pathLst>
                <a:path extrusionOk="0" h="408" w="720">
                  <a:moveTo>
                    <a:pt x="364" y="1"/>
                  </a:moveTo>
                  <a:lnTo>
                    <a:pt x="0" y="205"/>
                  </a:lnTo>
                  <a:lnTo>
                    <a:pt x="356" y="407"/>
                  </a:lnTo>
                  <a:lnTo>
                    <a:pt x="720" y="20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1"/>
            <p:cNvSpPr/>
            <p:nvPr/>
          </p:nvSpPr>
          <p:spPr>
            <a:xfrm>
              <a:off x="3225062" y="2484627"/>
              <a:ext cx="54524" cy="30096"/>
            </a:xfrm>
            <a:custGeom>
              <a:rect b="b" l="l" r="r" t="t"/>
              <a:pathLst>
                <a:path extrusionOk="0" h="446" w="808">
                  <a:moveTo>
                    <a:pt x="807" y="0"/>
                  </a:moveTo>
                  <a:lnTo>
                    <a:pt x="558" y="126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247" y="32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1"/>
            <p:cNvSpPr/>
            <p:nvPr/>
          </p:nvSpPr>
          <p:spPr>
            <a:xfrm>
              <a:off x="3257992" y="2521066"/>
              <a:ext cx="21594" cy="16330"/>
            </a:xfrm>
            <a:custGeom>
              <a:rect b="b" l="l" r="r" t="t"/>
              <a:pathLst>
                <a:path extrusionOk="0" h="242" w="320">
                  <a:moveTo>
                    <a:pt x="319" y="1"/>
                  </a:moveTo>
                  <a:lnTo>
                    <a:pt x="0" y="188"/>
                  </a:lnTo>
                  <a:lnTo>
                    <a:pt x="0" y="241"/>
                  </a:lnTo>
                  <a:lnTo>
                    <a:pt x="319" y="54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1"/>
            <p:cNvSpPr/>
            <p:nvPr/>
          </p:nvSpPr>
          <p:spPr>
            <a:xfrm>
              <a:off x="3241730" y="2484627"/>
              <a:ext cx="37856" cy="49193"/>
            </a:xfrm>
            <a:custGeom>
              <a:rect b="b" l="l" r="r" t="t"/>
              <a:pathLst>
                <a:path extrusionOk="0" h="729" w="561">
                  <a:moveTo>
                    <a:pt x="560" y="0"/>
                  </a:moveTo>
                  <a:lnTo>
                    <a:pt x="0" y="328"/>
                  </a:lnTo>
                  <a:lnTo>
                    <a:pt x="241" y="728"/>
                  </a:lnTo>
                  <a:lnTo>
                    <a:pt x="560" y="54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1"/>
            <p:cNvSpPr/>
            <p:nvPr/>
          </p:nvSpPr>
          <p:spPr>
            <a:xfrm>
              <a:off x="3225062" y="2506693"/>
              <a:ext cx="32998" cy="30703"/>
            </a:xfrm>
            <a:custGeom>
              <a:rect b="b" l="l" r="r" t="t"/>
              <a:pathLst>
                <a:path extrusionOk="0" h="455" w="489">
                  <a:moveTo>
                    <a:pt x="247" y="1"/>
                  </a:moveTo>
                  <a:lnTo>
                    <a:pt x="1" y="118"/>
                  </a:lnTo>
                  <a:lnTo>
                    <a:pt x="1" y="171"/>
                  </a:lnTo>
                  <a:lnTo>
                    <a:pt x="247" y="46"/>
                  </a:lnTo>
                  <a:lnTo>
                    <a:pt x="488" y="454"/>
                  </a:lnTo>
                  <a:lnTo>
                    <a:pt x="488" y="40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1"/>
            <p:cNvSpPr/>
            <p:nvPr/>
          </p:nvSpPr>
          <p:spPr>
            <a:xfrm>
              <a:off x="3204683" y="2580449"/>
              <a:ext cx="19164" cy="14373"/>
            </a:xfrm>
            <a:custGeom>
              <a:rect b="b" l="l" r="r" t="t"/>
              <a:pathLst>
                <a:path extrusionOk="0" h="213" w="284">
                  <a:moveTo>
                    <a:pt x="70" y="0"/>
                  </a:moveTo>
                  <a:lnTo>
                    <a:pt x="0" y="45"/>
                  </a:lnTo>
                  <a:lnTo>
                    <a:pt x="283" y="213"/>
                  </a:lnTo>
                  <a:lnTo>
                    <a:pt x="283" y="12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1"/>
            <p:cNvSpPr/>
            <p:nvPr/>
          </p:nvSpPr>
          <p:spPr>
            <a:xfrm>
              <a:off x="3204683" y="2540770"/>
              <a:ext cx="19164" cy="48046"/>
            </a:xfrm>
            <a:custGeom>
              <a:rect b="b" l="l" r="r" t="t"/>
              <a:pathLst>
                <a:path extrusionOk="0" h="712" w="284">
                  <a:moveTo>
                    <a:pt x="78" y="1"/>
                  </a:moveTo>
                  <a:cubicBezTo>
                    <a:pt x="31" y="1"/>
                    <a:pt x="0" y="37"/>
                    <a:pt x="0" y="101"/>
                  </a:cubicBezTo>
                  <a:lnTo>
                    <a:pt x="0" y="633"/>
                  </a:lnTo>
                  <a:lnTo>
                    <a:pt x="70" y="588"/>
                  </a:lnTo>
                  <a:lnTo>
                    <a:pt x="283" y="712"/>
                  </a:lnTo>
                  <a:lnTo>
                    <a:pt x="283" y="269"/>
                  </a:lnTo>
                  <a:cubicBezTo>
                    <a:pt x="283" y="171"/>
                    <a:pt x="222" y="64"/>
                    <a:pt x="143" y="20"/>
                  </a:cubicBezTo>
                  <a:cubicBezTo>
                    <a:pt x="119" y="7"/>
                    <a:pt x="97" y="1"/>
                    <a:pt x="78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1"/>
            <p:cNvSpPr/>
            <p:nvPr/>
          </p:nvSpPr>
          <p:spPr>
            <a:xfrm>
              <a:off x="3204683" y="2540838"/>
              <a:ext cx="5533" cy="43255"/>
            </a:xfrm>
            <a:custGeom>
              <a:rect b="b" l="l" r="r" t="t"/>
              <a:pathLst>
                <a:path extrusionOk="0" h="641" w="82">
                  <a:moveTo>
                    <a:pt x="70" y="1"/>
                  </a:moveTo>
                  <a:cubicBezTo>
                    <a:pt x="31" y="1"/>
                    <a:pt x="0" y="43"/>
                    <a:pt x="0" y="100"/>
                  </a:cubicBezTo>
                  <a:lnTo>
                    <a:pt x="17" y="640"/>
                  </a:lnTo>
                  <a:lnTo>
                    <a:pt x="70" y="587"/>
                  </a:lnTo>
                  <a:lnTo>
                    <a:pt x="70" y="55"/>
                  </a:lnTo>
                  <a:cubicBezTo>
                    <a:pt x="70" y="38"/>
                    <a:pt x="70" y="10"/>
                    <a:pt x="81" y="2"/>
                  </a:cubicBezTo>
                  <a:cubicBezTo>
                    <a:pt x="77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1"/>
            <p:cNvSpPr/>
            <p:nvPr/>
          </p:nvSpPr>
          <p:spPr>
            <a:xfrm>
              <a:off x="3202929" y="2539218"/>
              <a:ext cx="22808" cy="56211"/>
            </a:xfrm>
            <a:custGeom>
              <a:rect b="b" l="l" r="r" t="t"/>
              <a:pathLst>
                <a:path extrusionOk="0" h="833" w="338">
                  <a:moveTo>
                    <a:pt x="104" y="0"/>
                  </a:moveTo>
                  <a:cubicBezTo>
                    <a:pt x="88" y="0"/>
                    <a:pt x="73" y="5"/>
                    <a:pt x="62" y="17"/>
                  </a:cubicBezTo>
                  <a:cubicBezTo>
                    <a:pt x="26" y="34"/>
                    <a:pt x="9" y="70"/>
                    <a:pt x="9" y="124"/>
                  </a:cubicBezTo>
                  <a:lnTo>
                    <a:pt x="1" y="647"/>
                  </a:lnTo>
                  <a:lnTo>
                    <a:pt x="43" y="664"/>
                  </a:lnTo>
                  <a:lnTo>
                    <a:pt x="43" y="124"/>
                  </a:lnTo>
                  <a:cubicBezTo>
                    <a:pt x="43" y="87"/>
                    <a:pt x="62" y="62"/>
                    <a:pt x="79" y="51"/>
                  </a:cubicBezTo>
                  <a:cubicBezTo>
                    <a:pt x="86" y="45"/>
                    <a:pt x="94" y="42"/>
                    <a:pt x="103" y="42"/>
                  </a:cubicBezTo>
                  <a:cubicBezTo>
                    <a:pt x="118" y="42"/>
                    <a:pt x="138" y="50"/>
                    <a:pt x="160" y="62"/>
                  </a:cubicBezTo>
                  <a:cubicBezTo>
                    <a:pt x="231" y="96"/>
                    <a:pt x="292" y="202"/>
                    <a:pt x="292" y="292"/>
                  </a:cubicBezTo>
                  <a:lnTo>
                    <a:pt x="292" y="807"/>
                  </a:lnTo>
                  <a:lnTo>
                    <a:pt x="329" y="832"/>
                  </a:lnTo>
                  <a:lnTo>
                    <a:pt x="337" y="292"/>
                  </a:lnTo>
                  <a:cubicBezTo>
                    <a:pt x="337" y="194"/>
                    <a:pt x="267" y="70"/>
                    <a:pt x="177" y="26"/>
                  </a:cubicBezTo>
                  <a:cubicBezTo>
                    <a:pt x="152" y="10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1"/>
            <p:cNvSpPr/>
            <p:nvPr/>
          </p:nvSpPr>
          <p:spPr>
            <a:xfrm>
              <a:off x="3210689" y="2547856"/>
              <a:ext cx="10864" cy="12214"/>
            </a:xfrm>
            <a:custGeom>
              <a:rect b="b" l="l" r="r" t="t"/>
              <a:pathLst>
                <a:path extrusionOk="0" h="181" w="161">
                  <a:moveTo>
                    <a:pt x="42" y="1"/>
                  </a:moveTo>
                  <a:cubicBezTo>
                    <a:pt x="17" y="1"/>
                    <a:pt x="1" y="20"/>
                    <a:pt x="1" y="57"/>
                  </a:cubicBezTo>
                  <a:lnTo>
                    <a:pt x="1" y="136"/>
                  </a:lnTo>
                  <a:lnTo>
                    <a:pt x="45" y="111"/>
                  </a:lnTo>
                  <a:lnTo>
                    <a:pt x="160" y="181"/>
                  </a:lnTo>
                  <a:lnTo>
                    <a:pt x="160" y="155"/>
                  </a:lnTo>
                  <a:cubicBezTo>
                    <a:pt x="160" y="102"/>
                    <a:pt x="124" y="40"/>
                    <a:pt x="79" y="13"/>
                  </a:cubicBezTo>
                  <a:cubicBezTo>
                    <a:pt x="66" y="5"/>
                    <a:pt x="53" y="1"/>
                    <a:pt x="4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1"/>
            <p:cNvSpPr/>
            <p:nvPr/>
          </p:nvSpPr>
          <p:spPr>
            <a:xfrm>
              <a:off x="3210689" y="2547990"/>
              <a:ext cx="3104" cy="9110"/>
            </a:xfrm>
            <a:custGeom>
              <a:rect b="b" l="l" r="r" t="t"/>
              <a:pathLst>
                <a:path extrusionOk="0" h="135" w="46">
                  <a:moveTo>
                    <a:pt x="35" y="0"/>
                  </a:moveTo>
                  <a:cubicBezTo>
                    <a:pt x="13" y="0"/>
                    <a:pt x="1" y="24"/>
                    <a:pt x="1" y="55"/>
                  </a:cubicBezTo>
                  <a:lnTo>
                    <a:pt x="1" y="134"/>
                  </a:lnTo>
                  <a:lnTo>
                    <a:pt x="45" y="109"/>
                  </a:lnTo>
                  <a:lnTo>
                    <a:pt x="45" y="28"/>
                  </a:lnTo>
                  <a:lnTo>
                    <a:pt x="45" y="2"/>
                  </a:lnTo>
                  <a:cubicBezTo>
                    <a:pt x="42" y="1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1"/>
            <p:cNvSpPr/>
            <p:nvPr/>
          </p:nvSpPr>
          <p:spPr>
            <a:xfrm>
              <a:off x="3210689" y="2555278"/>
              <a:ext cx="10864" cy="7828"/>
            </a:xfrm>
            <a:custGeom>
              <a:rect b="b" l="l" r="r" t="t"/>
              <a:pathLst>
                <a:path extrusionOk="0" h="116" w="161">
                  <a:moveTo>
                    <a:pt x="45" y="1"/>
                  </a:moveTo>
                  <a:lnTo>
                    <a:pt x="1" y="26"/>
                  </a:lnTo>
                  <a:lnTo>
                    <a:pt x="160" y="115"/>
                  </a:lnTo>
                  <a:lnTo>
                    <a:pt x="160" y="7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1"/>
            <p:cNvSpPr/>
            <p:nvPr/>
          </p:nvSpPr>
          <p:spPr>
            <a:xfrm>
              <a:off x="3374598" y="2564928"/>
              <a:ext cx="10864" cy="5938"/>
            </a:xfrm>
            <a:custGeom>
              <a:rect b="b" l="l" r="r" t="t"/>
              <a:pathLst>
                <a:path extrusionOk="0" h="88" w="161">
                  <a:moveTo>
                    <a:pt x="143" y="0"/>
                  </a:moveTo>
                  <a:lnTo>
                    <a:pt x="1" y="79"/>
                  </a:lnTo>
                  <a:lnTo>
                    <a:pt x="28" y="87"/>
                  </a:lnTo>
                  <a:lnTo>
                    <a:pt x="160" y="17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1"/>
            <p:cNvSpPr/>
            <p:nvPr/>
          </p:nvSpPr>
          <p:spPr>
            <a:xfrm>
              <a:off x="3374598" y="2570192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1" y="1"/>
                  </a:moveTo>
                  <a:lnTo>
                    <a:pt x="1" y="401"/>
                  </a:lnTo>
                  <a:lnTo>
                    <a:pt x="28" y="410"/>
                  </a:lnTo>
                  <a:lnTo>
                    <a:pt x="2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1"/>
            <p:cNvSpPr/>
            <p:nvPr/>
          </p:nvSpPr>
          <p:spPr>
            <a:xfrm>
              <a:off x="3376487" y="2566075"/>
              <a:ext cx="8975" cy="31783"/>
            </a:xfrm>
            <a:custGeom>
              <a:rect b="b" l="l" r="r" t="t"/>
              <a:pathLst>
                <a:path extrusionOk="0" h="471" w="133">
                  <a:moveTo>
                    <a:pt x="132" y="0"/>
                  </a:moveTo>
                  <a:lnTo>
                    <a:pt x="0" y="70"/>
                  </a:lnTo>
                  <a:lnTo>
                    <a:pt x="0" y="471"/>
                  </a:lnTo>
                  <a:lnTo>
                    <a:pt x="132" y="39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1"/>
            <p:cNvSpPr/>
            <p:nvPr/>
          </p:nvSpPr>
          <p:spPr>
            <a:xfrm>
              <a:off x="3356648" y="2572081"/>
              <a:ext cx="18017" cy="34685"/>
            </a:xfrm>
            <a:custGeom>
              <a:rect b="b" l="l" r="r" t="t"/>
              <a:pathLst>
                <a:path extrusionOk="0" h="514" w="267">
                  <a:moveTo>
                    <a:pt x="267" y="1"/>
                  </a:moveTo>
                  <a:lnTo>
                    <a:pt x="1" y="150"/>
                  </a:lnTo>
                  <a:lnTo>
                    <a:pt x="1" y="514"/>
                  </a:lnTo>
                  <a:lnTo>
                    <a:pt x="267" y="363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1"/>
            <p:cNvSpPr/>
            <p:nvPr/>
          </p:nvSpPr>
          <p:spPr>
            <a:xfrm>
              <a:off x="3356108" y="2595969"/>
              <a:ext cx="19839" cy="11404"/>
            </a:xfrm>
            <a:custGeom>
              <a:rect b="b" l="l" r="r" t="t"/>
              <a:pathLst>
                <a:path extrusionOk="0" h="169" w="294">
                  <a:moveTo>
                    <a:pt x="266" y="0"/>
                  </a:moveTo>
                  <a:lnTo>
                    <a:pt x="0" y="151"/>
                  </a:lnTo>
                  <a:lnTo>
                    <a:pt x="19" y="168"/>
                  </a:lnTo>
                  <a:lnTo>
                    <a:pt x="294" y="1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1"/>
            <p:cNvSpPr/>
            <p:nvPr/>
          </p:nvSpPr>
          <p:spPr>
            <a:xfrm>
              <a:off x="3374058" y="2571339"/>
              <a:ext cx="1889" cy="25980"/>
            </a:xfrm>
            <a:custGeom>
              <a:rect b="b" l="l" r="r" t="t"/>
              <a:pathLst>
                <a:path extrusionOk="0" h="385" w="28">
                  <a:moveTo>
                    <a:pt x="0" y="1"/>
                  </a:moveTo>
                  <a:lnTo>
                    <a:pt x="0" y="365"/>
                  </a:lnTo>
                  <a:lnTo>
                    <a:pt x="28" y="384"/>
                  </a:lnTo>
                  <a:lnTo>
                    <a:pt x="28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1"/>
            <p:cNvSpPr/>
            <p:nvPr/>
          </p:nvSpPr>
          <p:spPr>
            <a:xfrm>
              <a:off x="3354961" y="2570192"/>
              <a:ext cx="21594" cy="12011"/>
            </a:xfrm>
            <a:custGeom>
              <a:rect b="b" l="l" r="r" t="t"/>
              <a:pathLst>
                <a:path extrusionOk="0" h="178" w="320">
                  <a:moveTo>
                    <a:pt x="302" y="1"/>
                  </a:moveTo>
                  <a:lnTo>
                    <a:pt x="0" y="169"/>
                  </a:lnTo>
                  <a:lnTo>
                    <a:pt x="26" y="178"/>
                  </a:lnTo>
                  <a:lnTo>
                    <a:pt x="319" y="9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1"/>
            <p:cNvSpPr/>
            <p:nvPr/>
          </p:nvSpPr>
          <p:spPr>
            <a:xfrm>
              <a:off x="3354961" y="2581596"/>
              <a:ext cx="1754" cy="27599"/>
            </a:xfrm>
            <a:custGeom>
              <a:rect b="b" l="l" r="r" t="t"/>
              <a:pathLst>
                <a:path extrusionOk="0" h="409" w="26">
                  <a:moveTo>
                    <a:pt x="0" y="0"/>
                  </a:moveTo>
                  <a:lnTo>
                    <a:pt x="9" y="392"/>
                  </a:lnTo>
                  <a:lnTo>
                    <a:pt x="26" y="409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1"/>
            <p:cNvSpPr/>
            <p:nvPr/>
          </p:nvSpPr>
          <p:spPr>
            <a:xfrm>
              <a:off x="3356648" y="2570799"/>
              <a:ext cx="19907" cy="38396"/>
            </a:xfrm>
            <a:custGeom>
              <a:rect b="b" l="l" r="r" t="t"/>
              <a:pathLst>
                <a:path extrusionOk="0" h="569" w="295">
                  <a:moveTo>
                    <a:pt x="286" y="28"/>
                  </a:moveTo>
                  <a:lnTo>
                    <a:pt x="286" y="392"/>
                  </a:lnTo>
                  <a:lnTo>
                    <a:pt x="11" y="541"/>
                  </a:lnTo>
                  <a:lnTo>
                    <a:pt x="11" y="179"/>
                  </a:lnTo>
                  <a:lnTo>
                    <a:pt x="286" y="28"/>
                  </a:lnTo>
                  <a:close/>
                  <a:moveTo>
                    <a:pt x="294" y="0"/>
                  </a:moveTo>
                  <a:lnTo>
                    <a:pt x="1" y="169"/>
                  </a:lnTo>
                  <a:lnTo>
                    <a:pt x="1" y="569"/>
                  </a:lnTo>
                  <a:lnTo>
                    <a:pt x="294" y="401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1"/>
            <p:cNvSpPr/>
            <p:nvPr/>
          </p:nvSpPr>
          <p:spPr>
            <a:xfrm>
              <a:off x="3358538" y="2569044"/>
              <a:ext cx="19704" cy="14441"/>
            </a:xfrm>
            <a:custGeom>
              <a:rect b="b" l="l" r="r" t="t"/>
              <a:pathLst>
                <a:path extrusionOk="0" h="214" w="292">
                  <a:moveTo>
                    <a:pt x="292" y="1"/>
                  </a:moveTo>
                  <a:lnTo>
                    <a:pt x="0" y="169"/>
                  </a:lnTo>
                  <a:lnTo>
                    <a:pt x="0" y="214"/>
                  </a:lnTo>
                  <a:lnTo>
                    <a:pt x="292" y="46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1"/>
            <p:cNvSpPr/>
            <p:nvPr/>
          </p:nvSpPr>
          <p:spPr>
            <a:xfrm>
              <a:off x="3354961" y="2578559"/>
              <a:ext cx="3644" cy="4926"/>
            </a:xfrm>
            <a:custGeom>
              <a:rect b="b" l="l" r="r" t="t"/>
              <a:pathLst>
                <a:path extrusionOk="0" h="73" w="54">
                  <a:moveTo>
                    <a:pt x="0" y="0"/>
                  </a:moveTo>
                  <a:lnTo>
                    <a:pt x="0" y="45"/>
                  </a:lnTo>
                  <a:lnTo>
                    <a:pt x="53" y="73"/>
                  </a:lnTo>
                  <a:lnTo>
                    <a:pt x="5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1"/>
            <p:cNvSpPr/>
            <p:nvPr/>
          </p:nvSpPr>
          <p:spPr>
            <a:xfrm>
              <a:off x="3354961" y="2567222"/>
              <a:ext cx="23281" cy="13294"/>
            </a:xfrm>
            <a:custGeom>
              <a:rect b="b" l="l" r="r" t="t"/>
              <a:pathLst>
                <a:path extrusionOk="0" h="197" w="345">
                  <a:moveTo>
                    <a:pt x="302" y="0"/>
                  </a:moveTo>
                  <a:lnTo>
                    <a:pt x="0" y="168"/>
                  </a:lnTo>
                  <a:lnTo>
                    <a:pt x="53" y="196"/>
                  </a:lnTo>
                  <a:lnTo>
                    <a:pt x="345" y="2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1"/>
            <p:cNvSpPr/>
            <p:nvPr/>
          </p:nvSpPr>
          <p:spPr>
            <a:xfrm>
              <a:off x="3355501" y="2564928"/>
              <a:ext cx="21054" cy="14981"/>
            </a:xfrm>
            <a:custGeom>
              <a:rect b="b" l="l" r="r" t="t"/>
              <a:pathLst>
                <a:path extrusionOk="0" h="222" w="312">
                  <a:moveTo>
                    <a:pt x="303" y="17"/>
                  </a:moveTo>
                  <a:cubicBezTo>
                    <a:pt x="307" y="21"/>
                    <a:pt x="305" y="21"/>
                    <a:pt x="304" y="21"/>
                  </a:cubicBezTo>
                  <a:cubicBezTo>
                    <a:pt x="303" y="21"/>
                    <a:pt x="303" y="21"/>
                    <a:pt x="311" y="26"/>
                  </a:cubicBezTo>
                  <a:lnTo>
                    <a:pt x="311" y="17"/>
                  </a:lnTo>
                  <a:close/>
                  <a:moveTo>
                    <a:pt x="241" y="0"/>
                  </a:moveTo>
                  <a:cubicBezTo>
                    <a:pt x="205" y="9"/>
                    <a:pt x="169" y="26"/>
                    <a:pt x="135" y="43"/>
                  </a:cubicBezTo>
                  <a:cubicBezTo>
                    <a:pt x="90" y="70"/>
                    <a:pt x="54" y="107"/>
                    <a:pt x="18" y="141"/>
                  </a:cubicBezTo>
                  <a:cubicBezTo>
                    <a:pt x="18" y="149"/>
                    <a:pt x="9" y="160"/>
                    <a:pt x="1" y="177"/>
                  </a:cubicBezTo>
                  <a:lnTo>
                    <a:pt x="1" y="202"/>
                  </a:lnTo>
                  <a:lnTo>
                    <a:pt x="28" y="222"/>
                  </a:lnTo>
                  <a:lnTo>
                    <a:pt x="28" y="194"/>
                  </a:lnTo>
                  <a:lnTo>
                    <a:pt x="37" y="194"/>
                  </a:lnTo>
                  <a:lnTo>
                    <a:pt x="37" y="185"/>
                  </a:lnTo>
                  <a:lnTo>
                    <a:pt x="37" y="177"/>
                  </a:lnTo>
                  <a:lnTo>
                    <a:pt x="45" y="177"/>
                  </a:lnTo>
                  <a:lnTo>
                    <a:pt x="45" y="168"/>
                  </a:lnTo>
                  <a:lnTo>
                    <a:pt x="45" y="160"/>
                  </a:lnTo>
                  <a:lnTo>
                    <a:pt x="54" y="160"/>
                  </a:lnTo>
                  <a:lnTo>
                    <a:pt x="54" y="149"/>
                  </a:lnTo>
                  <a:lnTo>
                    <a:pt x="62" y="149"/>
                  </a:lnTo>
                  <a:lnTo>
                    <a:pt x="62" y="141"/>
                  </a:lnTo>
                  <a:lnTo>
                    <a:pt x="71" y="141"/>
                  </a:lnTo>
                  <a:lnTo>
                    <a:pt x="71" y="132"/>
                  </a:lnTo>
                  <a:lnTo>
                    <a:pt x="81" y="132"/>
                  </a:lnTo>
                  <a:lnTo>
                    <a:pt x="81" y="124"/>
                  </a:lnTo>
                  <a:lnTo>
                    <a:pt x="90" y="124"/>
                  </a:lnTo>
                  <a:lnTo>
                    <a:pt x="90" y="115"/>
                  </a:lnTo>
                  <a:lnTo>
                    <a:pt x="98" y="115"/>
                  </a:lnTo>
                  <a:lnTo>
                    <a:pt x="107" y="107"/>
                  </a:lnTo>
                  <a:lnTo>
                    <a:pt x="116" y="96"/>
                  </a:lnTo>
                  <a:lnTo>
                    <a:pt x="124" y="96"/>
                  </a:lnTo>
                  <a:lnTo>
                    <a:pt x="124" y="87"/>
                  </a:lnTo>
                  <a:lnTo>
                    <a:pt x="135" y="87"/>
                  </a:lnTo>
                  <a:lnTo>
                    <a:pt x="135" y="79"/>
                  </a:lnTo>
                  <a:lnTo>
                    <a:pt x="143" y="79"/>
                  </a:lnTo>
                  <a:lnTo>
                    <a:pt x="152" y="70"/>
                  </a:lnTo>
                  <a:lnTo>
                    <a:pt x="160" y="70"/>
                  </a:lnTo>
                  <a:lnTo>
                    <a:pt x="160" y="62"/>
                  </a:lnTo>
                  <a:lnTo>
                    <a:pt x="177" y="62"/>
                  </a:lnTo>
                  <a:lnTo>
                    <a:pt x="177" y="53"/>
                  </a:lnTo>
                  <a:lnTo>
                    <a:pt x="196" y="53"/>
                  </a:lnTo>
                  <a:lnTo>
                    <a:pt x="196" y="43"/>
                  </a:lnTo>
                  <a:lnTo>
                    <a:pt x="213" y="43"/>
                  </a:lnTo>
                  <a:lnTo>
                    <a:pt x="213" y="34"/>
                  </a:lnTo>
                  <a:lnTo>
                    <a:pt x="230" y="34"/>
                  </a:lnTo>
                  <a:lnTo>
                    <a:pt x="241" y="26"/>
                  </a:lnTo>
                  <a:lnTo>
                    <a:pt x="258" y="26"/>
                  </a:lnTo>
                  <a:lnTo>
                    <a:pt x="267" y="17"/>
                  </a:lnTo>
                  <a:lnTo>
                    <a:pt x="303" y="17"/>
                  </a:lnTo>
                  <a:cubicBezTo>
                    <a:pt x="294" y="17"/>
                    <a:pt x="284" y="9"/>
                    <a:pt x="284" y="9"/>
                  </a:cubicBezTo>
                  <a:cubicBezTo>
                    <a:pt x="267" y="0"/>
                    <a:pt x="250" y="0"/>
                    <a:pt x="24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1"/>
            <p:cNvSpPr/>
            <p:nvPr/>
          </p:nvSpPr>
          <p:spPr>
            <a:xfrm>
              <a:off x="3357390" y="2566210"/>
              <a:ext cx="19704" cy="13698"/>
            </a:xfrm>
            <a:custGeom>
              <a:rect b="b" l="l" r="r" t="t"/>
              <a:pathLst>
                <a:path extrusionOk="0" h="203" w="292">
                  <a:moveTo>
                    <a:pt x="266" y="1"/>
                  </a:moveTo>
                  <a:cubicBezTo>
                    <a:pt x="240" y="1"/>
                    <a:pt x="195" y="15"/>
                    <a:pt x="149" y="43"/>
                  </a:cubicBezTo>
                  <a:cubicBezTo>
                    <a:pt x="70" y="88"/>
                    <a:pt x="0" y="149"/>
                    <a:pt x="0" y="175"/>
                  </a:cubicBezTo>
                  <a:lnTo>
                    <a:pt x="0" y="203"/>
                  </a:lnTo>
                  <a:lnTo>
                    <a:pt x="292" y="34"/>
                  </a:lnTo>
                  <a:lnTo>
                    <a:pt x="292" y="15"/>
                  </a:lnTo>
                  <a:cubicBezTo>
                    <a:pt x="292" y="6"/>
                    <a:pt x="282" y="1"/>
                    <a:pt x="266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1"/>
            <p:cNvSpPr/>
            <p:nvPr/>
          </p:nvSpPr>
          <p:spPr>
            <a:xfrm>
              <a:off x="3345851" y="2581596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35" y="0"/>
                  </a:moveTo>
                  <a:lnTo>
                    <a:pt x="1" y="81"/>
                  </a:lnTo>
                  <a:lnTo>
                    <a:pt x="20" y="90"/>
                  </a:lnTo>
                  <a:lnTo>
                    <a:pt x="161" y="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1"/>
            <p:cNvSpPr/>
            <p:nvPr/>
          </p:nvSpPr>
          <p:spPr>
            <a:xfrm>
              <a:off x="3345851" y="2587062"/>
              <a:ext cx="1417" cy="26925"/>
            </a:xfrm>
            <a:custGeom>
              <a:rect b="b" l="l" r="r" t="t"/>
              <a:pathLst>
                <a:path extrusionOk="0" h="399" w="21">
                  <a:moveTo>
                    <a:pt x="1" y="0"/>
                  </a:moveTo>
                  <a:lnTo>
                    <a:pt x="1" y="390"/>
                  </a:lnTo>
                  <a:lnTo>
                    <a:pt x="20" y="398"/>
                  </a:lnTo>
                  <a:lnTo>
                    <a:pt x="2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1"/>
            <p:cNvSpPr/>
            <p:nvPr/>
          </p:nvSpPr>
          <p:spPr>
            <a:xfrm>
              <a:off x="3347201" y="2582136"/>
              <a:ext cx="9515" cy="31851"/>
            </a:xfrm>
            <a:custGeom>
              <a:rect b="b" l="l" r="r" t="t"/>
              <a:pathLst>
                <a:path extrusionOk="0" h="472" w="141">
                  <a:moveTo>
                    <a:pt x="141" y="1"/>
                  </a:moveTo>
                  <a:lnTo>
                    <a:pt x="0" y="82"/>
                  </a:lnTo>
                  <a:lnTo>
                    <a:pt x="0" y="471"/>
                  </a:lnTo>
                  <a:lnTo>
                    <a:pt x="141" y="40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1"/>
            <p:cNvSpPr/>
            <p:nvPr/>
          </p:nvSpPr>
          <p:spPr>
            <a:xfrm>
              <a:off x="3262109" y="2569652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8" y="0"/>
                  </a:moveTo>
                  <a:lnTo>
                    <a:pt x="1" y="9"/>
                  </a:lnTo>
                  <a:lnTo>
                    <a:pt x="135" y="90"/>
                  </a:lnTo>
                  <a:lnTo>
                    <a:pt x="160" y="7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1"/>
            <p:cNvSpPr/>
            <p:nvPr/>
          </p:nvSpPr>
          <p:spPr>
            <a:xfrm>
              <a:off x="3271151" y="2574983"/>
              <a:ext cx="1822" cy="27599"/>
            </a:xfrm>
            <a:custGeom>
              <a:rect b="b" l="l" r="r" t="t"/>
              <a:pathLst>
                <a:path extrusionOk="0" h="409" w="27">
                  <a:moveTo>
                    <a:pt x="26" y="0"/>
                  </a:moveTo>
                  <a:lnTo>
                    <a:pt x="1" y="11"/>
                  </a:lnTo>
                  <a:lnTo>
                    <a:pt x="1" y="409"/>
                  </a:lnTo>
                  <a:lnTo>
                    <a:pt x="18" y="39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1"/>
            <p:cNvSpPr/>
            <p:nvPr/>
          </p:nvSpPr>
          <p:spPr>
            <a:xfrm>
              <a:off x="3262109" y="2570192"/>
              <a:ext cx="9110" cy="32390"/>
            </a:xfrm>
            <a:custGeom>
              <a:rect b="b" l="l" r="r" t="t"/>
              <a:pathLst>
                <a:path extrusionOk="0" h="480" w="135">
                  <a:moveTo>
                    <a:pt x="1" y="1"/>
                  </a:moveTo>
                  <a:lnTo>
                    <a:pt x="1" y="401"/>
                  </a:lnTo>
                  <a:lnTo>
                    <a:pt x="135" y="480"/>
                  </a:lnTo>
                  <a:lnTo>
                    <a:pt x="135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1"/>
            <p:cNvSpPr/>
            <p:nvPr/>
          </p:nvSpPr>
          <p:spPr>
            <a:xfrm>
              <a:off x="3272905" y="2576805"/>
              <a:ext cx="18017" cy="34887"/>
            </a:xfrm>
            <a:custGeom>
              <a:rect b="b" l="l" r="r" t="t"/>
              <a:pathLst>
                <a:path extrusionOk="0" h="517" w="267">
                  <a:moveTo>
                    <a:pt x="0" y="1"/>
                  </a:moveTo>
                  <a:lnTo>
                    <a:pt x="0" y="365"/>
                  </a:lnTo>
                  <a:lnTo>
                    <a:pt x="267" y="516"/>
                  </a:lnTo>
                  <a:lnTo>
                    <a:pt x="26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1"/>
            <p:cNvSpPr/>
            <p:nvPr/>
          </p:nvSpPr>
          <p:spPr>
            <a:xfrm>
              <a:off x="3271758" y="2600828"/>
              <a:ext cx="19772" cy="10864"/>
            </a:xfrm>
            <a:custGeom>
              <a:rect b="b" l="l" r="r" t="t"/>
              <a:pathLst>
                <a:path extrusionOk="0" h="161" w="293">
                  <a:moveTo>
                    <a:pt x="26" y="0"/>
                  </a:moveTo>
                  <a:lnTo>
                    <a:pt x="0" y="9"/>
                  </a:lnTo>
                  <a:lnTo>
                    <a:pt x="275" y="160"/>
                  </a:lnTo>
                  <a:lnTo>
                    <a:pt x="292" y="1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1"/>
            <p:cNvSpPr/>
            <p:nvPr/>
          </p:nvSpPr>
          <p:spPr>
            <a:xfrm>
              <a:off x="3271758" y="2576265"/>
              <a:ext cx="1754" cy="25170"/>
            </a:xfrm>
            <a:custGeom>
              <a:rect b="b" l="l" r="r" t="t"/>
              <a:pathLst>
                <a:path extrusionOk="0" h="373" w="26">
                  <a:moveTo>
                    <a:pt x="26" y="0"/>
                  </a:moveTo>
                  <a:lnTo>
                    <a:pt x="0" y="9"/>
                  </a:lnTo>
                  <a:lnTo>
                    <a:pt x="0" y="373"/>
                  </a:lnTo>
                  <a:lnTo>
                    <a:pt x="26" y="36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1"/>
            <p:cNvSpPr/>
            <p:nvPr/>
          </p:nvSpPr>
          <p:spPr>
            <a:xfrm>
              <a:off x="3271151" y="2574983"/>
              <a:ext cx="21661" cy="12146"/>
            </a:xfrm>
            <a:custGeom>
              <a:rect b="b" l="l" r="r" t="t"/>
              <a:pathLst>
                <a:path extrusionOk="0" h="180" w="321">
                  <a:moveTo>
                    <a:pt x="18" y="0"/>
                  </a:moveTo>
                  <a:lnTo>
                    <a:pt x="1" y="11"/>
                  </a:lnTo>
                  <a:lnTo>
                    <a:pt x="293" y="179"/>
                  </a:lnTo>
                  <a:lnTo>
                    <a:pt x="320" y="1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1"/>
            <p:cNvSpPr/>
            <p:nvPr/>
          </p:nvSpPr>
          <p:spPr>
            <a:xfrm>
              <a:off x="3290855" y="2585712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28" y="1"/>
                  </a:moveTo>
                  <a:lnTo>
                    <a:pt x="1" y="20"/>
                  </a:lnTo>
                  <a:lnTo>
                    <a:pt x="1" y="410"/>
                  </a:lnTo>
                  <a:lnTo>
                    <a:pt x="18" y="40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1"/>
            <p:cNvSpPr/>
            <p:nvPr/>
          </p:nvSpPr>
          <p:spPr>
            <a:xfrm>
              <a:off x="3271151" y="2575657"/>
              <a:ext cx="19772" cy="37721"/>
            </a:xfrm>
            <a:custGeom>
              <a:rect b="b" l="l" r="r" t="t"/>
              <a:pathLst>
                <a:path extrusionOk="0" h="559" w="293">
                  <a:moveTo>
                    <a:pt x="9" y="18"/>
                  </a:moveTo>
                  <a:lnTo>
                    <a:pt x="284" y="178"/>
                  </a:lnTo>
                  <a:lnTo>
                    <a:pt x="284" y="533"/>
                  </a:lnTo>
                  <a:lnTo>
                    <a:pt x="9" y="382"/>
                  </a:lnTo>
                  <a:lnTo>
                    <a:pt x="9" y="18"/>
                  </a:lnTo>
                  <a:close/>
                  <a:moveTo>
                    <a:pt x="1" y="1"/>
                  </a:moveTo>
                  <a:lnTo>
                    <a:pt x="1" y="390"/>
                  </a:lnTo>
                  <a:lnTo>
                    <a:pt x="293" y="559"/>
                  </a:lnTo>
                  <a:lnTo>
                    <a:pt x="293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1"/>
            <p:cNvSpPr/>
            <p:nvPr/>
          </p:nvSpPr>
          <p:spPr>
            <a:xfrm>
              <a:off x="3269329" y="2573835"/>
              <a:ext cx="19839" cy="14441"/>
            </a:xfrm>
            <a:custGeom>
              <a:rect b="b" l="l" r="r" t="t"/>
              <a:pathLst>
                <a:path extrusionOk="0" h="214" w="294">
                  <a:moveTo>
                    <a:pt x="0" y="0"/>
                  </a:moveTo>
                  <a:lnTo>
                    <a:pt x="0" y="45"/>
                  </a:lnTo>
                  <a:lnTo>
                    <a:pt x="294" y="213"/>
                  </a:lnTo>
                  <a:lnTo>
                    <a:pt x="294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1"/>
            <p:cNvSpPr/>
            <p:nvPr/>
          </p:nvSpPr>
          <p:spPr>
            <a:xfrm>
              <a:off x="3289168" y="2583418"/>
              <a:ext cx="3644" cy="4859"/>
            </a:xfrm>
            <a:custGeom>
              <a:rect b="b" l="l" r="r" t="t"/>
              <a:pathLst>
                <a:path extrusionOk="0" h="72" w="54">
                  <a:moveTo>
                    <a:pt x="43" y="1"/>
                  </a:moveTo>
                  <a:lnTo>
                    <a:pt x="0" y="26"/>
                  </a:lnTo>
                  <a:lnTo>
                    <a:pt x="0" y="71"/>
                  </a:lnTo>
                  <a:lnTo>
                    <a:pt x="53" y="45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1"/>
            <p:cNvSpPr/>
            <p:nvPr/>
          </p:nvSpPr>
          <p:spPr>
            <a:xfrm>
              <a:off x="3269329" y="2572081"/>
              <a:ext cx="22741" cy="13159"/>
            </a:xfrm>
            <a:custGeom>
              <a:rect b="b" l="l" r="r" t="t"/>
              <a:pathLst>
                <a:path extrusionOk="0" h="195" w="337">
                  <a:moveTo>
                    <a:pt x="45" y="1"/>
                  </a:moveTo>
                  <a:lnTo>
                    <a:pt x="0" y="26"/>
                  </a:lnTo>
                  <a:lnTo>
                    <a:pt x="294" y="194"/>
                  </a:lnTo>
                  <a:lnTo>
                    <a:pt x="337" y="16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1"/>
            <p:cNvSpPr/>
            <p:nvPr/>
          </p:nvSpPr>
          <p:spPr>
            <a:xfrm>
              <a:off x="3271151" y="2569652"/>
              <a:ext cx="20919" cy="14441"/>
            </a:xfrm>
            <a:custGeom>
              <a:rect b="b" l="l" r="r" t="t"/>
              <a:pathLst>
                <a:path extrusionOk="0" h="214" w="310">
                  <a:moveTo>
                    <a:pt x="5" y="14"/>
                  </a:moveTo>
                  <a:lnTo>
                    <a:pt x="5" y="14"/>
                  </a:lnTo>
                  <a:cubicBezTo>
                    <a:pt x="5" y="14"/>
                    <a:pt x="4" y="15"/>
                    <a:pt x="1" y="17"/>
                  </a:cubicBezTo>
                  <a:lnTo>
                    <a:pt x="9" y="17"/>
                  </a:lnTo>
                  <a:cubicBezTo>
                    <a:pt x="4" y="17"/>
                    <a:pt x="6" y="14"/>
                    <a:pt x="5" y="14"/>
                  </a:cubicBezTo>
                  <a:close/>
                  <a:moveTo>
                    <a:pt x="26" y="0"/>
                  </a:moveTo>
                  <a:cubicBezTo>
                    <a:pt x="26" y="9"/>
                    <a:pt x="18" y="9"/>
                    <a:pt x="9" y="17"/>
                  </a:cubicBezTo>
                  <a:lnTo>
                    <a:pt x="54" y="17"/>
                  </a:lnTo>
                  <a:lnTo>
                    <a:pt x="63" y="26"/>
                  </a:lnTo>
                  <a:lnTo>
                    <a:pt x="80" y="26"/>
                  </a:lnTo>
                  <a:lnTo>
                    <a:pt x="88" y="37"/>
                  </a:lnTo>
                  <a:lnTo>
                    <a:pt x="107" y="37"/>
                  </a:lnTo>
                  <a:lnTo>
                    <a:pt x="107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33" y="54"/>
                  </a:lnTo>
                  <a:lnTo>
                    <a:pt x="141" y="62"/>
                  </a:lnTo>
                  <a:lnTo>
                    <a:pt x="150" y="62"/>
                  </a:lnTo>
                  <a:lnTo>
                    <a:pt x="150" y="71"/>
                  </a:lnTo>
                  <a:lnTo>
                    <a:pt x="169" y="71"/>
                  </a:lnTo>
                  <a:lnTo>
                    <a:pt x="169" y="79"/>
                  </a:lnTo>
                  <a:lnTo>
                    <a:pt x="178" y="79"/>
                  </a:lnTo>
                  <a:lnTo>
                    <a:pt x="178" y="90"/>
                  </a:lnTo>
                  <a:lnTo>
                    <a:pt x="195" y="90"/>
                  </a:lnTo>
                  <a:lnTo>
                    <a:pt x="195" y="98"/>
                  </a:lnTo>
                  <a:lnTo>
                    <a:pt x="203" y="98"/>
                  </a:lnTo>
                  <a:lnTo>
                    <a:pt x="203" y="107"/>
                  </a:lnTo>
                  <a:lnTo>
                    <a:pt x="214" y="107"/>
                  </a:lnTo>
                  <a:lnTo>
                    <a:pt x="214" y="115"/>
                  </a:lnTo>
                  <a:lnTo>
                    <a:pt x="222" y="115"/>
                  </a:lnTo>
                  <a:lnTo>
                    <a:pt x="222" y="124"/>
                  </a:lnTo>
                  <a:lnTo>
                    <a:pt x="231" y="124"/>
                  </a:lnTo>
                  <a:lnTo>
                    <a:pt x="231" y="132"/>
                  </a:lnTo>
                  <a:lnTo>
                    <a:pt x="239" y="132"/>
                  </a:lnTo>
                  <a:lnTo>
                    <a:pt x="239" y="143"/>
                  </a:lnTo>
                  <a:lnTo>
                    <a:pt x="248" y="143"/>
                  </a:lnTo>
                  <a:lnTo>
                    <a:pt x="248" y="152"/>
                  </a:lnTo>
                  <a:lnTo>
                    <a:pt x="256" y="152"/>
                  </a:lnTo>
                  <a:lnTo>
                    <a:pt x="256" y="160"/>
                  </a:lnTo>
                  <a:lnTo>
                    <a:pt x="267" y="160"/>
                  </a:lnTo>
                  <a:lnTo>
                    <a:pt x="267" y="169"/>
                  </a:lnTo>
                  <a:lnTo>
                    <a:pt x="276" y="177"/>
                  </a:lnTo>
                  <a:lnTo>
                    <a:pt x="276" y="186"/>
                  </a:lnTo>
                  <a:lnTo>
                    <a:pt x="276" y="196"/>
                  </a:lnTo>
                  <a:lnTo>
                    <a:pt x="276" y="213"/>
                  </a:lnTo>
                  <a:lnTo>
                    <a:pt x="310" y="196"/>
                  </a:lnTo>
                  <a:lnTo>
                    <a:pt x="310" y="169"/>
                  </a:lnTo>
                  <a:cubicBezTo>
                    <a:pt x="301" y="160"/>
                    <a:pt x="293" y="152"/>
                    <a:pt x="284" y="143"/>
                  </a:cubicBezTo>
                  <a:cubicBezTo>
                    <a:pt x="256" y="98"/>
                    <a:pt x="222" y="71"/>
                    <a:pt x="178" y="45"/>
                  </a:cubicBezTo>
                  <a:cubicBezTo>
                    <a:pt x="141" y="26"/>
                    <a:pt x="107" y="9"/>
                    <a:pt x="71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1"/>
            <p:cNvSpPr/>
            <p:nvPr/>
          </p:nvSpPr>
          <p:spPr>
            <a:xfrm>
              <a:off x="3270476" y="2570596"/>
              <a:ext cx="19299" cy="13496"/>
            </a:xfrm>
            <a:custGeom>
              <a:rect b="b" l="l" r="r" t="t"/>
              <a:pathLst>
                <a:path extrusionOk="0" h="200" w="286">
                  <a:moveTo>
                    <a:pt x="33" y="0"/>
                  </a:moveTo>
                  <a:cubicBezTo>
                    <a:pt x="13" y="0"/>
                    <a:pt x="0" y="7"/>
                    <a:pt x="0" y="23"/>
                  </a:cubicBezTo>
                  <a:lnTo>
                    <a:pt x="0" y="40"/>
                  </a:lnTo>
                  <a:lnTo>
                    <a:pt x="286" y="199"/>
                  </a:lnTo>
                  <a:lnTo>
                    <a:pt x="286" y="182"/>
                  </a:lnTo>
                  <a:cubicBezTo>
                    <a:pt x="286" y="155"/>
                    <a:pt x="224" y="84"/>
                    <a:pt x="143" y="40"/>
                  </a:cubicBezTo>
                  <a:cubicBezTo>
                    <a:pt x="102" y="14"/>
                    <a:pt x="61" y="0"/>
                    <a:pt x="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1"/>
            <p:cNvSpPr/>
            <p:nvPr/>
          </p:nvSpPr>
          <p:spPr>
            <a:xfrm>
              <a:off x="3290855" y="2585712"/>
              <a:ext cx="10864" cy="6681"/>
            </a:xfrm>
            <a:custGeom>
              <a:rect b="b" l="l" r="r" t="t"/>
              <a:pathLst>
                <a:path extrusionOk="0" h="99" w="161">
                  <a:moveTo>
                    <a:pt x="28" y="1"/>
                  </a:moveTo>
                  <a:lnTo>
                    <a:pt x="1" y="20"/>
                  </a:lnTo>
                  <a:lnTo>
                    <a:pt x="143" y="99"/>
                  </a:lnTo>
                  <a:lnTo>
                    <a:pt x="160" y="8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1"/>
            <p:cNvSpPr/>
            <p:nvPr/>
          </p:nvSpPr>
          <p:spPr>
            <a:xfrm>
              <a:off x="3299897" y="2591178"/>
              <a:ext cx="1822" cy="27667"/>
            </a:xfrm>
            <a:custGeom>
              <a:rect b="b" l="l" r="r" t="t"/>
              <a:pathLst>
                <a:path extrusionOk="0" h="410" w="27">
                  <a:moveTo>
                    <a:pt x="26" y="1"/>
                  </a:moveTo>
                  <a:lnTo>
                    <a:pt x="9" y="18"/>
                  </a:lnTo>
                  <a:lnTo>
                    <a:pt x="1" y="409"/>
                  </a:lnTo>
                  <a:lnTo>
                    <a:pt x="1" y="409"/>
                  </a:lnTo>
                  <a:lnTo>
                    <a:pt x="26" y="39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1"/>
            <p:cNvSpPr/>
            <p:nvPr/>
          </p:nvSpPr>
          <p:spPr>
            <a:xfrm>
              <a:off x="3290855" y="2587062"/>
              <a:ext cx="9717" cy="31783"/>
            </a:xfrm>
            <a:custGeom>
              <a:rect b="b" l="l" r="r" t="t"/>
              <a:pathLst>
                <a:path extrusionOk="0" h="471" w="144">
                  <a:moveTo>
                    <a:pt x="1" y="0"/>
                  </a:moveTo>
                  <a:lnTo>
                    <a:pt x="1" y="390"/>
                  </a:lnTo>
                  <a:lnTo>
                    <a:pt x="135" y="470"/>
                  </a:lnTo>
                  <a:lnTo>
                    <a:pt x="143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1"/>
            <p:cNvSpPr/>
            <p:nvPr/>
          </p:nvSpPr>
          <p:spPr>
            <a:xfrm>
              <a:off x="3236399" y="2519176"/>
              <a:ext cx="10864" cy="12146"/>
            </a:xfrm>
            <a:custGeom>
              <a:rect b="b" l="l" r="r" t="t"/>
              <a:pathLst>
                <a:path extrusionOk="0" h="180" w="161">
                  <a:moveTo>
                    <a:pt x="43" y="0"/>
                  </a:moveTo>
                  <a:cubicBezTo>
                    <a:pt x="18" y="0"/>
                    <a:pt x="1" y="20"/>
                    <a:pt x="1" y="57"/>
                  </a:cubicBezTo>
                  <a:lnTo>
                    <a:pt x="1" y="135"/>
                  </a:lnTo>
                  <a:lnTo>
                    <a:pt x="37" y="110"/>
                  </a:lnTo>
                  <a:lnTo>
                    <a:pt x="160" y="180"/>
                  </a:lnTo>
                  <a:lnTo>
                    <a:pt x="160" y="146"/>
                  </a:lnTo>
                  <a:cubicBezTo>
                    <a:pt x="160" y="101"/>
                    <a:pt x="124" y="29"/>
                    <a:pt x="79" y="12"/>
                  </a:cubicBezTo>
                  <a:cubicBezTo>
                    <a:pt x="66" y="4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1"/>
            <p:cNvSpPr/>
            <p:nvPr/>
          </p:nvSpPr>
          <p:spPr>
            <a:xfrm>
              <a:off x="3236399" y="2518772"/>
              <a:ext cx="3104" cy="9582"/>
            </a:xfrm>
            <a:custGeom>
              <a:rect b="b" l="l" r="r" t="t"/>
              <a:pathLst>
                <a:path extrusionOk="0" h="142" w="46">
                  <a:moveTo>
                    <a:pt x="45" y="1"/>
                  </a:moveTo>
                  <a:cubicBezTo>
                    <a:pt x="18" y="1"/>
                    <a:pt x="1" y="26"/>
                    <a:pt x="1" y="63"/>
                  </a:cubicBezTo>
                  <a:lnTo>
                    <a:pt x="1" y="141"/>
                  </a:lnTo>
                  <a:lnTo>
                    <a:pt x="37" y="116"/>
                  </a:lnTo>
                  <a:lnTo>
                    <a:pt x="45" y="3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1"/>
            <p:cNvSpPr/>
            <p:nvPr/>
          </p:nvSpPr>
          <p:spPr>
            <a:xfrm>
              <a:off x="3236399" y="2526532"/>
              <a:ext cx="10864" cy="7828"/>
            </a:xfrm>
            <a:custGeom>
              <a:rect b="b" l="l" r="r" t="t"/>
              <a:pathLst>
                <a:path extrusionOk="0" h="116" w="161">
                  <a:moveTo>
                    <a:pt x="37" y="1"/>
                  </a:moveTo>
                  <a:lnTo>
                    <a:pt x="1" y="26"/>
                  </a:lnTo>
                  <a:lnTo>
                    <a:pt x="160" y="116"/>
                  </a:lnTo>
                  <a:lnTo>
                    <a:pt x="160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1"/>
            <p:cNvSpPr/>
            <p:nvPr/>
          </p:nvSpPr>
          <p:spPr>
            <a:xfrm>
              <a:off x="3129240" y="2624108"/>
              <a:ext cx="50947" cy="34820"/>
            </a:xfrm>
            <a:custGeom>
              <a:rect b="b" l="l" r="r" t="t"/>
              <a:pathLst>
                <a:path extrusionOk="0" h="516" w="755">
                  <a:moveTo>
                    <a:pt x="1" y="0"/>
                  </a:moveTo>
                  <a:lnTo>
                    <a:pt x="1" y="71"/>
                  </a:lnTo>
                  <a:lnTo>
                    <a:pt x="754" y="515"/>
                  </a:lnTo>
                  <a:lnTo>
                    <a:pt x="754" y="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1"/>
            <p:cNvSpPr/>
            <p:nvPr/>
          </p:nvSpPr>
          <p:spPr>
            <a:xfrm>
              <a:off x="3180120" y="2650358"/>
              <a:ext cx="6073" cy="8570"/>
            </a:xfrm>
            <a:custGeom>
              <a:rect b="b" l="l" r="r" t="t"/>
              <a:pathLst>
                <a:path extrusionOk="0" h="127" w="90">
                  <a:moveTo>
                    <a:pt x="90" y="1"/>
                  </a:moveTo>
                  <a:lnTo>
                    <a:pt x="0" y="46"/>
                  </a:lnTo>
                  <a:lnTo>
                    <a:pt x="0" y="126"/>
                  </a:lnTo>
                  <a:lnTo>
                    <a:pt x="90" y="8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1"/>
            <p:cNvSpPr/>
            <p:nvPr/>
          </p:nvSpPr>
          <p:spPr>
            <a:xfrm>
              <a:off x="3129240" y="2620532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81" y="0"/>
                  </a:moveTo>
                  <a:lnTo>
                    <a:pt x="1" y="53"/>
                  </a:lnTo>
                  <a:lnTo>
                    <a:pt x="754" y="488"/>
                  </a:lnTo>
                  <a:lnTo>
                    <a:pt x="844" y="4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1"/>
            <p:cNvSpPr/>
            <p:nvPr/>
          </p:nvSpPr>
          <p:spPr>
            <a:xfrm>
              <a:off x="3133964" y="2615201"/>
              <a:ext cx="51690" cy="35225"/>
            </a:xfrm>
            <a:custGeom>
              <a:rect b="b" l="l" r="r" t="t"/>
              <a:pathLst>
                <a:path extrusionOk="0" h="522" w="766">
                  <a:moveTo>
                    <a:pt x="1" y="0"/>
                  </a:moveTo>
                  <a:lnTo>
                    <a:pt x="11" y="79"/>
                  </a:lnTo>
                  <a:lnTo>
                    <a:pt x="765" y="522"/>
                  </a:lnTo>
                  <a:lnTo>
                    <a:pt x="765" y="4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1"/>
            <p:cNvSpPr/>
            <p:nvPr/>
          </p:nvSpPr>
          <p:spPr>
            <a:xfrm>
              <a:off x="3185586" y="2642058"/>
              <a:ext cx="5938" cy="13833"/>
            </a:xfrm>
            <a:custGeom>
              <a:rect b="b" l="l" r="r" t="t"/>
              <a:pathLst>
                <a:path extrusionOk="0" h="205" w="88">
                  <a:moveTo>
                    <a:pt x="87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87" y="16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1"/>
            <p:cNvSpPr/>
            <p:nvPr/>
          </p:nvSpPr>
          <p:spPr>
            <a:xfrm>
              <a:off x="3133964" y="2612164"/>
              <a:ext cx="57560" cy="32998"/>
            </a:xfrm>
            <a:custGeom>
              <a:rect b="b" l="l" r="r" t="t"/>
              <a:pathLst>
                <a:path extrusionOk="0" h="489" w="853">
                  <a:moveTo>
                    <a:pt x="90" y="1"/>
                  </a:moveTo>
                  <a:lnTo>
                    <a:pt x="1" y="45"/>
                  </a:lnTo>
                  <a:lnTo>
                    <a:pt x="765" y="488"/>
                  </a:lnTo>
                  <a:lnTo>
                    <a:pt x="852" y="44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1"/>
            <p:cNvSpPr/>
            <p:nvPr/>
          </p:nvSpPr>
          <p:spPr>
            <a:xfrm>
              <a:off x="3139430" y="2606698"/>
              <a:ext cx="51487" cy="35427"/>
            </a:xfrm>
            <a:custGeom>
              <a:rect b="b" l="l" r="r" t="t"/>
              <a:pathLst>
                <a:path extrusionOk="0" h="525" w="763">
                  <a:moveTo>
                    <a:pt x="1" y="1"/>
                  </a:moveTo>
                  <a:lnTo>
                    <a:pt x="1" y="82"/>
                  </a:lnTo>
                  <a:lnTo>
                    <a:pt x="763" y="524"/>
                  </a:lnTo>
                  <a:lnTo>
                    <a:pt x="763" y="4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1"/>
            <p:cNvSpPr/>
            <p:nvPr/>
          </p:nvSpPr>
          <p:spPr>
            <a:xfrm>
              <a:off x="3190850" y="2633690"/>
              <a:ext cx="5533" cy="19232"/>
            </a:xfrm>
            <a:custGeom>
              <a:rect b="b" l="l" r="r" t="t"/>
              <a:pathLst>
                <a:path extrusionOk="0" h="285" w="82">
                  <a:moveTo>
                    <a:pt x="82" y="1"/>
                  </a:moveTo>
                  <a:lnTo>
                    <a:pt x="1" y="46"/>
                  </a:lnTo>
                  <a:lnTo>
                    <a:pt x="1" y="284"/>
                  </a:lnTo>
                  <a:lnTo>
                    <a:pt x="82" y="2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1"/>
            <p:cNvSpPr/>
            <p:nvPr/>
          </p:nvSpPr>
          <p:spPr>
            <a:xfrm>
              <a:off x="3139430" y="2603662"/>
              <a:ext cx="56953" cy="33133"/>
            </a:xfrm>
            <a:custGeom>
              <a:rect b="b" l="l" r="r" t="t"/>
              <a:pathLst>
                <a:path extrusionOk="0" h="491" w="844">
                  <a:moveTo>
                    <a:pt x="90" y="1"/>
                  </a:moveTo>
                  <a:lnTo>
                    <a:pt x="1" y="46"/>
                  </a:lnTo>
                  <a:lnTo>
                    <a:pt x="763" y="491"/>
                  </a:lnTo>
                  <a:lnTo>
                    <a:pt x="844" y="44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1"/>
            <p:cNvSpPr/>
            <p:nvPr/>
          </p:nvSpPr>
          <p:spPr>
            <a:xfrm>
              <a:off x="3144761" y="2598398"/>
              <a:ext cx="51622" cy="35360"/>
            </a:xfrm>
            <a:custGeom>
              <a:rect b="b" l="l" r="r" t="t"/>
              <a:pathLst>
                <a:path extrusionOk="0" h="524" w="765">
                  <a:moveTo>
                    <a:pt x="0" y="0"/>
                  </a:moveTo>
                  <a:lnTo>
                    <a:pt x="0" y="79"/>
                  </a:lnTo>
                  <a:lnTo>
                    <a:pt x="765" y="524"/>
                  </a:lnTo>
                  <a:lnTo>
                    <a:pt x="765" y="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1"/>
            <p:cNvSpPr/>
            <p:nvPr/>
          </p:nvSpPr>
          <p:spPr>
            <a:xfrm>
              <a:off x="3196315" y="2624648"/>
              <a:ext cx="5398" cy="25238"/>
            </a:xfrm>
            <a:custGeom>
              <a:rect b="b" l="l" r="r" t="t"/>
              <a:pathLst>
                <a:path extrusionOk="0" h="374" w="80">
                  <a:moveTo>
                    <a:pt x="79" y="1"/>
                  </a:moveTo>
                  <a:lnTo>
                    <a:pt x="1" y="54"/>
                  </a:lnTo>
                  <a:lnTo>
                    <a:pt x="1" y="373"/>
                  </a:lnTo>
                  <a:lnTo>
                    <a:pt x="79" y="32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1"/>
            <p:cNvSpPr/>
            <p:nvPr/>
          </p:nvSpPr>
          <p:spPr>
            <a:xfrm>
              <a:off x="3144761" y="2595362"/>
              <a:ext cx="56953" cy="32930"/>
            </a:xfrm>
            <a:custGeom>
              <a:rect b="b" l="l" r="r" t="t"/>
              <a:pathLst>
                <a:path extrusionOk="0" h="488" w="844">
                  <a:moveTo>
                    <a:pt x="90" y="0"/>
                  </a:moveTo>
                  <a:lnTo>
                    <a:pt x="0" y="45"/>
                  </a:lnTo>
                  <a:lnTo>
                    <a:pt x="765" y="488"/>
                  </a:lnTo>
                  <a:lnTo>
                    <a:pt x="843" y="43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1"/>
            <p:cNvSpPr/>
            <p:nvPr/>
          </p:nvSpPr>
          <p:spPr>
            <a:xfrm>
              <a:off x="3180120" y="2562431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1"/>
                  </a:moveTo>
                  <a:lnTo>
                    <a:pt x="0" y="214"/>
                  </a:lnTo>
                  <a:lnTo>
                    <a:pt x="28" y="231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1"/>
            <p:cNvSpPr/>
            <p:nvPr/>
          </p:nvSpPr>
          <p:spPr>
            <a:xfrm>
              <a:off x="3175329" y="2565468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1" y="1"/>
                  </a:moveTo>
                  <a:lnTo>
                    <a:pt x="1" y="214"/>
                  </a:lnTo>
                  <a:lnTo>
                    <a:pt x="26" y="231"/>
                  </a:lnTo>
                  <a:lnTo>
                    <a:pt x="26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1"/>
            <p:cNvSpPr/>
            <p:nvPr/>
          </p:nvSpPr>
          <p:spPr>
            <a:xfrm>
              <a:off x="3169863" y="2568505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1" y="0"/>
                  </a:moveTo>
                  <a:lnTo>
                    <a:pt x="1" y="213"/>
                  </a:lnTo>
                  <a:lnTo>
                    <a:pt x="29" y="230"/>
                  </a:lnTo>
                  <a:lnTo>
                    <a:pt x="2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1"/>
            <p:cNvSpPr/>
            <p:nvPr/>
          </p:nvSpPr>
          <p:spPr>
            <a:xfrm>
              <a:off x="3164600" y="2571339"/>
              <a:ext cx="1754" cy="15790"/>
            </a:xfrm>
            <a:custGeom>
              <a:rect b="b" l="l" r="r" t="t"/>
              <a:pathLst>
                <a:path extrusionOk="0" h="234" w="26">
                  <a:moveTo>
                    <a:pt x="0" y="1"/>
                  </a:moveTo>
                  <a:lnTo>
                    <a:pt x="0" y="214"/>
                  </a:lnTo>
                  <a:lnTo>
                    <a:pt x="26" y="233"/>
                  </a:lnTo>
                  <a:lnTo>
                    <a:pt x="2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1"/>
            <p:cNvSpPr/>
            <p:nvPr/>
          </p:nvSpPr>
          <p:spPr>
            <a:xfrm>
              <a:off x="3159134" y="257437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0" y="1"/>
                  </a:moveTo>
                  <a:lnTo>
                    <a:pt x="0" y="214"/>
                  </a:lnTo>
                  <a:lnTo>
                    <a:pt x="37" y="233"/>
                  </a:lnTo>
                  <a:lnTo>
                    <a:pt x="28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1"/>
            <p:cNvSpPr/>
            <p:nvPr/>
          </p:nvSpPr>
          <p:spPr>
            <a:xfrm>
              <a:off x="3154410" y="2574375"/>
              <a:ext cx="1889" cy="18624"/>
            </a:xfrm>
            <a:custGeom>
              <a:rect b="b" l="l" r="r" t="t"/>
              <a:pathLst>
                <a:path extrusionOk="0" h="276" w="28">
                  <a:moveTo>
                    <a:pt x="0" y="1"/>
                  </a:moveTo>
                  <a:lnTo>
                    <a:pt x="0" y="258"/>
                  </a:lnTo>
                  <a:lnTo>
                    <a:pt x="28" y="275"/>
                  </a:lnTo>
                  <a:lnTo>
                    <a:pt x="28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1"/>
            <p:cNvSpPr/>
            <p:nvPr/>
          </p:nvSpPr>
          <p:spPr>
            <a:xfrm>
              <a:off x="3154410" y="2558315"/>
              <a:ext cx="29894" cy="17410"/>
            </a:xfrm>
            <a:custGeom>
              <a:rect b="b" l="l" r="r" t="t"/>
              <a:pathLst>
                <a:path extrusionOk="0" h="258" w="443">
                  <a:moveTo>
                    <a:pt x="417" y="0"/>
                  </a:moveTo>
                  <a:lnTo>
                    <a:pt x="0" y="239"/>
                  </a:lnTo>
                  <a:lnTo>
                    <a:pt x="28" y="258"/>
                  </a:lnTo>
                  <a:lnTo>
                    <a:pt x="443" y="1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1"/>
            <p:cNvSpPr/>
            <p:nvPr/>
          </p:nvSpPr>
          <p:spPr>
            <a:xfrm>
              <a:off x="3156232" y="2559462"/>
              <a:ext cx="28072" cy="33538"/>
            </a:xfrm>
            <a:custGeom>
              <a:rect b="b" l="l" r="r" t="t"/>
              <a:pathLst>
                <a:path extrusionOk="0" h="497" w="416">
                  <a:moveTo>
                    <a:pt x="416" y="0"/>
                  </a:moveTo>
                  <a:lnTo>
                    <a:pt x="1" y="241"/>
                  </a:lnTo>
                  <a:lnTo>
                    <a:pt x="1" y="275"/>
                  </a:lnTo>
                  <a:lnTo>
                    <a:pt x="1" y="496"/>
                  </a:lnTo>
                  <a:lnTo>
                    <a:pt x="35" y="479"/>
                  </a:lnTo>
                  <a:lnTo>
                    <a:pt x="35" y="258"/>
                  </a:lnTo>
                  <a:lnTo>
                    <a:pt x="71" y="230"/>
                  </a:lnTo>
                  <a:lnTo>
                    <a:pt x="80" y="454"/>
                  </a:lnTo>
                  <a:lnTo>
                    <a:pt x="107" y="435"/>
                  </a:lnTo>
                  <a:lnTo>
                    <a:pt x="107" y="213"/>
                  </a:lnTo>
                  <a:lnTo>
                    <a:pt x="150" y="188"/>
                  </a:lnTo>
                  <a:lnTo>
                    <a:pt x="150" y="409"/>
                  </a:lnTo>
                  <a:lnTo>
                    <a:pt x="186" y="390"/>
                  </a:lnTo>
                  <a:lnTo>
                    <a:pt x="186" y="168"/>
                  </a:lnTo>
                  <a:lnTo>
                    <a:pt x="231" y="143"/>
                  </a:lnTo>
                  <a:lnTo>
                    <a:pt x="231" y="364"/>
                  </a:lnTo>
                  <a:lnTo>
                    <a:pt x="267" y="347"/>
                  </a:lnTo>
                  <a:lnTo>
                    <a:pt x="267" y="124"/>
                  </a:lnTo>
                  <a:lnTo>
                    <a:pt x="309" y="98"/>
                  </a:lnTo>
                  <a:lnTo>
                    <a:pt x="309" y="320"/>
                  </a:lnTo>
                  <a:lnTo>
                    <a:pt x="346" y="303"/>
                  </a:lnTo>
                  <a:lnTo>
                    <a:pt x="346" y="81"/>
                  </a:lnTo>
                  <a:lnTo>
                    <a:pt x="382" y="53"/>
                  </a:lnTo>
                  <a:lnTo>
                    <a:pt x="382" y="275"/>
                  </a:lnTo>
                  <a:lnTo>
                    <a:pt x="416" y="258"/>
                  </a:lnTo>
                  <a:lnTo>
                    <a:pt x="416" y="36"/>
                  </a:lnTo>
                  <a:lnTo>
                    <a:pt x="416" y="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1"/>
            <p:cNvSpPr/>
            <p:nvPr/>
          </p:nvSpPr>
          <p:spPr>
            <a:xfrm>
              <a:off x="3208799" y="2610275"/>
              <a:ext cx="1957" cy="15723"/>
            </a:xfrm>
            <a:custGeom>
              <a:rect b="b" l="l" r="r" t="t"/>
              <a:pathLst>
                <a:path extrusionOk="0" h="233" w="29">
                  <a:moveTo>
                    <a:pt x="29" y="1"/>
                  </a:moveTo>
                  <a:lnTo>
                    <a:pt x="1" y="20"/>
                  </a:lnTo>
                  <a:lnTo>
                    <a:pt x="1" y="233"/>
                  </a:lnTo>
                  <a:lnTo>
                    <a:pt x="29" y="222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1"/>
            <p:cNvSpPr/>
            <p:nvPr/>
          </p:nvSpPr>
          <p:spPr>
            <a:xfrm>
              <a:off x="3214265" y="2613311"/>
              <a:ext cx="1822" cy="15588"/>
            </a:xfrm>
            <a:custGeom>
              <a:rect b="b" l="l" r="r" t="t"/>
              <a:pathLst>
                <a:path extrusionOk="0" h="231" w="27">
                  <a:moveTo>
                    <a:pt x="26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1"/>
            <p:cNvSpPr/>
            <p:nvPr/>
          </p:nvSpPr>
          <p:spPr>
            <a:xfrm>
              <a:off x="3219056" y="2616348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28" y="0"/>
                  </a:moveTo>
                  <a:lnTo>
                    <a:pt x="0" y="17"/>
                  </a:lnTo>
                  <a:lnTo>
                    <a:pt x="0" y="230"/>
                  </a:lnTo>
                  <a:lnTo>
                    <a:pt x="28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1"/>
            <p:cNvSpPr/>
            <p:nvPr/>
          </p:nvSpPr>
          <p:spPr>
            <a:xfrm>
              <a:off x="3224455" y="2619385"/>
              <a:ext cx="1822" cy="15520"/>
            </a:xfrm>
            <a:custGeom>
              <a:rect b="b" l="l" r="r" t="t"/>
              <a:pathLst>
                <a:path extrusionOk="0" h="230" w="27">
                  <a:moveTo>
                    <a:pt x="27" y="0"/>
                  </a:moveTo>
                  <a:lnTo>
                    <a:pt x="1" y="17"/>
                  </a:lnTo>
                  <a:lnTo>
                    <a:pt x="1" y="230"/>
                  </a:lnTo>
                  <a:lnTo>
                    <a:pt x="27" y="2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1"/>
            <p:cNvSpPr/>
            <p:nvPr/>
          </p:nvSpPr>
          <p:spPr>
            <a:xfrm>
              <a:off x="3229786" y="2622354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28" y="1"/>
                  </a:moveTo>
                  <a:lnTo>
                    <a:pt x="1" y="18"/>
                  </a:lnTo>
                  <a:lnTo>
                    <a:pt x="1" y="23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1"/>
            <p:cNvSpPr/>
            <p:nvPr/>
          </p:nvSpPr>
          <p:spPr>
            <a:xfrm>
              <a:off x="3234577" y="2622961"/>
              <a:ext cx="2497" cy="18017"/>
            </a:xfrm>
            <a:custGeom>
              <a:rect b="b" l="l" r="r" t="t"/>
              <a:pathLst>
                <a:path extrusionOk="0" h="267" w="37">
                  <a:moveTo>
                    <a:pt x="36" y="0"/>
                  </a:moveTo>
                  <a:lnTo>
                    <a:pt x="11" y="9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36" y="25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1"/>
            <p:cNvSpPr/>
            <p:nvPr/>
          </p:nvSpPr>
          <p:spPr>
            <a:xfrm>
              <a:off x="3206505" y="2606159"/>
              <a:ext cx="30568" cy="17410"/>
            </a:xfrm>
            <a:custGeom>
              <a:rect b="b" l="l" r="r" t="t"/>
              <a:pathLst>
                <a:path extrusionOk="0" h="258" w="453">
                  <a:moveTo>
                    <a:pt x="26" y="0"/>
                  </a:moveTo>
                  <a:lnTo>
                    <a:pt x="1" y="17"/>
                  </a:lnTo>
                  <a:lnTo>
                    <a:pt x="427" y="258"/>
                  </a:lnTo>
                  <a:lnTo>
                    <a:pt x="452" y="2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1"/>
            <p:cNvSpPr/>
            <p:nvPr/>
          </p:nvSpPr>
          <p:spPr>
            <a:xfrm>
              <a:off x="3206505" y="2607306"/>
              <a:ext cx="28814" cy="33673"/>
            </a:xfrm>
            <a:custGeom>
              <a:rect b="b" l="l" r="r" t="t"/>
              <a:pathLst>
                <a:path extrusionOk="0" h="499" w="427">
                  <a:moveTo>
                    <a:pt x="1" y="0"/>
                  </a:moveTo>
                  <a:lnTo>
                    <a:pt x="1" y="11"/>
                  </a:lnTo>
                  <a:lnTo>
                    <a:pt x="1" y="36"/>
                  </a:lnTo>
                  <a:lnTo>
                    <a:pt x="1" y="258"/>
                  </a:lnTo>
                  <a:lnTo>
                    <a:pt x="35" y="277"/>
                  </a:lnTo>
                  <a:lnTo>
                    <a:pt x="35" y="64"/>
                  </a:lnTo>
                  <a:lnTo>
                    <a:pt x="80" y="81"/>
                  </a:lnTo>
                  <a:lnTo>
                    <a:pt x="80" y="302"/>
                  </a:lnTo>
                  <a:lnTo>
                    <a:pt x="116" y="320"/>
                  </a:lnTo>
                  <a:lnTo>
                    <a:pt x="116" y="107"/>
                  </a:lnTo>
                  <a:lnTo>
                    <a:pt x="161" y="134"/>
                  </a:lnTo>
                  <a:lnTo>
                    <a:pt x="150" y="347"/>
                  </a:lnTo>
                  <a:lnTo>
                    <a:pt x="186" y="364"/>
                  </a:lnTo>
                  <a:lnTo>
                    <a:pt x="186" y="151"/>
                  </a:lnTo>
                  <a:lnTo>
                    <a:pt x="231" y="179"/>
                  </a:lnTo>
                  <a:lnTo>
                    <a:pt x="231" y="392"/>
                  </a:lnTo>
                  <a:lnTo>
                    <a:pt x="267" y="409"/>
                  </a:lnTo>
                  <a:lnTo>
                    <a:pt x="267" y="196"/>
                  </a:lnTo>
                  <a:lnTo>
                    <a:pt x="310" y="224"/>
                  </a:lnTo>
                  <a:lnTo>
                    <a:pt x="310" y="437"/>
                  </a:lnTo>
                  <a:lnTo>
                    <a:pt x="346" y="454"/>
                  </a:lnTo>
                  <a:lnTo>
                    <a:pt x="346" y="241"/>
                  </a:lnTo>
                  <a:lnTo>
                    <a:pt x="390" y="266"/>
                  </a:lnTo>
                  <a:lnTo>
                    <a:pt x="390" y="479"/>
                  </a:lnTo>
                  <a:lnTo>
                    <a:pt x="416" y="498"/>
                  </a:lnTo>
                  <a:lnTo>
                    <a:pt x="427" y="285"/>
                  </a:lnTo>
                  <a:lnTo>
                    <a:pt x="427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31"/>
            <p:cNvSpPr/>
            <p:nvPr/>
          </p:nvSpPr>
          <p:spPr>
            <a:xfrm>
              <a:off x="3234577" y="262525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36" y="0"/>
                  </a:moveTo>
                  <a:lnTo>
                    <a:pt x="11" y="19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36" y="2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31"/>
            <p:cNvSpPr/>
            <p:nvPr/>
          </p:nvSpPr>
          <p:spPr>
            <a:xfrm>
              <a:off x="3239975" y="2628292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26" y="0"/>
                  </a:moveTo>
                  <a:lnTo>
                    <a:pt x="1" y="19"/>
                  </a:lnTo>
                  <a:lnTo>
                    <a:pt x="1" y="232"/>
                  </a:lnTo>
                  <a:lnTo>
                    <a:pt x="26" y="2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1"/>
            <p:cNvSpPr/>
            <p:nvPr/>
          </p:nvSpPr>
          <p:spPr>
            <a:xfrm>
              <a:off x="3245306" y="2631261"/>
              <a:ext cx="1957" cy="16330"/>
            </a:xfrm>
            <a:custGeom>
              <a:rect b="b" l="l" r="r" t="t"/>
              <a:pathLst>
                <a:path extrusionOk="0" h="242" w="29">
                  <a:moveTo>
                    <a:pt x="28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1"/>
            <p:cNvSpPr/>
            <p:nvPr/>
          </p:nvSpPr>
          <p:spPr>
            <a:xfrm>
              <a:off x="3250772" y="2634298"/>
              <a:ext cx="1822" cy="16128"/>
            </a:xfrm>
            <a:custGeom>
              <a:rect b="b" l="l" r="r" t="t"/>
              <a:pathLst>
                <a:path extrusionOk="0" h="239" w="27">
                  <a:moveTo>
                    <a:pt x="26" y="0"/>
                  </a:moveTo>
                  <a:lnTo>
                    <a:pt x="1" y="17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31"/>
            <p:cNvSpPr/>
            <p:nvPr/>
          </p:nvSpPr>
          <p:spPr>
            <a:xfrm>
              <a:off x="3255496" y="2637334"/>
              <a:ext cx="1957" cy="16128"/>
            </a:xfrm>
            <a:custGeom>
              <a:rect b="b" l="l" r="r" t="t"/>
              <a:pathLst>
                <a:path extrusionOk="0" h="239" w="29">
                  <a:moveTo>
                    <a:pt x="29" y="0"/>
                  </a:moveTo>
                  <a:lnTo>
                    <a:pt x="1" y="17"/>
                  </a:lnTo>
                  <a:lnTo>
                    <a:pt x="1" y="239"/>
                  </a:lnTo>
                  <a:lnTo>
                    <a:pt x="29" y="2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31"/>
            <p:cNvSpPr/>
            <p:nvPr/>
          </p:nvSpPr>
          <p:spPr>
            <a:xfrm>
              <a:off x="3260961" y="2637874"/>
              <a:ext cx="1822" cy="18624"/>
            </a:xfrm>
            <a:custGeom>
              <a:rect b="b" l="l" r="r" t="t"/>
              <a:pathLst>
                <a:path extrusionOk="0" h="276" w="27">
                  <a:moveTo>
                    <a:pt x="26" y="1"/>
                  </a:moveTo>
                  <a:lnTo>
                    <a:pt x="1" y="9"/>
                  </a:lnTo>
                  <a:lnTo>
                    <a:pt x="1" y="275"/>
                  </a:lnTo>
                  <a:lnTo>
                    <a:pt x="26" y="25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1"/>
            <p:cNvSpPr/>
            <p:nvPr/>
          </p:nvSpPr>
          <p:spPr>
            <a:xfrm>
              <a:off x="3232822" y="2621072"/>
              <a:ext cx="29961" cy="17477"/>
            </a:xfrm>
            <a:custGeom>
              <a:rect b="b" l="l" r="r" t="t"/>
              <a:pathLst>
                <a:path extrusionOk="0" h="259" w="444">
                  <a:moveTo>
                    <a:pt x="26" y="1"/>
                  </a:moveTo>
                  <a:lnTo>
                    <a:pt x="0" y="20"/>
                  </a:lnTo>
                  <a:lnTo>
                    <a:pt x="418" y="258"/>
                  </a:lnTo>
                  <a:lnTo>
                    <a:pt x="443" y="25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1"/>
            <p:cNvSpPr/>
            <p:nvPr/>
          </p:nvSpPr>
          <p:spPr>
            <a:xfrm>
              <a:off x="3232822" y="2622354"/>
              <a:ext cx="28207" cy="34145"/>
            </a:xfrm>
            <a:custGeom>
              <a:rect b="b" l="l" r="r" t="t"/>
              <a:pathLst>
                <a:path extrusionOk="0" h="506" w="418">
                  <a:moveTo>
                    <a:pt x="0" y="1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0" y="256"/>
                  </a:lnTo>
                  <a:lnTo>
                    <a:pt x="26" y="275"/>
                  </a:lnTo>
                  <a:lnTo>
                    <a:pt x="37" y="62"/>
                  </a:lnTo>
                  <a:lnTo>
                    <a:pt x="71" y="88"/>
                  </a:lnTo>
                  <a:lnTo>
                    <a:pt x="71" y="301"/>
                  </a:lnTo>
                  <a:lnTo>
                    <a:pt x="107" y="320"/>
                  </a:lnTo>
                  <a:lnTo>
                    <a:pt x="107" y="107"/>
                  </a:lnTo>
                  <a:lnTo>
                    <a:pt x="152" y="133"/>
                  </a:lnTo>
                  <a:lnTo>
                    <a:pt x="152" y="346"/>
                  </a:lnTo>
                  <a:lnTo>
                    <a:pt x="186" y="373"/>
                  </a:lnTo>
                  <a:lnTo>
                    <a:pt x="186" y="150"/>
                  </a:lnTo>
                  <a:lnTo>
                    <a:pt x="230" y="177"/>
                  </a:lnTo>
                  <a:lnTo>
                    <a:pt x="230" y="390"/>
                  </a:lnTo>
                  <a:lnTo>
                    <a:pt x="267" y="416"/>
                  </a:lnTo>
                  <a:lnTo>
                    <a:pt x="267" y="194"/>
                  </a:lnTo>
                  <a:lnTo>
                    <a:pt x="303" y="222"/>
                  </a:lnTo>
                  <a:lnTo>
                    <a:pt x="303" y="435"/>
                  </a:lnTo>
                  <a:lnTo>
                    <a:pt x="337" y="461"/>
                  </a:lnTo>
                  <a:lnTo>
                    <a:pt x="337" y="239"/>
                  </a:lnTo>
                  <a:lnTo>
                    <a:pt x="382" y="267"/>
                  </a:lnTo>
                  <a:lnTo>
                    <a:pt x="382" y="480"/>
                  </a:lnTo>
                  <a:lnTo>
                    <a:pt x="418" y="505"/>
                  </a:lnTo>
                  <a:lnTo>
                    <a:pt x="418" y="284"/>
                  </a:lnTo>
                  <a:lnTo>
                    <a:pt x="418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31"/>
            <p:cNvSpPr/>
            <p:nvPr/>
          </p:nvSpPr>
          <p:spPr>
            <a:xfrm>
              <a:off x="3260961" y="2640304"/>
              <a:ext cx="1822" cy="16195"/>
            </a:xfrm>
            <a:custGeom>
              <a:rect b="b" l="l" r="r" t="t"/>
              <a:pathLst>
                <a:path extrusionOk="0" h="240" w="27">
                  <a:moveTo>
                    <a:pt x="26" y="1"/>
                  </a:moveTo>
                  <a:lnTo>
                    <a:pt x="1" y="18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31"/>
            <p:cNvSpPr/>
            <p:nvPr/>
          </p:nvSpPr>
          <p:spPr>
            <a:xfrm>
              <a:off x="3266292" y="2643205"/>
              <a:ext cx="1957" cy="16263"/>
            </a:xfrm>
            <a:custGeom>
              <a:rect b="b" l="l" r="r" t="t"/>
              <a:pathLst>
                <a:path extrusionOk="0" h="241" w="29">
                  <a:moveTo>
                    <a:pt x="28" y="0"/>
                  </a:moveTo>
                  <a:lnTo>
                    <a:pt x="1" y="20"/>
                  </a:lnTo>
                  <a:lnTo>
                    <a:pt x="1" y="241"/>
                  </a:lnTo>
                  <a:lnTo>
                    <a:pt x="28" y="2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1"/>
            <p:cNvSpPr/>
            <p:nvPr/>
          </p:nvSpPr>
          <p:spPr>
            <a:xfrm>
              <a:off x="3271758" y="2646242"/>
              <a:ext cx="1754" cy="16263"/>
            </a:xfrm>
            <a:custGeom>
              <a:rect b="b" l="l" r="r" t="t"/>
              <a:pathLst>
                <a:path extrusionOk="0" h="241" w="26">
                  <a:moveTo>
                    <a:pt x="26" y="0"/>
                  </a:moveTo>
                  <a:lnTo>
                    <a:pt x="0" y="19"/>
                  </a:lnTo>
                  <a:lnTo>
                    <a:pt x="0" y="241"/>
                  </a:lnTo>
                  <a:lnTo>
                    <a:pt x="26" y="2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1"/>
            <p:cNvSpPr/>
            <p:nvPr/>
          </p:nvSpPr>
          <p:spPr>
            <a:xfrm>
              <a:off x="3276482" y="2649211"/>
              <a:ext cx="1957" cy="16330"/>
            </a:xfrm>
            <a:custGeom>
              <a:rect b="b" l="l" r="r" t="t"/>
              <a:pathLst>
                <a:path extrusionOk="0" h="242" w="29">
                  <a:moveTo>
                    <a:pt x="28" y="1"/>
                  </a:moveTo>
                  <a:lnTo>
                    <a:pt x="1" y="18"/>
                  </a:lnTo>
                  <a:lnTo>
                    <a:pt x="1" y="241"/>
                  </a:lnTo>
                  <a:lnTo>
                    <a:pt x="28" y="222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3281948" y="2652248"/>
              <a:ext cx="1822" cy="16128"/>
            </a:xfrm>
            <a:custGeom>
              <a:rect b="b" l="l" r="r" t="t"/>
              <a:pathLst>
                <a:path extrusionOk="0" h="239" w="27">
                  <a:moveTo>
                    <a:pt x="26" y="1"/>
                  </a:moveTo>
                  <a:lnTo>
                    <a:pt x="1" y="18"/>
                  </a:lnTo>
                  <a:lnTo>
                    <a:pt x="1" y="239"/>
                  </a:lnTo>
                  <a:lnTo>
                    <a:pt x="26" y="2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3287279" y="2652855"/>
              <a:ext cx="1889" cy="18557"/>
            </a:xfrm>
            <a:custGeom>
              <a:rect b="b" l="l" r="r" t="t"/>
              <a:pathLst>
                <a:path extrusionOk="0" h="275" w="28">
                  <a:moveTo>
                    <a:pt x="28" y="0"/>
                  </a:moveTo>
                  <a:lnTo>
                    <a:pt x="0" y="17"/>
                  </a:lnTo>
                  <a:lnTo>
                    <a:pt x="0" y="275"/>
                  </a:lnTo>
                  <a:lnTo>
                    <a:pt x="28" y="2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3258532" y="2636727"/>
              <a:ext cx="30636" cy="17342"/>
            </a:xfrm>
            <a:custGeom>
              <a:rect b="b" l="l" r="r" t="t"/>
              <a:pathLst>
                <a:path extrusionOk="0" h="257" w="454">
                  <a:moveTo>
                    <a:pt x="28" y="1"/>
                  </a:moveTo>
                  <a:lnTo>
                    <a:pt x="1" y="9"/>
                  </a:lnTo>
                  <a:lnTo>
                    <a:pt x="426" y="256"/>
                  </a:lnTo>
                  <a:lnTo>
                    <a:pt x="454" y="23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3258532" y="2637334"/>
              <a:ext cx="28814" cy="34077"/>
            </a:xfrm>
            <a:custGeom>
              <a:rect b="b" l="l" r="r" t="t"/>
              <a:pathLst>
                <a:path extrusionOk="0" h="505" w="427">
                  <a:moveTo>
                    <a:pt x="1" y="0"/>
                  </a:moveTo>
                  <a:lnTo>
                    <a:pt x="1" y="9"/>
                  </a:lnTo>
                  <a:lnTo>
                    <a:pt x="1" y="45"/>
                  </a:lnTo>
                  <a:lnTo>
                    <a:pt x="1" y="258"/>
                  </a:lnTo>
                  <a:lnTo>
                    <a:pt x="37" y="283"/>
                  </a:lnTo>
                  <a:lnTo>
                    <a:pt x="37" y="62"/>
                  </a:lnTo>
                  <a:lnTo>
                    <a:pt x="81" y="87"/>
                  </a:lnTo>
                  <a:lnTo>
                    <a:pt x="81" y="300"/>
                  </a:lnTo>
                  <a:lnTo>
                    <a:pt x="116" y="328"/>
                  </a:lnTo>
                  <a:lnTo>
                    <a:pt x="116" y="107"/>
                  </a:lnTo>
                  <a:lnTo>
                    <a:pt x="160" y="132"/>
                  </a:lnTo>
                  <a:lnTo>
                    <a:pt x="160" y="345"/>
                  </a:lnTo>
                  <a:lnTo>
                    <a:pt x="196" y="373"/>
                  </a:lnTo>
                  <a:lnTo>
                    <a:pt x="196" y="151"/>
                  </a:lnTo>
                  <a:lnTo>
                    <a:pt x="230" y="177"/>
                  </a:lnTo>
                  <a:lnTo>
                    <a:pt x="230" y="398"/>
                  </a:lnTo>
                  <a:lnTo>
                    <a:pt x="267" y="417"/>
                  </a:lnTo>
                  <a:lnTo>
                    <a:pt x="267" y="194"/>
                  </a:lnTo>
                  <a:lnTo>
                    <a:pt x="311" y="222"/>
                  </a:lnTo>
                  <a:lnTo>
                    <a:pt x="311" y="443"/>
                  </a:lnTo>
                  <a:lnTo>
                    <a:pt x="348" y="460"/>
                  </a:lnTo>
                  <a:lnTo>
                    <a:pt x="348" y="239"/>
                  </a:lnTo>
                  <a:lnTo>
                    <a:pt x="390" y="266"/>
                  </a:lnTo>
                  <a:lnTo>
                    <a:pt x="390" y="488"/>
                  </a:lnTo>
                  <a:lnTo>
                    <a:pt x="426" y="505"/>
                  </a:lnTo>
                  <a:lnTo>
                    <a:pt x="426" y="283"/>
                  </a:lnTo>
                  <a:lnTo>
                    <a:pt x="426" y="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3312989" y="2641451"/>
              <a:ext cx="1957" cy="15588"/>
            </a:xfrm>
            <a:custGeom>
              <a:rect b="b" l="l" r="r" t="t"/>
              <a:pathLst>
                <a:path extrusionOk="0" h="231" w="29">
                  <a:moveTo>
                    <a:pt x="0" y="1"/>
                  </a:moveTo>
                  <a:lnTo>
                    <a:pt x="0" y="222"/>
                  </a:lnTo>
                  <a:lnTo>
                    <a:pt x="28" y="231"/>
                  </a:lnTo>
                  <a:lnTo>
                    <a:pt x="28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3308265" y="2644487"/>
              <a:ext cx="1754" cy="15588"/>
            </a:xfrm>
            <a:custGeom>
              <a:rect b="b" l="l" r="r" t="t"/>
              <a:pathLst>
                <a:path extrusionOk="0" h="231" w="26">
                  <a:moveTo>
                    <a:pt x="0" y="1"/>
                  </a:moveTo>
                  <a:lnTo>
                    <a:pt x="0" y="222"/>
                  </a:lnTo>
                  <a:lnTo>
                    <a:pt x="26" y="230"/>
                  </a:lnTo>
                  <a:lnTo>
                    <a:pt x="2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3302799" y="2647524"/>
              <a:ext cx="1889" cy="15588"/>
            </a:xfrm>
            <a:custGeom>
              <a:rect b="b" l="l" r="r" t="t"/>
              <a:pathLst>
                <a:path extrusionOk="0" h="231" w="28">
                  <a:moveTo>
                    <a:pt x="0" y="0"/>
                  </a:moveTo>
                  <a:lnTo>
                    <a:pt x="0" y="222"/>
                  </a:lnTo>
                  <a:lnTo>
                    <a:pt x="28" y="230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3297468" y="2650358"/>
              <a:ext cx="1822" cy="15723"/>
            </a:xfrm>
            <a:custGeom>
              <a:rect b="b" l="l" r="r" t="t"/>
              <a:pathLst>
                <a:path extrusionOk="0" h="233" w="27">
                  <a:moveTo>
                    <a:pt x="0" y="1"/>
                  </a:moveTo>
                  <a:lnTo>
                    <a:pt x="0" y="224"/>
                  </a:lnTo>
                  <a:lnTo>
                    <a:pt x="26" y="233"/>
                  </a:lnTo>
                  <a:lnTo>
                    <a:pt x="2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3292002" y="2653395"/>
              <a:ext cx="2497" cy="15723"/>
            </a:xfrm>
            <a:custGeom>
              <a:rect b="b" l="l" r="r" t="t"/>
              <a:pathLst>
                <a:path extrusionOk="0" h="233" w="37">
                  <a:moveTo>
                    <a:pt x="1" y="1"/>
                  </a:moveTo>
                  <a:lnTo>
                    <a:pt x="11" y="222"/>
                  </a:lnTo>
                  <a:lnTo>
                    <a:pt x="37" y="233"/>
                  </a:lnTo>
                  <a:lnTo>
                    <a:pt x="37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3287279" y="2654002"/>
              <a:ext cx="1889" cy="18017"/>
            </a:xfrm>
            <a:custGeom>
              <a:rect b="b" l="l" r="r" t="t"/>
              <a:pathLst>
                <a:path extrusionOk="0" h="267" w="28">
                  <a:moveTo>
                    <a:pt x="0" y="0"/>
                  </a:moveTo>
                  <a:lnTo>
                    <a:pt x="0" y="258"/>
                  </a:lnTo>
                  <a:lnTo>
                    <a:pt x="28" y="266"/>
                  </a:lnTo>
                  <a:lnTo>
                    <a:pt x="2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3287279" y="2637334"/>
              <a:ext cx="29961" cy="17410"/>
            </a:xfrm>
            <a:custGeom>
              <a:rect b="b" l="l" r="r" t="t"/>
              <a:pathLst>
                <a:path extrusionOk="0" h="258" w="444">
                  <a:moveTo>
                    <a:pt x="418" y="0"/>
                  </a:moveTo>
                  <a:lnTo>
                    <a:pt x="0" y="247"/>
                  </a:lnTo>
                  <a:lnTo>
                    <a:pt x="28" y="258"/>
                  </a:lnTo>
                  <a:lnTo>
                    <a:pt x="443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3289168" y="2638482"/>
              <a:ext cx="28072" cy="33538"/>
            </a:xfrm>
            <a:custGeom>
              <a:rect b="b" l="l" r="r" t="t"/>
              <a:pathLst>
                <a:path extrusionOk="0" h="497" w="416">
                  <a:moveTo>
                    <a:pt x="415" y="0"/>
                  </a:moveTo>
                  <a:lnTo>
                    <a:pt x="0" y="241"/>
                  </a:lnTo>
                  <a:lnTo>
                    <a:pt x="0" y="283"/>
                  </a:lnTo>
                  <a:lnTo>
                    <a:pt x="0" y="496"/>
                  </a:lnTo>
                  <a:lnTo>
                    <a:pt x="34" y="479"/>
                  </a:lnTo>
                  <a:lnTo>
                    <a:pt x="34" y="266"/>
                  </a:lnTo>
                  <a:lnTo>
                    <a:pt x="79" y="241"/>
                  </a:lnTo>
                  <a:lnTo>
                    <a:pt x="79" y="454"/>
                  </a:lnTo>
                  <a:lnTo>
                    <a:pt x="115" y="434"/>
                  </a:lnTo>
                  <a:lnTo>
                    <a:pt x="106" y="222"/>
                  </a:lnTo>
                  <a:lnTo>
                    <a:pt x="149" y="196"/>
                  </a:lnTo>
                  <a:lnTo>
                    <a:pt x="149" y="409"/>
                  </a:lnTo>
                  <a:lnTo>
                    <a:pt x="185" y="390"/>
                  </a:lnTo>
                  <a:lnTo>
                    <a:pt x="185" y="177"/>
                  </a:lnTo>
                  <a:lnTo>
                    <a:pt x="230" y="151"/>
                  </a:lnTo>
                  <a:lnTo>
                    <a:pt x="230" y="364"/>
                  </a:lnTo>
                  <a:lnTo>
                    <a:pt x="266" y="347"/>
                  </a:lnTo>
                  <a:lnTo>
                    <a:pt x="266" y="134"/>
                  </a:lnTo>
                  <a:lnTo>
                    <a:pt x="309" y="107"/>
                  </a:lnTo>
                  <a:lnTo>
                    <a:pt x="309" y="319"/>
                  </a:lnTo>
                  <a:lnTo>
                    <a:pt x="345" y="302"/>
                  </a:lnTo>
                  <a:lnTo>
                    <a:pt x="345" y="90"/>
                  </a:lnTo>
                  <a:lnTo>
                    <a:pt x="381" y="62"/>
                  </a:lnTo>
                  <a:lnTo>
                    <a:pt x="381" y="275"/>
                  </a:lnTo>
                  <a:lnTo>
                    <a:pt x="415" y="258"/>
                  </a:lnTo>
                  <a:lnTo>
                    <a:pt x="415" y="36"/>
                  </a:lnTo>
                  <a:lnTo>
                    <a:pt x="415" y="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3374598" y="2638482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07" y="0"/>
                  </a:moveTo>
                  <a:lnTo>
                    <a:pt x="11" y="53"/>
                  </a:lnTo>
                  <a:lnTo>
                    <a:pt x="1" y="1011"/>
                  </a:lnTo>
                  <a:lnTo>
                    <a:pt x="107" y="958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3368120" y="2634838"/>
              <a:ext cx="13766" cy="7288"/>
            </a:xfrm>
            <a:custGeom>
              <a:rect b="b" l="l" r="r" t="t"/>
              <a:pathLst>
                <a:path extrusionOk="0" h="108" w="204">
                  <a:moveTo>
                    <a:pt x="107" y="1"/>
                  </a:moveTo>
                  <a:lnTo>
                    <a:pt x="1" y="54"/>
                  </a:lnTo>
                  <a:lnTo>
                    <a:pt x="107" y="107"/>
                  </a:lnTo>
                  <a:lnTo>
                    <a:pt x="203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3368120" y="2638482"/>
              <a:ext cx="7288" cy="68290"/>
            </a:xfrm>
            <a:custGeom>
              <a:rect b="b" l="l" r="r" t="t"/>
              <a:pathLst>
                <a:path extrusionOk="0" h="1012" w="108">
                  <a:moveTo>
                    <a:pt x="1" y="0"/>
                  </a:moveTo>
                  <a:lnTo>
                    <a:pt x="1" y="958"/>
                  </a:lnTo>
                  <a:lnTo>
                    <a:pt x="97" y="1011"/>
                  </a:lnTo>
                  <a:lnTo>
                    <a:pt x="107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3374598" y="2600085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1" y="1"/>
                  </a:moveTo>
                  <a:lnTo>
                    <a:pt x="1" y="1350"/>
                  </a:lnTo>
                  <a:lnTo>
                    <a:pt x="480" y="10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31"/>
            <p:cNvSpPr/>
            <p:nvPr/>
          </p:nvSpPr>
          <p:spPr>
            <a:xfrm>
              <a:off x="3343017" y="2600085"/>
              <a:ext cx="31648" cy="91165"/>
            </a:xfrm>
            <a:custGeom>
              <a:rect b="b" l="l" r="r" t="t"/>
              <a:pathLst>
                <a:path extrusionOk="0" h="1351" w="469">
                  <a:moveTo>
                    <a:pt x="469" y="1"/>
                  </a:moveTo>
                  <a:lnTo>
                    <a:pt x="0" y="1093"/>
                  </a:lnTo>
                  <a:lnTo>
                    <a:pt x="469" y="1350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31"/>
            <p:cNvSpPr/>
            <p:nvPr/>
          </p:nvSpPr>
          <p:spPr>
            <a:xfrm>
              <a:off x="3374598" y="2596509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1" y="1"/>
                  </a:moveTo>
                  <a:lnTo>
                    <a:pt x="1" y="1154"/>
                  </a:lnTo>
                  <a:lnTo>
                    <a:pt x="409" y="9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3347201" y="2596509"/>
              <a:ext cx="27464" cy="77939"/>
            </a:xfrm>
            <a:custGeom>
              <a:rect b="b" l="l" r="r" t="t"/>
              <a:pathLst>
                <a:path extrusionOk="0" h="1155" w="407">
                  <a:moveTo>
                    <a:pt x="407" y="1"/>
                  </a:moveTo>
                  <a:lnTo>
                    <a:pt x="0" y="933"/>
                  </a:lnTo>
                  <a:lnTo>
                    <a:pt x="407" y="115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3374598" y="2582878"/>
              <a:ext cx="22336" cy="61677"/>
            </a:xfrm>
            <a:custGeom>
              <a:rect b="b" l="l" r="r" t="t"/>
              <a:pathLst>
                <a:path extrusionOk="0" h="914" w="331">
                  <a:moveTo>
                    <a:pt x="1" y="0"/>
                  </a:moveTo>
                  <a:lnTo>
                    <a:pt x="1" y="914"/>
                  </a:lnTo>
                  <a:lnTo>
                    <a:pt x="331" y="7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3353072" y="2582878"/>
              <a:ext cx="21594" cy="61677"/>
            </a:xfrm>
            <a:custGeom>
              <a:rect b="b" l="l" r="r" t="t"/>
              <a:pathLst>
                <a:path extrusionOk="0" h="914" w="320">
                  <a:moveTo>
                    <a:pt x="320" y="0"/>
                  </a:moveTo>
                  <a:lnTo>
                    <a:pt x="0" y="745"/>
                  </a:lnTo>
                  <a:lnTo>
                    <a:pt x="320" y="91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3374598" y="2570192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1" y="1"/>
                  </a:moveTo>
                  <a:lnTo>
                    <a:pt x="1" y="720"/>
                  </a:lnTo>
                  <a:lnTo>
                    <a:pt x="258" y="5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3357930" y="2570192"/>
              <a:ext cx="16735" cy="48653"/>
            </a:xfrm>
            <a:custGeom>
              <a:rect b="b" l="l" r="r" t="t"/>
              <a:pathLst>
                <a:path extrusionOk="0" h="721" w="248">
                  <a:moveTo>
                    <a:pt x="248" y="1"/>
                  </a:moveTo>
                  <a:lnTo>
                    <a:pt x="1" y="578"/>
                  </a:lnTo>
                  <a:lnTo>
                    <a:pt x="248" y="72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3390253" y="2616888"/>
              <a:ext cx="1215" cy="3711"/>
            </a:xfrm>
            <a:custGeom>
              <a:rect b="b" l="l" r="r" t="t"/>
              <a:pathLst>
                <a:path extrusionOk="0" h="55" w="18">
                  <a:moveTo>
                    <a:pt x="1" y="1"/>
                  </a:moveTo>
                  <a:lnTo>
                    <a:pt x="1" y="1"/>
                  </a:lnTo>
                  <a:lnTo>
                    <a:pt x="18" y="54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3388431" y="2613919"/>
              <a:ext cx="1889" cy="3037"/>
            </a:xfrm>
            <a:custGeom>
              <a:rect b="b" l="l" r="r" t="t"/>
              <a:pathLst>
                <a:path extrusionOk="0" h="45" w="28">
                  <a:moveTo>
                    <a:pt x="0" y="0"/>
                  </a:moveTo>
                  <a:lnTo>
                    <a:pt x="28" y="45"/>
                  </a:lnTo>
                  <a:lnTo>
                    <a:pt x="28" y="45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3361507" y="2611624"/>
              <a:ext cx="675" cy="1754"/>
            </a:xfrm>
            <a:custGeom>
              <a:rect b="b" l="l" r="r" t="t"/>
              <a:pathLst>
                <a:path extrusionOk="0" h="26" w="10">
                  <a:moveTo>
                    <a:pt x="9" y="0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18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3374598" y="2611624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97" y="0"/>
                  </a:moveTo>
                  <a:lnTo>
                    <a:pt x="1" y="106"/>
                  </a:lnTo>
                  <a:lnTo>
                    <a:pt x="1" y="185"/>
                  </a:lnTo>
                  <a:lnTo>
                    <a:pt x="250" y="132"/>
                  </a:lnTo>
                  <a:lnTo>
                    <a:pt x="233" y="79"/>
                  </a:lnTo>
                  <a:lnTo>
                    <a:pt x="205" y="3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3361507" y="2611624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9" y="0"/>
                  </a:moveTo>
                  <a:lnTo>
                    <a:pt x="1" y="26"/>
                  </a:lnTo>
                  <a:lnTo>
                    <a:pt x="195" y="185"/>
                  </a:lnTo>
                  <a:lnTo>
                    <a:pt x="195" y="10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3374598" y="2611624"/>
              <a:ext cx="13294" cy="7220"/>
            </a:xfrm>
            <a:custGeom>
              <a:rect b="b" l="l" r="r" t="t"/>
              <a:pathLst>
                <a:path extrusionOk="0" h="107" w="197">
                  <a:moveTo>
                    <a:pt x="197" y="0"/>
                  </a:moveTo>
                  <a:lnTo>
                    <a:pt x="1" y="10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3362114" y="2611624"/>
              <a:ext cx="12551" cy="7220"/>
            </a:xfrm>
            <a:custGeom>
              <a:rect b="b" l="l" r="r" t="t"/>
              <a:pathLst>
                <a:path extrusionOk="0" h="107" w="18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86" y="10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3393290" y="2639021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0" y="1"/>
                  </a:moveTo>
                  <a:lnTo>
                    <a:pt x="0" y="1"/>
                  </a:lnTo>
                  <a:lnTo>
                    <a:pt x="62" y="13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3392008" y="2635445"/>
              <a:ext cx="1350" cy="3644"/>
            </a:xfrm>
            <a:custGeom>
              <a:rect b="b" l="l" r="r" t="t"/>
              <a:pathLst>
                <a:path extrusionOk="0" h="54" w="20">
                  <a:moveTo>
                    <a:pt x="0" y="0"/>
                  </a:moveTo>
                  <a:lnTo>
                    <a:pt x="0" y="0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136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3374598" y="2635445"/>
              <a:ext cx="22943" cy="16330"/>
            </a:xfrm>
            <a:custGeom>
              <a:rect b="b" l="l" r="r" t="t"/>
              <a:pathLst>
                <a:path extrusionOk="0" h="242" w="340">
                  <a:moveTo>
                    <a:pt x="258" y="0"/>
                  </a:moveTo>
                  <a:lnTo>
                    <a:pt x="1" y="135"/>
                  </a:lnTo>
                  <a:lnTo>
                    <a:pt x="1" y="241"/>
                  </a:lnTo>
                  <a:lnTo>
                    <a:pt x="339" y="188"/>
                  </a:lnTo>
                  <a:lnTo>
                    <a:pt x="277" y="5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3357390" y="2635445"/>
              <a:ext cx="17275" cy="16330"/>
            </a:xfrm>
            <a:custGeom>
              <a:rect b="b" l="l" r="r" t="t"/>
              <a:pathLst>
                <a:path extrusionOk="0" h="242" w="256">
                  <a:moveTo>
                    <a:pt x="9" y="0"/>
                  </a:moveTo>
                  <a:lnTo>
                    <a:pt x="0" y="20"/>
                  </a:lnTo>
                  <a:lnTo>
                    <a:pt x="256" y="241"/>
                  </a:lnTo>
                  <a:lnTo>
                    <a:pt x="256" y="1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31"/>
            <p:cNvSpPr/>
            <p:nvPr/>
          </p:nvSpPr>
          <p:spPr>
            <a:xfrm>
              <a:off x="3401050" y="2660008"/>
              <a:ext cx="5938" cy="13833"/>
            </a:xfrm>
            <a:custGeom>
              <a:rect b="b" l="l" r="r" t="t"/>
              <a:pathLst>
                <a:path extrusionOk="0" h="205" w="88">
                  <a:moveTo>
                    <a:pt x="0" y="0"/>
                  </a:moveTo>
                  <a:lnTo>
                    <a:pt x="0" y="0"/>
                  </a:lnTo>
                  <a:lnTo>
                    <a:pt x="88" y="20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31"/>
            <p:cNvSpPr/>
            <p:nvPr/>
          </p:nvSpPr>
          <p:spPr>
            <a:xfrm>
              <a:off x="3374598" y="2660008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2" y="0"/>
                  </a:moveTo>
                  <a:lnTo>
                    <a:pt x="1" y="213"/>
                  </a:lnTo>
                  <a:lnTo>
                    <a:pt x="1" y="311"/>
                  </a:lnTo>
                  <a:lnTo>
                    <a:pt x="480" y="20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3347741" y="2660008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18" y="0"/>
                  </a:moveTo>
                  <a:lnTo>
                    <a:pt x="1" y="28"/>
                  </a:lnTo>
                  <a:lnTo>
                    <a:pt x="399" y="311"/>
                  </a:lnTo>
                  <a:lnTo>
                    <a:pt x="399" y="21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3368120" y="2687607"/>
              <a:ext cx="13766" cy="8368"/>
            </a:xfrm>
            <a:custGeom>
              <a:rect b="b" l="l" r="r" t="t"/>
              <a:pathLst>
                <a:path extrusionOk="0" h="124" w="204">
                  <a:moveTo>
                    <a:pt x="1" y="0"/>
                  </a:moveTo>
                  <a:lnTo>
                    <a:pt x="1" y="17"/>
                  </a:lnTo>
                  <a:lnTo>
                    <a:pt x="1" y="17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03" y="124"/>
                  </a:lnTo>
                  <a:lnTo>
                    <a:pt x="203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3374598" y="2687607"/>
              <a:ext cx="7288" cy="8368"/>
            </a:xfrm>
            <a:custGeom>
              <a:rect b="b" l="l" r="r" t="t"/>
              <a:pathLst>
                <a:path extrusionOk="0" h="124" w="108">
                  <a:moveTo>
                    <a:pt x="107" y="0"/>
                  </a:moveTo>
                  <a:lnTo>
                    <a:pt x="1" y="53"/>
                  </a:lnTo>
                  <a:lnTo>
                    <a:pt x="1" y="115"/>
                  </a:lnTo>
                  <a:lnTo>
                    <a:pt x="11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3368120" y="2687607"/>
              <a:ext cx="6546" cy="7828"/>
            </a:xfrm>
            <a:custGeom>
              <a:rect b="b" l="l" r="r" t="t"/>
              <a:pathLst>
                <a:path extrusionOk="0" h="116" w="97">
                  <a:moveTo>
                    <a:pt x="1" y="0"/>
                  </a:moveTo>
                  <a:lnTo>
                    <a:pt x="1" y="17"/>
                  </a:lnTo>
                  <a:lnTo>
                    <a:pt x="97" y="115"/>
                  </a:lnTo>
                  <a:lnTo>
                    <a:pt x="97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3368120" y="2687607"/>
              <a:ext cx="6546" cy="3644"/>
            </a:xfrm>
            <a:custGeom>
              <a:rect b="b" l="l" r="r" t="t"/>
              <a:pathLst>
                <a:path extrusionOk="0" h="54" w="9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7" y="5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1"/>
            <p:cNvSpPr/>
            <p:nvPr/>
          </p:nvSpPr>
          <p:spPr>
            <a:xfrm>
              <a:off x="4144478" y="2401423"/>
              <a:ext cx="22741" cy="104189"/>
            </a:xfrm>
            <a:custGeom>
              <a:rect b="b" l="l" r="r" t="t"/>
              <a:pathLst>
                <a:path extrusionOk="0" h="1544" w="337">
                  <a:moveTo>
                    <a:pt x="337" y="0"/>
                  </a:moveTo>
                  <a:cubicBezTo>
                    <a:pt x="337" y="28"/>
                    <a:pt x="320" y="45"/>
                    <a:pt x="284" y="71"/>
                  </a:cubicBezTo>
                  <a:lnTo>
                    <a:pt x="275" y="71"/>
                  </a:lnTo>
                  <a:lnTo>
                    <a:pt x="267" y="81"/>
                  </a:lnTo>
                  <a:lnTo>
                    <a:pt x="258" y="81"/>
                  </a:lnTo>
                  <a:cubicBezTo>
                    <a:pt x="258" y="81"/>
                    <a:pt x="248" y="81"/>
                    <a:pt x="239" y="90"/>
                  </a:cubicBezTo>
                  <a:lnTo>
                    <a:pt x="213" y="90"/>
                  </a:lnTo>
                  <a:lnTo>
                    <a:pt x="205" y="98"/>
                  </a:lnTo>
                  <a:lnTo>
                    <a:pt x="133" y="98"/>
                  </a:lnTo>
                  <a:cubicBezTo>
                    <a:pt x="124" y="98"/>
                    <a:pt x="124" y="90"/>
                    <a:pt x="116" y="90"/>
                  </a:cubicBezTo>
                  <a:lnTo>
                    <a:pt x="88" y="90"/>
                  </a:lnTo>
                  <a:lnTo>
                    <a:pt x="88" y="81"/>
                  </a:lnTo>
                  <a:lnTo>
                    <a:pt x="62" y="81"/>
                  </a:lnTo>
                  <a:lnTo>
                    <a:pt x="62" y="71"/>
                  </a:lnTo>
                  <a:lnTo>
                    <a:pt x="45" y="71"/>
                  </a:lnTo>
                  <a:lnTo>
                    <a:pt x="35" y="62"/>
                  </a:lnTo>
                  <a:lnTo>
                    <a:pt x="26" y="54"/>
                  </a:lnTo>
                  <a:lnTo>
                    <a:pt x="18" y="45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" y="28"/>
                  </a:lnTo>
                  <a:lnTo>
                    <a:pt x="1" y="1446"/>
                  </a:lnTo>
                  <a:lnTo>
                    <a:pt x="1" y="1455"/>
                  </a:lnTo>
                  <a:lnTo>
                    <a:pt x="1" y="1465"/>
                  </a:lnTo>
                  <a:lnTo>
                    <a:pt x="1" y="1474"/>
                  </a:lnTo>
                  <a:lnTo>
                    <a:pt x="9" y="1474"/>
                  </a:lnTo>
                  <a:lnTo>
                    <a:pt x="9" y="1482"/>
                  </a:lnTo>
                  <a:lnTo>
                    <a:pt x="18" y="1491"/>
                  </a:lnTo>
                  <a:lnTo>
                    <a:pt x="26" y="1499"/>
                  </a:lnTo>
                  <a:lnTo>
                    <a:pt x="35" y="1508"/>
                  </a:lnTo>
                  <a:lnTo>
                    <a:pt x="45" y="1518"/>
                  </a:lnTo>
                  <a:lnTo>
                    <a:pt x="54" y="1518"/>
                  </a:lnTo>
                  <a:lnTo>
                    <a:pt x="62" y="1527"/>
                  </a:lnTo>
                  <a:lnTo>
                    <a:pt x="71" y="1527"/>
                  </a:lnTo>
                  <a:cubicBezTo>
                    <a:pt x="71" y="1535"/>
                    <a:pt x="79" y="1535"/>
                    <a:pt x="79" y="1535"/>
                  </a:cubicBezTo>
                  <a:lnTo>
                    <a:pt x="99" y="1535"/>
                  </a:lnTo>
                  <a:lnTo>
                    <a:pt x="107" y="1544"/>
                  </a:lnTo>
                  <a:lnTo>
                    <a:pt x="231" y="1544"/>
                  </a:lnTo>
                  <a:lnTo>
                    <a:pt x="239" y="1535"/>
                  </a:lnTo>
                  <a:lnTo>
                    <a:pt x="267" y="1535"/>
                  </a:lnTo>
                  <a:lnTo>
                    <a:pt x="267" y="1527"/>
                  </a:lnTo>
                  <a:lnTo>
                    <a:pt x="275" y="1527"/>
                  </a:lnTo>
                  <a:cubicBezTo>
                    <a:pt x="284" y="1527"/>
                    <a:pt x="284" y="1518"/>
                    <a:pt x="292" y="1518"/>
                  </a:cubicBezTo>
                  <a:cubicBezTo>
                    <a:pt x="320" y="1499"/>
                    <a:pt x="337" y="1474"/>
                    <a:pt x="337" y="1446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1"/>
            <p:cNvSpPr/>
            <p:nvPr/>
          </p:nvSpPr>
          <p:spPr>
            <a:xfrm>
              <a:off x="4143196" y="2394878"/>
              <a:ext cx="25170" cy="13159"/>
            </a:xfrm>
            <a:custGeom>
              <a:rect b="b" l="l" r="r" t="t"/>
              <a:pathLst>
                <a:path extrusionOk="0" h="195" w="373">
                  <a:moveTo>
                    <a:pt x="187" y="0"/>
                  </a:moveTo>
                  <a:cubicBezTo>
                    <a:pt x="144" y="0"/>
                    <a:pt x="99" y="9"/>
                    <a:pt x="64" y="27"/>
                  </a:cubicBezTo>
                  <a:cubicBezTo>
                    <a:pt x="0" y="61"/>
                    <a:pt x="0" y="125"/>
                    <a:pt x="64" y="168"/>
                  </a:cubicBezTo>
                  <a:cubicBezTo>
                    <a:pt x="99" y="186"/>
                    <a:pt x="144" y="195"/>
                    <a:pt x="187" y="195"/>
                  </a:cubicBezTo>
                  <a:cubicBezTo>
                    <a:pt x="230" y="195"/>
                    <a:pt x="272" y="186"/>
                    <a:pt x="303" y="168"/>
                  </a:cubicBezTo>
                  <a:cubicBezTo>
                    <a:pt x="373" y="125"/>
                    <a:pt x="373" y="61"/>
                    <a:pt x="303" y="27"/>
                  </a:cubicBezTo>
                  <a:cubicBezTo>
                    <a:pt x="272" y="9"/>
                    <a:pt x="230" y="0"/>
                    <a:pt x="187" y="0"/>
                  </a:cubicBezTo>
                  <a:close/>
                </a:path>
              </a:pathLst>
            </a:custGeom>
            <a:solidFill>
              <a:srgbClr val="DBC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1"/>
            <p:cNvSpPr/>
            <p:nvPr/>
          </p:nvSpPr>
          <p:spPr>
            <a:xfrm>
              <a:off x="4144478" y="2412220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8"/>
                  </a:lnTo>
                  <a:cubicBezTo>
                    <a:pt x="1" y="28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4143196" y="2414042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8"/>
                  </a:lnTo>
                  <a:lnTo>
                    <a:pt x="81" y="54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35" y="54"/>
                  </a:lnTo>
                  <a:lnTo>
                    <a:pt x="143" y="54"/>
                  </a:lnTo>
                  <a:lnTo>
                    <a:pt x="143" y="35"/>
                  </a:lnTo>
                  <a:lnTo>
                    <a:pt x="135" y="43"/>
                  </a:lnTo>
                  <a:lnTo>
                    <a:pt x="126" y="43"/>
                  </a:lnTo>
                  <a:lnTo>
                    <a:pt x="126" y="54"/>
                  </a:lnTo>
                  <a:lnTo>
                    <a:pt x="98" y="54"/>
                  </a:lnTo>
                  <a:lnTo>
                    <a:pt x="98" y="43"/>
                  </a:lnTo>
                  <a:lnTo>
                    <a:pt x="81" y="4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4143196" y="2411613"/>
              <a:ext cx="9717" cy="5938"/>
            </a:xfrm>
            <a:custGeom>
              <a:rect b="b" l="l" r="r" t="t"/>
              <a:pathLst>
                <a:path extrusionOk="0" h="88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26"/>
                    <a:pt x="11" y="37"/>
                  </a:cubicBezTo>
                  <a:lnTo>
                    <a:pt x="81" y="79"/>
                  </a:lnTo>
                  <a:cubicBezTo>
                    <a:pt x="90" y="85"/>
                    <a:pt x="101" y="87"/>
                    <a:pt x="111" y="87"/>
                  </a:cubicBezTo>
                  <a:cubicBezTo>
                    <a:pt x="121" y="87"/>
                    <a:pt x="130" y="85"/>
                    <a:pt x="135" y="79"/>
                  </a:cubicBezTo>
                  <a:lnTo>
                    <a:pt x="143" y="71"/>
                  </a:lnTo>
                  <a:lnTo>
                    <a:pt x="126" y="71"/>
                  </a:lnTo>
                  <a:cubicBezTo>
                    <a:pt x="122" y="75"/>
                    <a:pt x="115" y="77"/>
                    <a:pt x="108" y="77"/>
                  </a:cubicBezTo>
                  <a:cubicBezTo>
                    <a:pt x="101" y="77"/>
                    <a:pt x="94" y="75"/>
                    <a:pt x="90" y="71"/>
                  </a:cubicBezTo>
                  <a:lnTo>
                    <a:pt x="28" y="37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4144478" y="2423557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9" y="0"/>
                  </a:moveTo>
                  <a:lnTo>
                    <a:pt x="1" y="9"/>
                  </a:lnTo>
                  <a:lnTo>
                    <a:pt x="1" y="28"/>
                  </a:lnTo>
                  <a:cubicBezTo>
                    <a:pt x="1" y="19"/>
                    <a:pt x="1" y="19"/>
                    <a:pt x="9" y="19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4143196" y="2424839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0" y="62"/>
                  </a:lnTo>
                  <a:lnTo>
                    <a:pt x="98" y="71"/>
                  </a:lnTo>
                  <a:lnTo>
                    <a:pt x="126" y="71"/>
                  </a:lnTo>
                  <a:lnTo>
                    <a:pt x="126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3"/>
                  </a:lnTo>
                  <a:lnTo>
                    <a:pt x="135" y="54"/>
                  </a:lnTo>
                  <a:lnTo>
                    <a:pt x="81" y="54"/>
                  </a:lnTo>
                  <a:lnTo>
                    <a:pt x="11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4143196" y="2422950"/>
              <a:ext cx="9717" cy="6006"/>
            </a:xfrm>
            <a:custGeom>
              <a:rect b="b" l="l" r="r" t="t"/>
              <a:pathLst>
                <a:path extrusionOk="0" h="89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28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1"/>
                  </a:lnTo>
                  <a:lnTo>
                    <a:pt x="135" y="63"/>
                  </a:lnTo>
                  <a:lnTo>
                    <a:pt x="126" y="71"/>
                  </a:lnTo>
                  <a:cubicBezTo>
                    <a:pt x="122" y="76"/>
                    <a:pt x="115" y="79"/>
                    <a:pt x="108" y="79"/>
                  </a:cubicBezTo>
                  <a:cubicBezTo>
                    <a:pt x="101" y="79"/>
                    <a:pt x="94" y="76"/>
                    <a:pt x="90" y="71"/>
                  </a:cubicBezTo>
                  <a:lnTo>
                    <a:pt x="28" y="28"/>
                  </a:lnTo>
                  <a:cubicBezTo>
                    <a:pt x="20" y="28"/>
                    <a:pt x="20" y="18"/>
                    <a:pt x="28" y="9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4144478" y="2434286"/>
              <a:ext cx="1215" cy="1957"/>
            </a:xfrm>
            <a:custGeom>
              <a:rect b="b" l="l" r="r" t="t"/>
              <a:pathLst>
                <a:path extrusionOk="0" h="29" w="18">
                  <a:moveTo>
                    <a:pt x="18" y="1"/>
                  </a:moveTo>
                  <a:lnTo>
                    <a:pt x="9" y="10"/>
                  </a:lnTo>
                  <a:cubicBezTo>
                    <a:pt x="1" y="10"/>
                    <a:pt x="1" y="20"/>
                    <a:pt x="1" y="20"/>
                  </a:cubicBezTo>
                  <a:lnTo>
                    <a:pt x="1" y="29"/>
                  </a:lnTo>
                  <a:lnTo>
                    <a:pt x="9" y="20"/>
                  </a:lnTo>
                  <a:lnTo>
                    <a:pt x="18" y="2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4143196" y="2436176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18"/>
                  </a:lnTo>
                  <a:lnTo>
                    <a:pt x="81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81" y="45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4143196" y="2434286"/>
              <a:ext cx="9717" cy="5398"/>
            </a:xfrm>
            <a:custGeom>
              <a:rect b="b" l="l" r="r" t="t"/>
              <a:pathLst>
                <a:path extrusionOk="0" h="80" w="144">
                  <a:moveTo>
                    <a:pt x="11" y="1"/>
                  </a:moveTo>
                  <a:cubicBezTo>
                    <a:pt x="0" y="10"/>
                    <a:pt x="0" y="29"/>
                    <a:pt x="11" y="37"/>
                  </a:cubicBezTo>
                  <a:lnTo>
                    <a:pt x="81" y="73"/>
                  </a:lnTo>
                  <a:cubicBezTo>
                    <a:pt x="90" y="78"/>
                    <a:pt x="101" y="80"/>
                    <a:pt x="111" y="80"/>
                  </a:cubicBezTo>
                  <a:cubicBezTo>
                    <a:pt x="121" y="80"/>
                    <a:pt x="130" y="78"/>
                    <a:pt x="135" y="73"/>
                  </a:cubicBezTo>
                  <a:lnTo>
                    <a:pt x="143" y="73"/>
                  </a:lnTo>
                  <a:lnTo>
                    <a:pt x="135" y="63"/>
                  </a:lnTo>
                  <a:lnTo>
                    <a:pt x="126" y="73"/>
                  </a:lnTo>
                  <a:lnTo>
                    <a:pt x="90" y="73"/>
                  </a:lnTo>
                  <a:lnTo>
                    <a:pt x="28" y="29"/>
                  </a:lnTo>
                  <a:cubicBezTo>
                    <a:pt x="20" y="20"/>
                    <a:pt x="20" y="20"/>
                    <a:pt x="28" y="10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31"/>
            <p:cNvSpPr/>
            <p:nvPr/>
          </p:nvSpPr>
          <p:spPr>
            <a:xfrm>
              <a:off x="4144478" y="2445690"/>
              <a:ext cx="1215" cy="1889"/>
            </a:xfrm>
            <a:custGeom>
              <a:rect b="b" l="l" r="r" t="t"/>
              <a:pathLst>
                <a:path extrusionOk="0" h="28" w="18">
                  <a:moveTo>
                    <a:pt x="18" y="0"/>
                  </a:moveTo>
                  <a:lnTo>
                    <a:pt x="9" y="11"/>
                  </a:lnTo>
                  <a:cubicBezTo>
                    <a:pt x="1" y="11"/>
                    <a:pt x="1" y="11"/>
                    <a:pt x="1" y="19"/>
                  </a:cubicBezTo>
                  <a:lnTo>
                    <a:pt x="1" y="28"/>
                  </a:lnTo>
                  <a:cubicBezTo>
                    <a:pt x="1" y="28"/>
                    <a:pt x="1" y="19"/>
                    <a:pt x="9" y="19"/>
                  </a:cubicBezTo>
                  <a:lnTo>
                    <a:pt x="18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31"/>
            <p:cNvSpPr/>
            <p:nvPr/>
          </p:nvSpPr>
          <p:spPr>
            <a:xfrm>
              <a:off x="4143196" y="2447512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8"/>
                  </a:lnTo>
                  <a:lnTo>
                    <a:pt x="81" y="54"/>
                  </a:lnTo>
                  <a:lnTo>
                    <a:pt x="90" y="63"/>
                  </a:lnTo>
                  <a:lnTo>
                    <a:pt x="135" y="63"/>
                  </a:lnTo>
                  <a:lnTo>
                    <a:pt x="135" y="54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5" y="46"/>
                  </a:lnTo>
                  <a:lnTo>
                    <a:pt x="126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81" y="4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4143196" y="2445083"/>
              <a:ext cx="9717" cy="5938"/>
            </a:xfrm>
            <a:custGeom>
              <a:rect b="b" l="l" r="r" t="t"/>
              <a:pathLst>
                <a:path extrusionOk="0" h="88" w="144">
                  <a:moveTo>
                    <a:pt x="28" y="1"/>
                  </a:moveTo>
                  <a:lnTo>
                    <a:pt x="11" y="9"/>
                  </a:lnTo>
                  <a:cubicBezTo>
                    <a:pt x="0" y="20"/>
                    <a:pt x="0" y="28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3"/>
                  </a:lnTo>
                  <a:lnTo>
                    <a:pt x="126" y="73"/>
                  </a:lnTo>
                  <a:cubicBezTo>
                    <a:pt x="122" y="77"/>
                    <a:pt x="115" y="79"/>
                    <a:pt x="108" y="79"/>
                  </a:cubicBezTo>
                  <a:cubicBezTo>
                    <a:pt x="101" y="79"/>
                    <a:pt x="94" y="77"/>
                    <a:pt x="90" y="73"/>
                  </a:cubicBezTo>
                  <a:lnTo>
                    <a:pt x="28" y="37"/>
                  </a:lnTo>
                  <a:cubicBezTo>
                    <a:pt x="20" y="28"/>
                    <a:pt x="20" y="20"/>
                    <a:pt x="28" y="20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4144478" y="2457162"/>
              <a:ext cx="1215" cy="1822"/>
            </a:xfrm>
            <a:custGeom>
              <a:rect b="b" l="l" r="r" t="t"/>
              <a:pathLst>
                <a:path extrusionOk="0" h="27" w="18">
                  <a:moveTo>
                    <a:pt x="9" y="0"/>
                  </a:moveTo>
                  <a:lnTo>
                    <a:pt x="1" y="9"/>
                  </a:lnTo>
                  <a:lnTo>
                    <a:pt x="1" y="26"/>
                  </a:lnTo>
                  <a:cubicBezTo>
                    <a:pt x="1" y="18"/>
                    <a:pt x="1" y="18"/>
                    <a:pt x="9" y="18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4143196" y="2458309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0" y="62"/>
                  </a:lnTo>
                  <a:lnTo>
                    <a:pt x="90" y="71"/>
                  </a:lnTo>
                  <a:lnTo>
                    <a:pt x="126" y="71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54"/>
                  </a:lnTo>
                  <a:lnTo>
                    <a:pt x="81" y="54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4143196" y="2456420"/>
              <a:ext cx="9717" cy="6006"/>
            </a:xfrm>
            <a:custGeom>
              <a:rect b="b" l="l" r="r" t="t"/>
              <a:pathLst>
                <a:path extrusionOk="0" h="89" w="144">
                  <a:moveTo>
                    <a:pt x="28" y="1"/>
                  </a:moveTo>
                  <a:lnTo>
                    <a:pt x="11" y="11"/>
                  </a:lnTo>
                  <a:cubicBezTo>
                    <a:pt x="0" y="20"/>
                    <a:pt x="0" y="29"/>
                    <a:pt x="11" y="37"/>
                  </a:cubicBezTo>
                  <a:lnTo>
                    <a:pt x="81" y="82"/>
                  </a:lnTo>
                  <a:cubicBezTo>
                    <a:pt x="90" y="86"/>
                    <a:pt x="101" y="88"/>
                    <a:pt x="111" y="88"/>
                  </a:cubicBezTo>
                  <a:cubicBezTo>
                    <a:pt x="121" y="88"/>
                    <a:pt x="130" y="86"/>
                    <a:pt x="135" y="82"/>
                  </a:cubicBezTo>
                  <a:lnTo>
                    <a:pt x="143" y="73"/>
                  </a:lnTo>
                  <a:lnTo>
                    <a:pt x="135" y="65"/>
                  </a:lnTo>
                  <a:lnTo>
                    <a:pt x="126" y="73"/>
                  </a:lnTo>
                  <a:cubicBezTo>
                    <a:pt x="122" y="77"/>
                    <a:pt x="115" y="80"/>
                    <a:pt x="108" y="80"/>
                  </a:cubicBezTo>
                  <a:cubicBezTo>
                    <a:pt x="101" y="80"/>
                    <a:pt x="94" y="77"/>
                    <a:pt x="90" y="73"/>
                  </a:cubicBezTo>
                  <a:lnTo>
                    <a:pt x="28" y="29"/>
                  </a:lnTo>
                  <a:cubicBezTo>
                    <a:pt x="20" y="29"/>
                    <a:pt x="20" y="20"/>
                    <a:pt x="28" y="11"/>
                  </a:cubicBezTo>
                  <a:lnTo>
                    <a:pt x="37" y="11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4144478" y="2467959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17"/>
                    <a:pt x="1" y="17"/>
                  </a:cubicBezTo>
                  <a:lnTo>
                    <a:pt x="1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4143196" y="2469646"/>
              <a:ext cx="9717" cy="4791"/>
            </a:xfrm>
            <a:custGeom>
              <a:rect b="b" l="l" r="r" t="t"/>
              <a:pathLst>
                <a:path extrusionOk="0" h="71" w="144">
                  <a:moveTo>
                    <a:pt x="0" y="1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1" y="18"/>
                  </a:lnTo>
                  <a:lnTo>
                    <a:pt x="81" y="62"/>
                  </a:lnTo>
                  <a:lnTo>
                    <a:pt x="98" y="62"/>
                  </a:lnTo>
                  <a:lnTo>
                    <a:pt x="107" y="71"/>
                  </a:lnTo>
                  <a:lnTo>
                    <a:pt x="118" y="71"/>
                  </a:lnTo>
                  <a:lnTo>
                    <a:pt x="118" y="62"/>
                  </a:lnTo>
                  <a:lnTo>
                    <a:pt x="135" y="62"/>
                  </a:lnTo>
                  <a:lnTo>
                    <a:pt x="143" y="54"/>
                  </a:lnTo>
                  <a:lnTo>
                    <a:pt x="143" y="45"/>
                  </a:lnTo>
                  <a:lnTo>
                    <a:pt x="135" y="45"/>
                  </a:lnTo>
                  <a:lnTo>
                    <a:pt x="135" y="54"/>
                  </a:lnTo>
                  <a:lnTo>
                    <a:pt x="90" y="54"/>
                  </a:lnTo>
                  <a:lnTo>
                    <a:pt x="81" y="45"/>
                  </a:lnTo>
                  <a:lnTo>
                    <a:pt x="11" y="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4143196" y="2467959"/>
              <a:ext cx="9717" cy="5196"/>
            </a:xfrm>
            <a:custGeom>
              <a:rect b="b" l="l" r="r" t="t"/>
              <a:pathLst>
                <a:path extrusionOk="0" h="77" w="144">
                  <a:moveTo>
                    <a:pt x="11" y="0"/>
                  </a:moveTo>
                  <a:cubicBezTo>
                    <a:pt x="0" y="9"/>
                    <a:pt x="0" y="26"/>
                    <a:pt x="11" y="34"/>
                  </a:cubicBezTo>
                  <a:lnTo>
                    <a:pt x="81" y="70"/>
                  </a:lnTo>
                  <a:cubicBezTo>
                    <a:pt x="90" y="75"/>
                    <a:pt x="101" y="77"/>
                    <a:pt x="111" y="77"/>
                  </a:cubicBezTo>
                  <a:cubicBezTo>
                    <a:pt x="121" y="77"/>
                    <a:pt x="130" y="75"/>
                    <a:pt x="135" y="70"/>
                  </a:cubicBezTo>
                  <a:lnTo>
                    <a:pt x="143" y="70"/>
                  </a:lnTo>
                  <a:lnTo>
                    <a:pt x="135" y="62"/>
                  </a:lnTo>
                  <a:lnTo>
                    <a:pt x="126" y="70"/>
                  </a:lnTo>
                  <a:lnTo>
                    <a:pt x="90" y="70"/>
                  </a:lnTo>
                  <a:lnTo>
                    <a:pt x="28" y="26"/>
                  </a:lnTo>
                  <a:cubicBezTo>
                    <a:pt x="20" y="26"/>
                    <a:pt x="20" y="17"/>
                    <a:pt x="28" y="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4144478" y="2479296"/>
              <a:ext cx="1215" cy="1754"/>
            </a:xfrm>
            <a:custGeom>
              <a:rect b="b" l="l" r="r" t="t"/>
              <a:pathLst>
                <a:path extrusionOk="0" h="26" w="18">
                  <a:moveTo>
                    <a:pt x="18" y="0"/>
                  </a:moveTo>
                  <a:lnTo>
                    <a:pt x="9" y="9"/>
                  </a:lnTo>
                  <a:cubicBezTo>
                    <a:pt x="1" y="9"/>
                    <a:pt x="1" y="9"/>
                    <a:pt x="1" y="17"/>
                  </a:cubicBezTo>
                  <a:lnTo>
                    <a:pt x="1" y="26"/>
                  </a:lnTo>
                  <a:cubicBezTo>
                    <a:pt x="1" y="26"/>
                    <a:pt x="1" y="17"/>
                    <a:pt x="9" y="17"/>
                  </a:cubicBez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4143196" y="2480983"/>
              <a:ext cx="9717" cy="4251"/>
            </a:xfrm>
            <a:custGeom>
              <a:rect b="b" l="l" r="r" t="t"/>
              <a:pathLst>
                <a:path extrusionOk="0" h="63" w="144">
                  <a:moveTo>
                    <a:pt x="0" y="1"/>
                  </a:moveTo>
                  <a:lnTo>
                    <a:pt x="0" y="9"/>
                  </a:lnTo>
                  <a:lnTo>
                    <a:pt x="11" y="9"/>
                  </a:lnTo>
                  <a:lnTo>
                    <a:pt x="11" y="1"/>
                  </a:lnTo>
                  <a:close/>
                  <a:moveTo>
                    <a:pt x="11" y="9"/>
                  </a:moveTo>
                  <a:lnTo>
                    <a:pt x="11" y="20"/>
                  </a:lnTo>
                  <a:lnTo>
                    <a:pt x="81" y="63"/>
                  </a:lnTo>
                  <a:lnTo>
                    <a:pt x="135" y="63"/>
                  </a:lnTo>
                  <a:lnTo>
                    <a:pt x="143" y="54"/>
                  </a:lnTo>
                  <a:lnTo>
                    <a:pt x="143" y="37"/>
                  </a:lnTo>
                  <a:lnTo>
                    <a:pt x="135" y="46"/>
                  </a:lnTo>
                  <a:lnTo>
                    <a:pt x="126" y="54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8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4143196" y="2478688"/>
              <a:ext cx="9717" cy="5803"/>
            </a:xfrm>
            <a:custGeom>
              <a:rect b="b" l="l" r="r" t="t"/>
              <a:pathLst>
                <a:path extrusionOk="0" h="86" w="144">
                  <a:moveTo>
                    <a:pt x="28" y="1"/>
                  </a:moveTo>
                  <a:lnTo>
                    <a:pt x="11" y="9"/>
                  </a:lnTo>
                  <a:cubicBezTo>
                    <a:pt x="0" y="18"/>
                    <a:pt x="0" y="35"/>
                    <a:pt x="11" y="43"/>
                  </a:cubicBezTo>
                  <a:lnTo>
                    <a:pt x="81" y="80"/>
                  </a:lnTo>
                  <a:cubicBezTo>
                    <a:pt x="90" y="84"/>
                    <a:pt x="101" y="86"/>
                    <a:pt x="111" y="86"/>
                  </a:cubicBezTo>
                  <a:cubicBezTo>
                    <a:pt x="121" y="86"/>
                    <a:pt x="130" y="84"/>
                    <a:pt x="135" y="80"/>
                  </a:cubicBezTo>
                  <a:lnTo>
                    <a:pt x="143" y="71"/>
                  </a:lnTo>
                  <a:lnTo>
                    <a:pt x="135" y="71"/>
                  </a:lnTo>
                  <a:lnTo>
                    <a:pt x="126" y="80"/>
                  </a:lnTo>
                  <a:lnTo>
                    <a:pt x="90" y="80"/>
                  </a:lnTo>
                  <a:lnTo>
                    <a:pt x="28" y="35"/>
                  </a:lnTo>
                  <a:cubicBezTo>
                    <a:pt x="20" y="26"/>
                    <a:pt x="20" y="18"/>
                    <a:pt x="28" y="18"/>
                  </a:cubicBezTo>
                  <a:lnTo>
                    <a:pt x="37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4134828" y="2385903"/>
              <a:ext cx="29421" cy="26925"/>
            </a:xfrm>
            <a:custGeom>
              <a:rect b="b" l="l" r="r" t="t"/>
              <a:pathLst>
                <a:path extrusionOk="0" h="399" w="436">
                  <a:moveTo>
                    <a:pt x="1" y="1"/>
                  </a:moveTo>
                  <a:lnTo>
                    <a:pt x="99" y="267"/>
                  </a:lnTo>
                  <a:lnTo>
                    <a:pt x="337" y="399"/>
                  </a:lnTo>
                  <a:lnTo>
                    <a:pt x="435" y="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4157569" y="2391234"/>
              <a:ext cx="27667" cy="21594"/>
            </a:xfrm>
            <a:custGeom>
              <a:rect b="b" l="l" r="r" t="t"/>
              <a:pathLst>
                <a:path extrusionOk="0" h="320" w="410">
                  <a:moveTo>
                    <a:pt x="409" y="0"/>
                  </a:moveTo>
                  <a:lnTo>
                    <a:pt x="98" y="179"/>
                  </a:lnTo>
                  <a:lnTo>
                    <a:pt x="0" y="320"/>
                  </a:lnTo>
                  <a:lnTo>
                    <a:pt x="303" y="14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4134828" y="2373824"/>
              <a:ext cx="50408" cy="29556"/>
            </a:xfrm>
            <a:custGeom>
              <a:rect b="b" l="l" r="r" t="t"/>
              <a:pathLst>
                <a:path extrusionOk="0" h="438" w="747">
                  <a:moveTo>
                    <a:pt x="303" y="1"/>
                  </a:moveTo>
                  <a:lnTo>
                    <a:pt x="1" y="180"/>
                  </a:lnTo>
                  <a:lnTo>
                    <a:pt x="435" y="437"/>
                  </a:lnTo>
                  <a:lnTo>
                    <a:pt x="746" y="2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EF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4119915" y="2345077"/>
              <a:ext cx="12551" cy="15183"/>
            </a:xfrm>
            <a:custGeom>
              <a:rect b="b" l="l" r="r" t="t"/>
              <a:pathLst>
                <a:path extrusionOk="0" h="225" w="186">
                  <a:moveTo>
                    <a:pt x="186" y="1"/>
                  </a:moveTo>
                  <a:lnTo>
                    <a:pt x="1" y="107"/>
                  </a:lnTo>
                  <a:lnTo>
                    <a:pt x="1" y="224"/>
                  </a:lnTo>
                  <a:lnTo>
                    <a:pt x="186" y="11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4107296" y="2337924"/>
              <a:ext cx="25170" cy="14441"/>
            </a:xfrm>
            <a:custGeom>
              <a:rect b="b" l="l" r="r" t="t"/>
              <a:pathLst>
                <a:path extrusionOk="0" h="214" w="373">
                  <a:moveTo>
                    <a:pt x="188" y="0"/>
                  </a:moveTo>
                  <a:lnTo>
                    <a:pt x="0" y="107"/>
                  </a:lnTo>
                  <a:lnTo>
                    <a:pt x="188" y="213"/>
                  </a:lnTo>
                  <a:lnTo>
                    <a:pt x="373" y="10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4119915" y="2353040"/>
              <a:ext cx="83270" cy="47843"/>
            </a:xfrm>
            <a:custGeom>
              <a:rect b="b" l="l" r="r" t="t"/>
              <a:pathLst>
                <a:path extrusionOk="0" h="709" w="1234">
                  <a:moveTo>
                    <a:pt x="186" y="0"/>
                  </a:moveTo>
                  <a:lnTo>
                    <a:pt x="1" y="106"/>
                  </a:lnTo>
                  <a:lnTo>
                    <a:pt x="1048" y="709"/>
                  </a:lnTo>
                  <a:lnTo>
                    <a:pt x="1233" y="60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31"/>
            <p:cNvSpPr/>
            <p:nvPr/>
          </p:nvSpPr>
          <p:spPr>
            <a:xfrm>
              <a:off x="4194210" y="2400816"/>
              <a:ext cx="21594" cy="15048"/>
            </a:xfrm>
            <a:custGeom>
              <a:rect b="b" l="l" r="r" t="t"/>
              <a:pathLst>
                <a:path extrusionOk="0" h="223" w="320">
                  <a:moveTo>
                    <a:pt x="320" y="1"/>
                  </a:moveTo>
                  <a:lnTo>
                    <a:pt x="132" y="107"/>
                  </a:lnTo>
                  <a:lnTo>
                    <a:pt x="0" y="222"/>
                  </a:lnTo>
                  <a:lnTo>
                    <a:pt x="185" y="11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31"/>
            <p:cNvSpPr/>
            <p:nvPr/>
          </p:nvSpPr>
          <p:spPr>
            <a:xfrm>
              <a:off x="4190567" y="2385903"/>
              <a:ext cx="25238" cy="14441"/>
            </a:xfrm>
            <a:custGeom>
              <a:rect b="b" l="l" r="r" t="t"/>
              <a:pathLst>
                <a:path extrusionOk="0" h="214" w="374">
                  <a:moveTo>
                    <a:pt x="186" y="1"/>
                  </a:moveTo>
                  <a:lnTo>
                    <a:pt x="1" y="107"/>
                  </a:lnTo>
                  <a:lnTo>
                    <a:pt x="186" y="213"/>
                  </a:lnTo>
                  <a:lnTo>
                    <a:pt x="374" y="10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1"/>
            <p:cNvSpPr/>
            <p:nvPr/>
          </p:nvSpPr>
          <p:spPr>
            <a:xfrm>
              <a:off x="4203118" y="2393056"/>
              <a:ext cx="12686" cy="15048"/>
            </a:xfrm>
            <a:custGeom>
              <a:rect b="b" l="l" r="r" t="t"/>
              <a:pathLst>
                <a:path extrusionOk="0" h="223" w="188">
                  <a:moveTo>
                    <a:pt x="188" y="1"/>
                  </a:moveTo>
                  <a:lnTo>
                    <a:pt x="0" y="107"/>
                  </a:lnTo>
                  <a:lnTo>
                    <a:pt x="0" y="222"/>
                  </a:lnTo>
                  <a:lnTo>
                    <a:pt x="188" y="11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1"/>
            <p:cNvSpPr/>
            <p:nvPr/>
          </p:nvSpPr>
          <p:spPr>
            <a:xfrm>
              <a:off x="4107296" y="2345077"/>
              <a:ext cx="95889" cy="70787"/>
            </a:xfrm>
            <a:custGeom>
              <a:rect b="b" l="l" r="r" t="t"/>
              <a:pathLst>
                <a:path extrusionOk="0" h="1049" w="1421">
                  <a:moveTo>
                    <a:pt x="0" y="1"/>
                  </a:moveTo>
                  <a:lnTo>
                    <a:pt x="0" y="118"/>
                  </a:lnTo>
                  <a:lnTo>
                    <a:pt x="134" y="384"/>
                  </a:lnTo>
                  <a:lnTo>
                    <a:pt x="1288" y="1048"/>
                  </a:lnTo>
                  <a:lnTo>
                    <a:pt x="1420" y="933"/>
                  </a:lnTo>
                  <a:lnTo>
                    <a:pt x="1420" y="818"/>
                  </a:lnTo>
                  <a:lnTo>
                    <a:pt x="1235" y="712"/>
                  </a:lnTo>
                  <a:lnTo>
                    <a:pt x="1235" y="827"/>
                  </a:lnTo>
                  <a:lnTo>
                    <a:pt x="188" y="224"/>
                  </a:lnTo>
                  <a:lnTo>
                    <a:pt x="188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31"/>
            <p:cNvSpPr/>
            <p:nvPr/>
          </p:nvSpPr>
          <p:spPr>
            <a:xfrm>
              <a:off x="3605177" y="2017123"/>
              <a:ext cx="956529" cy="914759"/>
            </a:xfrm>
            <a:custGeom>
              <a:rect b="b" l="l" r="r" t="t"/>
              <a:pathLst>
                <a:path extrusionOk="0" h="13556" w="14175">
                  <a:moveTo>
                    <a:pt x="14130" y="1"/>
                  </a:moveTo>
                  <a:lnTo>
                    <a:pt x="11071" y="2040"/>
                  </a:lnTo>
                  <a:lnTo>
                    <a:pt x="11060" y="2051"/>
                  </a:lnTo>
                  <a:lnTo>
                    <a:pt x="8825" y="5563"/>
                  </a:lnTo>
                  <a:lnTo>
                    <a:pt x="6015" y="8693"/>
                  </a:lnTo>
                  <a:lnTo>
                    <a:pt x="2900" y="11656"/>
                  </a:lnTo>
                  <a:lnTo>
                    <a:pt x="1" y="13511"/>
                  </a:lnTo>
                  <a:lnTo>
                    <a:pt x="71" y="13555"/>
                  </a:lnTo>
                  <a:lnTo>
                    <a:pt x="2945" y="11718"/>
                  </a:lnTo>
                  <a:lnTo>
                    <a:pt x="6068" y="8746"/>
                  </a:lnTo>
                  <a:lnTo>
                    <a:pt x="8889" y="5606"/>
                  </a:lnTo>
                  <a:lnTo>
                    <a:pt x="11124" y="2093"/>
                  </a:lnTo>
                  <a:lnTo>
                    <a:pt x="14175" y="62"/>
                  </a:lnTo>
                  <a:lnTo>
                    <a:pt x="1413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31"/>
            <p:cNvSpPr/>
            <p:nvPr/>
          </p:nvSpPr>
          <p:spPr>
            <a:xfrm>
              <a:off x="4432955" y="2136226"/>
              <a:ext cx="7220" cy="68290"/>
            </a:xfrm>
            <a:custGeom>
              <a:rect b="b" l="l" r="r" t="t"/>
              <a:pathLst>
                <a:path extrusionOk="0" h="1012" w="107">
                  <a:moveTo>
                    <a:pt x="107" y="1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107" y="95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1"/>
            <p:cNvSpPr/>
            <p:nvPr/>
          </p:nvSpPr>
          <p:spPr>
            <a:xfrm>
              <a:off x="4426342" y="2132042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107" y="1"/>
                  </a:moveTo>
                  <a:lnTo>
                    <a:pt x="1" y="63"/>
                  </a:lnTo>
                  <a:lnTo>
                    <a:pt x="98" y="116"/>
                  </a:lnTo>
                  <a:lnTo>
                    <a:pt x="205" y="6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31"/>
            <p:cNvSpPr/>
            <p:nvPr/>
          </p:nvSpPr>
          <p:spPr>
            <a:xfrm>
              <a:off x="4426342" y="2136226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1" y="1"/>
                  </a:moveTo>
                  <a:lnTo>
                    <a:pt x="1" y="959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31"/>
            <p:cNvSpPr/>
            <p:nvPr/>
          </p:nvSpPr>
          <p:spPr>
            <a:xfrm>
              <a:off x="4432955" y="2098032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0" y="0"/>
                  </a:moveTo>
                  <a:lnTo>
                    <a:pt x="0" y="1348"/>
                  </a:lnTo>
                  <a:lnTo>
                    <a:pt x="479" y="1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1"/>
            <p:cNvSpPr/>
            <p:nvPr/>
          </p:nvSpPr>
          <p:spPr>
            <a:xfrm>
              <a:off x="4400632" y="2098032"/>
              <a:ext cx="32390" cy="90963"/>
            </a:xfrm>
            <a:custGeom>
              <a:rect b="b" l="l" r="r" t="t"/>
              <a:pathLst>
                <a:path extrusionOk="0" h="1348" w="480">
                  <a:moveTo>
                    <a:pt x="479" y="0"/>
                  </a:moveTo>
                  <a:lnTo>
                    <a:pt x="0" y="1090"/>
                  </a:lnTo>
                  <a:lnTo>
                    <a:pt x="479" y="1348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1"/>
            <p:cNvSpPr/>
            <p:nvPr/>
          </p:nvSpPr>
          <p:spPr>
            <a:xfrm>
              <a:off x="4432955" y="2093713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1"/>
            <p:cNvSpPr/>
            <p:nvPr/>
          </p:nvSpPr>
          <p:spPr>
            <a:xfrm>
              <a:off x="4405356" y="2093713"/>
              <a:ext cx="27667" cy="78479"/>
            </a:xfrm>
            <a:custGeom>
              <a:rect b="b" l="l" r="r" t="t"/>
              <a:pathLst>
                <a:path extrusionOk="0" h="1163" w="410">
                  <a:moveTo>
                    <a:pt x="409" y="0"/>
                  </a:moveTo>
                  <a:lnTo>
                    <a:pt x="1" y="941"/>
                  </a:lnTo>
                  <a:lnTo>
                    <a:pt x="409" y="116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1"/>
            <p:cNvSpPr/>
            <p:nvPr/>
          </p:nvSpPr>
          <p:spPr>
            <a:xfrm>
              <a:off x="4432955" y="2080082"/>
              <a:ext cx="22201" cy="62217"/>
            </a:xfrm>
            <a:custGeom>
              <a:rect b="b" l="l" r="r" t="t"/>
              <a:pathLst>
                <a:path extrusionOk="0" h="922" w="329">
                  <a:moveTo>
                    <a:pt x="0" y="0"/>
                  </a:moveTo>
                  <a:lnTo>
                    <a:pt x="0" y="922"/>
                  </a:lnTo>
                  <a:lnTo>
                    <a:pt x="328" y="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1"/>
            <p:cNvSpPr/>
            <p:nvPr/>
          </p:nvSpPr>
          <p:spPr>
            <a:xfrm>
              <a:off x="4410821" y="2080082"/>
              <a:ext cx="22201" cy="62217"/>
            </a:xfrm>
            <a:custGeom>
              <a:rect b="b" l="l" r="r" t="t"/>
              <a:pathLst>
                <a:path extrusionOk="0" h="922" w="329">
                  <a:moveTo>
                    <a:pt x="328" y="0"/>
                  </a:moveTo>
                  <a:lnTo>
                    <a:pt x="1" y="745"/>
                  </a:lnTo>
                  <a:lnTo>
                    <a:pt x="328" y="92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1"/>
            <p:cNvSpPr/>
            <p:nvPr/>
          </p:nvSpPr>
          <p:spPr>
            <a:xfrm>
              <a:off x="4432955" y="2067396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0" y="1"/>
                  </a:moveTo>
                  <a:lnTo>
                    <a:pt x="0" y="720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1"/>
            <p:cNvSpPr/>
            <p:nvPr/>
          </p:nvSpPr>
          <p:spPr>
            <a:xfrm>
              <a:off x="4415545" y="2067396"/>
              <a:ext cx="17477" cy="48653"/>
            </a:xfrm>
            <a:custGeom>
              <a:rect b="b" l="l" r="r" t="t"/>
              <a:pathLst>
                <a:path extrusionOk="0" h="721" w="259">
                  <a:moveTo>
                    <a:pt x="258" y="1"/>
                  </a:moveTo>
                  <a:lnTo>
                    <a:pt x="1" y="586"/>
                  </a:lnTo>
                  <a:lnTo>
                    <a:pt x="258" y="72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1"/>
            <p:cNvSpPr/>
            <p:nvPr/>
          </p:nvSpPr>
          <p:spPr>
            <a:xfrm>
              <a:off x="4447328" y="2112945"/>
              <a:ext cx="67" cy="67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1"/>
            <p:cNvSpPr/>
            <p:nvPr/>
          </p:nvSpPr>
          <p:spPr>
            <a:xfrm>
              <a:off x="4445574" y="2109369"/>
              <a:ext cx="1822" cy="3644"/>
            </a:xfrm>
            <a:custGeom>
              <a:rect b="b" l="l" r="r" t="t"/>
              <a:pathLst>
                <a:path extrusionOk="0" h="54" w="27">
                  <a:moveTo>
                    <a:pt x="1" y="0"/>
                  </a:moveTo>
                  <a:lnTo>
                    <a:pt x="1" y="0"/>
                  </a:lnTo>
                  <a:lnTo>
                    <a:pt x="26" y="54"/>
                  </a:lnTo>
                  <a:lnTo>
                    <a:pt x="26" y="54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1"/>
            <p:cNvSpPr/>
            <p:nvPr/>
          </p:nvSpPr>
          <p:spPr>
            <a:xfrm>
              <a:off x="4432955" y="2109369"/>
              <a:ext cx="16870" cy="12551"/>
            </a:xfrm>
            <a:custGeom>
              <a:rect b="b" l="l" r="r" t="t"/>
              <a:pathLst>
                <a:path extrusionOk="0" h="186" w="250">
                  <a:moveTo>
                    <a:pt x="188" y="0"/>
                  </a:moveTo>
                  <a:lnTo>
                    <a:pt x="0" y="98"/>
                  </a:lnTo>
                  <a:lnTo>
                    <a:pt x="0" y="186"/>
                  </a:lnTo>
                  <a:lnTo>
                    <a:pt x="250" y="124"/>
                  </a:lnTo>
                  <a:lnTo>
                    <a:pt x="213" y="5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1"/>
            <p:cNvSpPr/>
            <p:nvPr/>
          </p:nvSpPr>
          <p:spPr>
            <a:xfrm>
              <a:off x="4419729" y="2109369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1" y="0"/>
                  </a:moveTo>
                  <a:lnTo>
                    <a:pt x="1" y="26"/>
                  </a:lnTo>
                  <a:lnTo>
                    <a:pt x="196" y="186"/>
                  </a:lnTo>
                  <a:lnTo>
                    <a:pt x="196" y="9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1"/>
            <p:cNvSpPr/>
            <p:nvPr/>
          </p:nvSpPr>
          <p:spPr>
            <a:xfrm>
              <a:off x="4415545" y="2133189"/>
              <a:ext cx="40151" cy="12146"/>
            </a:xfrm>
            <a:custGeom>
              <a:rect b="b" l="l" r="r" t="t"/>
              <a:pathLst>
                <a:path extrusionOk="0" h="180" w="595">
                  <a:moveTo>
                    <a:pt x="1" y="1"/>
                  </a:moveTo>
                  <a:lnTo>
                    <a:pt x="1" y="20"/>
                  </a:lnTo>
                  <a:lnTo>
                    <a:pt x="1" y="20"/>
                  </a:lnTo>
                  <a:close/>
                  <a:moveTo>
                    <a:pt x="516" y="1"/>
                  </a:moveTo>
                  <a:lnTo>
                    <a:pt x="516" y="1"/>
                  </a:lnTo>
                  <a:lnTo>
                    <a:pt x="595" y="180"/>
                  </a:lnTo>
                  <a:lnTo>
                    <a:pt x="595" y="18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1"/>
            <p:cNvSpPr/>
            <p:nvPr/>
          </p:nvSpPr>
          <p:spPr>
            <a:xfrm>
              <a:off x="4432955" y="2133189"/>
              <a:ext cx="22741" cy="16330"/>
            </a:xfrm>
            <a:custGeom>
              <a:rect b="b" l="l" r="r" t="t"/>
              <a:pathLst>
                <a:path extrusionOk="0" h="242" w="337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37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1"/>
            <p:cNvSpPr/>
            <p:nvPr/>
          </p:nvSpPr>
          <p:spPr>
            <a:xfrm>
              <a:off x="4415545" y="2133189"/>
              <a:ext cx="17477" cy="16330"/>
            </a:xfrm>
            <a:custGeom>
              <a:rect b="b" l="l" r="r" t="t"/>
              <a:pathLst>
                <a:path extrusionOk="0" h="242" w="259">
                  <a:moveTo>
                    <a:pt x="1" y="1"/>
                  </a:moveTo>
                  <a:lnTo>
                    <a:pt x="1" y="20"/>
                  </a:lnTo>
                  <a:lnTo>
                    <a:pt x="258" y="241"/>
                  </a:lnTo>
                  <a:lnTo>
                    <a:pt x="258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31"/>
            <p:cNvSpPr/>
            <p:nvPr/>
          </p:nvSpPr>
          <p:spPr>
            <a:xfrm>
              <a:off x="4406098" y="2157752"/>
              <a:ext cx="607" cy="1957"/>
            </a:xfrm>
            <a:custGeom>
              <a:rect b="b" l="l" r="r" t="t"/>
              <a:pathLst>
                <a:path extrusionOk="0" h="29" w="9">
                  <a:moveTo>
                    <a:pt x="9" y="1"/>
                  </a:move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31"/>
            <p:cNvSpPr/>
            <p:nvPr/>
          </p:nvSpPr>
          <p:spPr>
            <a:xfrm>
              <a:off x="4432955" y="2157752"/>
              <a:ext cx="32390" cy="21054"/>
            </a:xfrm>
            <a:custGeom>
              <a:rect b="b" l="l" r="r" t="t"/>
              <a:pathLst>
                <a:path extrusionOk="0" h="312" w="480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20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1"/>
            <p:cNvSpPr/>
            <p:nvPr/>
          </p:nvSpPr>
          <p:spPr>
            <a:xfrm>
              <a:off x="4406098" y="2157752"/>
              <a:ext cx="26925" cy="21054"/>
            </a:xfrm>
            <a:custGeom>
              <a:rect b="b" l="l" r="r" t="t"/>
              <a:pathLst>
                <a:path extrusionOk="0" h="312" w="399">
                  <a:moveTo>
                    <a:pt x="9" y="1"/>
                  </a:moveTo>
                  <a:lnTo>
                    <a:pt x="0" y="29"/>
                  </a:lnTo>
                  <a:lnTo>
                    <a:pt x="398" y="312"/>
                  </a:lnTo>
                  <a:lnTo>
                    <a:pt x="398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1"/>
            <p:cNvSpPr/>
            <p:nvPr/>
          </p:nvSpPr>
          <p:spPr>
            <a:xfrm>
              <a:off x="4426342" y="2185351"/>
              <a:ext cx="13833" cy="7828"/>
            </a:xfrm>
            <a:custGeom>
              <a:rect b="b" l="l" r="r" t="t"/>
              <a:pathLst>
                <a:path extrusionOk="0" h="116" w="205">
                  <a:moveTo>
                    <a:pt x="205" y="37"/>
                  </a:moveTo>
                  <a:lnTo>
                    <a:pt x="205" y="116"/>
                  </a:lnTo>
                  <a:lnTo>
                    <a:pt x="205" y="116"/>
                  </a:lnTo>
                  <a:close/>
                  <a:moveTo>
                    <a:pt x="1" y="1"/>
                  </a:move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1"/>
            <p:cNvSpPr/>
            <p:nvPr/>
          </p:nvSpPr>
          <p:spPr>
            <a:xfrm>
              <a:off x="4432955" y="2184812"/>
              <a:ext cx="7220" cy="8368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107" y="124"/>
                  </a:lnTo>
                  <a:lnTo>
                    <a:pt x="107" y="4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1"/>
            <p:cNvSpPr/>
            <p:nvPr/>
          </p:nvSpPr>
          <p:spPr>
            <a:xfrm>
              <a:off x="4426342" y="2185351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1" y="1"/>
                  </a:moveTo>
                  <a:lnTo>
                    <a:pt x="1" y="18"/>
                  </a:lnTo>
                  <a:lnTo>
                    <a:pt x="98" y="116"/>
                  </a:lnTo>
                  <a:lnTo>
                    <a:pt x="98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1"/>
            <p:cNvSpPr/>
            <p:nvPr/>
          </p:nvSpPr>
          <p:spPr>
            <a:xfrm>
              <a:off x="4432955" y="2184812"/>
              <a:ext cx="7220" cy="4184"/>
            </a:xfrm>
            <a:custGeom>
              <a:rect b="b" l="l" r="r" t="t"/>
              <a:pathLst>
                <a:path extrusionOk="0" h="62" w="107">
                  <a:moveTo>
                    <a:pt x="107" y="0"/>
                  </a:move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1"/>
            <p:cNvSpPr/>
            <p:nvPr/>
          </p:nvSpPr>
          <p:spPr>
            <a:xfrm>
              <a:off x="3894262" y="2788693"/>
              <a:ext cx="6613" cy="68897"/>
            </a:xfrm>
            <a:custGeom>
              <a:rect b="b" l="l" r="r" t="t"/>
              <a:pathLst>
                <a:path extrusionOk="0" h="1021" w="98">
                  <a:moveTo>
                    <a:pt x="98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98" y="95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1"/>
            <p:cNvSpPr/>
            <p:nvPr/>
          </p:nvSpPr>
          <p:spPr>
            <a:xfrm>
              <a:off x="3887649" y="2785116"/>
              <a:ext cx="13226" cy="7828"/>
            </a:xfrm>
            <a:custGeom>
              <a:rect b="b" l="l" r="r" t="t"/>
              <a:pathLst>
                <a:path extrusionOk="0" h="116" w="196">
                  <a:moveTo>
                    <a:pt x="98" y="1"/>
                  </a:moveTo>
                  <a:lnTo>
                    <a:pt x="0" y="63"/>
                  </a:lnTo>
                  <a:lnTo>
                    <a:pt x="98" y="116"/>
                  </a:lnTo>
                  <a:lnTo>
                    <a:pt x="196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31"/>
            <p:cNvSpPr/>
            <p:nvPr/>
          </p:nvSpPr>
          <p:spPr>
            <a:xfrm>
              <a:off x="3887649" y="2789300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1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31"/>
            <p:cNvSpPr/>
            <p:nvPr/>
          </p:nvSpPr>
          <p:spPr>
            <a:xfrm>
              <a:off x="3894262" y="2750971"/>
              <a:ext cx="31783" cy="90558"/>
            </a:xfrm>
            <a:custGeom>
              <a:rect b="b" l="l" r="r" t="t"/>
              <a:pathLst>
                <a:path extrusionOk="0" h="1342" w="471">
                  <a:moveTo>
                    <a:pt x="0" y="0"/>
                  </a:moveTo>
                  <a:lnTo>
                    <a:pt x="0" y="1341"/>
                  </a:lnTo>
                  <a:lnTo>
                    <a:pt x="471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1"/>
            <p:cNvSpPr/>
            <p:nvPr/>
          </p:nvSpPr>
          <p:spPr>
            <a:xfrm>
              <a:off x="3861939" y="2750971"/>
              <a:ext cx="32390" cy="90558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1"/>
            <p:cNvSpPr/>
            <p:nvPr/>
          </p:nvSpPr>
          <p:spPr>
            <a:xfrm>
              <a:off x="3894262" y="2746787"/>
              <a:ext cx="27599" cy="77939"/>
            </a:xfrm>
            <a:custGeom>
              <a:rect b="b" l="l" r="r" t="t"/>
              <a:pathLst>
                <a:path extrusionOk="0" h="1155" w="409">
                  <a:moveTo>
                    <a:pt x="0" y="0"/>
                  </a:moveTo>
                  <a:lnTo>
                    <a:pt x="0" y="1154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31"/>
            <p:cNvSpPr/>
            <p:nvPr/>
          </p:nvSpPr>
          <p:spPr>
            <a:xfrm>
              <a:off x="3866055" y="2746787"/>
              <a:ext cx="28274" cy="77939"/>
            </a:xfrm>
            <a:custGeom>
              <a:rect b="b" l="l" r="r" t="t"/>
              <a:pathLst>
                <a:path extrusionOk="0" h="1155" w="419">
                  <a:moveTo>
                    <a:pt x="418" y="0"/>
                  </a:moveTo>
                  <a:lnTo>
                    <a:pt x="1" y="941"/>
                  </a:lnTo>
                  <a:lnTo>
                    <a:pt x="418" y="115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31"/>
            <p:cNvSpPr/>
            <p:nvPr/>
          </p:nvSpPr>
          <p:spPr>
            <a:xfrm>
              <a:off x="3894262" y="2732954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0" y="1"/>
                  </a:moveTo>
                  <a:lnTo>
                    <a:pt x="0" y="925"/>
                  </a:lnTo>
                  <a:lnTo>
                    <a:pt x="319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1"/>
            <p:cNvSpPr/>
            <p:nvPr/>
          </p:nvSpPr>
          <p:spPr>
            <a:xfrm>
              <a:off x="3872128" y="273295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1"/>
            <p:cNvSpPr/>
            <p:nvPr/>
          </p:nvSpPr>
          <p:spPr>
            <a:xfrm>
              <a:off x="3894262" y="2720470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0" y="1"/>
                  </a:moveTo>
                  <a:lnTo>
                    <a:pt x="0" y="718"/>
                  </a:lnTo>
                  <a:lnTo>
                    <a:pt x="249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1"/>
            <p:cNvSpPr/>
            <p:nvPr/>
          </p:nvSpPr>
          <p:spPr>
            <a:xfrm>
              <a:off x="3876852" y="2720470"/>
              <a:ext cx="17477" cy="48518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1"/>
            <p:cNvSpPr/>
            <p:nvPr/>
          </p:nvSpPr>
          <p:spPr>
            <a:xfrm>
              <a:off x="3881036" y="2762443"/>
              <a:ext cx="29489" cy="8368"/>
            </a:xfrm>
            <a:custGeom>
              <a:rect b="b" l="l" r="r" t="t"/>
              <a:pathLst>
                <a:path extrusionOk="0" h="124" w="437">
                  <a:moveTo>
                    <a:pt x="400" y="26"/>
                  </a:moveTo>
                  <a:lnTo>
                    <a:pt x="437" y="124"/>
                  </a:lnTo>
                  <a:lnTo>
                    <a:pt x="437" y="12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1"/>
            <p:cNvSpPr/>
            <p:nvPr/>
          </p:nvSpPr>
          <p:spPr>
            <a:xfrm>
              <a:off x="3894262" y="2762443"/>
              <a:ext cx="16263" cy="12011"/>
            </a:xfrm>
            <a:custGeom>
              <a:rect b="b" l="l" r="r" t="t"/>
              <a:pathLst>
                <a:path extrusionOk="0" h="178" w="241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1" y="124"/>
                  </a:lnTo>
                  <a:lnTo>
                    <a:pt x="204" y="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1"/>
            <p:cNvSpPr/>
            <p:nvPr/>
          </p:nvSpPr>
          <p:spPr>
            <a:xfrm>
              <a:off x="3880428" y="2762443"/>
              <a:ext cx="13901" cy="12011"/>
            </a:xfrm>
            <a:custGeom>
              <a:rect b="b" l="l" r="r" t="t"/>
              <a:pathLst>
                <a:path extrusionOk="0" h="178" w="206">
                  <a:moveTo>
                    <a:pt x="9" y="0"/>
                  </a:moveTo>
                  <a:lnTo>
                    <a:pt x="1" y="17"/>
                  </a:lnTo>
                  <a:lnTo>
                    <a:pt x="205" y="177"/>
                  </a:lnTo>
                  <a:lnTo>
                    <a:pt x="205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1"/>
            <p:cNvSpPr/>
            <p:nvPr/>
          </p:nvSpPr>
          <p:spPr>
            <a:xfrm>
              <a:off x="3894262" y="2762443"/>
              <a:ext cx="12686" cy="6546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1"/>
            <p:cNvSpPr/>
            <p:nvPr/>
          </p:nvSpPr>
          <p:spPr>
            <a:xfrm>
              <a:off x="3911064" y="2786263"/>
              <a:ext cx="5331" cy="12146"/>
            </a:xfrm>
            <a:custGeom>
              <a:rect b="b" l="l" r="r" t="t"/>
              <a:pathLst>
                <a:path extrusionOk="0" h="180" w="79">
                  <a:moveTo>
                    <a:pt x="0" y="1"/>
                  </a:moveTo>
                  <a:lnTo>
                    <a:pt x="0" y="1"/>
                  </a:lnTo>
                  <a:lnTo>
                    <a:pt x="79" y="180"/>
                  </a:lnTo>
                  <a:lnTo>
                    <a:pt x="79" y="180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1"/>
            <p:cNvSpPr/>
            <p:nvPr/>
          </p:nvSpPr>
          <p:spPr>
            <a:xfrm>
              <a:off x="3894262" y="2786263"/>
              <a:ext cx="22133" cy="16330"/>
            </a:xfrm>
            <a:custGeom>
              <a:rect b="b" l="l" r="r" t="t"/>
              <a:pathLst>
                <a:path extrusionOk="0" h="242" w="328">
                  <a:moveTo>
                    <a:pt x="249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1"/>
            <p:cNvSpPr/>
            <p:nvPr/>
          </p:nvSpPr>
          <p:spPr>
            <a:xfrm>
              <a:off x="3876244" y="2786263"/>
              <a:ext cx="18085" cy="16330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1"/>
            <p:cNvSpPr/>
            <p:nvPr/>
          </p:nvSpPr>
          <p:spPr>
            <a:xfrm>
              <a:off x="3919972" y="2810826"/>
              <a:ext cx="6073" cy="13294"/>
            </a:xfrm>
            <a:custGeom>
              <a:rect b="b" l="l" r="r" t="t"/>
              <a:pathLst>
                <a:path extrusionOk="0" h="197" w="90">
                  <a:moveTo>
                    <a:pt x="0" y="1"/>
                  </a:moveTo>
                  <a:lnTo>
                    <a:pt x="0" y="1"/>
                  </a:lnTo>
                  <a:lnTo>
                    <a:pt x="90" y="19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1"/>
            <p:cNvSpPr/>
            <p:nvPr/>
          </p:nvSpPr>
          <p:spPr>
            <a:xfrm>
              <a:off x="3894262" y="2810826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81" y="1"/>
                  </a:moveTo>
                  <a:lnTo>
                    <a:pt x="0" y="205"/>
                  </a:lnTo>
                  <a:lnTo>
                    <a:pt x="0" y="312"/>
                  </a:lnTo>
                  <a:lnTo>
                    <a:pt x="471" y="1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1"/>
            <p:cNvSpPr/>
            <p:nvPr/>
          </p:nvSpPr>
          <p:spPr>
            <a:xfrm>
              <a:off x="3867337" y="2810826"/>
              <a:ext cx="26992" cy="21054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1"/>
            <p:cNvSpPr/>
            <p:nvPr/>
          </p:nvSpPr>
          <p:spPr>
            <a:xfrm>
              <a:off x="3887649" y="2837886"/>
              <a:ext cx="13226" cy="8368"/>
            </a:xfrm>
            <a:custGeom>
              <a:rect b="b" l="l" r="r" t="t"/>
              <a:pathLst>
                <a:path extrusionOk="0" h="124" w="196">
                  <a:moveTo>
                    <a:pt x="196" y="26"/>
                  </a:moveTo>
                  <a:lnTo>
                    <a:pt x="196" y="124"/>
                  </a:lnTo>
                  <a:lnTo>
                    <a:pt x="196" y="124"/>
                  </a:lnTo>
                  <a:close/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A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31"/>
            <p:cNvSpPr/>
            <p:nvPr/>
          </p:nvSpPr>
          <p:spPr>
            <a:xfrm>
              <a:off x="3894262" y="2837886"/>
              <a:ext cx="6613" cy="8368"/>
            </a:xfrm>
            <a:custGeom>
              <a:rect b="b" l="l" r="r" t="t"/>
              <a:pathLst>
                <a:path extrusionOk="0" h="124" w="98">
                  <a:moveTo>
                    <a:pt x="98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98" y="124"/>
                  </a:lnTo>
                  <a:lnTo>
                    <a:pt x="98" y="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31"/>
            <p:cNvSpPr/>
            <p:nvPr/>
          </p:nvSpPr>
          <p:spPr>
            <a:xfrm>
              <a:off x="3887649" y="283788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1"/>
            <p:cNvSpPr/>
            <p:nvPr/>
          </p:nvSpPr>
          <p:spPr>
            <a:xfrm>
              <a:off x="3894262" y="2837886"/>
              <a:ext cx="6613" cy="3644"/>
            </a:xfrm>
            <a:custGeom>
              <a:rect b="b" l="l" r="r" t="t"/>
              <a:pathLst>
                <a:path extrusionOk="0" h="54" w="98">
                  <a:moveTo>
                    <a:pt x="98" y="0"/>
                  </a:move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1"/>
            <p:cNvSpPr/>
            <p:nvPr/>
          </p:nvSpPr>
          <p:spPr>
            <a:xfrm>
              <a:off x="3521299" y="1968740"/>
              <a:ext cx="957271" cy="914556"/>
            </a:xfrm>
            <a:custGeom>
              <a:rect b="b" l="l" r="r" t="t"/>
              <a:pathLst>
                <a:path extrusionOk="0" h="13553" w="14186">
                  <a:moveTo>
                    <a:pt x="14141" y="0"/>
                  </a:moveTo>
                  <a:lnTo>
                    <a:pt x="11079" y="2040"/>
                  </a:lnTo>
                  <a:lnTo>
                    <a:pt x="11071" y="2048"/>
                  </a:lnTo>
                  <a:lnTo>
                    <a:pt x="8835" y="5561"/>
                  </a:lnTo>
                  <a:lnTo>
                    <a:pt x="6023" y="8693"/>
                  </a:lnTo>
                  <a:lnTo>
                    <a:pt x="2911" y="11656"/>
                  </a:lnTo>
                  <a:lnTo>
                    <a:pt x="0" y="13508"/>
                  </a:lnTo>
                  <a:lnTo>
                    <a:pt x="73" y="13553"/>
                  </a:lnTo>
                  <a:lnTo>
                    <a:pt x="2955" y="11718"/>
                  </a:lnTo>
                  <a:lnTo>
                    <a:pt x="6076" y="8746"/>
                  </a:lnTo>
                  <a:lnTo>
                    <a:pt x="8897" y="5606"/>
                  </a:lnTo>
                  <a:lnTo>
                    <a:pt x="11132" y="2093"/>
                  </a:lnTo>
                  <a:lnTo>
                    <a:pt x="14185" y="62"/>
                  </a:lnTo>
                  <a:lnTo>
                    <a:pt x="1414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1"/>
            <p:cNvSpPr/>
            <p:nvPr/>
          </p:nvSpPr>
          <p:spPr>
            <a:xfrm>
              <a:off x="4141441" y="1933987"/>
              <a:ext cx="103109" cy="79626"/>
            </a:xfrm>
            <a:custGeom>
              <a:rect b="b" l="l" r="r" t="t"/>
              <a:pathLst>
                <a:path extrusionOk="0" h="1180" w="1528">
                  <a:moveTo>
                    <a:pt x="1527" y="0"/>
                  </a:moveTo>
                  <a:lnTo>
                    <a:pt x="9" y="877"/>
                  </a:lnTo>
                  <a:lnTo>
                    <a:pt x="1" y="1179"/>
                  </a:lnTo>
                  <a:lnTo>
                    <a:pt x="1527" y="29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1"/>
            <p:cNvSpPr/>
            <p:nvPr/>
          </p:nvSpPr>
          <p:spPr>
            <a:xfrm>
              <a:off x="3982863" y="1900450"/>
              <a:ext cx="159253" cy="113164"/>
            </a:xfrm>
            <a:custGeom>
              <a:rect b="b" l="l" r="r" t="t"/>
              <a:pathLst>
                <a:path extrusionOk="0" h="1677" w="2360">
                  <a:moveTo>
                    <a:pt x="1" y="1"/>
                  </a:moveTo>
                  <a:lnTo>
                    <a:pt x="1" y="301"/>
                  </a:lnTo>
                  <a:lnTo>
                    <a:pt x="2351" y="1676"/>
                  </a:lnTo>
                  <a:lnTo>
                    <a:pt x="2359" y="1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1"/>
            <p:cNvSpPr/>
            <p:nvPr/>
          </p:nvSpPr>
          <p:spPr>
            <a:xfrm>
              <a:off x="3982863" y="1841134"/>
              <a:ext cx="261687" cy="152100"/>
            </a:xfrm>
            <a:custGeom>
              <a:rect b="b" l="l" r="r" t="t"/>
              <a:pathLst>
                <a:path extrusionOk="0" h="2254" w="3878">
                  <a:moveTo>
                    <a:pt x="1525" y="1"/>
                  </a:moveTo>
                  <a:lnTo>
                    <a:pt x="1" y="880"/>
                  </a:lnTo>
                  <a:lnTo>
                    <a:pt x="2359" y="2253"/>
                  </a:lnTo>
                  <a:lnTo>
                    <a:pt x="3877" y="1376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1"/>
            <p:cNvSpPr/>
            <p:nvPr/>
          </p:nvSpPr>
          <p:spPr>
            <a:xfrm>
              <a:off x="4141441" y="1860231"/>
              <a:ext cx="97036" cy="127672"/>
            </a:xfrm>
            <a:custGeom>
              <a:rect b="b" l="l" r="r" t="t"/>
              <a:pathLst>
                <a:path extrusionOk="0" h="1892" w="1438">
                  <a:moveTo>
                    <a:pt x="1438" y="1"/>
                  </a:moveTo>
                  <a:lnTo>
                    <a:pt x="9" y="827"/>
                  </a:lnTo>
                  <a:lnTo>
                    <a:pt x="1" y="1891"/>
                  </a:lnTo>
                  <a:lnTo>
                    <a:pt x="1" y="1891"/>
                  </a:lnTo>
                  <a:lnTo>
                    <a:pt x="1429" y="1057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1"/>
            <p:cNvSpPr/>
            <p:nvPr/>
          </p:nvSpPr>
          <p:spPr>
            <a:xfrm>
              <a:off x="3992378" y="1829258"/>
              <a:ext cx="149738" cy="158645"/>
            </a:xfrm>
            <a:custGeom>
              <a:rect b="b" l="l" r="r" t="t"/>
              <a:pathLst>
                <a:path extrusionOk="0" h="2351" w="2219">
                  <a:moveTo>
                    <a:pt x="11" y="0"/>
                  </a:moveTo>
                  <a:lnTo>
                    <a:pt x="0" y="1056"/>
                  </a:lnTo>
                  <a:lnTo>
                    <a:pt x="2210" y="2350"/>
                  </a:lnTo>
                  <a:lnTo>
                    <a:pt x="2218" y="128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1"/>
            <p:cNvSpPr/>
            <p:nvPr/>
          </p:nvSpPr>
          <p:spPr>
            <a:xfrm>
              <a:off x="3993052" y="1772912"/>
              <a:ext cx="245425" cy="143125"/>
            </a:xfrm>
            <a:custGeom>
              <a:rect b="b" l="l" r="r" t="t"/>
              <a:pathLst>
                <a:path extrusionOk="0" h="2121" w="3637">
                  <a:moveTo>
                    <a:pt x="1427" y="1"/>
                  </a:moveTo>
                  <a:lnTo>
                    <a:pt x="1" y="835"/>
                  </a:lnTo>
                  <a:lnTo>
                    <a:pt x="2208" y="2121"/>
                  </a:lnTo>
                  <a:lnTo>
                    <a:pt x="3637" y="1295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1"/>
            <p:cNvSpPr/>
            <p:nvPr/>
          </p:nvSpPr>
          <p:spPr>
            <a:xfrm>
              <a:off x="4142048" y="1909964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1"/>
                  </a:moveTo>
                  <a:lnTo>
                    <a:pt x="0" y="827"/>
                  </a:lnTo>
                  <a:lnTo>
                    <a:pt x="0" y="844"/>
                  </a:lnTo>
                  <a:lnTo>
                    <a:pt x="1420" y="2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1"/>
            <p:cNvSpPr/>
            <p:nvPr/>
          </p:nvSpPr>
          <p:spPr>
            <a:xfrm>
              <a:off x="4141441" y="1920761"/>
              <a:ext cx="96496" cy="56953"/>
            </a:xfrm>
            <a:custGeom>
              <a:rect b="b" l="l" r="r" t="t"/>
              <a:pathLst>
                <a:path extrusionOk="0" h="844" w="1430">
                  <a:moveTo>
                    <a:pt x="1429" y="0"/>
                  </a:moveTo>
                  <a:lnTo>
                    <a:pt x="1" y="826"/>
                  </a:lnTo>
                  <a:lnTo>
                    <a:pt x="1" y="843"/>
                  </a:lnTo>
                  <a:lnTo>
                    <a:pt x="1429" y="1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1"/>
            <p:cNvSpPr/>
            <p:nvPr/>
          </p:nvSpPr>
          <p:spPr>
            <a:xfrm>
              <a:off x="4142048" y="1898628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0"/>
                  </a:moveTo>
                  <a:lnTo>
                    <a:pt x="0" y="826"/>
                  </a:lnTo>
                  <a:lnTo>
                    <a:pt x="0" y="843"/>
                  </a:lnTo>
                  <a:lnTo>
                    <a:pt x="1420" y="17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1"/>
            <p:cNvSpPr/>
            <p:nvPr/>
          </p:nvSpPr>
          <p:spPr>
            <a:xfrm>
              <a:off x="4142048" y="1887831"/>
              <a:ext cx="95889" cy="56953"/>
            </a:xfrm>
            <a:custGeom>
              <a:rect b="b" l="l" r="r" t="t"/>
              <a:pathLst>
                <a:path extrusionOk="0" h="844" w="1421">
                  <a:moveTo>
                    <a:pt x="1420" y="1"/>
                  </a:moveTo>
                  <a:lnTo>
                    <a:pt x="0" y="827"/>
                  </a:lnTo>
                  <a:lnTo>
                    <a:pt x="0" y="844"/>
                  </a:lnTo>
                  <a:lnTo>
                    <a:pt x="1420" y="18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1"/>
            <p:cNvSpPr/>
            <p:nvPr/>
          </p:nvSpPr>
          <p:spPr>
            <a:xfrm>
              <a:off x="4142048" y="1876494"/>
              <a:ext cx="95889" cy="57560"/>
            </a:xfrm>
            <a:custGeom>
              <a:rect b="b" l="l" r="r" t="t"/>
              <a:pathLst>
                <a:path extrusionOk="0" h="853" w="1421">
                  <a:moveTo>
                    <a:pt x="1420" y="0"/>
                  </a:moveTo>
                  <a:lnTo>
                    <a:pt x="0" y="835"/>
                  </a:lnTo>
                  <a:lnTo>
                    <a:pt x="0" y="852"/>
                  </a:lnTo>
                  <a:lnTo>
                    <a:pt x="1420" y="18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1"/>
            <p:cNvSpPr/>
            <p:nvPr/>
          </p:nvSpPr>
          <p:spPr>
            <a:xfrm>
              <a:off x="3993052" y="1878249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19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1"/>
            <p:cNvSpPr/>
            <p:nvPr/>
          </p:nvSpPr>
          <p:spPr>
            <a:xfrm>
              <a:off x="3993052" y="1888978"/>
              <a:ext cx="148456" cy="88736"/>
            </a:xfrm>
            <a:custGeom>
              <a:rect b="b" l="l" r="r" t="t"/>
              <a:pathLst>
                <a:path extrusionOk="0" h="1315" w="2200">
                  <a:moveTo>
                    <a:pt x="1" y="1"/>
                  </a:moveTo>
                  <a:lnTo>
                    <a:pt x="1" y="20"/>
                  </a:lnTo>
                  <a:lnTo>
                    <a:pt x="2200" y="1314"/>
                  </a:lnTo>
                  <a:lnTo>
                    <a:pt x="2200" y="1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1"/>
            <p:cNvSpPr/>
            <p:nvPr/>
          </p:nvSpPr>
          <p:spPr>
            <a:xfrm>
              <a:off x="3993052" y="1867452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20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1"/>
            <p:cNvSpPr/>
            <p:nvPr/>
          </p:nvSpPr>
          <p:spPr>
            <a:xfrm>
              <a:off x="3993052" y="1856115"/>
              <a:ext cx="149063" cy="88669"/>
            </a:xfrm>
            <a:custGeom>
              <a:rect b="b" l="l" r="r" t="t"/>
              <a:pathLst>
                <a:path extrusionOk="0" h="1314" w="2209">
                  <a:moveTo>
                    <a:pt x="1" y="0"/>
                  </a:moveTo>
                  <a:lnTo>
                    <a:pt x="1" y="19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1"/>
            <p:cNvSpPr/>
            <p:nvPr/>
          </p:nvSpPr>
          <p:spPr>
            <a:xfrm>
              <a:off x="3993052" y="1845318"/>
              <a:ext cx="149063" cy="88736"/>
            </a:xfrm>
            <a:custGeom>
              <a:rect b="b" l="l" r="r" t="t"/>
              <a:pathLst>
                <a:path extrusionOk="0" h="1315" w="2209">
                  <a:moveTo>
                    <a:pt x="1" y="1"/>
                  </a:moveTo>
                  <a:lnTo>
                    <a:pt x="1" y="20"/>
                  </a:lnTo>
                  <a:lnTo>
                    <a:pt x="2208" y="1314"/>
                  </a:lnTo>
                  <a:lnTo>
                    <a:pt x="2208" y="1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1"/>
            <p:cNvSpPr/>
            <p:nvPr/>
          </p:nvSpPr>
          <p:spPr>
            <a:xfrm>
              <a:off x="4025983" y="1961519"/>
              <a:ext cx="28207" cy="20311"/>
            </a:xfrm>
            <a:custGeom>
              <a:rect b="b" l="l" r="r" t="t"/>
              <a:pathLst>
                <a:path extrusionOk="0" h="301" w="418">
                  <a:moveTo>
                    <a:pt x="0" y="1"/>
                  </a:moveTo>
                  <a:lnTo>
                    <a:pt x="0" y="63"/>
                  </a:lnTo>
                  <a:lnTo>
                    <a:pt x="418" y="301"/>
                  </a:lnTo>
                  <a:lnTo>
                    <a:pt x="418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1"/>
            <p:cNvSpPr/>
            <p:nvPr/>
          </p:nvSpPr>
          <p:spPr>
            <a:xfrm>
              <a:off x="4054122" y="1975218"/>
              <a:ext cx="4251" cy="6613"/>
            </a:xfrm>
            <a:custGeom>
              <a:rect b="b" l="l" r="r" t="t"/>
              <a:pathLst>
                <a:path extrusionOk="0" h="98" w="63">
                  <a:moveTo>
                    <a:pt x="62" y="0"/>
                  </a:moveTo>
                  <a:lnTo>
                    <a:pt x="1" y="36"/>
                  </a:lnTo>
                  <a:lnTo>
                    <a:pt x="1" y="98"/>
                  </a:lnTo>
                  <a:lnTo>
                    <a:pt x="62" y="6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1"/>
            <p:cNvSpPr/>
            <p:nvPr/>
          </p:nvSpPr>
          <p:spPr>
            <a:xfrm>
              <a:off x="4025983" y="1959090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2" y="1"/>
                  </a:moveTo>
                  <a:lnTo>
                    <a:pt x="0" y="37"/>
                  </a:lnTo>
                  <a:lnTo>
                    <a:pt x="418" y="275"/>
                  </a:lnTo>
                  <a:lnTo>
                    <a:pt x="479" y="23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1"/>
            <p:cNvSpPr/>
            <p:nvPr/>
          </p:nvSpPr>
          <p:spPr>
            <a:xfrm>
              <a:off x="4030099" y="1954906"/>
              <a:ext cx="28274" cy="20379"/>
            </a:xfrm>
            <a:custGeom>
              <a:rect b="b" l="l" r="r" t="t"/>
              <a:pathLst>
                <a:path extrusionOk="0" h="302" w="419">
                  <a:moveTo>
                    <a:pt x="1" y="1"/>
                  </a:moveTo>
                  <a:lnTo>
                    <a:pt x="1" y="63"/>
                  </a:lnTo>
                  <a:lnTo>
                    <a:pt x="418" y="301"/>
                  </a:lnTo>
                  <a:lnTo>
                    <a:pt x="418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1"/>
            <p:cNvSpPr/>
            <p:nvPr/>
          </p:nvSpPr>
          <p:spPr>
            <a:xfrm>
              <a:off x="4058306" y="1968740"/>
              <a:ext cx="4184" cy="10797"/>
            </a:xfrm>
            <a:custGeom>
              <a:rect b="b" l="l" r="r" t="t"/>
              <a:pathLst>
                <a:path extrusionOk="0" h="160" w="62">
                  <a:moveTo>
                    <a:pt x="62" y="0"/>
                  </a:moveTo>
                  <a:lnTo>
                    <a:pt x="0" y="34"/>
                  </a:lnTo>
                  <a:lnTo>
                    <a:pt x="0" y="160"/>
                  </a:lnTo>
                  <a:lnTo>
                    <a:pt x="62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1"/>
            <p:cNvSpPr/>
            <p:nvPr/>
          </p:nvSpPr>
          <p:spPr>
            <a:xfrm>
              <a:off x="4030099" y="1952477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3" y="1"/>
                  </a:moveTo>
                  <a:lnTo>
                    <a:pt x="1" y="37"/>
                  </a:lnTo>
                  <a:lnTo>
                    <a:pt x="418" y="275"/>
                  </a:lnTo>
                  <a:lnTo>
                    <a:pt x="480" y="24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1"/>
            <p:cNvSpPr/>
            <p:nvPr/>
          </p:nvSpPr>
          <p:spPr>
            <a:xfrm>
              <a:off x="4034283" y="1948293"/>
              <a:ext cx="28207" cy="20514"/>
            </a:xfrm>
            <a:custGeom>
              <a:rect b="b" l="l" r="r" t="t"/>
              <a:pathLst>
                <a:path extrusionOk="0" h="304" w="418">
                  <a:moveTo>
                    <a:pt x="1" y="1"/>
                  </a:moveTo>
                  <a:lnTo>
                    <a:pt x="1" y="63"/>
                  </a:lnTo>
                  <a:lnTo>
                    <a:pt x="418" y="303"/>
                  </a:lnTo>
                  <a:lnTo>
                    <a:pt x="418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1"/>
            <p:cNvSpPr/>
            <p:nvPr/>
          </p:nvSpPr>
          <p:spPr>
            <a:xfrm>
              <a:off x="4062422" y="1962127"/>
              <a:ext cx="4251" cy="14981"/>
            </a:xfrm>
            <a:custGeom>
              <a:rect b="b" l="l" r="r" t="t"/>
              <a:pathLst>
                <a:path extrusionOk="0" h="222" w="63">
                  <a:moveTo>
                    <a:pt x="63" y="0"/>
                  </a:moveTo>
                  <a:lnTo>
                    <a:pt x="1" y="34"/>
                  </a:lnTo>
                  <a:lnTo>
                    <a:pt x="1" y="222"/>
                  </a:lnTo>
                  <a:lnTo>
                    <a:pt x="63" y="18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1"/>
            <p:cNvSpPr/>
            <p:nvPr/>
          </p:nvSpPr>
          <p:spPr>
            <a:xfrm>
              <a:off x="4034283" y="1945864"/>
              <a:ext cx="32390" cy="18624"/>
            </a:xfrm>
            <a:custGeom>
              <a:rect b="b" l="l" r="r" t="t"/>
              <a:pathLst>
                <a:path extrusionOk="0" h="276" w="480">
                  <a:moveTo>
                    <a:pt x="62" y="1"/>
                  </a:moveTo>
                  <a:lnTo>
                    <a:pt x="1" y="37"/>
                  </a:lnTo>
                  <a:lnTo>
                    <a:pt x="418" y="275"/>
                  </a:lnTo>
                  <a:lnTo>
                    <a:pt x="480" y="24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1"/>
            <p:cNvSpPr/>
            <p:nvPr/>
          </p:nvSpPr>
          <p:spPr>
            <a:xfrm>
              <a:off x="4038467" y="1941680"/>
              <a:ext cx="28207" cy="20514"/>
            </a:xfrm>
            <a:custGeom>
              <a:rect b="b" l="l" r="r" t="t"/>
              <a:pathLst>
                <a:path extrusionOk="0" h="304" w="418">
                  <a:moveTo>
                    <a:pt x="0" y="1"/>
                  </a:moveTo>
                  <a:lnTo>
                    <a:pt x="0" y="63"/>
                  </a:lnTo>
                  <a:lnTo>
                    <a:pt x="418" y="303"/>
                  </a:lnTo>
                  <a:lnTo>
                    <a:pt x="41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1"/>
            <p:cNvSpPr/>
            <p:nvPr/>
          </p:nvSpPr>
          <p:spPr>
            <a:xfrm>
              <a:off x="4066606" y="1955514"/>
              <a:ext cx="4251" cy="19164"/>
            </a:xfrm>
            <a:custGeom>
              <a:rect b="b" l="l" r="r" t="t"/>
              <a:pathLst>
                <a:path extrusionOk="0" h="284" w="63">
                  <a:moveTo>
                    <a:pt x="62" y="0"/>
                  </a:moveTo>
                  <a:lnTo>
                    <a:pt x="1" y="37"/>
                  </a:lnTo>
                  <a:lnTo>
                    <a:pt x="1" y="284"/>
                  </a:lnTo>
                  <a:lnTo>
                    <a:pt x="62" y="24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1"/>
            <p:cNvSpPr/>
            <p:nvPr/>
          </p:nvSpPr>
          <p:spPr>
            <a:xfrm>
              <a:off x="4038467" y="1939251"/>
              <a:ext cx="32390" cy="18759"/>
            </a:xfrm>
            <a:custGeom>
              <a:rect b="b" l="l" r="r" t="t"/>
              <a:pathLst>
                <a:path extrusionOk="0" h="278" w="480">
                  <a:moveTo>
                    <a:pt x="62" y="1"/>
                  </a:moveTo>
                  <a:lnTo>
                    <a:pt x="0" y="37"/>
                  </a:lnTo>
                  <a:lnTo>
                    <a:pt x="418" y="278"/>
                  </a:lnTo>
                  <a:lnTo>
                    <a:pt x="479" y="24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1"/>
            <p:cNvSpPr/>
            <p:nvPr/>
          </p:nvSpPr>
          <p:spPr>
            <a:xfrm>
              <a:off x="4048656" y="1892554"/>
              <a:ext cx="23483" cy="55266"/>
            </a:xfrm>
            <a:custGeom>
              <a:rect b="b" l="l" r="r" t="t"/>
              <a:pathLst>
                <a:path extrusionOk="0" h="819" w="348">
                  <a:moveTo>
                    <a:pt x="1" y="1"/>
                  </a:moveTo>
                  <a:lnTo>
                    <a:pt x="1" y="623"/>
                  </a:lnTo>
                  <a:lnTo>
                    <a:pt x="294" y="799"/>
                  </a:lnTo>
                  <a:lnTo>
                    <a:pt x="348" y="818"/>
                  </a:lnTo>
                  <a:lnTo>
                    <a:pt x="337" y="20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1"/>
            <p:cNvSpPr/>
            <p:nvPr/>
          </p:nvSpPr>
          <p:spPr>
            <a:xfrm>
              <a:off x="4052232" y="1900450"/>
              <a:ext cx="5533" cy="16195"/>
            </a:xfrm>
            <a:custGeom>
              <a:rect b="b" l="l" r="r" t="t"/>
              <a:pathLst>
                <a:path extrusionOk="0" h="240" w="82">
                  <a:moveTo>
                    <a:pt x="1" y="1"/>
                  </a:moveTo>
                  <a:lnTo>
                    <a:pt x="1" y="107"/>
                  </a:lnTo>
                  <a:lnTo>
                    <a:pt x="1" y="195"/>
                  </a:lnTo>
                  <a:lnTo>
                    <a:pt x="82" y="239"/>
                  </a:lnTo>
                  <a:lnTo>
                    <a:pt x="82" y="169"/>
                  </a:lnTo>
                  <a:lnTo>
                    <a:pt x="82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1"/>
            <p:cNvSpPr/>
            <p:nvPr/>
          </p:nvSpPr>
          <p:spPr>
            <a:xfrm>
              <a:off x="4051693" y="1913541"/>
              <a:ext cx="6681" cy="3644"/>
            </a:xfrm>
            <a:custGeom>
              <a:rect b="b" l="l" r="r" t="t"/>
              <a:pathLst>
                <a:path extrusionOk="0" h="54" w="99">
                  <a:moveTo>
                    <a:pt x="17" y="1"/>
                  </a:moveTo>
                  <a:lnTo>
                    <a:pt x="0" y="9"/>
                  </a:lnTo>
                  <a:lnTo>
                    <a:pt x="79" y="54"/>
                  </a:lnTo>
                  <a:lnTo>
                    <a:pt x="98" y="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1"/>
            <p:cNvSpPr/>
            <p:nvPr/>
          </p:nvSpPr>
          <p:spPr>
            <a:xfrm>
              <a:off x="4051693" y="1899775"/>
              <a:ext cx="1215" cy="14441"/>
            </a:xfrm>
            <a:custGeom>
              <a:rect b="b" l="l" r="r" t="t"/>
              <a:pathLst>
                <a:path extrusionOk="0" h="214" w="18">
                  <a:moveTo>
                    <a:pt x="17" y="0"/>
                  </a:moveTo>
                  <a:lnTo>
                    <a:pt x="0" y="11"/>
                  </a:lnTo>
                  <a:lnTo>
                    <a:pt x="0" y="98"/>
                  </a:lnTo>
                  <a:lnTo>
                    <a:pt x="0" y="213"/>
                  </a:lnTo>
                  <a:lnTo>
                    <a:pt x="17" y="205"/>
                  </a:lnTo>
                  <a:lnTo>
                    <a:pt x="17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31"/>
            <p:cNvSpPr/>
            <p:nvPr/>
          </p:nvSpPr>
          <p:spPr>
            <a:xfrm>
              <a:off x="4051085" y="1898628"/>
              <a:ext cx="8435" cy="4791"/>
            </a:xfrm>
            <a:custGeom>
              <a:rect b="b" l="l" r="r" t="t"/>
              <a:pathLst>
                <a:path extrusionOk="0" h="71" w="125">
                  <a:moveTo>
                    <a:pt x="18" y="0"/>
                  </a:moveTo>
                  <a:lnTo>
                    <a:pt x="1" y="9"/>
                  </a:lnTo>
                  <a:lnTo>
                    <a:pt x="107" y="71"/>
                  </a:lnTo>
                  <a:lnTo>
                    <a:pt x="124" y="6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31"/>
            <p:cNvSpPr/>
            <p:nvPr/>
          </p:nvSpPr>
          <p:spPr>
            <a:xfrm>
              <a:off x="4058306" y="1902811"/>
              <a:ext cx="1215" cy="15723"/>
            </a:xfrm>
            <a:custGeom>
              <a:rect b="b" l="l" r="r" t="t"/>
              <a:pathLst>
                <a:path extrusionOk="0" h="233" w="18">
                  <a:moveTo>
                    <a:pt x="17" y="0"/>
                  </a:moveTo>
                  <a:lnTo>
                    <a:pt x="0" y="9"/>
                  </a:lnTo>
                  <a:lnTo>
                    <a:pt x="0" y="232"/>
                  </a:lnTo>
                  <a:lnTo>
                    <a:pt x="17" y="2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1"/>
            <p:cNvSpPr/>
            <p:nvPr/>
          </p:nvSpPr>
          <p:spPr>
            <a:xfrm>
              <a:off x="4051085" y="1899168"/>
              <a:ext cx="7288" cy="19367"/>
            </a:xfrm>
            <a:custGeom>
              <a:rect b="b" l="l" r="r" t="t"/>
              <a:pathLst>
                <a:path extrusionOk="0" h="287" w="108">
                  <a:moveTo>
                    <a:pt x="9" y="20"/>
                  </a:moveTo>
                  <a:lnTo>
                    <a:pt x="88" y="63"/>
                  </a:lnTo>
                  <a:lnTo>
                    <a:pt x="88" y="161"/>
                  </a:lnTo>
                  <a:lnTo>
                    <a:pt x="88" y="169"/>
                  </a:lnTo>
                  <a:lnTo>
                    <a:pt x="88" y="267"/>
                  </a:lnTo>
                  <a:lnTo>
                    <a:pt x="9" y="222"/>
                  </a:lnTo>
                  <a:lnTo>
                    <a:pt x="9" y="126"/>
                  </a:lnTo>
                  <a:lnTo>
                    <a:pt x="9" y="116"/>
                  </a:lnTo>
                  <a:lnTo>
                    <a:pt x="9" y="20"/>
                  </a:lnTo>
                  <a:close/>
                  <a:moveTo>
                    <a:pt x="1" y="1"/>
                  </a:moveTo>
                  <a:lnTo>
                    <a:pt x="1" y="222"/>
                  </a:lnTo>
                  <a:lnTo>
                    <a:pt x="107" y="286"/>
                  </a:lnTo>
                  <a:lnTo>
                    <a:pt x="107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1"/>
            <p:cNvSpPr/>
            <p:nvPr/>
          </p:nvSpPr>
          <p:spPr>
            <a:xfrm>
              <a:off x="4062422" y="1906388"/>
              <a:ext cx="6141" cy="16870"/>
            </a:xfrm>
            <a:custGeom>
              <a:rect b="b" l="l" r="r" t="t"/>
              <a:pathLst>
                <a:path extrusionOk="0" h="250" w="91">
                  <a:moveTo>
                    <a:pt x="1" y="0"/>
                  </a:moveTo>
                  <a:lnTo>
                    <a:pt x="1" y="107"/>
                  </a:lnTo>
                  <a:lnTo>
                    <a:pt x="1" y="205"/>
                  </a:lnTo>
                  <a:lnTo>
                    <a:pt x="90" y="249"/>
                  </a:lnTo>
                  <a:lnTo>
                    <a:pt x="90" y="168"/>
                  </a:lnTo>
                  <a:lnTo>
                    <a:pt x="90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1"/>
            <p:cNvSpPr/>
            <p:nvPr/>
          </p:nvSpPr>
          <p:spPr>
            <a:xfrm>
              <a:off x="4061882" y="1919614"/>
              <a:ext cx="7220" cy="3644"/>
            </a:xfrm>
            <a:custGeom>
              <a:rect b="b" l="l" r="r" t="t"/>
              <a:pathLst>
                <a:path extrusionOk="0" h="54" w="107">
                  <a:moveTo>
                    <a:pt x="17" y="0"/>
                  </a:moveTo>
                  <a:lnTo>
                    <a:pt x="0" y="9"/>
                  </a:lnTo>
                  <a:lnTo>
                    <a:pt x="88" y="53"/>
                  </a:lnTo>
                  <a:lnTo>
                    <a:pt x="107" y="4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1"/>
            <p:cNvSpPr/>
            <p:nvPr/>
          </p:nvSpPr>
          <p:spPr>
            <a:xfrm>
              <a:off x="4061882" y="1905781"/>
              <a:ext cx="1215" cy="14441"/>
            </a:xfrm>
            <a:custGeom>
              <a:rect b="b" l="l" r="r" t="t"/>
              <a:pathLst>
                <a:path extrusionOk="0" h="214" w="18">
                  <a:moveTo>
                    <a:pt x="17" y="1"/>
                  </a:moveTo>
                  <a:lnTo>
                    <a:pt x="0" y="18"/>
                  </a:lnTo>
                  <a:lnTo>
                    <a:pt x="0" y="99"/>
                  </a:lnTo>
                  <a:lnTo>
                    <a:pt x="0" y="214"/>
                  </a:lnTo>
                  <a:lnTo>
                    <a:pt x="17" y="205"/>
                  </a:lnTo>
                  <a:lnTo>
                    <a:pt x="17" y="9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1"/>
            <p:cNvSpPr/>
            <p:nvPr/>
          </p:nvSpPr>
          <p:spPr>
            <a:xfrm>
              <a:off x="4061275" y="1904633"/>
              <a:ext cx="8435" cy="4791"/>
            </a:xfrm>
            <a:custGeom>
              <a:rect b="b" l="l" r="r" t="t"/>
              <a:pathLst>
                <a:path extrusionOk="0" h="71" w="125">
                  <a:moveTo>
                    <a:pt x="18" y="1"/>
                  </a:moveTo>
                  <a:lnTo>
                    <a:pt x="1" y="9"/>
                  </a:lnTo>
                  <a:lnTo>
                    <a:pt x="107" y="71"/>
                  </a:lnTo>
                  <a:lnTo>
                    <a:pt x="124" y="6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1"/>
            <p:cNvSpPr/>
            <p:nvPr/>
          </p:nvSpPr>
          <p:spPr>
            <a:xfrm>
              <a:off x="4068495" y="1908817"/>
              <a:ext cx="1215" cy="16128"/>
            </a:xfrm>
            <a:custGeom>
              <a:rect b="b" l="l" r="r" t="t"/>
              <a:pathLst>
                <a:path extrusionOk="0" h="239" w="18">
                  <a:moveTo>
                    <a:pt x="17" y="0"/>
                  </a:moveTo>
                  <a:lnTo>
                    <a:pt x="0" y="9"/>
                  </a:lnTo>
                  <a:lnTo>
                    <a:pt x="0" y="239"/>
                  </a:lnTo>
                  <a:lnTo>
                    <a:pt x="17" y="22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1"/>
            <p:cNvSpPr/>
            <p:nvPr/>
          </p:nvSpPr>
          <p:spPr>
            <a:xfrm>
              <a:off x="4061275" y="1905241"/>
              <a:ext cx="7288" cy="19704"/>
            </a:xfrm>
            <a:custGeom>
              <a:rect b="b" l="l" r="r" t="t"/>
              <a:pathLst>
                <a:path extrusionOk="0" h="292" w="108">
                  <a:moveTo>
                    <a:pt x="9" y="26"/>
                  </a:moveTo>
                  <a:lnTo>
                    <a:pt x="97" y="71"/>
                  </a:lnTo>
                  <a:lnTo>
                    <a:pt x="97" y="160"/>
                  </a:lnTo>
                  <a:lnTo>
                    <a:pt x="97" y="177"/>
                  </a:lnTo>
                  <a:lnTo>
                    <a:pt x="97" y="266"/>
                  </a:lnTo>
                  <a:lnTo>
                    <a:pt x="9" y="222"/>
                  </a:lnTo>
                  <a:lnTo>
                    <a:pt x="9" y="132"/>
                  </a:lnTo>
                  <a:lnTo>
                    <a:pt x="9" y="115"/>
                  </a:lnTo>
                  <a:lnTo>
                    <a:pt x="9" y="26"/>
                  </a:lnTo>
                  <a:close/>
                  <a:moveTo>
                    <a:pt x="1" y="0"/>
                  </a:moveTo>
                  <a:lnTo>
                    <a:pt x="1" y="230"/>
                  </a:lnTo>
                  <a:lnTo>
                    <a:pt x="107" y="292"/>
                  </a:lnTo>
                  <a:lnTo>
                    <a:pt x="107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1"/>
            <p:cNvSpPr/>
            <p:nvPr/>
          </p:nvSpPr>
          <p:spPr>
            <a:xfrm>
              <a:off x="4047509" y="1934527"/>
              <a:ext cx="25777" cy="14981"/>
            </a:xfrm>
            <a:custGeom>
              <a:rect b="b" l="l" r="r" t="t"/>
              <a:pathLst>
                <a:path extrusionOk="0" h="222" w="382">
                  <a:moveTo>
                    <a:pt x="35" y="1"/>
                  </a:moveTo>
                  <a:lnTo>
                    <a:pt x="1" y="18"/>
                  </a:lnTo>
                  <a:lnTo>
                    <a:pt x="186" y="124"/>
                  </a:lnTo>
                  <a:lnTo>
                    <a:pt x="345" y="222"/>
                  </a:lnTo>
                  <a:lnTo>
                    <a:pt x="382" y="196"/>
                  </a:lnTo>
                  <a:lnTo>
                    <a:pt x="230" y="107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1"/>
            <p:cNvSpPr/>
            <p:nvPr/>
          </p:nvSpPr>
          <p:spPr>
            <a:xfrm>
              <a:off x="4047509" y="1892554"/>
              <a:ext cx="2362" cy="43187"/>
            </a:xfrm>
            <a:custGeom>
              <a:rect b="b" l="l" r="r" t="t"/>
              <a:pathLst>
                <a:path extrusionOk="0" h="640" w="35">
                  <a:moveTo>
                    <a:pt x="35" y="1"/>
                  </a:moveTo>
                  <a:lnTo>
                    <a:pt x="1" y="29"/>
                  </a:lnTo>
                  <a:lnTo>
                    <a:pt x="1" y="241"/>
                  </a:lnTo>
                  <a:lnTo>
                    <a:pt x="1" y="640"/>
                  </a:lnTo>
                  <a:lnTo>
                    <a:pt x="35" y="623"/>
                  </a:lnTo>
                  <a:lnTo>
                    <a:pt x="35" y="23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1"/>
            <p:cNvSpPr/>
            <p:nvPr/>
          </p:nvSpPr>
          <p:spPr>
            <a:xfrm>
              <a:off x="4045619" y="1890260"/>
              <a:ext cx="29421" cy="16735"/>
            </a:xfrm>
            <a:custGeom>
              <a:rect b="b" l="l" r="r" t="t"/>
              <a:pathLst>
                <a:path extrusionOk="0" h="248" w="436">
                  <a:moveTo>
                    <a:pt x="37" y="1"/>
                  </a:moveTo>
                  <a:lnTo>
                    <a:pt x="1" y="18"/>
                  </a:lnTo>
                  <a:lnTo>
                    <a:pt x="401" y="248"/>
                  </a:lnTo>
                  <a:lnTo>
                    <a:pt x="435" y="23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1"/>
            <p:cNvSpPr/>
            <p:nvPr/>
          </p:nvSpPr>
          <p:spPr>
            <a:xfrm>
              <a:off x="4072679" y="1905781"/>
              <a:ext cx="2362" cy="44334"/>
            </a:xfrm>
            <a:custGeom>
              <a:rect b="b" l="l" r="r" t="t"/>
              <a:pathLst>
                <a:path extrusionOk="0" h="657" w="35">
                  <a:moveTo>
                    <a:pt x="34" y="1"/>
                  </a:moveTo>
                  <a:lnTo>
                    <a:pt x="0" y="18"/>
                  </a:lnTo>
                  <a:lnTo>
                    <a:pt x="0" y="656"/>
                  </a:lnTo>
                  <a:lnTo>
                    <a:pt x="34" y="63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1"/>
            <p:cNvSpPr/>
            <p:nvPr/>
          </p:nvSpPr>
          <p:spPr>
            <a:xfrm>
              <a:off x="4046227" y="1887291"/>
              <a:ext cx="28814" cy="20446"/>
            </a:xfrm>
            <a:custGeom>
              <a:rect b="b" l="l" r="r" t="t"/>
              <a:pathLst>
                <a:path extrusionOk="0" h="303" w="427">
                  <a:moveTo>
                    <a:pt x="7" y="23"/>
                  </a:moveTo>
                  <a:cubicBezTo>
                    <a:pt x="6" y="23"/>
                    <a:pt x="4" y="24"/>
                    <a:pt x="0" y="26"/>
                  </a:cubicBezTo>
                  <a:lnTo>
                    <a:pt x="6" y="26"/>
                  </a:lnTo>
                  <a:cubicBezTo>
                    <a:pt x="7" y="24"/>
                    <a:pt x="8" y="23"/>
                    <a:pt x="7" y="23"/>
                  </a:cubicBezTo>
                  <a:close/>
                  <a:moveTo>
                    <a:pt x="6" y="26"/>
                  </a:moveTo>
                  <a:cubicBezTo>
                    <a:pt x="5" y="27"/>
                    <a:pt x="3" y="29"/>
                    <a:pt x="4" y="29"/>
                  </a:cubicBezTo>
                  <a:cubicBezTo>
                    <a:pt x="5" y="29"/>
                    <a:pt x="7" y="28"/>
                    <a:pt x="11" y="26"/>
                  </a:cubicBezTo>
                  <a:close/>
                  <a:moveTo>
                    <a:pt x="98" y="0"/>
                  </a:moveTo>
                  <a:cubicBezTo>
                    <a:pt x="81" y="0"/>
                    <a:pt x="54" y="0"/>
                    <a:pt x="37" y="9"/>
                  </a:cubicBezTo>
                  <a:cubicBezTo>
                    <a:pt x="28" y="9"/>
                    <a:pt x="20" y="17"/>
                    <a:pt x="11" y="26"/>
                  </a:cubicBezTo>
                  <a:lnTo>
                    <a:pt x="73" y="26"/>
                  </a:lnTo>
                  <a:lnTo>
                    <a:pt x="81" y="36"/>
                  </a:lnTo>
                  <a:lnTo>
                    <a:pt x="98" y="36"/>
                  </a:lnTo>
                  <a:lnTo>
                    <a:pt x="107" y="45"/>
                  </a:lnTo>
                  <a:lnTo>
                    <a:pt x="126" y="45"/>
                  </a:lnTo>
                  <a:lnTo>
                    <a:pt x="126" y="53"/>
                  </a:lnTo>
                  <a:lnTo>
                    <a:pt x="143" y="53"/>
                  </a:lnTo>
                  <a:lnTo>
                    <a:pt x="143" y="62"/>
                  </a:lnTo>
                  <a:lnTo>
                    <a:pt x="160" y="62"/>
                  </a:lnTo>
                  <a:lnTo>
                    <a:pt x="171" y="70"/>
                  </a:lnTo>
                  <a:lnTo>
                    <a:pt x="179" y="70"/>
                  </a:lnTo>
                  <a:lnTo>
                    <a:pt x="188" y="79"/>
                  </a:lnTo>
                  <a:cubicBezTo>
                    <a:pt x="188" y="79"/>
                    <a:pt x="196" y="79"/>
                    <a:pt x="196" y="90"/>
                  </a:cubicBezTo>
                  <a:lnTo>
                    <a:pt x="205" y="90"/>
                  </a:lnTo>
                  <a:lnTo>
                    <a:pt x="213" y="98"/>
                  </a:lnTo>
                  <a:lnTo>
                    <a:pt x="224" y="98"/>
                  </a:lnTo>
                  <a:lnTo>
                    <a:pt x="224" y="107"/>
                  </a:lnTo>
                  <a:lnTo>
                    <a:pt x="232" y="107"/>
                  </a:lnTo>
                  <a:lnTo>
                    <a:pt x="232" y="115"/>
                  </a:lnTo>
                  <a:lnTo>
                    <a:pt x="241" y="115"/>
                  </a:lnTo>
                  <a:lnTo>
                    <a:pt x="249" y="124"/>
                  </a:lnTo>
                  <a:lnTo>
                    <a:pt x="258" y="124"/>
                  </a:lnTo>
                  <a:lnTo>
                    <a:pt x="267" y="132"/>
                  </a:lnTo>
                  <a:lnTo>
                    <a:pt x="267" y="143"/>
                  </a:lnTo>
                  <a:lnTo>
                    <a:pt x="277" y="143"/>
                  </a:lnTo>
                  <a:lnTo>
                    <a:pt x="286" y="151"/>
                  </a:lnTo>
                  <a:lnTo>
                    <a:pt x="294" y="151"/>
                  </a:lnTo>
                  <a:lnTo>
                    <a:pt x="294" y="160"/>
                  </a:lnTo>
                  <a:lnTo>
                    <a:pt x="303" y="160"/>
                  </a:lnTo>
                  <a:lnTo>
                    <a:pt x="303" y="168"/>
                  </a:lnTo>
                  <a:lnTo>
                    <a:pt x="311" y="168"/>
                  </a:lnTo>
                  <a:lnTo>
                    <a:pt x="311" y="177"/>
                  </a:lnTo>
                  <a:lnTo>
                    <a:pt x="320" y="177"/>
                  </a:lnTo>
                  <a:lnTo>
                    <a:pt x="330" y="185"/>
                  </a:lnTo>
                  <a:lnTo>
                    <a:pt x="330" y="196"/>
                  </a:lnTo>
                  <a:lnTo>
                    <a:pt x="339" y="196"/>
                  </a:lnTo>
                  <a:lnTo>
                    <a:pt x="339" y="205"/>
                  </a:lnTo>
                  <a:lnTo>
                    <a:pt x="347" y="205"/>
                  </a:lnTo>
                  <a:lnTo>
                    <a:pt x="347" y="213"/>
                  </a:lnTo>
                  <a:lnTo>
                    <a:pt x="356" y="213"/>
                  </a:lnTo>
                  <a:lnTo>
                    <a:pt x="356" y="222"/>
                  </a:lnTo>
                  <a:lnTo>
                    <a:pt x="364" y="222"/>
                  </a:lnTo>
                  <a:lnTo>
                    <a:pt x="364" y="230"/>
                  </a:lnTo>
                  <a:lnTo>
                    <a:pt x="373" y="239"/>
                  </a:lnTo>
                  <a:lnTo>
                    <a:pt x="373" y="249"/>
                  </a:lnTo>
                  <a:lnTo>
                    <a:pt x="384" y="249"/>
                  </a:lnTo>
                  <a:lnTo>
                    <a:pt x="384" y="258"/>
                  </a:lnTo>
                  <a:lnTo>
                    <a:pt x="384" y="266"/>
                  </a:lnTo>
                  <a:lnTo>
                    <a:pt x="384" y="275"/>
                  </a:lnTo>
                  <a:lnTo>
                    <a:pt x="384" y="302"/>
                  </a:lnTo>
                  <a:lnTo>
                    <a:pt x="426" y="275"/>
                  </a:lnTo>
                  <a:lnTo>
                    <a:pt x="426" y="239"/>
                  </a:lnTo>
                  <a:cubicBezTo>
                    <a:pt x="418" y="222"/>
                    <a:pt x="409" y="213"/>
                    <a:pt x="401" y="196"/>
                  </a:cubicBezTo>
                  <a:cubicBezTo>
                    <a:pt x="356" y="143"/>
                    <a:pt x="303" y="98"/>
                    <a:pt x="241" y="62"/>
                  </a:cubicBezTo>
                  <a:cubicBezTo>
                    <a:pt x="196" y="36"/>
                    <a:pt x="152" y="17"/>
                    <a:pt x="9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1"/>
            <p:cNvSpPr/>
            <p:nvPr/>
          </p:nvSpPr>
          <p:spPr>
            <a:xfrm>
              <a:off x="4045619" y="1888843"/>
              <a:ext cx="26520" cy="18894"/>
            </a:xfrm>
            <a:custGeom>
              <a:rect b="b" l="l" r="r" t="t"/>
              <a:pathLst>
                <a:path extrusionOk="0" h="280" w="393">
                  <a:moveTo>
                    <a:pt x="37" y="0"/>
                  </a:moveTo>
                  <a:cubicBezTo>
                    <a:pt x="15" y="0"/>
                    <a:pt x="1" y="8"/>
                    <a:pt x="1" y="22"/>
                  </a:cubicBezTo>
                  <a:lnTo>
                    <a:pt x="1" y="47"/>
                  </a:lnTo>
                  <a:lnTo>
                    <a:pt x="393" y="279"/>
                  </a:lnTo>
                  <a:lnTo>
                    <a:pt x="393" y="252"/>
                  </a:lnTo>
                  <a:cubicBezTo>
                    <a:pt x="393" y="216"/>
                    <a:pt x="303" y="120"/>
                    <a:pt x="197" y="56"/>
                  </a:cubicBezTo>
                  <a:cubicBezTo>
                    <a:pt x="132" y="18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1"/>
            <p:cNvSpPr/>
            <p:nvPr/>
          </p:nvSpPr>
          <p:spPr>
            <a:xfrm>
              <a:off x="4045619" y="1891407"/>
              <a:ext cx="27127" cy="58708"/>
            </a:xfrm>
            <a:custGeom>
              <a:rect b="b" l="l" r="r" t="t"/>
              <a:pathLst>
                <a:path extrusionOk="0" h="870" w="402">
                  <a:moveTo>
                    <a:pt x="1" y="1"/>
                  </a:moveTo>
                  <a:lnTo>
                    <a:pt x="1" y="640"/>
                  </a:lnTo>
                  <a:lnTo>
                    <a:pt x="29" y="657"/>
                  </a:lnTo>
                  <a:lnTo>
                    <a:pt x="29" y="631"/>
                  </a:lnTo>
                  <a:lnTo>
                    <a:pt x="29" y="258"/>
                  </a:lnTo>
                  <a:lnTo>
                    <a:pt x="29" y="231"/>
                  </a:lnTo>
                  <a:lnTo>
                    <a:pt x="29" y="46"/>
                  </a:lnTo>
                  <a:lnTo>
                    <a:pt x="188" y="135"/>
                  </a:lnTo>
                  <a:lnTo>
                    <a:pt x="214" y="152"/>
                  </a:lnTo>
                  <a:lnTo>
                    <a:pt x="373" y="241"/>
                  </a:lnTo>
                  <a:lnTo>
                    <a:pt x="373" y="623"/>
                  </a:lnTo>
                  <a:lnTo>
                    <a:pt x="373" y="640"/>
                  </a:lnTo>
                  <a:lnTo>
                    <a:pt x="373" y="835"/>
                  </a:lnTo>
                  <a:lnTo>
                    <a:pt x="373" y="861"/>
                  </a:lnTo>
                  <a:lnTo>
                    <a:pt x="401" y="869"/>
                  </a:lnTo>
                  <a:lnTo>
                    <a:pt x="401" y="2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1"/>
            <p:cNvSpPr/>
            <p:nvPr/>
          </p:nvSpPr>
          <p:spPr>
            <a:xfrm>
              <a:off x="4141441" y="1849502"/>
              <a:ext cx="103109" cy="71866"/>
            </a:xfrm>
            <a:custGeom>
              <a:rect b="b" l="l" r="r" t="t"/>
              <a:pathLst>
                <a:path extrusionOk="0" h="1065" w="1528">
                  <a:moveTo>
                    <a:pt x="1527" y="0"/>
                  </a:moveTo>
                  <a:lnTo>
                    <a:pt x="9" y="888"/>
                  </a:lnTo>
                  <a:lnTo>
                    <a:pt x="1" y="1065"/>
                  </a:lnTo>
                  <a:lnTo>
                    <a:pt x="1527" y="179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1"/>
            <p:cNvSpPr/>
            <p:nvPr/>
          </p:nvSpPr>
          <p:spPr>
            <a:xfrm>
              <a:off x="3986439" y="1818461"/>
              <a:ext cx="155676" cy="102907"/>
            </a:xfrm>
            <a:custGeom>
              <a:rect b="b" l="l" r="r" t="t"/>
              <a:pathLst>
                <a:path extrusionOk="0" h="1525" w="2307">
                  <a:moveTo>
                    <a:pt x="1" y="0"/>
                  </a:moveTo>
                  <a:lnTo>
                    <a:pt x="1" y="186"/>
                  </a:lnTo>
                  <a:lnTo>
                    <a:pt x="2298" y="1525"/>
                  </a:lnTo>
                  <a:lnTo>
                    <a:pt x="2306" y="13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31"/>
            <p:cNvSpPr/>
            <p:nvPr/>
          </p:nvSpPr>
          <p:spPr>
            <a:xfrm>
              <a:off x="3986439" y="1759146"/>
              <a:ext cx="258111" cy="150278"/>
            </a:xfrm>
            <a:custGeom>
              <a:rect b="b" l="l" r="r" t="t"/>
              <a:pathLst>
                <a:path extrusionOk="0" h="2227" w="3825">
                  <a:moveTo>
                    <a:pt x="1525" y="0"/>
                  </a:moveTo>
                  <a:lnTo>
                    <a:pt x="1" y="879"/>
                  </a:lnTo>
                  <a:lnTo>
                    <a:pt x="2306" y="2227"/>
                  </a:lnTo>
                  <a:lnTo>
                    <a:pt x="3824" y="1339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31"/>
            <p:cNvSpPr/>
            <p:nvPr/>
          </p:nvSpPr>
          <p:spPr>
            <a:xfrm>
              <a:off x="4063029" y="1749631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90" y="1"/>
                  </a:moveTo>
                  <a:lnTo>
                    <a:pt x="0" y="222"/>
                  </a:lnTo>
                  <a:lnTo>
                    <a:pt x="213" y="346"/>
                  </a:lnTo>
                  <a:lnTo>
                    <a:pt x="594" y="12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1"/>
            <p:cNvSpPr/>
            <p:nvPr/>
          </p:nvSpPr>
          <p:spPr>
            <a:xfrm>
              <a:off x="4012149" y="1775341"/>
              <a:ext cx="20514" cy="26925"/>
            </a:xfrm>
            <a:custGeom>
              <a:rect b="b" l="l" r="r" t="t"/>
              <a:pathLst>
                <a:path extrusionOk="0" h="399" w="304">
                  <a:moveTo>
                    <a:pt x="99" y="1"/>
                  </a:moveTo>
                  <a:lnTo>
                    <a:pt x="1" y="275"/>
                  </a:lnTo>
                  <a:lnTo>
                    <a:pt x="214" y="399"/>
                  </a:lnTo>
                  <a:lnTo>
                    <a:pt x="303" y="12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1"/>
            <p:cNvSpPr/>
            <p:nvPr/>
          </p:nvSpPr>
          <p:spPr>
            <a:xfrm>
              <a:off x="4018762" y="1753208"/>
              <a:ext cx="52634" cy="30568"/>
            </a:xfrm>
            <a:custGeom>
              <a:rect b="b" l="l" r="r" t="t"/>
              <a:pathLst>
                <a:path extrusionOk="0" h="453" w="780">
                  <a:moveTo>
                    <a:pt x="567" y="1"/>
                  </a:moveTo>
                  <a:lnTo>
                    <a:pt x="1" y="329"/>
                  </a:lnTo>
                  <a:lnTo>
                    <a:pt x="205" y="452"/>
                  </a:lnTo>
                  <a:lnTo>
                    <a:pt x="780" y="12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1"/>
            <p:cNvSpPr/>
            <p:nvPr/>
          </p:nvSpPr>
          <p:spPr>
            <a:xfrm>
              <a:off x="4000813" y="1757999"/>
              <a:ext cx="102367" cy="68830"/>
            </a:xfrm>
            <a:custGeom>
              <a:rect b="b" l="l" r="r" t="t"/>
              <a:pathLst>
                <a:path extrusionOk="0" h="1020" w="1517">
                  <a:moveTo>
                    <a:pt x="1516" y="0"/>
                  </a:moveTo>
                  <a:lnTo>
                    <a:pt x="1135" y="222"/>
                  </a:lnTo>
                  <a:lnTo>
                    <a:pt x="1046" y="53"/>
                  </a:lnTo>
                  <a:lnTo>
                    <a:pt x="471" y="381"/>
                  </a:lnTo>
                  <a:lnTo>
                    <a:pt x="382" y="656"/>
                  </a:lnTo>
                  <a:lnTo>
                    <a:pt x="1" y="877"/>
                  </a:lnTo>
                  <a:lnTo>
                    <a:pt x="1" y="1020"/>
                  </a:lnTo>
                  <a:lnTo>
                    <a:pt x="1516" y="143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1"/>
            <p:cNvSpPr/>
            <p:nvPr/>
          </p:nvSpPr>
          <p:spPr>
            <a:xfrm>
              <a:off x="3986439" y="1808811"/>
              <a:ext cx="14441" cy="18017"/>
            </a:xfrm>
            <a:custGeom>
              <a:rect b="b" l="l" r="r" t="t"/>
              <a:pathLst>
                <a:path extrusionOk="0" h="267" w="214">
                  <a:moveTo>
                    <a:pt x="1" y="1"/>
                  </a:moveTo>
                  <a:lnTo>
                    <a:pt x="1" y="169"/>
                  </a:lnTo>
                  <a:lnTo>
                    <a:pt x="214" y="267"/>
                  </a:lnTo>
                  <a:lnTo>
                    <a:pt x="214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1"/>
            <p:cNvSpPr/>
            <p:nvPr/>
          </p:nvSpPr>
          <p:spPr>
            <a:xfrm>
              <a:off x="3986439" y="1793898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82" y="0"/>
                  </a:moveTo>
                  <a:lnTo>
                    <a:pt x="1" y="222"/>
                  </a:lnTo>
                  <a:lnTo>
                    <a:pt x="214" y="345"/>
                  </a:lnTo>
                  <a:lnTo>
                    <a:pt x="595" y="1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1"/>
            <p:cNvSpPr/>
            <p:nvPr/>
          </p:nvSpPr>
          <p:spPr>
            <a:xfrm>
              <a:off x="4064919" y="1747202"/>
              <a:ext cx="38261" cy="22741"/>
            </a:xfrm>
            <a:custGeom>
              <a:rect b="b" l="l" r="r" t="t"/>
              <a:pathLst>
                <a:path extrusionOk="0" h="337" w="567">
                  <a:moveTo>
                    <a:pt x="354" y="0"/>
                  </a:moveTo>
                  <a:lnTo>
                    <a:pt x="0" y="213"/>
                  </a:lnTo>
                  <a:lnTo>
                    <a:pt x="202" y="337"/>
                  </a:lnTo>
                  <a:lnTo>
                    <a:pt x="566" y="12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1"/>
            <p:cNvSpPr/>
            <p:nvPr/>
          </p:nvSpPr>
          <p:spPr>
            <a:xfrm>
              <a:off x="4011002" y="1773519"/>
              <a:ext cx="20311" cy="27059"/>
            </a:xfrm>
            <a:custGeom>
              <a:rect b="b" l="l" r="r" t="t"/>
              <a:pathLst>
                <a:path extrusionOk="0" h="401" w="301">
                  <a:moveTo>
                    <a:pt x="88" y="0"/>
                  </a:moveTo>
                  <a:lnTo>
                    <a:pt x="1" y="275"/>
                  </a:lnTo>
                  <a:lnTo>
                    <a:pt x="214" y="400"/>
                  </a:lnTo>
                  <a:lnTo>
                    <a:pt x="301" y="1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1"/>
            <p:cNvSpPr/>
            <p:nvPr/>
          </p:nvSpPr>
          <p:spPr>
            <a:xfrm>
              <a:off x="4016940" y="1750239"/>
              <a:ext cx="55806" cy="31783"/>
            </a:xfrm>
            <a:custGeom>
              <a:rect b="b" l="l" r="r" t="t"/>
              <a:pathLst>
                <a:path extrusionOk="0" h="471" w="827">
                  <a:moveTo>
                    <a:pt x="613" y="0"/>
                  </a:moveTo>
                  <a:lnTo>
                    <a:pt x="0" y="345"/>
                  </a:lnTo>
                  <a:lnTo>
                    <a:pt x="213" y="471"/>
                  </a:lnTo>
                  <a:lnTo>
                    <a:pt x="826" y="1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1"/>
            <p:cNvSpPr/>
            <p:nvPr/>
          </p:nvSpPr>
          <p:spPr>
            <a:xfrm>
              <a:off x="3986439" y="1806382"/>
              <a:ext cx="14441" cy="13294"/>
            </a:xfrm>
            <a:custGeom>
              <a:rect b="b" l="l" r="r" t="t"/>
              <a:pathLst>
                <a:path extrusionOk="0" h="197" w="214">
                  <a:moveTo>
                    <a:pt x="1" y="1"/>
                  </a:moveTo>
                  <a:lnTo>
                    <a:pt x="1" y="73"/>
                  </a:lnTo>
                  <a:lnTo>
                    <a:pt x="214" y="196"/>
                  </a:lnTo>
                  <a:lnTo>
                    <a:pt x="214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1"/>
            <p:cNvSpPr/>
            <p:nvPr/>
          </p:nvSpPr>
          <p:spPr>
            <a:xfrm>
              <a:off x="4000813" y="1755502"/>
              <a:ext cx="102367" cy="64173"/>
            </a:xfrm>
            <a:custGeom>
              <a:rect b="b" l="l" r="r" t="t"/>
              <a:pathLst>
                <a:path extrusionOk="0" h="951" w="1517">
                  <a:moveTo>
                    <a:pt x="1516" y="1"/>
                  </a:moveTo>
                  <a:lnTo>
                    <a:pt x="1152" y="214"/>
                  </a:lnTo>
                  <a:lnTo>
                    <a:pt x="1065" y="37"/>
                  </a:lnTo>
                  <a:lnTo>
                    <a:pt x="452" y="393"/>
                  </a:lnTo>
                  <a:lnTo>
                    <a:pt x="365" y="667"/>
                  </a:lnTo>
                  <a:lnTo>
                    <a:pt x="1" y="880"/>
                  </a:lnTo>
                  <a:lnTo>
                    <a:pt x="1" y="950"/>
                  </a:lnTo>
                  <a:lnTo>
                    <a:pt x="399" y="721"/>
                  </a:lnTo>
                  <a:lnTo>
                    <a:pt x="497" y="446"/>
                  </a:lnTo>
                  <a:lnTo>
                    <a:pt x="1020" y="135"/>
                  </a:lnTo>
                  <a:lnTo>
                    <a:pt x="1118" y="303"/>
                  </a:lnTo>
                  <a:lnTo>
                    <a:pt x="1516" y="7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1"/>
            <p:cNvSpPr/>
            <p:nvPr/>
          </p:nvSpPr>
          <p:spPr>
            <a:xfrm>
              <a:off x="3986439" y="1792009"/>
              <a:ext cx="39003" cy="22943"/>
            </a:xfrm>
            <a:custGeom>
              <a:rect b="b" l="l" r="r" t="t"/>
              <a:pathLst>
                <a:path extrusionOk="0" h="340" w="578">
                  <a:moveTo>
                    <a:pt x="365" y="1"/>
                  </a:moveTo>
                  <a:lnTo>
                    <a:pt x="1" y="214"/>
                  </a:lnTo>
                  <a:lnTo>
                    <a:pt x="214" y="339"/>
                  </a:lnTo>
                  <a:lnTo>
                    <a:pt x="578" y="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1"/>
            <p:cNvSpPr/>
            <p:nvPr/>
          </p:nvSpPr>
          <p:spPr>
            <a:xfrm>
              <a:off x="4012149" y="1772372"/>
              <a:ext cx="214991" cy="124568"/>
            </a:xfrm>
            <a:custGeom>
              <a:rect b="b" l="l" r="r" t="t"/>
              <a:pathLst>
                <a:path extrusionOk="0" h="1846" w="3186">
                  <a:moveTo>
                    <a:pt x="1216" y="0"/>
                  </a:moveTo>
                  <a:lnTo>
                    <a:pt x="1" y="709"/>
                  </a:lnTo>
                  <a:lnTo>
                    <a:pt x="1962" y="1846"/>
                  </a:lnTo>
                  <a:lnTo>
                    <a:pt x="3186" y="1143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1"/>
            <p:cNvSpPr/>
            <p:nvPr/>
          </p:nvSpPr>
          <p:spPr>
            <a:xfrm>
              <a:off x="4094205" y="1772372"/>
              <a:ext cx="132936" cy="80774"/>
            </a:xfrm>
            <a:custGeom>
              <a:rect b="b" l="l" r="r" t="t"/>
              <a:pathLst>
                <a:path extrusionOk="0" h="1197" w="1970">
                  <a:moveTo>
                    <a:pt x="0" y="0"/>
                  </a:moveTo>
                  <a:lnTo>
                    <a:pt x="9" y="115"/>
                  </a:lnTo>
                  <a:lnTo>
                    <a:pt x="1872" y="1196"/>
                  </a:lnTo>
                  <a:lnTo>
                    <a:pt x="1970" y="1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1"/>
            <p:cNvSpPr/>
            <p:nvPr/>
          </p:nvSpPr>
          <p:spPr>
            <a:xfrm>
              <a:off x="4009720" y="1771157"/>
              <a:ext cx="85092" cy="52702"/>
            </a:xfrm>
            <a:custGeom>
              <a:rect b="b" l="l" r="r" t="t"/>
              <a:pathLst>
                <a:path extrusionOk="0" h="781" w="1261">
                  <a:moveTo>
                    <a:pt x="1252" y="1"/>
                  </a:moveTo>
                  <a:lnTo>
                    <a:pt x="1" y="701"/>
                  </a:lnTo>
                  <a:lnTo>
                    <a:pt x="135" y="780"/>
                  </a:lnTo>
                  <a:lnTo>
                    <a:pt x="1261" y="133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1"/>
            <p:cNvSpPr/>
            <p:nvPr/>
          </p:nvSpPr>
          <p:spPr>
            <a:xfrm>
              <a:off x="4204265" y="1832227"/>
              <a:ext cx="40286" cy="23348"/>
            </a:xfrm>
            <a:custGeom>
              <a:rect b="b" l="l" r="r" t="t"/>
              <a:pathLst>
                <a:path extrusionOk="0" h="346" w="597">
                  <a:moveTo>
                    <a:pt x="383" y="1"/>
                  </a:moveTo>
                  <a:lnTo>
                    <a:pt x="0" y="222"/>
                  </a:lnTo>
                  <a:lnTo>
                    <a:pt x="213" y="346"/>
                  </a:lnTo>
                  <a:lnTo>
                    <a:pt x="596" y="12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1"/>
            <p:cNvSpPr/>
            <p:nvPr/>
          </p:nvSpPr>
          <p:spPr>
            <a:xfrm>
              <a:off x="4153385" y="1857937"/>
              <a:ext cx="20446" cy="26925"/>
            </a:xfrm>
            <a:custGeom>
              <a:rect b="b" l="l" r="r" t="t"/>
              <a:pathLst>
                <a:path extrusionOk="0" h="399" w="303">
                  <a:moveTo>
                    <a:pt x="90" y="1"/>
                  </a:moveTo>
                  <a:lnTo>
                    <a:pt x="1" y="275"/>
                  </a:lnTo>
                  <a:lnTo>
                    <a:pt x="213" y="399"/>
                  </a:lnTo>
                  <a:lnTo>
                    <a:pt x="303" y="124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31"/>
            <p:cNvSpPr/>
            <p:nvPr/>
          </p:nvSpPr>
          <p:spPr>
            <a:xfrm>
              <a:off x="4159391" y="1835804"/>
              <a:ext cx="52837" cy="30568"/>
            </a:xfrm>
            <a:custGeom>
              <a:rect b="b" l="l" r="r" t="t"/>
              <a:pathLst>
                <a:path extrusionOk="0" h="453" w="783">
                  <a:moveTo>
                    <a:pt x="569" y="1"/>
                  </a:moveTo>
                  <a:lnTo>
                    <a:pt x="1" y="329"/>
                  </a:lnTo>
                  <a:lnTo>
                    <a:pt x="214" y="452"/>
                  </a:lnTo>
                  <a:lnTo>
                    <a:pt x="782" y="12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31"/>
            <p:cNvSpPr/>
            <p:nvPr/>
          </p:nvSpPr>
          <p:spPr>
            <a:xfrm>
              <a:off x="4141441" y="1840595"/>
              <a:ext cx="103109" cy="70044"/>
            </a:xfrm>
            <a:custGeom>
              <a:rect b="b" l="l" r="r" t="t"/>
              <a:pathLst>
                <a:path extrusionOk="0" h="1038" w="1528">
                  <a:moveTo>
                    <a:pt x="1527" y="0"/>
                  </a:moveTo>
                  <a:lnTo>
                    <a:pt x="1144" y="222"/>
                  </a:lnTo>
                  <a:lnTo>
                    <a:pt x="1048" y="53"/>
                  </a:lnTo>
                  <a:lnTo>
                    <a:pt x="480" y="381"/>
                  </a:lnTo>
                  <a:lnTo>
                    <a:pt x="390" y="656"/>
                  </a:lnTo>
                  <a:lnTo>
                    <a:pt x="1" y="877"/>
                  </a:lnTo>
                  <a:lnTo>
                    <a:pt x="9" y="1037"/>
                  </a:lnTo>
                  <a:lnTo>
                    <a:pt x="1527" y="143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1"/>
            <p:cNvSpPr/>
            <p:nvPr/>
          </p:nvSpPr>
          <p:spPr>
            <a:xfrm>
              <a:off x="4127675" y="1891407"/>
              <a:ext cx="14441" cy="18017"/>
            </a:xfrm>
            <a:custGeom>
              <a:rect b="b" l="l" r="r" t="t"/>
              <a:pathLst>
                <a:path extrusionOk="0" h="267" w="214">
                  <a:moveTo>
                    <a:pt x="1" y="1"/>
                  </a:moveTo>
                  <a:lnTo>
                    <a:pt x="1" y="144"/>
                  </a:lnTo>
                  <a:lnTo>
                    <a:pt x="213" y="267"/>
                  </a:lnTo>
                  <a:lnTo>
                    <a:pt x="205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1"/>
            <p:cNvSpPr/>
            <p:nvPr/>
          </p:nvSpPr>
          <p:spPr>
            <a:xfrm>
              <a:off x="4127675" y="1876494"/>
              <a:ext cx="40151" cy="23348"/>
            </a:xfrm>
            <a:custGeom>
              <a:rect b="b" l="l" r="r" t="t"/>
              <a:pathLst>
                <a:path extrusionOk="0" h="346" w="595">
                  <a:moveTo>
                    <a:pt x="382" y="0"/>
                  </a:moveTo>
                  <a:lnTo>
                    <a:pt x="1" y="222"/>
                  </a:lnTo>
                  <a:lnTo>
                    <a:pt x="205" y="345"/>
                  </a:lnTo>
                  <a:lnTo>
                    <a:pt x="594" y="12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CE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1"/>
            <p:cNvSpPr/>
            <p:nvPr/>
          </p:nvSpPr>
          <p:spPr>
            <a:xfrm>
              <a:off x="4205547" y="1829798"/>
              <a:ext cx="39003" cy="22741"/>
            </a:xfrm>
            <a:custGeom>
              <a:rect b="b" l="l" r="r" t="t"/>
              <a:pathLst>
                <a:path extrusionOk="0" h="337" w="578">
                  <a:moveTo>
                    <a:pt x="364" y="1"/>
                  </a:moveTo>
                  <a:lnTo>
                    <a:pt x="0" y="213"/>
                  </a:lnTo>
                  <a:lnTo>
                    <a:pt x="213" y="337"/>
                  </a:lnTo>
                  <a:lnTo>
                    <a:pt x="577" y="124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1"/>
            <p:cNvSpPr/>
            <p:nvPr/>
          </p:nvSpPr>
          <p:spPr>
            <a:xfrm>
              <a:off x="4152238" y="1856115"/>
              <a:ext cx="20446" cy="27059"/>
            </a:xfrm>
            <a:custGeom>
              <a:rect b="b" l="l" r="r" t="t"/>
              <a:pathLst>
                <a:path extrusionOk="0" h="401" w="303">
                  <a:moveTo>
                    <a:pt x="90" y="0"/>
                  </a:moveTo>
                  <a:lnTo>
                    <a:pt x="1" y="275"/>
                  </a:lnTo>
                  <a:lnTo>
                    <a:pt x="205" y="400"/>
                  </a:lnTo>
                  <a:lnTo>
                    <a:pt x="303" y="12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1"/>
            <p:cNvSpPr/>
            <p:nvPr/>
          </p:nvSpPr>
          <p:spPr>
            <a:xfrm>
              <a:off x="4158244" y="1832834"/>
              <a:ext cx="55131" cy="31783"/>
            </a:xfrm>
            <a:custGeom>
              <a:rect b="b" l="l" r="r" t="t"/>
              <a:pathLst>
                <a:path extrusionOk="0" h="471" w="817">
                  <a:moveTo>
                    <a:pt x="612" y="0"/>
                  </a:moveTo>
                  <a:lnTo>
                    <a:pt x="1" y="345"/>
                  </a:lnTo>
                  <a:lnTo>
                    <a:pt x="214" y="471"/>
                  </a:lnTo>
                  <a:lnTo>
                    <a:pt x="816" y="11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1"/>
            <p:cNvSpPr/>
            <p:nvPr/>
          </p:nvSpPr>
          <p:spPr>
            <a:xfrm>
              <a:off x="4127675" y="1888978"/>
              <a:ext cx="13833" cy="13294"/>
            </a:xfrm>
            <a:custGeom>
              <a:rect b="b" l="l" r="r" t="t"/>
              <a:pathLst>
                <a:path extrusionOk="0" h="197" w="205">
                  <a:moveTo>
                    <a:pt x="1" y="1"/>
                  </a:moveTo>
                  <a:lnTo>
                    <a:pt x="1" y="73"/>
                  </a:lnTo>
                  <a:lnTo>
                    <a:pt x="205" y="197"/>
                  </a:lnTo>
                  <a:lnTo>
                    <a:pt x="205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1"/>
            <p:cNvSpPr/>
            <p:nvPr/>
          </p:nvSpPr>
          <p:spPr>
            <a:xfrm>
              <a:off x="4141441" y="1838165"/>
              <a:ext cx="103109" cy="64106"/>
            </a:xfrm>
            <a:custGeom>
              <a:rect b="b" l="l" r="r" t="t"/>
              <a:pathLst>
                <a:path extrusionOk="0" h="950" w="1528">
                  <a:moveTo>
                    <a:pt x="1527" y="0"/>
                  </a:moveTo>
                  <a:lnTo>
                    <a:pt x="1163" y="213"/>
                  </a:lnTo>
                  <a:lnTo>
                    <a:pt x="1065" y="36"/>
                  </a:lnTo>
                  <a:lnTo>
                    <a:pt x="463" y="392"/>
                  </a:lnTo>
                  <a:lnTo>
                    <a:pt x="365" y="666"/>
                  </a:lnTo>
                  <a:lnTo>
                    <a:pt x="1" y="879"/>
                  </a:lnTo>
                  <a:lnTo>
                    <a:pt x="1" y="950"/>
                  </a:lnTo>
                  <a:lnTo>
                    <a:pt x="410" y="720"/>
                  </a:lnTo>
                  <a:lnTo>
                    <a:pt x="497" y="445"/>
                  </a:lnTo>
                  <a:lnTo>
                    <a:pt x="1029" y="134"/>
                  </a:lnTo>
                  <a:lnTo>
                    <a:pt x="1119" y="302"/>
                  </a:lnTo>
                  <a:lnTo>
                    <a:pt x="1527" y="72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1"/>
            <p:cNvSpPr/>
            <p:nvPr/>
          </p:nvSpPr>
          <p:spPr>
            <a:xfrm>
              <a:off x="4127675" y="1874605"/>
              <a:ext cx="38396" cy="22943"/>
            </a:xfrm>
            <a:custGeom>
              <a:rect b="b" l="l" r="r" t="t"/>
              <a:pathLst>
                <a:path extrusionOk="0" h="340" w="569">
                  <a:moveTo>
                    <a:pt x="365" y="1"/>
                  </a:moveTo>
                  <a:lnTo>
                    <a:pt x="1" y="214"/>
                  </a:lnTo>
                  <a:lnTo>
                    <a:pt x="205" y="339"/>
                  </a:lnTo>
                  <a:lnTo>
                    <a:pt x="569" y="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1"/>
            <p:cNvSpPr/>
            <p:nvPr/>
          </p:nvSpPr>
          <p:spPr>
            <a:xfrm>
              <a:off x="4185708" y="1860231"/>
              <a:ext cx="21054" cy="25980"/>
            </a:xfrm>
            <a:custGeom>
              <a:rect b="b" l="l" r="r" t="t"/>
              <a:pathLst>
                <a:path extrusionOk="0" h="385" w="312">
                  <a:moveTo>
                    <a:pt x="311" y="1"/>
                  </a:moveTo>
                  <a:lnTo>
                    <a:pt x="1" y="180"/>
                  </a:lnTo>
                  <a:lnTo>
                    <a:pt x="1" y="384"/>
                  </a:lnTo>
                  <a:lnTo>
                    <a:pt x="311" y="19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1"/>
            <p:cNvSpPr/>
            <p:nvPr/>
          </p:nvSpPr>
          <p:spPr>
            <a:xfrm>
              <a:off x="4185168" y="1873458"/>
              <a:ext cx="22741" cy="12754"/>
            </a:xfrm>
            <a:custGeom>
              <a:rect b="b" l="l" r="r" t="t"/>
              <a:pathLst>
                <a:path extrusionOk="0" h="189" w="337">
                  <a:moveTo>
                    <a:pt x="311" y="1"/>
                  </a:moveTo>
                  <a:lnTo>
                    <a:pt x="0" y="177"/>
                  </a:lnTo>
                  <a:lnTo>
                    <a:pt x="17" y="188"/>
                  </a:lnTo>
                  <a:lnTo>
                    <a:pt x="336" y="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1"/>
            <p:cNvSpPr/>
            <p:nvPr/>
          </p:nvSpPr>
          <p:spPr>
            <a:xfrm>
              <a:off x="4206087" y="1860231"/>
              <a:ext cx="1822" cy="13901"/>
            </a:xfrm>
            <a:custGeom>
              <a:rect b="b" l="l" r="r" t="t"/>
              <a:pathLst>
                <a:path extrusionOk="0" h="206" w="27">
                  <a:moveTo>
                    <a:pt x="1" y="1"/>
                  </a:moveTo>
                  <a:lnTo>
                    <a:pt x="1" y="197"/>
                  </a:lnTo>
                  <a:lnTo>
                    <a:pt x="26" y="205"/>
                  </a:lnTo>
                  <a:lnTo>
                    <a:pt x="2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1"/>
            <p:cNvSpPr/>
            <p:nvPr/>
          </p:nvSpPr>
          <p:spPr>
            <a:xfrm>
              <a:off x="4184021" y="1858544"/>
              <a:ext cx="24630" cy="13833"/>
            </a:xfrm>
            <a:custGeom>
              <a:rect b="b" l="l" r="r" t="t"/>
              <a:pathLst>
                <a:path extrusionOk="0" h="205" w="365">
                  <a:moveTo>
                    <a:pt x="345" y="0"/>
                  </a:moveTo>
                  <a:lnTo>
                    <a:pt x="0" y="196"/>
                  </a:lnTo>
                  <a:lnTo>
                    <a:pt x="26" y="205"/>
                  </a:lnTo>
                  <a:lnTo>
                    <a:pt x="364" y="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1"/>
            <p:cNvSpPr/>
            <p:nvPr/>
          </p:nvSpPr>
          <p:spPr>
            <a:xfrm>
              <a:off x="4184021" y="1871771"/>
              <a:ext cx="1754" cy="16735"/>
            </a:xfrm>
            <a:custGeom>
              <a:rect b="b" l="l" r="r" t="t"/>
              <a:pathLst>
                <a:path extrusionOk="0" h="248" w="26">
                  <a:moveTo>
                    <a:pt x="0" y="0"/>
                  </a:moveTo>
                  <a:lnTo>
                    <a:pt x="0" y="230"/>
                  </a:lnTo>
                  <a:lnTo>
                    <a:pt x="26" y="247"/>
                  </a:lnTo>
                  <a:lnTo>
                    <a:pt x="2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1"/>
            <p:cNvSpPr/>
            <p:nvPr/>
          </p:nvSpPr>
          <p:spPr>
            <a:xfrm>
              <a:off x="4185708" y="1859084"/>
              <a:ext cx="23483" cy="29421"/>
            </a:xfrm>
            <a:custGeom>
              <a:rect b="b" l="l" r="r" t="t"/>
              <a:pathLst>
                <a:path extrusionOk="0" h="436" w="348">
                  <a:moveTo>
                    <a:pt x="328" y="29"/>
                  </a:moveTo>
                  <a:lnTo>
                    <a:pt x="328" y="222"/>
                  </a:lnTo>
                  <a:lnTo>
                    <a:pt x="9" y="401"/>
                  </a:lnTo>
                  <a:lnTo>
                    <a:pt x="9" y="205"/>
                  </a:lnTo>
                  <a:lnTo>
                    <a:pt x="328" y="29"/>
                  </a:lnTo>
                  <a:close/>
                  <a:moveTo>
                    <a:pt x="339" y="1"/>
                  </a:moveTo>
                  <a:lnTo>
                    <a:pt x="1" y="197"/>
                  </a:lnTo>
                  <a:lnTo>
                    <a:pt x="1" y="435"/>
                  </a:lnTo>
                  <a:lnTo>
                    <a:pt x="348" y="24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1"/>
            <p:cNvSpPr/>
            <p:nvPr/>
          </p:nvSpPr>
          <p:spPr>
            <a:xfrm>
              <a:off x="4090021" y="1909964"/>
              <a:ext cx="10864" cy="6073"/>
            </a:xfrm>
            <a:custGeom>
              <a:rect b="b" l="l" r="r" t="t"/>
              <a:pathLst>
                <a:path extrusionOk="0" h="90" w="161">
                  <a:moveTo>
                    <a:pt x="18" y="1"/>
                  </a:moveTo>
                  <a:lnTo>
                    <a:pt x="1" y="9"/>
                  </a:lnTo>
                  <a:lnTo>
                    <a:pt x="133" y="90"/>
                  </a:lnTo>
                  <a:lnTo>
                    <a:pt x="160" y="81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1"/>
            <p:cNvSpPr/>
            <p:nvPr/>
          </p:nvSpPr>
          <p:spPr>
            <a:xfrm>
              <a:off x="4098929" y="1915430"/>
              <a:ext cx="1957" cy="27532"/>
            </a:xfrm>
            <a:custGeom>
              <a:rect b="b" l="l" r="r" t="t"/>
              <a:pathLst>
                <a:path extrusionOk="0" h="408" w="29">
                  <a:moveTo>
                    <a:pt x="28" y="0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8" y="39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1"/>
            <p:cNvSpPr/>
            <p:nvPr/>
          </p:nvSpPr>
          <p:spPr>
            <a:xfrm>
              <a:off x="4090021" y="1910572"/>
              <a:ext cx="8975" cy="32390"/>
            </a:xfrm>
            <a:custGeom>
              <a:rect b="b" l="l" r="r" t="t"/>
              <a:pathLst>
                <a:path extrusionOk="0" h="480" w="133">
                  <a:moveTo>
                    <a:pt x="1" y="0"/>
                  </a:moveTo>
                  <a:lnTo>
                    <a:pt x="1" y="400"/>
                  </a:lnTo>
                  <a:lnTo>
                    <a:pt x="133" y="479"/>
                  </a:lnTo>
                  <a:lnTo>
                    <a:pt x="133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1"/>
            <p:cNvSpPr/>
            <p:nvPr/>
          </p:nvSpPr>
          <p:spPr>
            <a:xfrm>
              <a:off x="4100818" y="1917117"/>
              <a:ext cx="18017" cy="34887"/>
            </a:xfrm>
            <a:custGeom>
              <a:rect b="b" l="l" r="r" t="t"/>
              <a:pathLst>
                <a:path extrusionOk="0" h="517" w="267">
                  <a:moveTo>
                    <a:pt x="0" y="1"/>
                  </a:moveTo>
                  <a:lnTo>
                    <a:pt x="0" y="365"/>
                  </a:lnTo>
                  <a:lnTo>
                    <a:pt x="267" y="516"/>
                  </a:lnTo>
                  <a:lnTo>
                    <a:pt x="267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1"/>
            <p:cNvSpPr/>
            <p:nvPr/>
          </p:nvSpPr>
          <p:spPr>
            <a:xfrm>
              <a:off x="4100076" y="1941140"/>
              <a:ext cx="19367" cy="10864"/>
            </a:xfrm>
            <a:custGeom>
              <a:rect b="b" l="l" r="r" t="t"/>
              <a:pathLst>
                <a:path extrusionOk="0" h="161" w="287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86" y="15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1"/>
            <p:cNvSpPr/>
            <p:nvPr/>
          </p:nvSpPr>
          <p:spPr>
            <a:xfrm>
              <a:off x="4100076" y="1916577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9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1"/>
            <p:cNvSpPr/>
            <p:nvPr/>
          </p:nvSpPr>
          <p:spPr>
            <a:xfrm>
              <a:off x="4098929" y="1915430"/>
              <a:ext cx="21661" cy="12011"/>
            </a:xfrm>
            <a:custGeom>
              <a:rect b="b" l="l" r="r" t="t"/>
              <a:pathLst>
                <a:path extrusionOk="0" h="178" w="321">
                  <a:moveTo>
                    <a:pt x="18" y="0"/>
                  </a:moveTo>
                  <a:lnTo>
                    <a:pt x="1" y="9"/>
                  </a:lnTo>
                  <a:lnTo>
                    <a:pt x="295" y="177"/>
                  </a:lnTo>
                  <a:lnTo>
                    <a:pt x="320" y="16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1"/>
            <p:cNvSpPr/>
            <p:nvPr/>
          </p:nvSpPr>
          <p:spPr>
            <a:xfrm>
              <a:off x="4118768" y="1926227"/>
              <a:ext cx="1822" cy="27464"/>
            </a:xfrm>
            <a:custGeom>
              <a:rect b="b" l="l" r="r" t="t"/>
              <a:pathLst>
                <a:path extrusionOk="0" h="407" w="27">
                  <a:moveTo>
                    <a:pt x="26" y="0"/>
                  </a:moveTo>
                  <a:lnTo>
                    <a:pt x="1" y="17"/>
                  </a:lnTo>
                  <a:lnTo>
                    <a:pt x="1" y="407"/>
                  </a:lnTo>
                  <a:lnTo>
                    <a:pt x="26" y="39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1"/>
            <p:cNvSpPr/>
            <p:nvPr/>
          </p:nvSpPr>
          <p:spPr>
            <a:xfrm>
              <a:off x="4098929" y="1915970"/>
              <a:ext cx="19907" cy="37721"/>
            </a:xfrm>
            <a:custGeom>
              <a:rect b="b" l="l" r="r" t="t"/>
              <a:pathLst>
                <a:path extrusionOk="0" h="559" w="295">
                  <a:moveTo>
                    <a:pt x="18" y="18"/>
                  </a:moveTo>
                  <a:lnTo>
                    <a:pt x="284" y="178"/>
                  </a:lnTo>
                  <a:lnTo>
                    <a:pt x="284" y="533"/>
                  </a:lnTo>
                  <a:lnTo>
                    <a:pt x="18" y="382"/>
                  </a:lnTo>
                  <a:lnTo>
                    <a:pt x="18" y="18"/>
                  </a:lnTo>
                  <a:close/>
                  <a:moveTo>
                    <a:pt x="1" y="1"/>
                  </a:moveTo>
                  <a:lnTo>
                    <a:pt x="1" y="391"/>
                  </a:lnTo>
                  <a:lnTo>
                    <a:pt x="295" y="559"/>
                  </a:lnTo>
                  <a:lnTo>
                    <a:pt x="295" y="1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31"/>
            <p:cNvSpPr/>
            <p:nvPr/>
          </p:nvSpPr>
          <p:spPr>
            <a:xfrm>
              <a:off x="4097242" y="1914148"/>
              <a:ext cx="19704" cy="14441"/>
            </a:xfrm>
            <a:custGeom>
              <a:rect b="b" l="l" r="r" t="t"/>
              <a:pathLst>
                <a:path extrusionOk="0" h="214" w="292">
                  <a:moveTo>
                    <a:pt x="0" y="0"/>
                  </a:moveTo>
                  <a:lnTo>
                    <a:pt x="0" y="45"/>
                  </a:lnTo>
                  <a:lnTo>
                    <a:pt x="292" y="213"/>
                  </a:lnTo>
                  <a:lnTo>
                    <a:pt x="292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31"/>
            <p:cNvSpPr/>
            <p:nvPr/>
          </p:nvSpPr>
          <p:spPr>
            <a:xfrm>
              <a:off x="4116878" y="1923730"/>
              <a:ext cx="3711" cy="4859"/>
            </a:xfrm>
            <a:custGeom>
              <a:rect b="b" l="l" r="r" t="t"/>
              <a:pathLst>
                <a:path extrusionOk="0" h="72" w="55">
                  <a:moveTo>
                    <a:pt x="54" y="1"/>
                  </a:moveTo>
                  <a:lnTo>
                    <a:pt x="1" y="29"/>
                  </a:lnTo>
                  <a:lnTo>
                    <a:pt x="1" y="71"/>
                  </a:lnTo>
                  <a:lnTo>
                    <a:pt x="54" y="4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31"/>
            <p:cNvSpPr/>
            <p:nvPr/>
          </p:nvSpPr>
          <p:spPr>
            <a:xfrm>
              <a:off x="4097242" y="1912394"/>
              <a:ext cx="23348" cy="13294"/>
            </a:xfrm>
            <a:custGeom>
              <a:rect b="b" l="l" r="r" t="t"/>
              <a:pathLst>
                <a:path extrusionOk="0" h="197" w="346">
                  <a:moveTo>
                    <a:pt x="43" y="1"/>
                  </a:moveTo>
                  <a:lnTo>
                    <a:pt x="0" y="26"/>
                  </a:lnTo>
                  <a:lnTo>
                    <a:pt x="292" y="197"/>
                  </a:lnTo>
                  <a:lnTo>
                    <a:pt x="345" y="16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31"/>
            <p:cNvSpPr/>
            <p:nvPr/>
          </p:nvSpPr>
          <p:spPr>
            <a:xfrm>
              <a:off x="4098929" y="1909964"/>
              <a:ext cx="21054" cy="14441"/>
            </a:xfrm>
            <a:custGeom>
              <a:rect b="b" l="l" r="r" t="t"/>
              <a:pathLst>
                <a:path extrusionOk="0" h="214" w="312">
                  <a:moveTo>
                    <a:pt x="8" y="16"/>
                  </a:moveTo>
                  <a:cubicBezTo>
                    <a:pt x="7" y="16"/>
                    <a:pt x="5" y="17"/>
                    <a:pt x="1" y="20"/>
                  </a:cubicBezTo>
                  <a:lnTo>
                    <a:pt x="8" y="20"/>
                  </a:lnTo>
                  <a:cubicBezTo>
                    <a:pt x="9" y="18"/>
                    <a:pt x="9" y="16"/>
                    <a:pt x="8" y="16"/>
                  </a:cubicBezTo>
                  <a:close/>
                  <a:moveTo>
                    <a:pt x="8" y="20"/>
                  </a:moveTo>
                  <a:cubicBezTo>
                    <a:pt x="7" y="21"/>
                    <a:pt x="7" y="22"/>
                    <a:pt x="7" y="22"/>
                  </a:cubicBezTo>
                  <a:cubicBezTo>
                    <a:pt x="7" y="22"/>
                    <a:pt x="8" y="21"/>
                    <a:pt x="9" y="20"/>
                  </a:cubicBezTo>
                  <a:close/>
                  <a:moveTo>
                    <a:pt x="37" y="1"/>
                  </a:moveTo>
                  <a:cubicBezTo>
                    <a:pt x="28" y="9"/>
                    <a:pt x="18" y="9"/>
                    <a:pt x="9" y="20"/>
                  </a:cubicBezTo>
                  <a:lnTo>
                    <a:pt x="54" y="20"/>
                  </a:lnTo>
                  <a:lnTo>
                    <a:pt x="62" y="28"/>
                  </a:lnTo>
                  <a:lnTo>
                    <a:pt x="82" y="28"/>
                  </a:lnTo>
                  <a:lnTo>
                    <a:pt x="90" y="37"/>
                  </a:lnTo>
                  <a:lnTo>
                    <a:pt x="107" y="37"/>
                  </a:lnTo>
                  <a:lnTo>
                    <a:pt x="107" y="4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43" y="54"/>
                  </a:lnTo>
                  <a:lnTo>
                    <a:pt x="143" y="62"/>
                  </a:lnTo>
                  <a:lnTo>
                    <a:pt x="152" y="62"/>
                  </a:lnTo>
                  <a:lnTo>
                    <a:pt x="152" y="73"/>
                  </a:lnTo>
                  <a:lnTo>
                    <a:pt x="169" y="73"/>
                  </a:lnTo>
                  <a:lnTo>
                    <a:pt x="169" y="81"/>
                  </a:lnTo>
                  <a:lnTo>
                    <a:pt x="177" y="81"/>
                  </a:lnTo>
                  <a:lnTo>
                    <a:pt x="188" y="90"/>
                  </a:lnTo>
                  <a:lnTo>
                    <a:pt x="197" y="90"/>
                  </a:lnTo>
                  <a:lnTo>
                    <a:pt x="197" y="98"/>
                  </a:lnTo>
                  <a:lnTo>
                    <a:pt x="205" y="98"/>
                  </a:lnTo>
                  <a:lnTo>
                    <a:pt x="205" y="107"/>
                  </a:lnTo>
                  <a:lnTo>
                    <a:pt x="214" y="107"/>
                  </a:lnTo>
                  <a:lnTo>
                    <a:pt x="214" y="115"/>
                  </a:lnTo>
                  <a:lnTo>
                    <a:pt x="222" y="115"/>
                  </a:lnTo>
                  <a:lnTo>
                    <a:pt x="222" y="126"/>
                  </a:lnTo>
                  <a:lnTo>
                    <a:pt x="231" y="126"/>
                  </a:lnTo>
                  <a:lnTo>
                    <a:pt x="231" y="135"/>
                  </a:lnTo>
                  <a:lnTo>
                    <a:pt x="241" y="135"/>
                  </a:lnTo>
                  <a:lnTo>
                    <a:pt x="250" y="143"/>
                  </a:lnTo>
                  <a:lnTo>
                    <a:pt x="250" y="152"/>
                  </a:lnTo>
                  <a:lnTo>
                    <a:pt x="258" y="152"/>
                  </a:lnTo>
                  <a:lnTo>
                    <a:pt x="258" y="160"/>
                  </a:lnTo>
                  <a:lnTo>
                    <a:pt x="267" y="160"/>
                  </a:lnTo>
                  <a:lnTo>
                    <a:pt x="267" y="169"/>
                  </a:lnTo>
                  <a:lnTo>
                    <a:pt x="275" y="169"/>
                  </a:lnTo>
                  <a:lnTo>
                    <a:pt x="275" y="179"/>
                  </a:lnTo>
                  <a:lnTo>
                    <a:pt x="275" y="188"/>
                  </a:lnTo>
                  <a:lnTo>
                    <a:pt x="284" y="196"/>
                  </a:lnTo>
                  <a:lnTo>
                    <a:pt x="284" y="213"/>
                  </a:lnTo>
                  <a:lnTo>
                    <a:pt x="312" y="196"/>
                  </a:lnTo>
                  <a:lnTo>
                    <a:pt x="312" y="169"/>
                  </a:lnTo>
                  <a:cubicBezTo>
                    <a:pt x="303" y="160"/>
                    <a:pt x="295" y="152"/>
                    <a:pt x="295" y="143"/>
                  </a:cubicBezTo>
                  <a:cubicBezTo>
                    <a:pt x="258" y="98"/>
                    <a:pt x="222" y="73"/>
                    <a:pt x="177" y="45"/>
                  </a:cubicBezTo>
                  <a:cubicBezTo>
                    <a:pt x="143" y="28"/>
                    <a:pt x="107" y="9"/>
                    <a:pt x="7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31"/>
            <p:cNvSpPr/>
            <p:nvPr/>
          </p:nvSpPr>
          <p:spPr>
            <a:xfrm>
              <a:off x="4098389" y="1910909"/>
              <a:ext cx="19704" cy="13496"/>
            </a:xfrm>
            <a:custGeom>
              <a:rect b="b" l="l" r="r" t="t"/>
              <a:pathLst>
                <a:path extrusionOk="0" h="200" w="292">
                  <a:moveTo>
                    <a:pt x="33" y="0"/>
                  </a:moveTo>
                  <a:cubicBezTo>
                    <a:pt x="13" y="0"/>
                    <a:pt x="0" y="7"/>
                    <a:pt x="0" y="23"/>
                  </a:cubicBezTo>
                  <a:lnTo>
                    <a:pt x="0" y="40"/>
                  </a:lnTo>
                  <a:lnTo>
                    <a:pt x="292" y="199"/>
                  </a:lnTo>
                  <a:lnTo>
                    <a:pt x="292" y="182"/>
                  </a:lnTo>
                  <a:cubicBezTo>
                    <a:pt x="292" y="155"/>
                    <a:pt x="222" y="84"/>
                    <a:pt x="151" y="40"/>
                  </a:cubicBezTo>
                  <a:cubicBezTo>
                    <a:pt x="105" y="14"/>
                    <a:pt x="61" y="0"/>
                    <a:pt x="33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1"/>
            <p:cNvSpPr/>
            <p:nvPr/>
          </p:nvSpPr>
          <p:spPr>
            <a:xfrm>
              <a:off x="4118768" y="1926227"/>
              <a:ext cx="10864" cy="6613"/>
            </a:xfrm>
            <a:custGeom>
              <a:rect b="b" l="l" r="r" t="t"/>
              <a:pathLst>
                <a:path extrusionOk="0" h="98" w="161">
                  <a:moveTo>
                    <a:pt x="26" y="0"/>
                  </a:moveTo>
                  <a:lnTo>
                    <a:pt x="1" y="17"/>
                  </a:lnTo>
                  <a:lnTo>
                    <a:pt x="141" y="98"/>
                  </a:lnTo>
                  <a:lnTo>
                    <a:pt x="160" y="7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1"/>
            <p:cNvSpPr/>
            <p:nvPr/>
          </p:nvSpPr>
          <p:spPr>
            <a:xfrm>
              <a:off x="4128282" y="1931491"/>
              <a:ext cx="1350" cy="27667"/>
            </a:xfrm>
            <a:custGeom>
              <a:rect b="b" l="l" r="r" t="t"/>
              <a:pathLst>
                <a:path extrusionOk="0" h="410" w="20">
                  <a:moveTo>
                    <a:pt x="19" y="1"/>
                  </a:moveTo>
                  <a:lnTo>
                    <a:pt x="0" y="20"/>
                  </a:lnTo>
                  <a:lnTo>
                    <a:pt x="0" y="410"/>
                  </a:lnTo>
                  <a:lnTo>
                    <a:pt x="19" y="4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1"/>
            <p:cNvSpPr/>
            <p:nvPr/>
          </p:nvSpPr>
          <p:spPr>
            <a:xfrm>
              <a:off x="4118768" y="1927374"/>
              <a:ext cx="9582" cy="31783"/>
            </a:xfrm>
            <a:custGeom>
              <a:rect b="b" l="l" r="r" t="t"/>
              <a:pathLst>
                <a:path extrusionOk="0" h="471" w="142">
                  <a:moveTo>
                    <a:pt x="1" y="0"/>
                  </a:moveTo>
                  <a:lnTo>
                    <a:pt x="1" y="390"/>
                  </a:lnTo>
                  <a:lnTo>
                    <a:pt x="141" y="471"/>
                  </a:lnTo>
                  <a:lnTo>
                    <a:pt x="141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1"/>
            <p:cNvSpPr/>
            <p:nvPr/>
          </p:nvSpPr>
          <p:spPr>
            <a:xfrm>
              <a:off x="4000273" y="1857397"/>
              <a:ext cx="10122" cy="5938"/>
            </a:xfrm>
            <a:custGeom>
              <a:rect b="b" l="l" r="r" t="t"/>
              <a:pathLst>
                <a:path extrusionOk="0" h="88" w="150">
                  <a:moveTo>
                    <a:pt x="17" y="0"/>
                  </a:moveTo>
                  <a:lnTo>
                    <a:pt x="0" y="9"/>
                  </a:lnTo>
                  <a:lnTo>
                    <a:pt x="132" y="88"/>
                  </a:lnTo>
                  <a:lnTo>
                    <a:pt x="149" y="7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1"/>
            <p:cNvSpPr/>
            <p:nvPr/>
          </p:nvSpPr>
          <p:spPr>
            <a:xfrm>
              <a:off x="4009180" y="1862728"/>
              <a:ext cx="1215" cy="27059"/>
            </a:xfrm>
            <a:custGeom>
              <a:rect b="b" l="l" r="r" t="t"/>
              <a:pathLst>
                <a:path extrusionOk="0" h="401" w="18">
                  <a:moveTo>
                    <a:pt x="17" y="0"/>
                  </a:moveTo>
                  <a:lnTo>
                    <a:pt x="0" y="9"/>
                  </a:lnTo>
                  <a:lnTo>
                    <a:pt x="0" y="400"/>
                  </a:lnTo>
                  <a:lnTo>
                    <a:pt x="17" y="39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1"/>
            <p:cNvSpPr/>
            <p:nvPr/>
          </p:nvSpPr>
          <p:spPr>
            <a:xfrm>
              <a:off x="4000273" y="1857937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0" y="1"/>
                  </a:moveTo>
                  <a:lnTo>
                    <a:pt x="0" y="399"/>
                  </a:lnTo>
                  <a:lnTo>
                    <a:pt x="132" y="471"/>
                  </a:lnTo>
                  <a:lnTo>
                    <a:pt x="132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1"/>
            <p:cNvSpPr/>
            <p:nvPr/>
          </p:nvSpPr>
          <p:spPr>
            <a:xfrm>
              <a:off x="4010327" y="1864550"/>
              <a:ext cx="18692" cy="34685"/>
            </a:xfrm>
            <a:custGeom>
              <a:rect b="b" l="l" r="r" t="t"/>
              <a:pathLst>
                <a:path extrusionOk="0" h="514" w="277">
                  <a:moveTo>
                    <a:pt x="0" y="1"/>
                  </a:moveTo>
                  <a:lnTo>
                    <a:pt x="0" y="354"/>
                  </a:lnTo>
                  <a:lnTo>
                    <a:pt x="277" y="514"/>
                  </a:lnTo>
                  <a:lnTo>
                    <a:pt x="277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1"/>
            <p:cNvSpPr/>
            <p:nvPr/>
          </p:nvSpPr>
          <p:spPr>
            <a:xfrm>
              <a:off x="4009720" y="1888438"/>
              <a:ext cx="19907" cy="10797"/>
            </a:xfrm>
            <a:custGeom>
              <a:rect b="b" l="l" r="r" t="t"/>
              <a:pathLst>
                <a:path extrusionOk="0" h="160" w="295">
                  <a:moveTo>
                    <a:pt x="20" y="0"/>
                  </a:moveTo>
                  <a:lnTo>
                    <a:pt x="1" y="9"/>
                  </a:lnTo>
                  <a:lnTo>
                    <a:pt x="267" y="160"/>
                  </a:lnTo>
                  <a:lnTo>
                    <a:pt x="294" y="15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1"/>
            <p:cNvSpPr/>
            <p:nvPr/>
          </p:nvSpPr>
          <p:spPr>
            <a:xfrm>
              <a:off x="4009720" y="1863875"/>
              <a:ext cx="1350" cy="25170"/>
            </a:xfrm>
            <a:custGeom>
              <a:rect b="b" l="l" r="r" t="t"/>
              <a:pathLst>
                <a:path extrusionOk="0" h="373" w="20">
                  <a:moveTo>
                    <a:pt x="20" y="0"/>
                  </a:moveTo>
                  <a:lnTo>
                    <a:pt x="1" y="11"/>
                  </a:lnTo>
                  <a:lnTo>
                    <a:pt x="1" y="373"/>
                  </a:lnTo>
                  <a:lnTo>
                    <a:pt x="20" y="36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1"/>
            <p:cNvSpPr/>
            <p:nvPr/>
          </p:nvSpPr>
          <p:spPr>
            <a:xfrm>
              <a:off x="4009180" y="1862121"/>
              <a:ext cx="20986" cy="12551"/>
            </a:xfrm>
            <a:custGeom>
              <a:rect b="b" l="l" r="r" t="t"/>
              <a:pathLst>
                <a:path extrusionOk="0" h="186" w="311">
                  <a:moveTo>
                    <a:pt x="17" y="1"/>
                  </a:moveTo>
                  <a:lnTo>
                    <a:pt x="0" y="18"/>
                  </a:lnTo>
                  <a:lnTo>
                    <a:pt x="294" y="186"/>
                  </a:lnTo>
                  <a:lnTo>
                    <a:pt x="311" y="16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1"/>
            <p:cNvSpPr/>
            <p:nvPr/>
          </p:nvSpPr>
          <p:spPr>
            <a:xfrm>
              <a:off x="4028952" y="1873458"/>
              <a:ext cx="1215" cy="27667"/>
            </a:xfrm>
            <a:custGeom>
              <a:rect b="b" l="l" r="r" t="t"/>
              <a:pathLst>
                <a:path extrusionOk="0" h="410" w="18">
                  <a:moveTo>
                    <a:pt x="18" y="1"/>
                  </a:moveTo>
                  <a:lnTo>
                    <a:pt x="1" y="18"/>
                  </a:lnTo>
                  <a:lnTo>
                    <a:pt x="1" y="410"/>
                  </a:lnTo>
                  <a:lnTo>
                    <a:pt x="18" y="401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1"/>
            <p:cNvSpPr/>
            <p:nvPr/>
          </p:nvSpPr>
          <p:spPr>
            <a:xfrm>
              <a:off x="4009180" y="1863268"/>
              <a:ext cx="19839" cy="37856"/>
            </a:xfrm>
            <a:custGeom>
              <a:rect b="b" l="l" r="r" t="t"/>
              <a:pathLst>
                <a:path extrusionOk="0" h="561" w="294">
                  <a:moveTo>
                    <a:pt x="9" y="20"/>
                  </a:moveTo>
                  <a:lnTo>
                    <a:pt x="275" y="169"/>
                  </a:lnTo>
                  <a:lnTo>
                    <a:pt x="275" y="533"/>
                  </a:lnTo>
                  <a:lnTo>
                    <a:pt x="9" y="382"/>
                  </a:lnTo>
                  <a:lnTo>
                    <a:pt x="9" y="20"/>
                  </a:lnTo>
                  <a:close/>
                  <a:moveTo>
                    <a:pt x="0" y="1"/>
                  </a:moveTo>
                  <a:lnTo>
                    <a:pt x="0" y="392"/>
                  </a:lnTo>
                  <a:lnTo>
                    <a:pt x="294" y="561"/>
                  </a:lnTo>
                  <a:lnTo>
                    <a:pt x="294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1"/>
            <p:cNvSpPr/>
            <p:nvPr/>
          </p:nvSpPr>
          <p:spPr>
            <a:xfrm>
              <a:off x="4007426" y="1860974"/>
              <a:ext cx="19772" cy="14981"/>
            </a:xfrm>
            <a:custGeom>
              <a:rect b="b" l="l" r="r" t="t"/>
              <a:pathLst>
                <a:path extrusionOk="0" h="222" w="293">
                  <a:moveTo>
                    <a:pt x="1" y="1"/>
                  </a:moveTo>
                  <a:lnTo>
                    <a:pt x="1" y="54"/>
                  </a:lnTo>
                  <a:lnTo>
                    <a:pt x="292" y="222"/>
                  </a:lnTo>
                  <a:lnTo>
                    <a:pt x="292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1"/>
            <p:cNvSpPr/>
            <p:nvPr/>
          </p:nvSpPr>
          <p:spPr>
            <a:xfrm>
              <a:off x="4027130" y="1871028"/>
              <a:ext cx="3037" cy="4926"/>
            </a:xfrm>
            <a:custGeom>
              <a:rect b="b" l="l" r="r" t="t"/>
              <a:pathLst>
                <a:path extrusionOk="0" h="73" w="45">
                  <a:moveTo>
                    <a:pt x="45" y="1"/>
                  </a:moveTo>
                  <a:lnTo>
                    <a:pt x="0" y="28"/>
                  </a:lnTo>
                  <a:lnTo>
                    <a:pt x="0" y="73"/>
                  </a:lnTo>
                  <a:lnTo>
                    <a:pt x="45" y="4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1"/>
            <p:cNvSpPr/>
            <p:nvPr/>
          </p:nvSpPr>
          <p:spPr>
            <a:xfrm>
              <a:off x="4007426" y="1859084"/>
              <a:ext cx="22741" cy="13901"/>
            </a:xfrm>
            <a:custGeom>
              <a:rect b="b" l="l" r="r" t="t"/>
              <a:pathLst>
                <a:path extrusionOk="0" h="206" w="337">
                  <a:moveTo>
                    <a:pt x="43" y="1"/>
                  </a:moveTo>
                  <a:lnTo>
                    <a:pt x="1" y="29"/>
                  </a:lnTo>
                  <a:lnTo>
                    <a:pt x="292" y="205"/>
                  </a:lnTo>
                  <a:lnTo>
                    <a:pt x="337" y="178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1"/>
            <p:cNvSpPr/>
            <p:nvPr/>
          </p:nvSpPr>
          <p:spPr>
            <a:xfrm>
              <a:off x="4009113" y="1857060"/>
              <a:ext cx="21054" cy="14778"/>
            </a:xfrm>
            <a:custGeom>
              <a:rect b="b" l="l" r="r" t="t"/>
              <a:pathLst>
                <a:path extrusionOk="0" h="219" w="312">
                  <a:moveTo>
                    <a:pt x="3" y="19"/>
                  </a:moveTo>
                  <a:cubicBezTo>
                    <a:pt x="3" y="19"/>
                    <a:pt x="1" y="20"/>
                    <a:pt x="2" y="21"/>
                  </a:cubicBezTo>
                  <a:lnTo>
                    <a:pt x="2" y="21"/>
                  </a:lnTo>
                  <a:cubicBezTo>
                    <a:pt x="4" y="19"/>
                    <a:pt x="4" y="19"/>
                    <a:pt x="3" y="19"/>
                  </a:cubicBezTo>
                  <a:close/>
                  <a:moveTo>
                    <a:pt x="2" y="21"/>
                  </a:moveTo>
                  <a:cubicBezTo>
                    <a:pt x="2" y="21"/>
                    <a:pt x="2" y="22"/>
                    <a:pt x="1" y="22"/>
                  </a:cubicBezTo>
                  <a:lnTo>
                    <a:pt x="10" y="22"/>
                  </a:lnTo>
                  <a:cubicBezTo>
                    <a:pt x="5" y="22"/>
                    <a:pt x="3" y="22"/>
                    <a:pt x="2" y="21"/>
                  </a:cubicBezTo>
                  <a:close/>
                  <a:moveTo>
                    <a:pt x="44" y="1"/>
                  </a:moveTo>
                  <a:cubicBezTo>
                    <a:pt x="39" y="1"/>
                    <a:pt x="34" y="2"/>
                    <a:pt x="29" y="5"/>
                  </a:cubicBezTo>
                  <a:cubicBezTo>
                    <a:pt x="18" y="5"/>
                    <a:pt x="10" y="14"/>
                    <a:pt x="10" y="22"/>
                  </a:cubicBezTo>
                  <a:lnTo>
                    <a:pt x="63" y="22"/>
                  </a:lnTo>
                  <a:lnTo>
                    <a:pt x="71" y="31"/>
                  </a:lnTo>
                  <a:lnTo>
                    <a:pt x="91" y="31"/>
                  </a:lnTo>
                  <a:lnTo>
                    <a:pt x="91" y="39"/>
                  </a:lnTo>
                  <a:lnTo>
                    <a:pt x="108" y="39"/>
                  </a:lnTo>
                  <a:lnTo>
                    <a:pt x="108" y="48"/>
                  </a:lnTo>
                  <a:lnTo>
                    <a:pt x="125" y="48"/>
                  </a:lnTo>
                  <a:lnTo>
                    <a:pt x="125" y="59"/>
                  </a:lnTo>
                  <a:lnTo>
                    <a:pt x="135" y="59"/>
                  </a:lnTo>
                  <a:lnTo>
                    <a:pt x="144" y="67"/>
                  </a:lnTo>
                  <a:lnTo>
                    <a:pt x="152" y="67"/>
                  </a:lnTo>
                  <a:lnTo>
                    <a:pt x="161" y="76"/>
                  </a:lnTo>
                  <a:lnTo>
                    <a:pt x="169" y="76"/>
                  </a:lnTo>
                  <a:lnTo>
                    <a:pt x="169" y="84"/>
                  </a:lnTo>
                  <a:lnTo>
                    <a:pt x="178" y="84"/>
                  </a:lnTo>
                  <a:lnTo>
                    <a:pt x="178" y="93"/>
                  </a:lnTo>
                  <a:lnTo>
                    <a:pt x="188" y="93"/>
                  </a:lnTo>
                  <a:lnTo>
                    <a:pt x="197" y="101"/>
                  </a:lnTo>
                  <a:lnTo>
                    <a:pt x="206" y="101"/>
                  </a:lnTo>
                  <a:lnTo>
                    <a:pt x="206" y="112"/>
                  </a:lnTo>
                  <a:lnTo>
                    <a:pt x="214" y="112"/>
                  </a:lnTo>
                  <a:lnTo>
                    <a:pt x="214" y="120"/>
                  </a:lnTo>
                  <a:lnTo>
                    <a:pt x="223" y="120"/>
                  </a:lnTo>
                  <a:lnTo>
                    <a:pt x="223" y="129"/>
                  </a:lnTo>
                  <a:lnTo>
                    <a:pt x="231" y="129"/>
                  </a:lnTo>
                  <a:lnTo>
                    <a:pt x="231" y="137"/>
                  </a:lnTo>
                  <a:lnTo>
                    <a:pt x="242" y="137"/>
                  </a:lnTo>
                  <a:lnTo>
                    <a:pt x="242" y="146"/>
                  </a:lnTo>
                  <a:lnTo>
                    <a:pt x="250" y="146"/>
                  </a:lnTo>
                  <a:lnTo>
                    <a:pt x="250" y="154"/>
                  </a:lnTo>
                  <a:lnTo>
                    <a:pt x="259" y="154"/>
                  </a:lnTo>
                  <a:lnTo>
                    <a:pt x="259" y="165"/>
                  </a:lnTo>
                  <a:lnTo>
                    <a:pt x="267" y="165"/>
                  </a:lnTo>
                  <a:lnTo>
                    <a:pt x="267" y="174"/>
                  </a:lnTo>
                  <a:lnTo>
                    <a:pt x="267" y="182"/>
                  </a:lnTo>
                  <a:lnTo>
                    <a:pt x="276" y="182"/>
                  </a:lnTo>
                  <a:lnTo>
                    <a:pt x="276" y="191"/>
                  </a:lnTo>
                  <a:lnTo>
                    <a:pt x="276" y="199"/>
                  </a:lnTo>
                  <a:lnTo>
                    <a:pt x="276" y="218"/>
                  </a:lnTo>
                  <a:lnTo>
                    <a:pt x="303" y="199"/>
                  </a:lnTo>
                  <a:cubicBezTo>
                    <a:pt x="303" y="191"/>
                    <a:pt x="312" y="182"/>
                    <a:pt x="303" y="174"/>
                  </a:cubicBezTo>
                  <a:cubicBezTo>
                    <a:pt x="303" y="165"/>
                    <a:pt x="295" y="154"/>
                    <a:pt x="284" y="146"/>
                  </a:cubicBezTo>
                  <a:cubicBezTo>
                    <a:pt x="259" y="101"/>
                    <a:pt x="214" y="76"/>
                    <a:pt x="178" y="48"/>
                  </a:cubicBezTo>
                  <a:cubicBezTo>
                    <a:pt x="144" y="31"/>
                    <a:pt x="108" y="14"/>
                    <a:pt x="71" y="5"/>
                  </a:cubicBezTo>
                  <a:cubicBezTo>
                    <a:pt x="60" y="5"/>
                    <a:pt x="52" y="1"/>
                    <a:pt x="44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31"/>
            <p:cNvSpPr/>
            <p:nvPr/>
          </p:nvSpPr>
          <p:spPr>
            <a:xfrm>
              <a:off x="4008573" y="1858140"/>
              <a:ext cx="19164" cy="13698"/>
            </a:xfrm>
            <a:custGeom>
              <a:rect b="b" l="l" r="r" t="t"/>
              <a:pathLst>
                <a:path extrusionOk="0" h="203" w="284">
                  <a:moveTo>
                    <a:pt x="24" y="1"/>
                  </a:moveTo>
                  <a:cubicBezTo>
                    <a:pt x="9" y="1"/>
                    <a:pt x="1" y="5"/>
                    <a:pt x="1" y="15"/>
                  </a:cubicBezTo>
                  <a:lnTo>
                    <a:pt x="1" y="43"/>
                  </a:lnTo>
                  <a:lnTo>
                    <a:pt x="284" y="202"/>
                  </a:lnTo>
                  <a:lnTo>
                    <a:pt x="284" y="183"/>
                  </a:lnTo>
                  <a:cubicBezTo>
                    <a:pt x="284" y="158"/>
                    <a:pt x="222" y="85"/>
                    <a:pt x="143" y="43"/>
                  </a:cubicBezTo>
                  <a:cubicBezTo>
                    <a:pt x="92" y="14"/>
                    <a:pt x="49" y="1"/>
                    <a:pt x="24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1"/>
            <p:cNvSpPr/>
            <p:nvPr/>
          </p:nvSpPr>
          <p:spPr>
            <a:xfrm>
              <a:off x="4028952" y="1873458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8" y="1"/>
                  </a:moveTo>
                  <a:lnTo>
                    <a:pt x="1" y="18"/>
                  </a:lnTo>
                  <a:lnTo>
                    <a:pt x="133" y="90"/>
                  </a:lnTo>
                  <a:lnTo>
                    <a:pt x="161" y="8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1"/>
            <p:cNvSpPr/>
            <p:nvPr/>
          </p:nvSpPr>
          <p:spPr>
            <a:xfrm>
              <a:off x="4037859" y="1878923"/>
              <a:ext cx="1957" cy="27532"/>
            </a:xfrm>
            <a:custGeom>
              <a:rect b="b" l="l" r="r" t="t"/>
              <a:pathLst>
                <a:path extrusionOk="0" h="408" w="29">
                  <a:moveTo>
                    <a:pt x="29" y="1"/>
                  </a:moveTo>
                  <a:lnTo>
                    <a:pt x="1" y="9"/>
                  </a:lnTo>
                  <a:lnTo>
                    <a:pt x="1" y="407"/>
                  </a:lnTo>
                  <a:lnTo>
                    <a:pt x="29" y="39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1"/>
            <p:cNvSpPr/>
            <p:nvPr/>
          </p:nvSpPr>
          <p:spPr>
            <a:xfrm>
              <a:off x="4028952" y="1874605"/>
              <a:ext cx="8975" cy="31851"/>
            </a:xfrm>
            <a:custGeom>
              <a:rect b="b" l="l" r="r" t="t"/>
              <a:pathLst>
                <a:path extrusionOk="0" h="472" w="133">
                  <a:moveTo>
                    <a:pt x="1" y="1"/>
                  </a:moveTo>
                  <a:lnTo>
                    <a:pt x="1" y="393"/>
                  </a:lnTo>
                  <a:lnTo>
                    <a:pt x="133" y="471"/>
                  </a:lnTo>
                  <a:lnTo>
                    <a:pt x="133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1"/>
            <p:cNvSpPr/>
            <p:nvPr/>
          </p:nvSpPr>
          <p:spPr>
            <a:xfrm>
              <a:off x="4201363" y="1899168"/>
              <a:ext cx="10864" cy="6681"/>
            </a:xfrm>
            <a:custGeom>
              <a:rect b="b" l="l" r="r" t="t"/>
              <a:pathLst>
                <a:path extrusionOk="0" h="99" w="161">
                  <a:moveTo>
                    <a:pt x="141" y="1"/>
                  </a:moveTo>
                  <a:lnTo>
                    <a:pt x="1" y="82"/>
                  </a:lnTo>
                  <a:lnTo>
                    <a:pt x="26" y="99"/>
                  </a:lnTo>
                  <a:lnTo>
                    <a:pt x="160" y="2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1"/>
            <p:cNvSpPr/>
            <p:nvPr/>
          </p:nvSpPr>
          <p:spPr>
            <a:xfrm>
              <a:off x="4201363" y="1904633"/>
              <a:ext cx="1822" cy="27532"/>
            </a:xfrm>
            <a:custGeom>
              <a:rect b="b" l="l" r="r" t="t"/>
              <a:pathLst>
                <a:path extrusionOk="0" h="408" w="27">
                  <a:moveTo>
                    <a:pt x="1" y="1"/>
                  </a:moveTo>
                  <a:lnTo>
                    <a:pt x="1" y="399"/>
                  </a:lnTo>
                  <a:lnTo>
                    <a:pt x="26" y="407"/>
                  </a:lnTo>
                  <a:lnTo>
                    <a:pt x="26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1"/>
            <p:cNvSpPr/>
            <p:nvPr/>
          </p:nvSpPr>
          <p:spPr>
            <a:xfrm>
              <a:off x="4203118" y="1900450"/>
              <a:ext cx="9110" cy="31716"/>
            </a:xfrm>
            <a:custGeom>
              <a:rect b="b" l="l" r="r" t="t"/>
              <a:pathLst>
                <a:path extrusionOk="0" h="470" w="135">
                  <a:moveTo>
                    <a:pt x="134" y="1"/>
                  </a:moveTo>
                  <a:lnTo>
                    <a:pt x="0" y="80"/>
                  </a:lnTo>
                  <a:lnTo>
                    <a:pt x="0" y="469"/>
                  </a:lnTo>
                  <a:lnTo>
                    <a:pt x="134" y="39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1"/>
            <p:cNvSpPr/>
            <p:nvPr/>
          </p:nvSpPr>
          <p:spPr>
            <a:xfrm>
              <a:off x="4183414" y="1906388"/>
              <a:ext cx="18017" cy="34820"/>
            </a:xfrm>
            <a:custGeom>
              <a:rect b="b" l="l" r="r" t="t"/>
              <a:pathLst>
                <a:path extrusionOk="0" h="516" w="267">
                  <a:moveTo>
                    <a:pt x="267" y="0"/>
                  </a:moveTo>
                  <a:lnTo>
                    <a:pt x="1" y="151"/>
                  </a:lnTo>
                  <a:lnTo>
                    <a:pt x="1" y="515"/>
                  </a:lnTo>
                  <a:lnTo>
                    <a:pt x="267" y="36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1"/>
            <p:cNvSpPr/>
            <p:nvPr/>
          </p:nvSpPr>
          <p:spPr>
            <a:xfrm>
              <a:off x="4182671" y="1930343"/>
              <a:ext cx="19907" cy="11404"/>
            </a:xfrm>
            <a:custGeom>
              <a:rect b="b" l="l" r="r" t="t"/>
              <a:pathLst>
                <a:path extrusionOk="0" h="169" w="295">
                  <a:moveTo>
                    <a:pt x="267" y="1"/>
                  </a:moveTo>
                  <a:lnTo>
                    <a:pt x="1" y="160"/>
                  </a:lnTo>
                  <a:lnTo>
                    <a:pt x="20" y="169"/>
                  </a:lnTo>
                  <a:lnTo>
                    <a:pt x="295" y="1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1"/>
            <p:cNvSpPr/>
            <p:nvPr/>
          </p:nvSpPr>
          <p:spPr>
            <a:xfrm>
              <a:off x="4200621" y="1906388"/>
              <a:ext cx="1957" cy="25170"/>
            </a:xfrm>
            <a:custGeom>
              <a:rect b="b" l="l" r="r" t="t"/>
              <a:pathLst>
                <a:path extrusionOk="0" h="373" w="29">
                  <a:moveTo>
                    <a:pt x="1" y="0"/>
                  </a:moveTo>
                  <a:lnTo>
                    <a:pt x="1" y="356"/>
                  </a:lnTo>
                  <a:lnTo>
                    <a:pt x="29" y="373"/>
                  </a:lnTo>
                  <a:lnTo>
                    <a:pt x="2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1"/>
            <p:cNvSpPr/>
            <p:nvPr/>
          </p:nvSpPr>
          <p:spPr>
            <a:xfrm>
              <a:off x="4181524" y="1904633"/>
              <a:ext cx="21661" cy="12011"/>
            </a:xfrm>
            <a:custGeom>
              <a:rect b="b" l="l" r="r" t="t"/>
              <a:pathLst>
                <a:path extrusionOk="0" h="178" w="321">
                  <a:moveTo>
                    <a:pt x="303" y="1"/>
                  </a:moveTo>
                  <a:lnTo>
                    <a:pt x="1" y="169"/>
                  </a:lnTo>
                  <a:lnTo>
                    <a:pt x="29" y="177"/>
                  </a:lnTo>
                  <a:lnTo>
                    <a:pt x="320" y="9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E4E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1"/>
            <p:cNvSpPr/>
            <p:nvPr/>
          </p:nvSpPr>
          <p:spPr>
            <a:xfrm>
              <a:off x="4181524" y="1915970"/>
              <a:ext cx="1957" cy="27667"/>
            </a:xfrm>
            <a:custGeom>
              <a:rect b="b" l="l" r="r" t="t"/>
              <a:pathLst>
                <a:path extrusionOk="0" h="410" w="29">
                  <a:moveTo>
                    <a:pt x="1" y="1"/>
                  </a:moveTo>
                  <a:lnTo>
                    <a:pt x="9" y="391"/>
                  </a:lnTo>
                  <a:lnTo>
                    <a:pt x="29" y="410"/>
                  </a:lnTo>
                  <a:lnTo>
                    <a:pt x="2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1"/>
            <p:cNvSpPr/>
            <p:nvPr/>
          </p:nvSpPr>
          <p:spPr>
            <a:xfrm>
              <a:off x="4183414" y="1905241"/>
              <a:ext cx="19772" cy="38396"/>
            </a:xfrm>
            <a:custGeom>
              <a:rect b="b" l="l" r="r" t="t"/>
              <a:pathLst>
                <a:path extrusionOk="0" h="569" w="293">
                  <a:moveTo>
                    <a:pt x="284" y="26"/>
                  </a:moveTo>
                  <a:lnTo>
                    <a:pt x="284" y="390"/>
                  </a:lnTo>
                  <a:lnTo>
                    <a:pt x="9" y="541"/>
                  </a:lnTo>
                  <a:lnTo>
                    <a:pt x="9" y="177"/>
                  </a:lnTo>
                  <a:lnTo>
                    <a:pt x="284" y="26"/>
                  </a:lnTo>
                  <a:close/>
                  <a:moveTo>
                    <a:pt x="292" y="0"/>
                  </a:moveTo>
                  <a:lnTo>
                    <a:pt x="1" y="168"/>
                  </a:lnTo>
                  <a:lnTo>
                    <a:pt x="1" y="569"/>
                  </a:lnTo>
                  <a:lnTo>
                    <a:pt x="292" y="3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1"/>
            <p:cNvSpPr/>
            <p:nvPr/>
          </p:nvSpPr>
          <p:spPr>
            <a:xfrm>
              <a:off x="4185168" y="1903351"/>
              <a:ext cx="19839" cy="14441"/>
            </a:xfrm>
            <a:custGeom>
              <a:rect b="b" l="l" r="r" t="t"/>
              <a:pathLst>
                <a:path extrusionOk="0" h="214" w="294">
                  <a:moveTo>
                    <a:pt x="294" y="1"/>
                  </a:moveTo>
                  <a:lnTo>
                    <a:pt x="0" y="171"/>
                  </a:lnTo>
                  <a:lnTo>
                    <a:pt x="0" y="213"/>
                  </a:lnTo>
                  <a:lnTo>
                    <a:pt x="294" y="45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1"/>
            <p:cNvSpPr/>
            <p:nvPr/>
          </p:nvSpPr>
          <p:spPr>
            <a:xfrm>
              <a:off x="4181524" y="1913001"/>
              <a:ext cx="3711" cy="4791"/>
            </a:xfrm>
            <a:custGeom>
              <a:rect b="b" l="l" r="r" t="t"/>
              <a:pathLst>
                <a:path extrusionOk="0" h="71" w="55">
                  <a:moveTo>
                    <a:pt x="1" y="0"/>
                  </a:moveTo>
                  <a:lnTo>
                    <a:pt x="1" y="45"/>
                  </a:lnTo>
                  <a:lnTo>
                    <a:pt x="54" y="70"/>
                  </a:lnTo>
                  <a:lnTo>
                    <a:pt x="5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1"/>
            <p:cNvSpPr/>
            <p:nvPr/>
          </p:nvSpPr>
          <p:spPr>
            <a:xfrm>
              <a:off x="4181524" y="1901664"/>
              <a:ext cx="23483" cy="13226"/>
            </a:xfrm>
            <a:custGeom>
              <a:rect b="b" l="l" r="r" t="t"/>
              <a:pathLst>
                <a:path extrusionOk="0" h="196" w="348">
                  <a:moveTo>
                    <a:pt x="303" y="0"/>
                  </a:moveTo>
                  <a:lnTo>
                    <a:pt x="1" y="168"/>
                  </a:lnTo>
                  <a:lnTo>
                    <a:pt x="54" y="196"/>
                  </a:lnTo>
                  <a:lnTo>
                    <a:pt x="348" y="2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1"/>
            <p:cNvSpPr/>
            <p:nvPr/>
          </p:nvSpPr>
          <p:spPr>
            <a:xfrm>
              <a:off x="4182132" y="1899303"/>
              <a:ext cx="21054" cy="14913"/>
            </a:xfrm>
            <a:custGeom>
              <a:rect b="b" l="l" r="r" t="t"/>
              <a:pathLst>
                <a:path extrusionOk="0" h="221" w="312">
                  <a:moveTo>
                    <a:pt x="303" y="18"/>
                  </a:moveTo>
                  <a:lnTo>
                    <a:pt x="303" y="18"/>
                  </a:lnTo>
                  <a:cubicBezTo>
                    <a:pt x="307" y="22"/>
                    <a:pt x="305" y="22"/>
                    <a:pt x="304" y="22"/>
                  </a:cubicBezTo>
                  <a:cubicBezTo>
                    <a:pt x="303" y="22"/>
                    <a:pt x="303" y="22"/>
                    <a:pt x="311" y="27"/>
                  </a:cubicBezTo>
                  <a:lnTo>
                    <a:pt x="303" y="18"/>
                  </a:lnTo>
                  <a:close/>
                  <a:moveTo>
                    <a:pt x="259" y="1"/>
                  </a:moveTo>
                  <a:cubicBezTo>
                    <a:pt x="252" y="1"/>
                    <a:pt x="245" y="3"/>
                    <a:pt x="241" y="7"/>
                  </a:cubicBezTo>
                  <a:cubicBezTo>
                    <a:pt x="205" y="18"/>
                    <a:pt x="169" y="27"/>
                    <a:pt x="134" y="52"/>
                  </a:cubicBezTo>
                  <a:cubicBezTo>
                    <a:pt x="90" y="80"/>
                    <a:pt x="54" y="105"/>
                    <a:pt x="20" y="141"/>
                  </a:cubicBezTo>
                  <a:cubicBezTo>
                    <a:pt x="20" y="150"/>
                    <a:pt x="9" y="167"/>
                    <a:pt x="0" y="178"/>
                  </a:cubicBezTo>
                  <a:lnTo>
                    <a:pt x="0" y="203"/>
                  </a:lnTo>
                  <a:lnTo>
                    <a:pt x="37" y="220"/>
                  </a:lnTo>
                  <a:lnTo>
                    <a:pt x="28" y="203"/>
                  </a:lnTo>
                  <a:lnTo>
                    <a:pt x="37" y="195"/>
                  </a:lnTo>
                  <a:lnTo>
                    <a:pt x="37" y="186"/>
                  </a:lnTo>
                  <a:lnTo>
                    <a:pt x="37" y="178"/>
                  </a:lnTo>
                  <a:lnTo>
                    <a:pt x="45" y="178"/>
                  </a:lnTo>
                  <a:lnTo>
                    <a:pt x="45" y="167"/>
                  </a:lnTo>
                  <a:lnTo>
                    <a:pt x="54" y="159"/>
                  </a:lnTo>
                  <a:lnTo>
                    <a:pt x="54" y="150"/>
                  </a:lnTo>
                  <a:lnTo>
                    <a:pt x="62" y="150"/>
                  </a:lnTo>
                  <a:lnTo>
                    <a:pt x="62" y="141"/>
                  </a:lnTo>
                  <a:lnTo>
                    <a:pt x="73" y="141"/>
                  </a:lnTo>
                  <a:lnTo>
                    <a:pt x="73" y="133"/>
                  </a:lnTo>
                  <a:lnTo>
                    <a:pt x="81" y="133"/>
                  </a:lnTo>
                  <a:lnTo>
                    <a:pt x="81" y="124"/>
                  </a:lnTo>
                  <a:lnTo>
                    <a:pt x="90" y="124"/>
                  </a:lnTo>
                  <a:lnTo>
                    <a:pt x="90" y="114"/>
                  </a:lnTo>
                  <a:lnTo>
                    <a:pt x="98" y="114"/>
                  </a:lnTo>
                  <a:lnTo>
                    <a:pt x="107" y="105"/>
                  </a:lnTo>
                  <a:lnTo>
                    <a:pt x="115" y="105"/>
                  </a:lnTo>
                  <a:lnTo>
                    <a:pt x="115" y="97"/>
                  </a:lnTo>
                  <a:lnTo>
                    <a:pt x="126" y="97"/>
                  </a:lnTo>
                  <a:lnTo>
                    <a:pt x="126" y="88"/>
                  </a:lnTo>
                  <a:lnTo>
                    <a:pt x="134" y="88"/>
                  </a:lnTo>
                  <a:lnTo>
                    <a:pt x="143" y="80"/>
                  </a:lnTo>
                  <a:lnTo>
                    <a:pt x="152" y="80"/>
                  </a:lnTo>
                  <a:lnTo>
                    <a:pt x="152" y="71"/>
                  </a:lnTo>
                  <a:lnTo>
                    <a:pt x="160" y="71"/>
                  </a:lnTo>
                  <a:lnTo>
                    <a:pt x="169" y="61"/>
                  </a:lnTo>
                  <a:lnTo>
                    <a:pt x="179" y="61"/>
                  </a:lnTo>
                  <a:lnTo>
                    <a:pt x="179" y="52"/>
                  </a:lnTo>
                  <a:lnTo>
                    <a:pt x="196" y="52"/>
                  </a:lnTo>
                  <a:lnTo>
                    <a:pt x="196" y="44"/>
                  </a:lnTo>
                  <a:lnTo>
                    <a:pt x="213" y="44"/>
                  </a:lnTo>
                  <a:lnTo>
                    <a:pt x="213" y="35"/>
                  </a:lnTo>
                  <a:lnTo>
                    <a:pt x="232" y="35"/>
                  </a:lnTo>
                  <a:lnTo>
                    <a:pt x="241" y="27"/>
                  </a:lnTo>
                  <a:lnTo>
                    <a:pt x="266" y="27"/>
                  </a:lnTo>
                  <a:lnTo>
                    <a:pt x="266" y="18"/>
                  </a:lnTo>
                  <a:lnTo>
                    <a:pt x="303" y="18"/>
                  </a:lnTo>
                  <a:cubicBezTo>
                    <a:pt x="294" y="18"/>
                    <a:pt x="286" y="7"/>
                    <a:pt x="286" y="7"/>
                  </a:cubicBezTo>
                  <a:cubicBezTo>
                    <a:pt x="276" y="3"/>
                    <a:pt x="267" y="1"/>
                    <a:pt x="259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1"/>
            <p:cNvSpPr/>
            <p:nvPr/>
          </p:nvSpPr>
          <p:spPr>
            <a:xfrm>
              <a:off x="4184021" y="1900585"/>
              <a:ext cx="19704" cy="13631"/>
            </a:xfrm>
            <a:custGeom>
              <a:rect b="b" l="l" r="r" t="t"/>
              <a:pathLst>
                <a:path extrusionOk="0" h="202" w="292">
                  <a:moveTo>
                    <a:pt x="266" y="1"/>
                  </a:moveTo>
                  <a:cubicBezTo>
                    <a:pt x="239" y="1"/>
                    <a:pt x="195" y="15"/>
                    <a:pt x="151" y="42"/>
                  </a:cubicBezTo>
                  <a:cubicBezTo>
                    <a:pt x="70" y="86"/>
                    <a:pt x="0" y="159"/>
                    <a:pt x="0" y="184"/>
                  </a:cubicBezTo>
                  <a:lnTo>
                    <a:pt x="9" y="201"/>
                  </a:lnTo>
                  <a:lnTo>
                    <a:pt x="292" y="33"/>
                  </a:lnTo>
                  <a:lnTo>
                    <a:pt x="292" y="16"/>
                  </a:lnTo>
                  <a:cubicBezTo>
                    <a:pt x="292" y="6"/>
                    <a:pt x="282" y="1"/>
                    <a:pt x="266" y="1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31"/>
            <p:cNvSpPr/>
            <p:nvPr/>
          </p:nvSpPr>
          <p:spPr>
            <a:xfrm>
              <a:off x="4172617" y="1915970"/>
              <a:ext cx="10864" cy="6141"/>
            </a:xfrm>
            <a:custGeom>
              <a:rect b="b" l="l" r="r" t="t"/>
              <a:pathLst>
                <a:path extrusionOk="0" h="91" w="161">
                  <a:moveTo>
                    <a:pt x="133" y="1"/>
                  </a:moveTo>
                  <a:lnTo>
                    <a:pt x="1" y="80"/>
                  </a:lnTo>
                  <a:lnTo>
                    <a:pt x="18" y="90"/>
                  </a:lnTo>
                  <a:lnTo>
                    <a:pt x="161" y="9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4E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31"/>
            <p:cNvSpPr/>
            <p:nvPr/>
          </p:nvSpPr>
          <p:spPr>
            <a:xfrm>
              <a:off x="4172617" y="1921301"/>
              <a:ext cx="1215" cy="27667"/>
            </a:xfrm>
            <a:custGeom>
              <a:rect b="b" l="l" r="r" t="t"/>
              <a:pathLst>
                <a:path extrusionOk="0" h="410" w="18">
                  <a:moveTo>
                    <a:pt x="1" y="1"/>
                  </a:moveTo>
                  <a:lnTo>
                    <a:pt x="1" y="392"/>
                  </a:lnTo>
                  <a:lnTo>
                    <a:pt x="18" y="409"/>
                  </a:lnTo>
                  <a:lnTo>
                    <a:pt x="18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1"/>
            <p:cNvSpPr/>
            <p:nvPr/>
          </p:nvSpPr>
          <p:spPr>
            <a:xfrm>
              <a:off x="4173764" y="1916577"/>
              <a:ext cx="9717" cy="32390"/>
            </a:xfrm>
            <a:custGeom>
              <a:rect b="b" l="l" r="r" t="t"/>
              <a:pathLst>
                <a:path extrusionOk="0" h="480" w="144">
                  <a:moveTo>
                    <a:pt x="144" y="0"/>
                  </a:moveTo>
                  <a:lnTo>
                    <a:pt x="1" y="81"/>
                  </a:lnTo>
                  <a:lnTo>
                    <a:pt x="1" y="479"/>
                  </a:lnTo>
                  <a:lnTo>
                    <a:pt x="144" y="40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1"/>
            <p:cNvSpPr/>
            <p:nvPr/>
          </p:nvSpPr>
          <p:spPr>
            <a:xfrm>
              <a:off x="3936167" y="1835804"/>
              <a:ext cx="6681" cy="68357"/>
            </a:xfrm>
            <a:custGeom>
              <a:rect b="b" l="l" r="r" t="t"/>
              <a:pathLst>
                <a:path extrusionOk="0" h="1013" w="99">
                  <a:moveTo>
                    <a:pt x="99" y="1"/>
                  </a:moveTo>
                  <a:lnTo>
                    <a:pt x="1" y="54"/>
                  </a:lnTo>
                  <a:lnTo>
                    <a:pt x="1" y="1012"/>
                  </a:lnTo>
                  <a:lnTo>
                    <a:pt x="99" y="94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1"/>
            <p:cNvSpPr/>
            <p:nvPr/>
          </p:nvSpPr>
          <p:spPr>
            <a:xfrm>
              <a:off x="3929554" y="1831552"/>
              <a:ext cx="13294" cy="7963"/>
            </a:xfrm>
            <a:custGeom>
              <a:rect b="b" l="l" r="r" t="t"/>
              <a:pathLst>
                <a:path extrusionOk="0" h="118" w="197">
                  <a:moveTo>
                    <a:pt x="99" y="0"/>
                  </a:moveTo>
                  <a:lnTo>
                    <a:pt x="1" y="64"/>
                  </a:lnTo>
                  <a:lnTo>
                    <a:pt x="99" y="117"/>
                  </a:lnTo>
                  <a:lnTo>
                    <a:pt x="197" y="6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1"/>
            <p:cNvSpPr/>
            <p:nvPr/>
          </p:nvSpPr>
          <p:spPr>
            <a:xfrm>
              <a:off x="3929014" y="1835804"/>
              <a:ext cx="7220" cy="68357"/>
            </a:xfrm>
            <a:custGeom>
              <a:rect b="b" l="l" r="r" t="t"/>
              <a:pathLst>
                <a:path extrusionOk="0" h="1013" w="107">
                  <a:moveTo>
                    <a:pt x="9" y="1"/>
                  </a:moveTo>
                  <a:lnTo>
                    <a:pt x="0" y="959"/>
                  </a:lnTo>
                  <a:lnTo>
                    <a:pt x="107" y="1012"/>
                  </a:lnTo>
                  <a:lnTo>
                    <a:pt x="107" y="5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1"/>
            <p:cNvSpPr/>
            <p:nvPr/>
          </p:nvSpPr>
          <p:spPr>
            <a:xfrm>
              <a:off x="3935627" y="1797475"/>
              <a:ext cx="32390" cy="91031"/>
            </a:xfrm>
            <a:custGeom>
              <a:rect b="b" l="l" r="r" t="t"/>
              <a:pathLst>
                <a:path extrusionOk="0" h="1349" w="480">
                  <a:moveTo>
                    <a:pt x="0" y="1"/>
                  </a:moveTo>
                  <a:lnTo>
                    <a:pt x="0" y="1348"/>
                  </a:lnTo>
                  <a:lnTo>
                    <a:pt x="479" y="10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1"/>
            <p:cNvSpPr/>
            <p:nvPr/>
          </p:nvSpPr>
          <p:spPr>
            <a:xfrm>
              <a:off x="3903844" y="1797475"/>
              <a:ext cx="31851" cy="91031"/>
            </a:xfrm>
            <a:custGeom>
              <a:rect b="b" l="l" r="r" t="t"/>
              <a:pathLst>
                <a:path extrusionOk="0" h="1349" w="472">
                  <a:moveTo>
                    <a:pt x="471" y="1"/>
                  </a:moveTo>
                  <a:lnTo>
                    <a:pt x="1" y="1091"/>
                  </a:lnTo>
                  <a:lnTo>
                    <a:pt x="471" y="134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1"/>
            <p:cNvSpPr/>
            <p:nvPr/>
          </p:nvSpPr>
          <p:spPr>
            <a:xfrm>
              <a:off x="3935627" y="1793291"/>
              <a:ext cx="28072" cy="78547"/>
            </a:xfrm>
            <a:custGeom>
              <a:rect b="b" l="l" r="r" t="t"/>
              <a:pathLst>
                <a:path extrusionOk="0" h="1164" w="416">
                  <a:moveTo>
                    <a:pt x="0" y="1"/>
                  </a:moveTo>
                  <a:lnTo>
                    <a:pt x="0" y="1163"/>
                  </a:lnTo>
                  <a:lnTo>
                    <a:pt x="415" y="9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1"/>
            <p:cNvSpPr/>
            <p:nvPr/>
          </p:nvSpPr>
          <p:spPr>
            <a:xfrm>
              <a:off x="3908028" y="1793291"/>
              <a:ext cx="27667" cy="78547"/>
            </a:xfrm>
            <a:custGeom>
              <a:rect b="b" l="l" r="r" t="t"/>
              <a:pathLst>
                <a:path extrusionOk="0" h="1164" w="410">
                  <a:moveTo>
                    <a:pt x="409" y="1"/>
                  </a:moveTo>
                  <a:lnTo>
                    <a:pt x="0" y="940"/>
                  </a:lnTo>
                  <a:lnTo>
                    <a:pt x="409" y="1163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1"/>
            <p:cNvSpPr/>
            <p:nvPr/>
          </p:nvSpPr>
          <p:spPr>
            <a:xfrm>
              <a:off x="3935627" y="1779525"/>
              <a:ext cx="22133" cy="62284"/>
            </a:xfrm>
            <a:custGeom>
              <a:rect b="b" l="l" r="r" t="t"/>
              <a:pathLst>
                <a:path extrusionOk="0" h="923" w="328">
                  <a:moveTo>
                    <a:pt x="0" y="0"/>
                  </a:moveTo>
                  <a:lnTo>
                    <a:pt x="0" y="922"/>
                  </a:lnTo>
                  <a:lnTo>
                    <a:pt x="328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1"/>
            <p:cNvSpPr/>
            <p:nvPr/>
          </p:nvSpPr>
          <p:spPr>
            <a:xfrm>
              <a:off x="3914033" y="1779525"/>
              <a:ext cx="21661" cy="62284"/>
            </a:xfrm>
            <a:custGeom>
              <a:rect b="b" l="l" r="r" t="t"/>
              <a:pathLst>
                <a:path extrusionOk="0" h="923" w="321">
                  <a:moveTo>
                    <a:pt x="320" y="0"/>
                  </a:moveTo>
                  <a:lnTo>
                    <a:pt x="1" y="746"/>
                  </a:lnTo>
                  <a:lnTo>
                    <a:pt x="320" y="92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1"/>
            <p:cNvSpPr/>
            <p:nvPr/>
          </p:nvSpPr>
          <p:spPr>
            <a:xfrm>
              <a:off x="3935627" y="1767581"/>
              <a:ext cx="17275" cy="48518"/>
            </a:xfrm>
            <a:custGeom>
              <a:rect b="b" l="l" r="r" t="t"/>
              <a:pathLst>
                <a:path extrusionOk="0" h="719" w="256">
                  <a:moveTo>
                    <a:pt x="0" y="1"/>
                  </a:moveTo>
                  <a:lnTo>
                    <a:pt x="0" y="718"/>
                  </a:lnTo>
                  <a:lnTo>
                    <a:pt x="256" y="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1"/>
            <p:cNvSpPr/>
            <p:nvPr/>
          </p:nvSpPr>
          <p:spPr>
            <a:xfrm>
              <a:off x="3918824" y="1767581"/>
              <a:ext cx="16870" cy="48518"/>
            </a:xfrm>
            <a:custGeom>
              <a:rect b="b" l="l" r="r" t="t"/>
              <a:pathLst>
                <a:path extrusionOk="0" h="719" w="250">
                  <a:moveTo>
                    <a:pt x="249" y="1"/>
                  </a:moveTo>
                  <a:lnTo>
                    <a:pt x="0" y="576"/>
                  </a:lnTo>
                  <a:lnTo>
                    <a:pt x="249" y="71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1"/>
            <p:cNvSpPr/>
            <p:nvPr/>
          </p:nvSpPr>
          <p:spPr>
            <a:xfrm>
              <a:off x="3935627" y="1808811"/>
              <a:ext cx="16735" cy="12754"/>
            </a:xfrm>
            <a:custGeom>
              <a:rect b="b" l="l" r="r" t="t"/>
              <a:pathLst>
                <a:path extrusionOk="0" h="189" w="248">
                  <a:moveTo>
                    <a:pt x="194" y="1"/>
                  </a:moveTo>
                  <a:lnTo>
                    <a:pt x="0" y="107"/>
                  </a:lnTo>
                  <a:lnTo>
                    <a:pt x="0" y="188"/>
                  </a:lnTo>
                  <a:lnTo>
                    <a:pt x="247" y="124"/>
                  </a:lnTo>
                  <a:lnTo>
                    <a:pt x="202" y="18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1"/>
            <p:cNvSpPr/>
            <p:nvPr/>
          </p:nvSpPr>
          <p:spPr>
            <a:xfrm>
              <a:off x="3922401" y="1808811"/>
              <a:ext cx="13294" cy="12754"/>
            </a:xfrm>
            <a:custGeom>
              <a:rect b="b" l="l" r="r" t="t"/>
              <a:pathLst>
                <a:path extrusionOk="0" h="189" w="197">
                  <a:moveTo>
                    <a:pt x="9" y="1"/>
                  </a:moveTo>
                  <a:lnTo>
                    <a:pt x="0" y="28"/>
                  </a:lnTo>
                  <a:lnTo>
                    <a:pt x="196" y="188"/>
                  </a:lnTo>
                  <a:lnTo>
                    <a:pt x="196" y="10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1"/>
            <p:cNvSpPr/>
            <p:nvPr/>
          </p:nvSpPr>
          <p:spPr>
            <a:xfrm>
              <a:off x="3935627" y="1832834"/>
              <a:ext cx="22741" cy="16128"/>
            </a:xfrm>
            <a:custGeom>
              <a:rect b="b" l="l" r="r" t="t"/>
              <a:pathLst>
                <a:path extrusionOk="0" h="239" w="337">
                  <a:moveTo>
                    <a:pt x="256" y="0"/>
                  </a:moveTo>
                  <a:lnTo>
                    <a:pt x="0" y="132"/>
                  </a:lnTo>
                  <a:lnTo>
                    <a:pt x="0" y="239"/>
                  </a:lnTo>
                  <a:lnTo>
                    <a:pt x="337" y="17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1"/>
            <p:cNvSpPr/>
            <p:nvPr/>
          </p:nvSpPr>
          <p:spPr>
            <a:xfrm>
              <a:off x="3918217" y="1832834"/>
              <a:ext cx="17477" cy="16128"/>
            </a:xfrm>
            <a:custGeom>
              <a:rect b="b" l="l" r="r" t="t"/>
              <a:pathLst>
                <a:path extrusionOk="0" h="239" w="259">
                  <a:moveTo>
                    <a:pt x="9" y="0"/>
                  </a:moveTo>
                  <a:lnTo>
                    <a:pt x="1" y="17"/>
                  </a:lnTo>
                  <a:lnTo>
                    <a:pt x="258" y="239"/>
                  </a:lnTo>
                  <a:lnTo>
                    <a:pt x="258" y="1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31"/>
            <p:cNvSpPr/>
            <p:nvPr/>
          </p:nvSpPr>
          <p:spPr>
            <a:xfrm>
              <a:off x="3909175" y="1857397"/>
              <a:ext cx="607" cy="1215"/>
            </a:xfrm>
            <a:custGeom>
              <a:rect b="b" l="l" r="r" t="t"/>
              <a:pathLst>
                <a:path extrusionOk="0" h="18" w="9">
                  <a:moveTo>
                    <a:pt x="9" y="0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31"/>
            <p:cNvSpPr/>
            <p:nvPr/>
          </p:nvSpPr>
          <p:spPr>
            <a:xfrm>
              <a:off x="3935627" y="1857397"/>
              <a:ext cx="32390" cy="20919"/>
            </a:xfrm>
            <a:custGeom>
              <a:rect b="b" l="l" r="r" t="t"/>
              <a:pathLst>
                <a:path extrusionOk="0" h="310" w="480">
                  <a:moveTo>
                    <a:pt x="390" y="0"/>
                  </a:moveTo>
                  <a:lnTo>
                    <a:pt x="0" y="213"/>
                  </a:lnTo>
                  <a:lnTo>
                    <a:pt x="0" y="309"/>
                  </a:lnTo>
                  <a:lnTo>
                    <a:pt x="9" y="309"/>
                  </a:lnTo>
                  <a:lnTo>
                    <a:pt x="479" y="203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1"/>
            <p:cNvSpPr/>
            <p:nvPr/>
          </p:nvSpPr>
          <p:spPr>
            <a:xfrm>
              <a:off x="3909175" y="1857397"/>
              <a:ext cx="26520" cy="20919"/>
            </a:xfrm>
            <a:custGeom>
              <a:rect b="b" l="l" r="r" t="t"/>
              <a:pathLst>
                <a:path extrusionOk="0" h="310" w="393">
                  <a:moveTo>
                    <a:pt x="9" y="0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392" y="309"/>
                  </a:lnTo>
                  <a:lnTo>
                    <a:pt x="392" y="2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1"/>
            <p:cNvSpPr/>
            <p:nvPr/>
          </p:nvSpPr>
          <p:spPr>
            <a:xfrm>
              <a:off x="3935627" y="1857397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0"/>
                  </a:moveTo>
                  <a:lnTo>
                    <a:pt x="0" y="213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1"/>
            <p:cNvSpPr/>
            <p:nvPr/>
          </p:nvSpPr>
          <p:spPr>
            <a:xfrm>
              <a:off x="3909715" y="1857397"/>
              <a:ext cx="25980" cy="14441"/>
            </a:xfrm>
            <a:custGeom>
              <a:rect b="b" l="l" r="r" t="t"/>
              <a:pathLst>
                <a:path extrusionOk="0" h="214" w="385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84" y="213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1"/>
            <p:cNvSpPr/>
            <p:nvPr/>
          </p:nvSpPr>
          <p:spPr>
            <a:xfrm>
              <a:off x="3929014" y="1884254"/>
              <a:ext cx="13833" cy="8368"/>
            </a:xfrm>
            <a:custGeom>
              <a:rect b="b" l="l" r="r" t="t"/>
              <a:pathLst>
                <a:path extrusionOk="0" h="124" w="205">
                  <a:moveTo>
                    <a:pt x="0" y="9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1"/>
            <p:cNvSpPr/>
            <p:nvPr/>
          </p:nvSpPr>
          <p:spPr>
            <a:xfrm>
              <a:off x="3936167" y="1884254"/>
              <a:ext cx="6681" cy="8368"/>
            </a:xfrm>
            <a:custGeom>
              <a:rect b="b" l="l" r="r" t="t"/>
              <a:pathLst>
                <a:path extrusionOk="0" h="124" w="99">
                  <a:moveTo>
                    <a:pt x="99" y="0"/>
                  </a:moveTo>
                  <a:lnTo>
                    <a:pt x="1" y="62"/>
                  </a:lnTo>
                  <a:lnTo>
                    <a:pt x="1" y="124"/>
                  </a:lnTo>
                  <a:lnTo>
                    <a:pt x="99" y="12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1"/>
            <p:cNvSpPr/>
            <p:nvPr/>
          </p:nvSpPr>
          <p:spPr>
            <a:xfrm>
              <a:off x="3929014" y="1884794"/>
              <a:ext cx="7220" cy="7828"/>
            </a:xfrm>
            <a:custGeom>
              <a:rect b="b" l="l" r="r" t="t"/>
              <a:pathLst>
                <a:path extrusionOk="0" h="116" w="107">
                  <a:moveTo>
                    <a:pt x="0" y="1"/>
                  </a:moveTo>
                  <a:lnTo>
                    <a:pt x="0" y="20"/>
                  </a:lnTo>
                  <a:lnTo>
                    <a:pt x="107" y="116"/>
                  </a:lnTo>
                  <a:lnTo>
                    <a:pt x="107" y="54"/>
                  </a:lnTo>
                  <a:lnTo>
                    <a:pt x="9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1"/>
            <p:cNvSpPr/>
            <p:nvPr/>
          </p:nvSpPr>
          <p:spPr>
            <a:xfrm>
              <a:off x="4260004" y="1923191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98" y="0"/>
                  </a:moveTo>
                  <a:lnTo>
                    <a:pt x="0" y="54"/>
                  </a:lnTo>
                  <a:lnTo>
                    <a:pt x="0" y="1012"/>
                  </a:lnTo>
                  <a:lnTo>
                    <a:pt x="98" y="95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1"/>
            <p:cNvSpPr/>
            <p:nvPr/>
          </p:nvSpPr>
          <p:spPr>
            <a:xfrm>
              <a:off x="4253391" y="1919007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196" y="6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1"/>
            <p:cNvSpPr/>
            <p:nvPr/>
          </p:nvSpPr>
          <p:spPr>
            <a:xfrm>
              <a:off x="4253391" y="1923191"/>
              <a:ext cx="6681" cy="68290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8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1"/>
            <p:cNvSpPr/>
            <p:nvPr/>
          </p:nvSpPr>
          <p:spPr>
            <a:xfrm>
              <a:off x="4260004" y="1884794"/>
              <a:ext cx="31783" cy="91165"/>
            </a:xfrm>
            <a:custGeom>
              <a:rect b="b" l="l" r="r" t="t"/>
              <a:pathLst>
                <a:path extrusionOk="0" h="1351" w="471">
                  <a:moveTo>
                    <a:pt x="0" y="1"/>
                  </a:moveTo>
                  <a:lnTo>
                    <a:pt x="0" y="1351"/>
                  </a:lnTo>
                  <a:lnTo>
                    <a:pt x="471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1"/>
            <p:cNvSpPr/>
            <p:nvPr/>
          </p:nvSpPr>
          <p:spPr>
            <a:xfrm>
              <a:off x="4227681" y="1884794"/>
              <a:ext cx="32390" cy="91165"/>
            </a:xfrm>
            <a:custGeom>
              <a:rect b="b" l="l" r="r" t="t"/>
              <a:pathLst>
                <a:path extrusionOk="0" h="1351" w="480">
                  <a:moveTo>
                    <a:pt x="479" y="1"/>
                  </a:moveTo>
                  <a:lnTo>
                    <a:pt x="0" y="1093"/>
                  </a:lnTo>
                  <a:lnTo>
                    <a:pt x="479" y="1351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1"/>
            <p:cNvSpPr/>
            <p:nvPr/>
          </p:nvSpPr>
          <p:spPr>
            <a:xfrm>
              <a:off x="4260004" y="1881218"/>
              <a:ext cx="27599" cy="77939"/>
            </a:xfrm>
            <a:custGeom>
              <a:rect b="b" l="l" r="r" t="t"/>
              <a:pathLst>
                <a:path extrusionOk="0" h="1155" w="409">
                  <a:moveTo>
                    <a:pt x="0" y="1"/>
                  </a:moveTo>
                  <a:lnTo>
                    <a:pt x="0" y="1155"/>
                  </a:lnTo>
                  <a:lnTo>
                    <a:pt x="409" y="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1"/>
            <p:cNvSpPr/>
            <p:nvPr/>
          </p:nvSpPr>
          <p:spPr>
            <a:xfrm>
              <a:off x="4232404" y="1881218"/>
              <a:ext cx="27667" cy="77939"/>
            </a:xfrm>
            <a:custGeom>
              <a:rect b="b" l="l" r="r" t="t"/>
              <a:pathLst>
                <a:path extrusionOk="0" h="1155" w="410">
                  <a:moveTo>
                    <a:pt x="409" y="1"/>
                  </a:moveTo>
                  <a:lnTo>
                    <a:pt x="0" y="933"/>
                  </a:lnTo>
                  <a:lnTo>
                    <a:pt x="409" y="1155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1"/>
            <p:cNvSpPr/>
            <p:nvPr/>
          </p:nvSpPr>
          <p:spPr>
            <a:xfrm>
              <a:off x="4260004" y="1866844"/>
              <a:ext cx="21594" cy="62419"/>
            </a:xfrm>
            <a:custGeom>
              <a:rect b="b" l="l" r="r" t="t"/>
              <a:pathLst>
                <a:path extrusionOk="0" h="925" w="320">
                  <a:moveTo>
                    <a:pt x="0" y="1"/>
                  </a:moveTo>
                  <a:lnTo>
                    <a:pt x="0" y="925"/>
                  </a:lnTo>
                  <a:lnTo>
                    <a:pt x="320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1"/>
            <p:cNvSpPr/>
            <p:nvPr/>
          </p:nvSpPr>
          <p:spPr>
            <a:xfrm>
              <a:off x="4237870" y="1866844"/>
              <a:ext cx="22201" cy="62419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1"/>
            <p:cNvSpPr/>
            <p:nvPr/>
          </p:nvSpPr>
          <p:spPr>
            <a:xfrm>
              <a:off x="4260004" y="1854968"/>
              <a:ext cx="16870" cy="48451"/>
            </a:xfrm>
            <a:custGeom>
              <a:rect b="b" l="l" r="r" t="t"/>
              <a:pathLst>
                <a:path extrusionOk="0" h="718" w="250">
                  <a:moveTo>
                    <a:pt x="0" y="0"/>
                  </a:moveTo>
                  <a:lnTo>
                    <a:pt x="0" y="718"/>
                  </a:lnTo>
                  <a:lnTo>
                    <a:pt x="24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31"/>
            <p:cNvSpPr/>
            <p:nvPr/>
          </p:nvSpPr>
          <p:spPr>
            <a:xfrm>
              <a:off x="4242594" y="1854968"/>
              <a:ext cx="17477" cy="48451"/>
            </a:xfrm>
            <a:custGeom>
              <a:rect b="b" l="l" r="r" t="t"/>
              <a:pathLst>
                <a:path extrusionOk="0" h="718" w="259">
                  <a:moveTo>
                    <a:pt x="258" y="0"/>
                  </a:moveTo>
                  <a:lnTo>
                    <a:pt x="1" y="577"/>
                  </a:lnTo>
                  <a:lnTo>
                    <a:pt x="258" y="71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31"/>
            <p:cNvSpPr/>
            <p:nvPr/>
          </p:nvSpPr>
          <p:spPr>
            <a:xfrm>
              <a:off x="4246170" y="1896198"/>
              <a:ext cx="29961" cy="8502"/>
            </a:xfrm>
            <a:custGeom>
              <a:rect b="b" l="l" r="r" t="t"/>
              <a:pathLst>
                <a:path extrusionOk="0" h="126" w="444">
                  <a:moveTo>
                    <a:pt x="390" y="0"/>
                  </a:moveTo>
                  <a:lnTo>
                    <a:pt x="390" y="0"/>
                  </a:lnTo>
                  <a:lnTo>
                    <a:pt x="444" y="126"/>
                  </a:lnTo>
                  <a:lnTo>
                    <a:pt x="444" y="126"/>
                  </a:lnTo>
                  <a:close/>
                  <a:moveTo>
                    <a:pt x="9" y="0"/>
                  </a:moveTo>
                  <a:lnTo>
                    <a:pt x="1" y="28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1"/>
            <p:cNvSpPr/>
            <p:nvPr/>
          </p:nvSpPr>
          <p:spPr>
            <a:xfrm>
              <a:off x="4260004" y="1896198"/>
              <a:ext cx="16128" cy="12686"/>
            </a:xfrm>
            <a:custGeom>
              <a:rect b="b" l="l" r="r" t="t"/>
              <a:pathLst>
                <a:path extrusionOk="0" h="188" w="239">
                  <a:moveTo>
                    <a:pt x="185" y="0"/>
                  </a:moveTo>
                  <a:lnTo>
                    <a:pt x="0" y="107"/>
                  </a:lnTo>
                  <a:lnTo>
                    <a:pt x="0" y="187"/>
                  </a:lnTo>
                  <a:lnTo>
                    <a:pt x="239" y="12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1"/>
            <p:cNvSpPr/>
            <p:nvPr/>
          </p:nvSpPr>
          <p:spPr>
            <a:xfrm>
              <a:off x="4246170" y="1896198"/>
              <a:ext cx="13901" cy="12686"/>
            </a:xfrm>
            <a:custGeom>
              <a:rect b="b" l="l" r="r" t="t"/>
              <a:pathLst>
                <a:path extrusionOk="0" h="188" w="206">
                  <a:moveTo>
                    <a:pt x="9" y="0"/>
                  </a:moveTo>
                  <a:lnTo>
                    <a:pt x="1" y="28"/>
                  </a:lnTo>
                  <a:lnTo>
                    <a:pt x="205" y="187"/>
                  </a:lnTo>
                  <a:lnTo>
                    <a:pt x="205" y="10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1"/>
            <p:cNvSpPr/>
            <p:nvPr/>
          </p:nvSpPr>
          <p:spPr>
            <a:xfrm>
              <a:off x="4260004" y="1896198"/>
              <a:ext cx="12551" cy="7220"/>
            </a:xfrm>
            <a:custGeom>
              <a:rect b="b" l="l" r="r" t="t"/>
              <a:pathLst>
                <a:path extrusionOk="0" h="107" w="186">
                  <a:moveTo>
                    <a:pt x="185" y="0"/>
                  </a:moveTo>
                  <a:lnTo>
                    <a:pt x="0" y="10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1"/>
            <p:cNvSpPr/>
            <p:nvPr/>
          </p:nvSpPr>
          <p:spPr>
            <a:xfrm>
              <a:off x="4246777" y="1896198"/>
              <a:ext cx="13294" cy="7220"/>
            </a:xfrm>
            <a:custGeom>
              <a:rect b="b" l="l" r="r" t="t"/>
              <a:pathLst>
                <a:path extrusionOk="0" h="107" w="1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6" y="107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1"/>
            <p:cNvSpPr/>
            <p:nvPr/>
          </p:nvSpPr>
          <p:spPr>
            <a:xfrm>
              <a:off x="4279640" y="1926767"/>
              <a:ext cx="2564" cy="5398"/>
            </a:xfrm>
            <a:custGeom>
              <a:rect b="b" l="l" r="r" t="t"/>
              <a:pathLst>
                <a:path extrusionOk="0" h="80" w="38">
                  <a:moveTo>
                    <a:pt x="1" y="1"/>
                  </a:moveTo>
                  <a:lnTo>
                    <a:pt x="37" y="79"/>
                  </a:lnTo>
                  <a:lnTo>
                    <a:pt x="37" y="79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1"/>
            <p:cNvSpPr/>
            <p:nvPr/>
          </p:nvSpPr>
          <p:spPr>
            <a:xfrm>
              <a:off x="4260004" y="1920154"/>
              <a:ext cx="22201" cy="16330"/>
            </a:xfrm>
            <a:custGeom>
              <a:rect b="b" l="l" r="r" t="t"/>
              <a:pathLst>
                <a:path extrusionOk="0" h="242" w="329">
                  <a:moveTo>
                    <a:pt x="249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77"/>
                  </a:lnTo>
                  <a:lnTo>
                    <a:pt x="292" y="99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1"/>
            <p:cNvSpPr/>
            <p:nvPr/>
          </p:nvSpPr>
          <p:spPr>
            <a:xfrm>
              <a:off x="4242054" y="1920154"/>
              <a:ext cx="18017" cy="16330"/>
            </a:xfrm>
            <a:custGeom>
              <a:rect b="b" l="l" r="r" t="t"/>
              <a:pathLst>
                <a:path extrusionOk="0" h="242" w="267">
                  <a:moveTo>
                    <a:pt x="9" y="1"/>
                  </a:moveTo>
                  <a:lnTo>
                    <a:pt x="0" y="18"/>
                  </a:lnTo>
                  <a:lnTo>
                    <a:pt x="266" y="241"/>
                  </a:lnTo>
                  <a:lnTo>
                    <a:pt x="266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1"/>
            <p:cNvSpPr/>
            <p:nvPr/>
          </p:nvSpPr>
          <p:spPr>
            <a:xfrm>
              <a:off x="4286253" y="1944717"/>
              <a:ext cx="5533" cy="12551"/>
            </a:xfrm>
            <a:custGeom>
              <a:rect b="b" l="l" r="r" t="t"/>
              <a:pathLst>
                <a:path extrusionOk="0" h="186" w="82">
                  <a:moveTo>
                    <a:pt x="1" y="1"/>
                  </a:moveTo>
                  <a:lnTo>
                    <a:pt x="1" y="1"/>
                  </a:lnTo>
                  <a:lnTo>
                    <a:pt x="82" y="186"/>
                  </a:lnTo>
                  <a:lnTo>
                    <a:pt x="82" y="186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1"/>
            <p:cNvSpPr/>
            <p:nvPr/>
          </p:nvSpPr>
          <p:spPr>
            <a:xfrm>
              <a:off x="4291719" y="1957201"/>
              <a:ext cx="67" cy="1417"/>
            </a:xfrm>
            <a:custGeom>
              <a:rect b="b" l="l" r="r" t="t"/>
              <a:pathLst>
                <a:path extrusionOk="0" h="21" w="1">
                  <a:moveTo>
                    <a:pt x="1" y="1"/>
                  </a:moveTo>
                  <a:lnTo>
                    <a:pt x="1" y="2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1"/>
            <p:cNvSpPr/>
            <p:nvPr/>
          </p:nvSpPr>
          <p:spPr>
            <a:xfrm>
              <a:off x="4260004" y="1944717"/>
              <a:ext cx="31783" cy="21054"/>
            </a:xfrm>
            <a:custGeom>
              <a:rect b="b" l="l" r="r" t="t"/>
              <a:pathLst>
                <a:path extrusionOk="0" h="312" w="471">
                  <a:moveTo>
                    <a:pt x="390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1" y="205"/>
                  </a:lnTo>
                  <a:lnTo>
                    <a:pt x="471" y="18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1"/>
            <p:cNvSpPr/>
            <p:nvPr/>
          </p:nvSpPr>
          <p:spPr>
            <a:xfrm>
              <a:off x="4233012" y="1944717"/>
              <a:ext cx="27059" cy="21054"/>
            </a:xfrm>
            <a:custGeom>
              <a:rect b="b" l="l" r="r" t="t"/>
              <a:pathLst>
                <a:path extrusionOk="0" h="312" w="401">
                  <a:moveTo>
                    <a:pt x="11" y="1"/>
                  </a:moveTo>
                  <a:lnTo>
                    <a:pt x="0" y="26"/>
                  </a:lnTo>
                  <a:lnTo>
                    <a:pt x="400" y="312"/>
                  </a:lnTo>
                  <a:lnTo>
                    <a:pt x="400" y="21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1"/>
            <p:cNvSpPr/>
            <p:nvPr/>
          </p:nvSpPr>
          <p:spPr>
            <a:xfrm>
              <a:off x="4260004" y="1944717"/>
              <a:ext cx="26317" cy="14441"/>
            </a:xfrm>
            <a:custGeom>
              <a:rect b="b" l="l" r="r" t="t"/>
              <a:pathLst>
                <a:path extrusionOk="0" h="214" w="390">
                  <a:moveTo>
                    <a:pt x="390" y="1"/>
                  </a:moveTo>
                  <a:lnTo>
                    <a:pt x="0" y="21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1"/>
            <p:cNvSpPr/>
            <p:nvPr/>
          </p:nvSpPr>
          <p:spPr>
            <a:xfrm>
              <a:off x="4233686" y="1944717"/>
              <a:ext cx="26385" cy="14441"/>
            </a:xfrm>
            <a:custGeom>
              <a:rect b="b" l="l" r="r" t="t"/>
              <a:pathLst>
                <a:path extrusionOk="0" h="214" w="391">
                  <a:moveTo>
                    <a:pt x="1" y="1"/>
                  </a:moveTo>
                  <a:lnTo>
                    <a:pt x="1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1"/>
            <p:cNvSpPr/>
            <p:nvPr/>
          </p:nvSpPr>
          <p:spPr>
            <a:xfrm>
              <a:off x="4253391" y="1972316"/>
              <a:ext cx="13294" cy="7828"/>
            </a:xfrm>
            <a:custGeom>
              <a:rect b="b" l="l" r="r" t="t"/>
              <a:pathLst>
                <a:path extrusionOk="0" h="116" w="197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196" y="0"/>
                  </a:moveTo>
                  <a:lnTo>
                    <a:pt x="196" y="0"/>
                  </a:lnTo>
                  <a:lnTo>
                    <a:pt x="196" y="115"/>
                  </a:lnTo>
                  <a:lnTo>
                    <a:pt x="196" y="115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1"/>
            <p:cNvSpPr/>
            <p:nvPr/>
          </p:nvSpPr>
          <p:spPr>
            <a:xfrm>
              <a:off x="4260004" y="197231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98" y="0"/>
                  </a:moveTo>
                  <a:lnTo>
                    <a:pt x="0" y="54"/>
                  </a:lnTo>
                  <a:lnTo>
                    <a:pt x="0" y="115"/>
                  </a:lnTo>
                  <a:lnTo>
                    <a:pt x="98" y="11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7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1"/>
            <p:cNvSpPr/>
            <p:nvPr/>
          </p:nvSpPr>
          <p:spPr>
            <a:xfrm>
              <a:off x="4253391" y="1972316"/>
              <a:ext cx="6681" cy="7828"/>
            </a:xfrm>
            <a:custGeom>
              <a:rect b="b" l="l" r="r" t="t"/>
              <a:pathLst>
                <a:path extrusionOk="0" h="116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A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1"/>
            <p:cNvSpPr/>
            <p:nvPr/>
          </p:nvSpPr>
          <p:spPr>
            <a:xfrm>
              <a:off x="3780423" y="1780065"/>
              <a:ext cx="4386" cy="9177"/>
            </a:xfrm>
            <a:custGeom>
              <a:rect b="b" l="l" r="r" t="t"/>
              <a:pathLst>
                <a:path extrusionOk="0" h="136" w="65">
                  <a:moveTo>
                    <a:pt x="65" y="1"/>
                  </a:moveTo>
                  <a:cubicBezTo>
                    <a:pt x="65" y="9"/>
                    <a:pt x="65" y="9"/>
                    <a:pt x="54" y="18"/>
                  </a:cubicBezTo>
                  <a:lnTo>
                    <a:pt x="12" y="18"/>
                  </a:lnTo>
                  <a:lnTo>
                    <a:pt x="12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2" y="116"/>
                  </a:lnTo>
                  <a:lnTo>
                    <a:pt x="12" y="124"/>
                  </a:lnTo>
                  <a:lnTo>
                    <a:pt x="12" y="135"/>
                  </a:lnTo>
                  <a:lnTo>
                    <a:pt x="54" y="135"/>
                  </a:lnTo>
                  <a:cubicBezTo>
                    <a:pt x="65" y="124"/>
                    <a:pt x="65" y="124"/>
                    <a:pt x="65" y="116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1"/>
            <p:cNvSpPr/>
            <p:nvPr/>
          </p:nvSpPr>
          <p:spPr>
            <a:xfrm>
              <a:off x="3738653" y="1756109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62" y="0"/>
                  </a:moveTo>
                  <a:cubicBezTo>
                    <a:pt x="62" y="0"/>
                    <a:pt x="62" y="11"/>
                    <a:pt x="54" y="11"/>
                  </a:cubicBezTo>
                  <a:lnTo>
                    <a:pt x="45" y="20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118"/>
                  </a:lnTo>
                  <a:lnTo>
                    <a:pt x="9" y="126"/>
                  </a:lnTo>
                  <a:lnTo>
                    <a:pt x="17" y="126"/>
                  </a:lnTo>
                  <a:lnTo>
                    <a:pt x="17" y="135"/>
                  </a:lnTo>
                  <a:lnTo>
                    <a:pt x="45" y="135"/>
                  </a:lnTo>
                  <a:lnTo>
                    <a:pt x="45" y="126"/>
                  </a:lnTo>
                  <a:lnTo>
                    <a:pt x="54" y="126"/>
                  </a:lnTo>
                  <a:cubicBezTo>
                    <a:pt x="62" y="126"/>
                    <a:pt x="62" y="118"/>
                    <a:pt x="62" y="11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1"/>
            <p:cNvSpPr/>
            <p:nvPr/>
          </p:nvSpPr>
          <p:spPr>
            <a:xfrm>
              <a:off x="3791962" y="1774059"/>
              <a:ext cx="4184" cy="8570"/>
            </a:xfrm>
            <a:custGeom>
              <a:rect b="b" l="l" r="r" t="t"/>
              <a:pathLst>
                <a:path extrusionOk="0" h="127" w="62">
                  <a:moveTo>
                    <a:pt x="0" y="1"/>
                  </a:moveTo>
                  <a:lnTo>
                    <a:pt x="0" y="107"/>
                  </a:lnTo>
                  <a:lnTo>
                    <a:pt x="0" y="118"/>
                  </a:lnTo>
                  <a:lnTo>
                    <a:pt x="9" y="118"/>
                  </a:lnTo>
                  <a:lnTo>
                    <a:pt x="9" y="126"/>
                  </a:lnTo>
                  <a:lnTo>
                    <a:pt x="53" y="126"/>
                  </a:lnTo>
                  <a:cubicBezTo>
                    <a:pt x="62" y="118"/>
                    <a:pt x="62" y="118"/>
                    <a:pt x="62" y="107"/>
                  </a:cubicBezTo>
                  <a:lnTo>
                    <a:pt x="62" y="1"/>
                  </a:lnTo>
                  <a:cubicBezTo>
                    <a:pt x="62" y="1"/>
                    <a:pt x="62" y="11"/>
                    <a:pt x="53" y="11"/>
                  </a:cubicBezTo>
                  <a:lnTo>
                    <a:pt x="34" y="11"/>
                  </a:lnTo>
                  <a:lnTo>
                    <a:pt x="34" y="20"/>
                  </a:lnTo>
                  <a:lnTo>
                    <a:pt x="26" y="20"/>
                  </a:lnTo>
                  <a:lnTo>
                    <a:pt x="17" y="11"/>
                  </a:lnTo>
                  <a:lnTo>
                    <a:pt x="9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1"/>
            <p:cNvSpPr/>
            <p:nvPr/>
          </p:nvSpPr>
          <p:spPr>
            <a:xfrm>
              <a:off x="3748100" y="1751386"/>
              <a:ext cx="45616" cy="26317"/>
            </a:xfrm>
            <a:custGeom>
              <a:rect b="b" l="l" r="r" t="t"/>
              <a:pathLst>
                <a:path extrusionOk="0" h="390" w="676">
                  <a:moveTo>
                    <a:pt x="20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76" y="38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31"/>
            <p:cNvSpPr/>
            <p:nvPr/>
          </p:nvSpPr>
          <p:spPr>
            <a:xfrm>
              <a:off x="3751744" y="1745312"/>
              <a:ext cx="44402" cy="25912"/>
            </a:xfrm>
            <a:custGeom>
              <a:rect b="b" l="l" r="r" t="t"/>
              <a:pathLst>
                <a:path extrusionOk="0" h="384" w="658">
                  <a:moveTo>
                    <a:pt x="0" y="1"/>
                  </a:moveTo>
                  <a:lnTo>
                    <a:pt x="0" y="11"/>
                  </a:lnTo>
                  <a:lnTo>
                    <a:pt x="658" y="384"/>
                  </a:lnTo>
                  <a:lnTo>
                    <a:pt x="658" y="3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1"/>
            <p:cNvSpPr/>
            <p:nvPr/>
          </p:nvSpPr>
          <p:spPr>
            <a:xfrm>
              <a:off x="3748842" y="1745312"/>
              <a:ext cx="47303" cy="27127"/>
            </a:xfrm>
            <a:custGeom>
              <a:rect b="b" l="l" r="r" t="t"/>
              <a:pathLst>
                <a:path extrusionOk="0" h="402" w="701">
                  <a:moveTo>
                    <a:pt x="43" y="1"/>
                  </a:moveTo>
                  <a:lnTo>
                    <a:pt x="1" y="20"/>
                  </a:lnTo>
                  <a:lnTo>
                    <a:pt x="656" y="401"/>
                  </a:lnTo>
                  <a:lnTo>
                    <a:pt x="701" y="37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1"/>
            <p:cNvSpPr/>
            <p:nvPr/>
          </p:nvSpPr>
          <p:spPr>
            <a:xfrm>
              <a:off x="3751744" y="1731681"/>
              <a:ext cx="46764" cy="27532"/>
            </a:xfrm>
            <a:custGeom>
              <a:rect b="b" l="l" r="r" t="t"/>
              <a:pathLst>
                <a:path extrusionOk="0" h="408" w="693">
                  <a:moveTo>
                    <a:pt x="45" y="1"/>
                  </a:moveTo>
                  <a:lnTo>
                    <a:pt x="0" y="26"/>
                  </a:lnTo>
                  <a:lnTo>
                    <a:pt x="658" y="407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1"/>
            <p:cNvSpPr/>
            <p:nvPr/>
          </p:nvSpPr>
          <p:spPr>
            <a:xfrm>
              <a:off x="3793109" y="1757391"/>
              <a:ext cx="5398" cy="15048"/>
            </a:xfrm>
            <a:custGeom>
              <a:rect b="b" l="l" r="r" t="t"/>
              <a:pathLst>
                <a:path extrusionOk="0" h="223" w="80">
                  <a:moveTo>
                    <a:pt x="79" y="1"/>
                  </a:moveTo>
                  <a:lnTo>
                    <a:pt x="45" y="26"/>
                  </a:lnTo>
                  <a:lnTo>
                    <a:pt x="0" y="222"/>
                  </a:lnTo>
                  <a:lnTo>
                    <a:pt x="45" y="194"/>
                  </a:lnTo>
                  <a:lnTo>
                    <a:pt x="45" y="205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1"/>
            <p:cNvSpPr/>
            <p:nvPr/>
          </p:nvSpPr>
          <p:spPr>
            <a:xfrm>
              <a:off x="3748842" y="1733436"/>
              <a:ext cx="47303" cy="39003"/>
            </a:xfrm>
            <a:custGeom>
              <a:rect b="b" l="l" r="r" t="t"/>
              <a:pathLst>
                <a:path extrusionOk="0" h="578" w="701">
                  <a:moveTo>
                    <a:pt x="43" y="0"/>
                  </a:moveTo>
                  <a:lnTo>
                    <a:pt x="1" y="196"/>
                  </a:lnTo>
                  <a:lnTo>
                    <a:pt x="656" y="577"/>
                  </a:lnTo>
                  <a:lnTo>
                    <a:pt x="701" y="38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1"/>
            <p:cNvSpPr/>
            <p:nvPr/>
          </p:nvSpPr>
          <p:spPr>
            <a:xfrm>
              <a:off x="3740947" y="1746595"/>
              <a:ext cx="52230" cy="30568"/>
            </a:xfrm>
            <a:custGeom>
              <a:rect b="b" l="l" r="r" t="t"/>
              <a:pathLst>
                <a:path extrusionOk="0" h="453" w="774">
                  <a:moveTo>
                    <a:pt x="118" y="1"/>
                  </a:moveTo>
                  <a:lnTo>
                    <a:pt x="0" y="71"/>
                  </a:lnTo>
                  <a:lnTo>
                    <a:pt x="658" y="452"/>
                  </a:lnTo>
                  <a:lnTo>
                    <a:pt x="773" y="38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1"/>
            <p:cNvSpPr/>
            <p:nvPr/>
          </p:nvSpPr>
          <p:spPr>
            <a:xfrm>
              <a:off x="3738653" y="1751386"/>
              <a:ext cx="46764" cy="31783"/>
            </a:xfrm>
            <a:custGeom>
              <a:rect b="b" l="l" r="r" t="t"/>
              <a:pathLst>
                <a:path extrusionOk="0" h="471" w="693">
                  <a:moveTo>
                    <a:pt x="34" y="0"/>
                  </a:moveTo>
                  <a:lnTo>
                    <a:pt x="34" y="9"/>
                  </a:lnTo>
                  <a:lnTo>
                    <a:pt x="26" y="9"/>
                  </a:lnTo>
                  <a:lnTo>
                    <a:pt x="26" y="17"/>
                  </a:lnTo>
                  <a:lnTo>
                    <a:pt x="17" y="17"/>
                  </a:lnTo>
                  <a:lnTo>
                    <a:pt x="17" y="28"/>
                  </a:lnTo>
                  <a:lnTo>
                    <a:pt x="9" y="28"/>
                  </a:lnTo>
                  <a:lnTo>
                    <a:pt x="9" y="36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0" y="90"/>
                  </a:lnTo>
                  <a:lnTo>
                    <a:pt x="656" y="471"/>
                  </a:lnTo>
                  <a:lnTo>
                    <a:pt x="656" y="443"/>
                  </a:lnTo>
                  <a:lnTo>
                    <a:pt x="656" y="434"/>
                  </a:lnTo>
                  <a:lnTo>
                    <a:pt x="656" y="426"/>
                  </a:lnTo>
                  <a:lnTo>
                    <a:pt x="656" y="417"/>
                  </a:lnTo>
                  <a:lnTo>
                    <a:pt x="665" y="417"/>
                  </a:lnTo>
                  <a:lnTo>
                    <a:pt x="665" y="409"/>
                  </a:lnTo>
                  <a:lnTo>
                    <a:pt x="665" y="400"/>
                  </a:lnTo>
                  <a:lnTo>
                    <a:pt x="673" y="400"/>
                  </a:lnTo>
                  <a:lnTo>
                    <a:pt x="673" y="390"/>
                  </a:lnTo>
                  <a:lnTo>
                    <a:pt x="684" y="390"/>
                  </a:lnTo>
                  <a:lnTo>
                    <a:pt x="684" y="381"/>
                  </a:lnTo>
                  <a:lnTo>
                    <a:pt x="692" y="38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1"/>
            <p:cNvSpPr/>
            <p:nvPr/>
          </p:nvSpPr>
          <p:spPr>
            <a:xfrm>
              <a:off x="3782920" y="1770483"/>
              <a:ext cx="13226" cy="12686"/>
            </a:xfrm>
            <a:custGeom>
              <a:rect b="b" l="l" r="r" t="t"/>
              <a:pathLst>
                <a:path extrusionOk="0" h="188" w="196">
                  <a:moveTo>
                    <a:pt x="196" y="0"/>
                  </a:moveTo>
                  <a:lnTo>
                    <a:pt x="151" y="28"/>
                  </a:lnTo>
                  <a:lnTo>
                    <a:pt x="36" y="98"/>
                  </a:lnTo>
                  <a:cubicBezTo>
                    <a:pt x="17" y="107"/>
                    <a:pt x="0" y="134"/>
                    <a:pt x="0" y="160"/>
                  </a:cubicBezTo>
                  <a:lnTo>
                    <a:pt x="0" y="188"/>
                  </a:lnTo>
                  <a:lnTo>
                    <a:pt x="143" y="107"/>
                  </a:lnTo>
                  <a:lnTo>
                    <a:pt x="160" y="98"/>
                  </a:lnTo>
                  <a:lnTo>
                    <a:pt x="196" y="73"/>
                  </a:lnTo>
                  <a:lnTo>
                    <a:pt x="196" y="1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1"/>
            <p:cNvSpPr/>
            <p:nvPr/>
          </p:nvSpPr>
          <p:spPr>
            <a:xfrm>
              <a:off x="4106689" y="2014694"/>
              <a:ext cx="4251" cy="9110"/>
            </a:xfrm>
            <a:custGeom>
              <a:rect b="b" l="l" r="r" t="t"/>
              <a:pathLst>
                <a:path extrusionOk="0" h="135" w="63">
                  <a:moveTo>
                    <a:pt x="62" y="0"/>
                  </a:moveTo>
                  <a:cubicBezTo>
                    <a:pt x="62" y="0"/>
                    <a:pt x="54" y="11"/>
                    <a:pt x="45" y="11"/>
                  </a:cubicBezTo>
                  <a:lnTo>
                    <a:pt x="45" y="20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1" y="11"/>
                  </a:lnTo>
                  <a:lnTo>
                    <a:pt x="1" y="118"/>
                  </a:lnTo>
                  <a:lnTo>
                    <a:pt x="1" y="126"/>
                  </a:lnTo>
                  <a:lnTo>
                    <a:pt x="20" y="126"/>
                  </a:lnTo>
                  <a:lnTo>
                    <a:pt x="20" y="135"/>
                  </a:lnTo>
                  <a:lnTo>
                    <a:pt x="37" y="135"/>
                  </a:lnTo>
                  <a:lnTo>
                    <a:pt x="37" y="126"/>
                  </a:lnTo>
                  <a:lnTo>
                    <a:pt x="54" y="126"/>
                  </a:lnTo>
                  <a:lnTo>
                    <a:pt x="62" y="11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1"/>
            <p:cNvSpPr/>
            <p:nvPr/>
          </p:nvSpPr>
          <p:spPr>
            <a:xfrm>
              <a:off x="4064176" y="1990266"/>
              <a:ext cx="4386" cy="8975"/>
            </a:xfrm>
            <a:custGeom>
              <a:rect b="b" l="l" r="r" t="t"/>
              <a:pathLst>
                <a:path extrusionOk="0" h="133" w="65">
                  <a:moveTo>
                    <a:pt x="64" y="1"/>
                  </a:moveTo>
                  <a:cubicBezTo>
                    <a:pt x="64" y="9"/>
                    <a:pt x="64" y="9"/>
                    <a:pt x="54" y="18"/>
                  </a:cubicBezTo>
                  <a:lnTo>
                    <a:pt x="11" y="18"/>
                  </a:lnTo>
                  <a:lnTo>
                    <a:pt x="11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" y="124"/>
                  </a:lnTo>
                  <a:lnTo>
                    <a:pt x="11" y="124"/>
                  </a:lnTo>
                  <a:lnTo>
                    <a:pt x="11" y="133"/>
                  </a:lnTo>
                  <a:lnTo>
                    <a:pt x="54" y="133"/>
                  </a:lnTo>
                  <a:cubicBezTo>
                    <a:pt x="64" y="124"/>
                    <a:pt x="64" y="124"/>
                    <a:pt x="64" y="11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1"/>
            <p:cNvSpPr/>
            <p:nvPr/>
          </p:nvSpPr>
          <p:spPr>
            <a:xfrm>
              <a:off x="4117486" y="200821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2" y="1"/>
                  </a:moveTo>
                  <a:cubicBezTo>
                    <a:pt x="62" y="9"/>
                    <a:pt x="62" y="9"/>
                    <a:pt x="54" y="9"/>
                  </a:cubicBezTo>
                  <a:lnTo>
                    <a:pt x="54" y="18"/>
                  </a:lnTo>
                  <a:lnTo>
                    <a:pt x="20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9" y="124"/>
                  </a:lnTo>
                  <a:lnTo>
                    <a:pt x="20" y="124"/>
                  </a:lnTo>
                  <a:lnTo>
                    <a:pt x="20" y="133"/>
                  </a:lnTo>
                  <a:lnTo>
                    <a:pt x="45" y="133"/>
                  </a:lnTo>
                  <a:lnTo>
                    <a:pt x="54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1"/>
            <p:cNvSpPr/>
            <p:nvPr/>
          </p:nvSpPr>
          <p:spPr>
            <a:xfrm>
              <a:off x="4073826" y="1985947"/>
              <a:ext cx="45616" cy="25912"/>
            </a:xfrm>
            <a:custGeom>
              <a:rect b="b" l="l" r="r" t="t"/>
              <a:pathLst>
                <a:path extrusionOk="0" h="384" w="676">
                  <a:moveTo>
                    <a:pt x="17" y="1"/>
                  </a:moveTo>
                  <a:lnTo>
                    <a:pt x="0" y="11"/>
                  </a:lnTo>
                  <a:lnTo>
                    <a:pt x="656" y="384"/>
                  </a:lnTo>
                  <a:lnTo>
                    <a:pt x="675" y="373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1"/>
            <p:cNvSpPr/>
            <p:nvPr/>
          </p:nvSpPr>
          <p:spPr>
            <a:xfrm>
              <a:off x="4077403" y="1979469"/>
              <a:ext cx="44334" cy="26385"/>
            </a:xfrm>
            <a:custGeom>
              <a:rect b="b" l="l" r="r" t="t"/>
              <a:pathLst>
                <a:path extrusionOk="0" h="391" w="657">
                  <a:moveTo>
                    <a:pt x="0" y="1"/>
                  </a:moveTo>
                  <a:lnTo>
                    <a:pt x="0" y="9"/>
                  </a:lnTo>
                  <a:lnTo>
                    <a:pt x="656" y="390"/>
                  </a:lnTo>
                  <a:lnTo>
                    <a:pt x="656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1"/>
            <p:cNvSpPr/>
            <p:nvPr/>
          </p:nvSpPr>
          <p:spPr>
            <a:xfrm>
              <a:off x="4074973" y="1979469"/>
              <a:ext cx="46764" cy="27532"/>
            </a:xfrm>
            <a:custGeom>
              <a:rect b="b" l="l" r="r" t="t"/>
              <a:pathLst>
                <a:path extrusionOk="0" h="408" w="693">
                  <a:moveTo>
                    <a:pt x="36" y="1"/>
                  </a:moveTo>
                  <a:lnTo>
                    <a:pt x="0" y="26"/>
                  </a:lnTo>
                  <a:lnTo>
                    <a:pt x="650" y="408"/>
                  </a:lnTo>
                  <a:lnTo>
                    <a:pt x="692" y="38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1"/>
            <p:cNvSpPr/>
            <p:nvPr/>
          </p:nvSpPr>
          <p:spPr>
            <a:xfrm>
              <a:off x="4077403" y="1966310"/>
              <a:ext cx="47303" cy="26925"/>
            </a:xfrm>
            <a:custGeom>
              <a:rect b="b" l="l" r="r" t="t"/>
              <a:pathLst>
                <a:path extrusionOk="0" h="399" w="701">
                  <a:moveTo>
                    <a:pt x="45" y="0"/>
                  </a:moveTo>
                  <a:lnTo>
                    <a:pt x="0" y="26"/>
                  </a:lnTo>
                  <a:lnTo>
                    <a:pt x="656" y="398"/>
                  </a:lnTo>
                  <a:lnTo>
                    <a:pt x="701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1"/>
            <p:cNvSpPr/>
            <p:nvPr/>
          </p:nvSpPr>
          <p:spPr>
            <a:xfrm>
              <a:off x="4118768" y="1992020"/>
              <a:ext cx="5938" cy="14981"/>
            </a:xfrm>
            <a:custGeom>
              <a:rect b="b" l="l" r="r" t="t"/>
              <a:pathLst>
                <a:path extrusionOk="0" h="222" w="88">
                  <a:moveTo>
                    <a:pt x="88" y="0"/>
                  </a:moveTo>
                  <a:lnTo>
                    <a:pt x="43" y="17"/>
                  </a:lnTo>
                  <a:lnTo>
                    <a:pt x="1" y="222"/>
                  </a:lnTo>
                  <a:lnTo>
                    <a:pt x="43" y="196"/>
                  </a:lnTo>
                  <a:lnTo>
                    <a:pt x="43" y="20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1"/>
            <p:cNvSpPr/>
            <p:nvPr/>
          </p:nvSpPr>
          <p:spPr>
            <a:xfrm>
              <a:off x="4074973" y="1967997"/>
              <a:ext cx="46764" cy="39003"/>
            </a:xfrm>
            <a:custGeom>
              <a:rect b="b" l="l" r="r" t="t"/>
              <a:pathLst>
                <a:path extrusionOk="0" h="578" w="693">
                  <a:moveTo>
                    <a:pt x="36" y="1"/>
                  </a:moveTo>
                  <a:lnTo>
                    <a:pt x="0" y="196"/>
                  </a:lnTo>
                  <a:lnTo>
                    <a:pt x="650" y="578"/>
                  </a:lnTo>
                  <a:lnTo>
                    <a:pt x="692" y="3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1"/>
            <p:cNvSpPr/>
            <p:nvPr/>
          </p:nvSpPr>
          <p:spPr>
            <a:xfrm>
              <a:off x="4066606" y="1981224"/>
              <a:ext cx="52230" cy="29961"/>
            </a:xfrm>
            <a:custGeom>
              <a:rect b="b" l="l" r="r" t="t"/>
              <a:pathLst>
                <a:path extrusionOk="0" h="444" w="774">
                  <a:moveTo>
                    <a:pt x="124" y="0"/>
                  </a:moveTo>
                  <a:lnTo>
                    <a:pt x="1" y="71"/>
                  </a:lnTo>
                  <a:lnTo>
                    <a:pt x="656" y="443"/>
                  </a:lnTo>
                  <a:lnTo>
                    <a:pt x="774" y="38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1"/>
            <p:cNvSpPr/>
            <p:nvPr/>
          </p:nvSpPr>
          <p:spPr>
            <a:xfrm>
              <a:off x="4064176" y="1985947"/>
              <a:ext cx="46764" cy="31851"/>
            </a:xfrm>
            <a:custGeom>
              <a:rect b="b" l="l" r="r" t="t"/>
              <a:pathLst>
                <a:path extrusionOk="0" h="472" w="693">
                  <a:moveTo>
                    <a:pt x="28" y="1"/>
                  </a:moveTo>
                  <a:lnTo>
                    <a:pt x="28" y="11"/>
                  </a:lnTo>
                  <a:lnTo>
                    <a:pt x="20" y="11"/>
                  </a:lnTo>
                  <a:lnTo>
                    <a:pt x="20" y="20"/>
                  </a:lnTo>
                  <a:lnTo>
                    <a:pt x="11" y="28"/>
                  </a:lnTo>
                  <a:lnTo>
                    <a:pt x="11" y="37"/>
                  </a:lnTo>
                  <a:lnTo>
                    <a:pt x="11" y="45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1" y="65"/>
                  </a:lnTo>
                  <a:lnTo>
                    <a:pt x="1" y="90"/>
                  </a:lnTo>
                  <a:lnTo>
                    <a:pt x="658" y="471"/>
                  </a:lnTo>
                  <a:lnTo>
                    <a:pt x="658" y="446"/>
                  </a:lnTo>
                  <a:lnTo>
                    <a:pt x="658" y="437"/>
                  </a:lnTo>
                  <a:lnTo>
                    <a:pt x="658" y="426"/>
                  </a:lnTo>
                  <a:lnTo>
                    <a:pt x="658" y="418"/>
                  </a:lnTo>
                  <a:lnTo>
                    <a:pt x="667" y="418"/>
                  </a:lnTo>
                  <a:lnTo>
                    <a:pt x="667" y="409"/>
                  </a:lnTo>
                  <a:lnTo>
                    <a:pt x="667" y="401"/>
                  </a:lnTo>
                  <a:lnTo>
                    <a:pt x="675" y="401"/>
                  </a:lnTo>
                  <a:lnTo>
                    <a:pt x="675" y="392"/>
                  </a:lnTo>
                  <a:lnTo>
                    <a:pt x="684" y="392"/>
                  </a:lnTo>
                  <a:lnTo>
                    <a:pt x="684" y="384"/>
                  </a:lnTo>
                  <a:lnTo>
                    <a:pt x="692" y="384"/>
                  </a:lnTo>
                  <a:lnTo>
                    <a:pt x="692" y="3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1"/>
            <p:cNvSpPr/>
            <p:nvPr/>
          </p:nvSpPr>
          <p:spPr>
            <a:xfrm>
              <a:off x="4108578" y="2005179"/>
              <a:ext cx="13159" cy="12619"/>
            </a:xfrm>
            <a:custGeom>
              <a:rect b="b" l="l" r="r" t="t"/>
              <a:pathLst>
                <a:path extrusionOk="0" h="187" w="195">
                  <a:moveTo>
                    <a:pt x="194" y="1"/>
                  </a:moveTo>
                  <a:lnTo>
                    <a:pt x="152" y="27"/>
                  </a:lnTo>
                  <a:lnTo>
                    <a:pt x="34" y="88"/>
                  </a:lnTo>
                  <a:cubicBezTo>
                    <a:pt x="17" y="107"/>
                    <a:pt x="0" y="133"/>
                    <a:pt x="0" y="161"/>
                  </a:cubicBezTo>
                  <a:lnTo>
                    <a:pt x="0" y="186"/>
                  </a:lnTo>
                  <a:lnTo>
                    <a:pt x="141" y="99"/>
                  </a:lnTo>
                  <a:lnTo>
                    <a:pt x="160" y="88"/>
                  </a:lnTo>
                  <a:lnTo>
                    <a:pt x="194" y="71"/>
                  </a:lnTo>
                  <a:lnTo>
                    <a:pt x="194" y="9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1"/>
            <p:cNvSpPr/>
            <p:nvPr/>
          </p:nvSpPr>
          <p:spPr>
            <a:xfrm>
              <a:off x="3806335" y="2355874"/>
              <a:ext cx="4184" cy="8570"/>
            </a:xfrm>
            <a:custGeom>
              <a:rect b="b" l="l" r="r" t="t"/>
              <a:pathLst>
                <a:path extrusionOk="0" h="127" w="62">
                  <a:moveTo>
                    <a:pt x="62" y="1"/>
                  </a:moveTo>
                  <a:lnTo>
                    <a:pt x="53" y="11"/>
                  </a:lnTo>
                  <a:lnTo>
                    <a:pt x="43" y="11"/>
                  </a:lnTo>
                  <a:lnTo>
                    <a:pt x="43" y="20"/>
                  </a:lnTo>
                  <a:lnTo>
                    <a:pt x="17" y="20"/>
                  </a:lnTo>
                  <a:lnTo>
                    <a:pt x="17" y="11"/>
                  </a:lnTo>
                  <a:lnTo>
                    <a:pt x="0" y="11"/>
                  </a:lnTo>
                  <a:lnTo>
                    <a:pt x="0" y="107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53" y="126"/>
                  </a:lnTo>
                  <a:cubicBezTo>
                    <a:pt x="53" y="118"/>
                    <a:pt x="62" y="118"/>
                    <a:pt x="62" y="107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1"/>
            <p:cNvSpPr/>
            <p:nvPr/>
          </p:nvSpPr>
          <p:spPr>
            <a:xfrm>
              <a:off x="3763755" y="233144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1"/>
                  </a:moveTo>
                  <a:cubicBezTo>
                    <a:pt x="63" y="9"/>
                    <a:pt x="63" y="9"/>
                    <a:pt x="54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18" y="133"/>
                  </a:lnTo>
                  <a:lnTo>
                    <a:pt x="54" y="133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1"/>
            <p:cNvSpPr/>
            <p:nvPr/>
          </p:nvSpPr>
          <p:spPr>
            <a:xfrm>
              <a:off x="3817064" y="2349396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1" y="1"/>
                  </a:move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26" y="124"/>
                  </a:lnTo>
                  <a:lnTo>
                    <a:pt x="26" y="133"/>
                  </a:lnTo>
                  <a:lnTo>
                    <a:pt x="43" y="133"/>
                  </a:lnTo>
                  <a:lnTo>
                    <a:pt x="43" y="124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ubicBezTo>
                    <a:pt x="63" y="1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9" y="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1"/>
            <p:cNvSpPr/>
            <p:nvPr/>
          </p:nvSpPr>
          <p:spPr>
            <a:xfrm>
              <a:off x="3774012" y="2326588"/>
              <a:ext cx="44874" cy="26520"/>
            </a:xfrm>
            <a:custGeom>
              <a:rect b="b" l="l" r="r" t="t"/>
              <a:pathLst>
                <a:path extrusionOk="0" h="393" w="665">
                  <a:moveTo>
                    <a:pt x="9" y="0"/>
                  </a:moveTo>
                  <a:lnTo>
                    <a:pt x="0" y="9"/>
                  </a:lnTo>
                  <a:lnTo>
                    <a:pt x="656" y="392"/>
                  </a:lnTo>
                  <a:lnTo>
                    <a:pt x="664" y="38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1"/>
            <p:cNvSpPr/>
            <p:nvPr/>
          </p:nvSpPr>
          <p:spPr>
            <a:xfrm>
              <a:off x="3776846" y="2320717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1"/>
            <p:cNvSpPr/>
            <p:nvPr/>
          </p:nvSpPr>
          <p:spPr>
            <a:xfrm>
              <a:off x="3774552" y="2320717"/>
              <a:ext cx="46764" cy="26925"/>
            </a:xfrm>
            <a:custGeom>
              <a:rect b="b" l="l" r="r" t="t"/>
              <a:pathLst>
                <a:path extrusionOk="0" h="399" w="693">
                  <a:moveTo>
                    <a:pt x="35" y="0"/>
                  </a:moveTo>
                  <a:lnTo>
                    <a:pt x="1" y="26"/>
                  </a:lnTo>
                  <a:lnTo>
                    <a:pt x="656" y="398"/>
                  </a:lnTo>
                  <a:lnTo>
                    <a:pt x="693" y="38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1"/>
            <p:cNvSpPr/>
            <p:nvPr/>
          </p:nvSpPr>
          <p:spPr>
            <a:xfrm>
              <a:off x="3776846" y="2307491"/>
              <a:ext cx="47506" cy="26925"/>
            </a:xfrm>
            <a:custGeom>
              <a:rect b="b" l="l" r="r" t="t"/>
              <a:pathLst>
                <a:path extrusionOk="0" h="399" w="704">
                  <a:moveTo>
                    <a:pt x="45" y="0"/>
                  </a:moveTo>
                  <a:lnTo>
                    <a:pt x="1" y="26"/>
                  </a:lnTo>
                  <a:lnTo>
                    <a:pt x="659" y="398"/>
                  </a:lnTo>
                  <a:lnTo>
                    <a:pt x="703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1"/>
            <p:cNvSpPr/>
            <p:nvPr/>
          </p:nvSpPr>
          <p:spPr>
            <a:xfrm>
              <a:off x="3818819" y="2332593"/>
              <a:ext cx="5533" cy="15048"/>
            </a:xfrm>
            <a:custGeom>
              <a:rect b="b" l="l" r="r" t="t"/>
              <a:pathLst>
                <a:path extrusionOk="0" h="223" w="82">
                  <a:moveTo>
                    <a:pt x="81" y="1"/>
                  </a:moveTo>
                  <a:lnTo>
                    <a:pt x="37" y="26"/>
                  </a:lnTo>
                  <a:lnTo>
                    <a:pt x="0" y="222"/>
                  </a:lnTo>
                  <a:lnTo>
                    <a:pt x="37" y="205"/>
                  </a:lnTo>
                  <a:lnTo>
                    <a:pt x="37" y="21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1"/>
            <p:cNvSpPr/>
            <p:nvPr/>
          </p:nvSpPr>
          <p:spPr>
            <a:xfrm>
              <a:off x="3774552" y="2309178"/>
              <a:ext cx="46764" cy="38464"/>
            </a:xfrm>
            <a:custGeom>
              <a:rect b="b" l="l" r="r" t="t"/>
              <a:pathLst>
                <a:path extrusionOk="0" h="570" w="693">
                  <a:moveTo>
                    <a:pt x="35" y="1"/>
                  </a:moveTo>
                  <a:lnTo>
                    <a:pt x="1" y="197"/>
                  </a:lnTo>
                  <a:lnTo>
                    <a:pt x="656" y="569"/>
                  </a:lnTo>
                  <a:lnTo>
                    <a:pt x="693" y="3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1"/>
            <p:cNvSpPr/>
            <p:nvPr/>
          </p:nvSpPr>
          <p:spPr>
            <a:xfrm>
              <a:off x="3766792" y="2322404"/>
              <a:ext cx="52095" cy="29961"/>
            </a:xfrm>
            <a:custGeom>
              <a:rect b="b" l="l" r="r" t="t"/>
              <a:pathLst>
                <a:path extrusionOk="0" h="444" w="772">
                  <a:moveTo>
                    <a:pt x="116" y="1"/>
                  </a:moveTo>
                  <a:lnTo>
                    <a:pt x="1" y="62"/>
                  </a:lnTo>
                  <a:lnTo>
                    <a:pt x="656" y="443"/>
                  </a:lnTo>
                  <a:lnTo>
                    <a:pt x="771" y="373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1"/>
            <p:cNvSpPr/>
            <p:nvPr/>
          </p:nvSpPr>
          <p:spPr>
            <a:xfrm>
              <a:off x="3763755" y="2326588"/>
              <a:ext cx="47371" cy="31783"/>
            </a:xfrm>
            <a:custGeom>
              <a:rect b="b" l="l" r="r" t="t"/>
              <a:pathLst>
                <a:path extrusionOk="0" h="471" w="702">
                  <a:moveTo>
                    <a:pt x="46" y="0"/>
                  </a:moveTo>
                  <a:lnTo>
                    <a:pt x="35" y="9"/>
                  </a:lnTo>
                  <a:lnTo>
                    <a:pt x="26" y="9"/>
                  </a:lnTo>
                  <a:lnTo>
                    <a:pt x="26" y="19"/>
                  </a:lnTo>
                  <a:lnTo>
                    <a:pt x="18" y="19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9" y="62"/>
                  </a:lnTo>
                  <a:lnTo>
                    <a:pt x="1" y="62"/>
                  </a:lnTo>
                  <a:lnTo>
                    <a:pt x="1" y="73"/>
                  </a:lnTo>
                  <a:lnTo>
                    <a:pt x="1" y="98"/>
                  </a:lnTo>
                  <a:lnTo>
                    <a:pt x="657" y="471"/>
                  </a:lnTo>
                  <a:lnTo>
                    <a:pt x="657" y="445"/>
                  </a:lnTo>
                  <a:lnTo>
                    <a:pt x="657" y="435"/>
                  </a:lnTo>
                  <a:lnTo>
                    <a:pt x="665" y="426"/>
                  </a:lnTo>
                  <a:lnTo>
                    <a:pt x="665" y="418"/>
                  </a:lnTo>
                  <a:lnTo>
                    <a:pt x="665" y="409"/>
                  </a:lnTo>
                  <a:lnTo>
                    <a:pt x="674" y="409"/>
                  </a:lnTo>
                  <a:lnTo>
                    <a:pt x="674" y="401"/>
                  </a:lnTo>
                  <a:lnTo>
                    <a:pt x="684" y="401"/>
                  </a:lnTo>
                  <a:lnTo>
                    <a:pt x="684" y="392"/>
                  </a:lnTo>
                  <a:lnTo>
                    <a:pt x="693" y="392"/>
                  </a:lnTo>
                  <a:lnTo>
                    <a:pt x="693" y="381"/>
                  </a:lnTo>
                  <a:lnTo>
                    <a:pt x="701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1"/>
            <p:cNvSpPr/>
            <p:nvPr/>
          </p:nvSpPr>
          <p:spPr>
            <a:xfrm>
              <a:off x="3808022" y="2346427"/>
              <a:ext cx="13294" cy="11944"/>
            </a:xfrm>
            <a:custGeom>
              <a:rect b="b" l="l" r="r" t="t"/>
              <a:pathLst>
                <a:path extrusionOk="0" h="177" w="197">
                  <a:moveTo>
                    <a:pt x="197" y="0"/>
                  </a:moveTo>
                  <a:lnTo>
                    <a:pt x="160" y="17"/>
                  </a:lnTo>
                  <a:lnTo>
                    <a:pt x="45" y="87"/>
                  </a:lnTo>
                  <a:cubicBezTo>
                    <a:pt x="18" y="98"/>
                    <a:pt x="1" y="132"/>
                    <a:pt x="1" y="151"/>
                  </a:cubicBezTo>
                  <a:lnTo>
                    <a:pt x="1" y="177"/>
                  </a:lnTo>
                  <a:lnTo>
                    <a:pt x="152" y="98"/>
                  </a:lnTo>
                  <a:lnTo>
                    <a:pt x="160" y="87"/>
                  </a:lnTo>
                  <a:lnTo>
                    <a:pt x="197" y="70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1"/>
            <p:cNvSpPr/>
            <p:nvPr/>
          </p:nvSpPr>
          <p:spPr>
            <a:xfrm>
              <a:off x="3486682" y="2123135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lnTo>
                    <a:pt x="53" y="9"/>
                  </a:lnTo>
                  <a:lnTo>
                    <a:pt x="43" y="9"/>
                  </a:lnTo>
                  <a:lnTo>
                    <a:pt x="43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17" y="124"/>
                  </a:lnTo>
                  <a:lnTo>
                    <a:pt x="26" y="133"/>
                  </a:lnTo>
                  <a:lnTo>
                    <a:pt x="34" y="133"/>
                  </a:lnTo>
                  <a:lnTo>
                    <a:pt x="34" y="124"/>
                  </a:lnTo>
                  <a:lnTo>
                    <a:pt x="53" y="124"/>
                  </a:lnTo>
                  <a:lnTo>
                    <a:pt x="62" y="1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1"/>
            <p:cNvSpPr/>
            <p:nvPr/>
          </p:nvSpPr>
          <p:spPr>
            <a:xfrm>
              <a:off x="3444170" y="2098572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62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17" y="133"/>
                  </a:lnTo>
                  <a:lnTo>
                    <a:pt x="53" y="133"/>
                  </a:lnTo>
                  <a:lnTo>
                    <a:pt x="53" y="124"/>
                  </a:lnTo>
                  <a:cubicBezTo>
                    <a:pt x="62" y="124"/>
                    <a:pt x="62" y="124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1"/>
            <p:cNvSpPr/>
            <p:nvPr/>
          </p:nvSpPr>
          <p:spPr>
            <a:xfrm>
              <a:off x="3497411" y="2116522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1"/>
                  </a:moveTo>
                  <a:cubicBezTo>
                    <a:pt x="63" y="1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18" y="124"/>
                  </a:lnTo>
                  <a:lnTo>
                    <a:pt x="18" y="133"/>
                  </a:lnTo>
                  <a:lnTo>
                    <a:pt x="44" y="133"/>
                  </a:lnTo>
                  <a:lnTo>
                    <a:pt x="44" y="124"/>
                  </a:lnTo>
                  <a:lnTo>
                    <a:pt x="54" y="124"/>
                  </a:lnTo>
                  <a:cubicBezTo>
                    <a:pt x="63" y="124"/>
                    <a:pt x="63" y="116"/>
                    <a:pt x="63" y="116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1"/>
            <p:cNvSpPr/>
            <p:nvPr/>
          </p:nvSpPr>
          <p:spPr>
            <a:xfrm>
              <a:off x="3454359" y="2094455"/>
              <a:ext cx="44874" cy="25777"/>
            </a:xfrm>
            <a:custGeom>
              <a:rect b="b" l="l" r="r" t="t"/>
              <a:pathLst>
                <a:path extrusionOk="0" h="382" w="665">
                  <a:moveTo>
                    <a:pt x="9" y="0"/>
                  </a:moveTo>
                  <a:lnTo>
                    <a:pt x="0" y="9"/>
                  </a:lnTo>
                  <a:lnTo>
                    <a:pt x="647" y="381"/>
                  </a:lnTo>
                  <a:lnTo>
                    <a:pt x="664" y="37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1"/>
            <p:cNvSpPr/>
            <p:nvPr/>
          </p:nvSpPr>
          <p:spPr>
            <a:xfrm>
              <a:off x="3457193" y="2087842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1"/>
            <p:cNvSpPr/>
            <p:nvPr/>
          </p:nvSpPr>
          <p:spPr>
            <a:xfrm>
              <a:off x="3454899" y="2087842"/>
              <a:ext cx="46764" cy="27464"/>
            </a:xfrm>
            <a:custGeom>
              <a:rect b="b" l="l" r="r" t="t"/>
              <a:pathLst>
                <a:path extrusionOk="0" h="407" w="693">
                  <a:moveTo>
                    <a:pt x="35" y="0"/>
                  </a:moveTo>
                  <a:lnTo>
                    <a:pt x="1" y="26"/>
                  </a:lnTo>
                  <a:lnTo>
                    <a:pt x="648" y="407"/>
                  </a:lnTo>
                  <a:lnTo>
                    <a:pt x="693" y="38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1"/>
            <p:cNvSpPr/>
            <p:nvPr/>
          </p:nvSpPr>
          <p:spPr>
            <a:xfrm>
              <a:off x="3457193" y="2074616"/>
              <a:ext cx="47506" cy="27059"/>
            </a:xfrm>
            <a:custGeom>
              <a:rect b="b" l="l" r="r" t="t"/>
              <a:pathLst>
                <a:path extrusionOk="0" h="401" w="704">
                  <a:moveTo>
                    <a:pt x="46" y="0"/>
                  </a:moveTo>
                  <a:lnTo>
                    <a:pt x="1" y="28"/>
                  </a:lnTo>
                  <a:lnTo>
                    <a:pt x="659" y="400"/>
                  </a:lnTo>
                  <a:lnTo>
                    <a:pt x="703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1"/>
            <p:cNvSpPr/>
            <p:nvPr/>
          </p:nvSpPr>
          <p:spPr>
            <a:xfrm>
              <a:off x="3498559" y="2100326"/>
              <a:ext cx="6141" cy="14981"/>
            </a:xfrm>
            <a:custGeom>
              <a:rect b="b" l="l" r="r" t="t"/>
              <a:pathLst>
                <a:path extrusionOk="0" h="222" w="91">
                  <a:moveTo>
                    <a:pt x="90" y="0"/>
                  </a:moveTo>
                  <a:lnTo>
                    <a:pt x="46" y="19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46" y="196"/>
                  </a:lnTo>
                  <a:lnTo>
                    <a:pt x="46" y="20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1"/>
            <p:cNvSpPr/>
            <p:nvPr/>
          </p:nvSpPr>
          <p:spPr>
            <a:xfrm>
              <a:off x="3454899" y="2076438"/>
              <a:ext cx="46764" cy="38868"/>
            </a:xfrm>
            <a:custGeom>
              <a:rect b="b" l="l" r="r" t="t"/>
              <a:pathLst>
                <a:path extrusionOk="0" h="576" w="693">
                  <a:moveTo>
                    <a:pt x="35" y="1"/>
                  </a:moveTo>
                  <a:lnTo>
                    <a:pt x="1" y="195"/>
                  </a:lnTo>
                  <a:lnTo>
                    <a:pt x="648" y="576"/>
                  </a:lnTo>
                  <a:lnTo>
                    <a:pt x="693" y="3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1"/>
            <p:cNvSpPr/>
            <p:nvPr/>
          </p:nvSpPr>
          <p:spPr>
            <a:xfrm>
              <a:off x="3447139" y="2089529"/>
              <a:ext cx="51487" cy="30096"/>
            </a:xfrm>
            <a:custGeom>
              <a:rect b="b" l="l" r="r" t="t"/>
              <a:pathLst>
                <a:path extrusionOk="0" h="446" w="763">
                  <a:moveTo>
                    <a:pt x="116" y="1"/>
                  </a:moveTo>
                  <a:lnTo>
                    <a:pt x="1" y="62"/>
                  </a:lnTo>
                  <a:lnTo>
                    <a:pt x="648" y="446"/>
                  </a:lnTo>
                  <a:lnTo>
                    <a:pt x="763" y="38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1"/>
            <p:cNvSpPr/>
            <p:nvPr/>
          </p:nvSpPr>
          <p:spPr>
            <a:xfrm>
              <a:off x="3444170" y="2093713"/>
              <a:ext cx="46696" cy="32390"/>
            </a:xfrm>
            <a:custGeom>
              <a:rect b="b" l="l" r="r" t="t"/>
              <a:pathLst>
                <a:path extrusionOk="0" h="480" w="692">
                  <a:moveTo>
                    <a:pt x="45" y="0"/>
                  </a:moveTo>
                  <a:lnTo>
                    <a:pt x="34" y="11"/>
                  </a:lnTo>
                  <a:lnTo>
                    <a:pt x="26" y="11"/>
                  </a:lnTo>
                  <a:lnTo>
                    <a:pt x="26" y="20"/>
                  </a:lnTo>
                  <a:lnTo>
                    <a:pt x="17" y="20"/>
                  </a:lnTo>
                  <a:lnTo>
                    <a:pt x="17" y="28"/>
                  </a:lnTo>
                  <a:lnTo>
                    <a:pt x="17" y="37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9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73"/>
                  </a:lnTo>
                  <a:lnTo>
                    <a:pt x="0" y="98"/>
                  </a:lnTo>
                  <a:lnTo>
                    <a:pt x="656" y="479"/>
                  </a:lnTo>
                  <a:lnTo>
                    <a:pt x="656" y="454"/>
                  </a:lnTo>
                  <a:lnTo>
                    <a:pt x="656" y="445"/>
                  </a:lnTo>
                  <a:lnTo>
                    <a:pt x="656" y="437"/>
                  </a:lnTo>
                  <a:lnTo>
                    <a:pt x="656" y="426"/>
                  </a:lnTo>
                  <a:lnTo>
                    <a:pt x="664" y="426"/>
                  </a:lnTo>
                  <a:lnTo>
                    <a:pt x="664" y="418"/>
                  </a:lnTo>
                  <a:lnTo>
                    <a:pt x="664" y="409"/>
                  </a:lnTo>
                  <a:lnTo>
                    <a:pt x="673" y="409"/>
                  </a:lnTo>
                  <a:lnTo>
                    <a:pt x="673" y="401"/>
                  </a:lnTo>
                  <a:lnTo>
                    <a:pt x="683" y="401"/>
                  </a:lnTo>
                  <a:lnTo>
                    <a:pt x="683" y="392"/>
                  </a:lnTo>
                  <a:lnTo>
                    <a:pt x="692" y="392"/>
                  </a:lnTo>
                  <a:lnTo>
                    <a:pt x="692" y="38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1"/>
            <p:cNvSpPr/>
            <p:nvPr/>
          </p:nvSpPr>
          <p:spPr>
            <a:xfrm>
              <a:off x="3488369" y="2113552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97" y="0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18" y="107"/>
                    <a:pt x="1" y="132"/>
                    <a:pt x="1" y="160"/>
                  </a:cubicBezTo>
                  <a:lnTo>
                    <a:pt x="1" y="185"/>
                  </a:lnTo>
                  <a:lnTo>
                    <a:pt x="143" y="98"/>
                  </a:lnTo>
                  <a:lnTo>
                    <a:pt x="160" y="90"/>
                  </a:lnTo>
                  <a:lnTo>
                    <a:pt x="197" y="70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1"/>
            <p:cNvSpPr/>
            <p:nvPr/>
          </p:nvSpPr>
          <p:spPr>
            <a:xfrm>
              <a:off x="3070600" y="2586454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1" y="0"/>
                  </a:moveTo>
                  <a:lnTo>
                    <a:pt x="1" y="115"/>
                  </a:lnTo>
                  <a:lnTo>
                    <a:pt x="9" y="115"/>
                  </a:lnTo>
                  <a:lnTo>
                    <a:pt x="9" y="124"/>
                  </a:lnTo>
                  <a:lnTo>
                    <a:pt x="18" y="124"/>
                  </a:lnTo>
                  <a:lnTo>
                    <a:pt x="18" y="132"/>
                  </a:lnTo>
                  <a:lnTo>
                    <a:pt x="46" y="132"/>
                  </a:lnTo>
                  <a:lnTo>
                    <a:pt x="46" y="124"/>
                  </a:lnTo>
                  <a:lnTo>
                    <a:pt x="54" y="124"/>
                  </a:lnTo>
                  <a:cubicBezTo>
                    <a:pt x="63" y="124"/>
                    <a:pt x="63" y="115"/>
                    <a:pt x="63" y="115"/>
                  </a:cubicBezTo>
                  <a:lnTo>
                    <a:pt x="63" y="0"/>
                  </a:lnTo>
                  <a:cubicBezTo>
                    <a:pt x="63" y="0"/>
                    <a:pt x="63" y="9"/>
                    <a:pt x="54" y="9"/>
                  </a:cubicBezTo>
                  <a:lnTo>
                    <a:pt x="54" y="18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1"/>
            <p:cNvSpPr/>
            <p:nvPr/>
          </p:nvSpPr>
          <p:spPr>
            <a:xfrm>
              <a:off x="3028695" y="2561891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2" y="0"/>
                  </a:moveTo>
                  <a:cubicBezTo>
                    <a:pt x="62" y="9"/>
                    <a:pt x="62" y="9"/>
                    <a:pt x="53" y="17"/>
                  </a:cubicBezTo>
                  <a:lnTo>
                    <a:pt x="9" y="17"/>
                  </a:lnTo>
                  <a:lnTo>
                    <a:pt x="0" y="9"/>
                  </a:lnTo>
                  <a:lnTo>
                    <a:pt x="0" y="115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9" y="132"/>
                  </a:lnTo>
                  <a:lnTo>
                    <a:pt x="53" y="132"/>
                  </a:lnTo>
                  <a:cubicBezTo>
                    <a:pt x="62" y="124"/>
                    <a:pt x="62" y="124"/>
                    <a:pt x="62" y="115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1"/>
            <p:cNvSpPr/>
            <p:nvPr/>
          </p:nvSpPr>
          <p:spPr>
            <a:xfrm>
              <a:off x="3082004" y="2579841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62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17" y="133"/>
                  </a:lnTo>
                  <a:lnTo>
                    <a:pt x="45" y="133"/>
                  </a:lnTo>
                  <a:lnTo>
                    <a:pt x="45" y="124"/>
                  </a:lnTo>
                  <a:lnTo>
                    <a:pt x="53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1"/>
            <p:cNvSpPr/>
            <p:nvPr/>
          </p:nvSpPr>
          <p:spPr>
            <a:xfrm>
              <a:off x="3038277" y="2557708"/>
              <a:ext cx="45482" cy="25777"/>
            </a:xfrm>
            <a:custGeom>
              <a:rect b="b" l="l" r="r" t="t"/>
              <a:pathLst>
                <a:path extrusionOk="0" h="382" w="674">
                  <a:moveTo>
                    <a:pt x="18" y="1"/>
                  </a:moveTo>
                  <a:lnTo>
                    <a:pt x="1" y="9"/>
                  </a:lnTo>
                  <a:lnTo>
                    <a:pt x="657" y="382"/>
                  </a:lnTo>
                  <a:lnTo>
                    <a:pt x="674" y="37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1"/>
            <p:cNvSpPr/>
            <p:nvPr/>
          </p:nvSpPr>
          <p:spPr>
            <a:xfrm>
              <a:off x="3041921" y="2551095"/>
              <a:ext cx="44267" cy="26385"/>
            </a:xfrm>
            <a:custGeom>
              <a:rect b="b" l="l" r="r" t="t"/>
              <a:pathLst>
                <a:path extrusionOk="0" h="391" w="656">
                  <a:moveTo>
                    <a:pt x="0" y="1"/>
                  </a:moveTo>
                  <a:lnTo>
                    <a:pt x="0" y="9"/>
                  </a:lnTo>
                  <a:lnTo>
                    <a:pt x="656" y="390"/>
                  </a:lnTo>
                  <a:lnTo>
                    <a:pt x="656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1"/>
            <p:cNvSpPr/>
            <p:nvPr/>
          </p:nvSpPr>
          <p:spPr>
            <a:xfrm>
              <a:off x="3038885" y="2551095"/>
              <a:ext cx="47303" cy="27532"/>
            </a:xfrm>
            <a:custGeom>
              <a:rect b="b" l="l" r="r" t="t"/>
              <a:pathLst>
                <a:path extrusionOk="0" h="408" w="701">
                  <a:moveTo>
                    <a:pt x="45" y="1"/>
                  </a:moveTo>
                  <a:lnTo>
                    <a:pt x="0" y="26"/>
                  </a:lnTo>
                  <a:lnTo>
                    <a:pt x="656" y="407"/>
                  </a:lnTo>
                  <a:lnTo>
                    <a:pt x="701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1"/>
            <p:cNvSpPr/>
            <p:nvPr/>
          </p:nvSpPr>
          <p:spPr>
            <a:xfrm>
              <a:off x="3041921" y="2537868"/>
              <a:ext cx="46764" cy="27667"/>
            </a:xfrm>
            <a:custGeom>
              <a:rect b="b" l="l" r="r" t="t"/>
              <a:pathLst>
                <a:path extrusionOk="0" h="410" w="693">
                  <a:moveTo>
                    <a:pt x="45" y="1"/>
                  </a:moveTo>
                  <a:lnTo>
                    <a:pt x="0" y="29"/>
                  </a:lnTo>
                  <a:lnTo>
                    <a:pt x="647" y="410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1"/>
            <p:cNvSpPr/>
            <p:nvPr/>
          </p:nvSpPr>
          <p:spPr>
            <a:xfrm>
              <a:off x="3083151" y="2563646"/>
              <a:ext cx="5533" cy="14981"/>
            </a:xfrm>
            <a:custGeom>
              <a:rect b="b" l="l" r="r" t="t"/>
              <a:pathLst>
                <a:path extrusionOk="0" h="222" w="82">
                  <a:moveTo>
                    <a:pt x="81" y="0"/>
                  </a:moveTo>
                  <a:lnTo>
                    <a:pt x="36" y="28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45" y="196"/>
                  </a:lnTo>
                  <a:lnTo>
                    <a:pt x="45" y="204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1"/>
            <p:cNvSpPr/>
            <p:nvPr/>
          </p:nvSpPr>
          <p:spPr>
            <a:xfrm>
              <a:off x="3038885" y="2539758"/>
              <a:ext cx="46764" cy="38868"/>
            </a:xfrm>
            <a:custGeom>
              <a:rect b="b" l="l" r="r" t="t"/>
              <a:pathLst>
                <a:path extrusionOk="0" h="576" w="693">
                  <a:moveTo>
                    <a:pt x="45" y="1"/>
                  </a:moveTo>
                  <a:lnTo>
                    <a:pt x="0" y="194"/>
                  </a:lnTo>
                  <a:lnTo>
                    <a:pt x="656" y="575"/>
                  </a:lnTo>
                  <a:lnTo>
                    <a:pt x="692" y="38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1"/>
            <p:cNvSpPr/>
            <p:nvPr/>
          </p:nvSpPr>
          <p:spPr>
            <a:xfrm>
              <a:off x="3031124" y="2552849"/>
              <a:ext cx="52095" cy="30096"/>
            </a:xfrm>
            <a:custGeom>
              <a:rect b="b" l="l" r="r" t="t"/>
              <a:pathLst>
                <a:path extrusionOk="0" h="446" w="772">
                  <a:moveTo>
                    <a:pt x="115" y="0"/>
                  </a:moveTo>
                  <a:lnTo>
                    <a:pt x="0" y="73"/>
                  </a:lnTo>
                  <a:lnTo>
                    <a:pt x="656" y="445"/>
                  </a:lnTo>
                  <a:lnTo>
                    <a:pt x="771" y="38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1"/>
            <p:cNvSpPr/>
            <p:nvPr/>
          </p:nvSpPr>
          <p:spPr>
            <a:xfrm>
              <a:off x="3028695" y="2557708"/>
              <a:ext cx="46764" cy="31716"/>
            </a:xfrm>
            <a:custGeom>
              <a:rect b="b" l="l" r="r" t="t"/>
              <a:pathLst>
                <a:path extrusionOk="0" h="470" w="693">
                  <a:moveTo>
                    <a:pt x="28" y="1"/>
                  </a:moveTo>
                  <a:lnTo>
                    <a:pt x="28" y="9"/>
                  </a:lnTo>
                  <a:lnTo>
                    <a:pt x="17" y="9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9" y="26"/>
                  </a:lnTo>
                  <a:lnTo>
                    <a:pt x="9" y="35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88"/>
                  </a:lnTo>
                  <a:lnTo>
                    <a:pt x="656" y="469"/>
                  </a:lnTo>
                  <a:lnTo>
                    <a:pt x="656" y="444"/>
                  </a:lnTo>
                  <a:lnTo>
                    <a:pt x="656" y="435"/>
                  </a:lnTo>
                  <a:lnTo>
                    <a:pt x="656" y="426"/>
                  </a:lnTo>
                  <a:lnTo>
                    <a:pt x="656" y="416"/>
                  </a:lnTo>
                  <a:lnTo>
                    <a:pt x="667" y="416"/>
                  </a:lnTo>
                  <a:lnTo>
                    <a:pt x="667" y="407"/>
                  </a:lnTo>
                  <a:lnTo>
                    <a:pt x="667" y="399"/>
                  </a:lnTo>
                  <a:lnTo>
                    <a:pt x="675" y="399"/>
                  </a:lnTo>
                  <a:lnTo>
                    <a:pt x="675" y="390"/>
                  </a:lnTo>
                  <a:lnTo>
                    <a:pt x="684" y="382"/>
                  </a:lnTo>
                  <a:lnTo>
                    <a:pt x="692" y="382"/>
                  </a:lnTo>
                  <a:lnTo>
                    <a:pt x="692" y="3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1"/>
            <p:cNvSpPr/>
            <p:nvPr/>
          </p:nvSpPr>
          <p:spPr>
            <a:xfrm>
              <a:off x="3072894" y="2576805"/>
              <a:ext cx="13294" cy="12619"/>
            </a:xfrm>
            <a:custGeom>
              <a:rect b="b" l="l" r="r" t="t"/>
              <a:pathLst>
                <a:path extrusionOk="0" h="187" w="197">
                  <a:moveTo>
                    <a:pt x="197" y="1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20" y="107"/>
                    <a:pt x="1" y="133"/>
                    <a:pt x="1" y="161"/>
                  </a:cubicBezTo>
                  <a:lnTo>
                    <a:pt x="1" y="186"/>
                  </a:lnTo>
                  <a:lnTo>
                    <a:pt x="144" y="99"/>
                  </a:lnTo>
                  <a:lnTo>
                    <a:pt x="161" y="90"/>
                  </a:lnTo>
                  <a:lnTo>
                    <a:pt x="197" y="71"/>
                  </a:lnTo>
                  <a:lnTo>
                    <a:pt x="197" y="9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1"/>
            <p:cNvSpPr/>
            <p:nvPr/>
          </p:nvSpPr>
          <p:spPr>
            <a:xfrm>
              <a:off x="3244766" y="2690576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53" y="9"/>
                    <a:pt x="53" y="9"/>
                  </a:cubicBezTo>
                  <a:lnTo>
                    <a:pt x="45" y="18"/>
                  </a:ln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19" y="124"/>
                  </a:lnTo>
                  <a:lnTo>
                    <a:pt x="19" y="133"/>
                  </a:lnTo>
                  <a:lnTo>
                    <a:pt x="45" y="133"/>
                  </a:lnTo>
                  <a:lnTo>
                    <a:pt x="45" y="124"/>
                  </a:lnTo>
                  <a:lnTo>
                    <a:pt x="53" y="124"/>
                  </a:lnTo>
                  <a:lnTo>
                    <a:pt x="62" y="1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1"/>
            <p:cNvSpPr/>
            <p:nvPr/>
          </p:nvSpPr>
          <p:spPr>
            <a:xfrm>
              <a:off x="3202254" y="2666014"/>
              <a:ext cx="4319" cy="8975"/>
            </a:xfrm>
            <a:custGeom>
              <a:rect b="b" l="l" r="r" t="t"/>
              <a:pathLst>
                <a:path extrusionOk="0" h="133" w="64">
                  <a:moveTo>
                    <a:pt x="64" y="1"/>
                  </a:moveTo>
                  <a:cubicBezTo>
                    <a:pt x="64" y="9"/>
                    <a:pt x="64" y="18"/>
                    <a:pt x="53" y="18"/>
                  </a:cubicBezTo>
                  <a:lnTo>
                    <a:pt x="11" y="18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11" y="116"/>
                  </a:lnTo>
                  <a:lnTo>
                    <a:pt x="11" y="124"/>
                  </a:lnTo>
                  <a:lnTo>
                    <a:pt x="11" y="133"/>
                  </a:lnTo>
                  <a:lnTo>
                    <a:pt x="53" y="133"/>
                  </a:lnTo>
                  <a:cubicBezTo>
                    <a:pt x="64" y="124"/>
                    <a:pt x="64" y="124"/>
                    <a:pt x="64" y="11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1"/>
            <p:cNvSpPr/>
            <p:nvPr/>
          </p:nvSpPr>
          <p:spPr>
            <a:xfrm>
              <a:off x="3255496" y="2684031"/>
              <a:ext cx="4251" cy="8975"/>
            </a:xfrm>
            <a:custGeom>
              <a:rect b="b" l="l" r="r" t="t"/>
              <a:pathLst>
                <a:path extrusionOk="0" h="133" w="63">
                  <a:moveTo>
                    <a:pt x="63" y="0"/>
                  </a:moveTo>
                  <a:cubicBezTo>
                    <a:pt x="63" y="9"/>
                    <a:pt x="63" y="9"/>
                    <a:pt x="54" y="17"/>
                  </a:cubicBezTo>
                  <a:lnTo>
                    <a:pt x="9" y="17"/>
                  </a:lnTo>
                  <a:lnTo>
                    <a:pt x="9" y="9"/>
                  </a:lnTo>
                  <a:lnTo>
                    <a:pt x="1" y="9"/>
                  </a:lnTo>
                  <a:lnTo>
                    <a:pt x="1" y="115"/>
                  </a:lnTo>
                  <a:lnTo>
                    <a:pt x="9" y="115"/>
                  </a:lnTo>
                  <a:lnTo>
                    <a:pt x="9" y="123"/>
                  </a:lnTo>
                  <a:lnTo>
                    <a:pt x="20" y="123"/>
                  </a:lnTo>
                  <a:lnTo>
                    <a:pt x="20" y="132"/>
                  </a:lnTo>
                  <a:lnTo>
                    <a:pt x="54" y="132"/>
                  </a:lnTo>
                  <a:lnTo>
                    <a:pt x="54" y="123"/>
                  </a:lnTo>
                  <a:cubicBezTo>
                    <a:pt x="63" y="123"/>
                    <a:pt x="63" y="115"/>
                    <a:pt x="63" y="11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1"/>
            <p:cNvSpPr/>
            <p:nvPr/>
          </p:nvSpPr>
          <p:spPr>
            <a:xfrm>
              <a:off x="3212443" y="2661897"/>
              <a:ext cx="45009" cy="25777"/>
            </a:xfrm>
            <a:custGeom>
              <a:rect b="b" l="l" r="r" t="t"/>
              <a:pathLst>
                <a:path extrusionOk="0" h="382" w="667">
                  <a:moveTo>
                    <a:pt x="9" y="0"/>
                  </a:moveTo>
                  <a:lnTo>
                    <a:pt x="0" y="9"/>
                  </a:lnTo>
                  <a:lnTo>
                    <a:pt x="658" y="381"/>
                  </a:lnTo>
                  <a:lnTo>
                    <a:pt x="667" y="37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1"/>
            <p:cNvSpPr/>
            <p:nvPr/>
          </p:nvSpPr>
          <p:spPr>
            <a:xfrm>
              <a:off x="3216020" y="2655284"/>
              <a:ext cx="43727" cy="26317"/>
            </a:xfrm>
            <a:custGeom>
              <a:rect b="b" l="l" r="r" t="t"/>
              <a:pathLst>
                <a:path extrusionOk="0" h="390" w="648">
                  <a:moveTo>
                    <a:pt x="0" y="0"/>
                  </a:moveTo>
                  <a:lnTo>
                    <a:pt x="0" y="9"/>
                  </a:lnTo>
                  <a:lnTo>
                    <a:pt x="648" y="390"/>
                  </a:lnTo>
                  <a:lnTo>
                    <a:pt x="648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1"/>
            <p:cNvSpPr/>
            <p:nvPr/>
          </p:nvSpPr>
          <p:spPr>
            <a:xfrm>
              <a:off x="3212983" y="2655284"/>
              <a:ext cx="46764" cy="27464"/>
            </a:xfrm>
            <a:custGeom>
              <a:rect b="b" l="l" r="r" t="t"/>
              <a:pathLst>
                <a:path extrusionOk="0" h="407" w="693">
                  <a:moveTo>
                    <a:pt x="45" y="0"/>
                  </a:moveTo>
                  <a:lnTo>
                    <a:pt x="1" y="26"/>
                  </a:lnTo>
                  <a:lnTo>
                    <a:pt x="659" y="407"/>
                  </a:lnTo>
                  <a:lnTo>
                    <a:pt x="693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1"/>
            <p:cNvSpPr/>
            <p:nvPr/>
          </p:nvSpPr>
          <p:spPr>
            <a:xfrm>
              <a:off x="3215412" y="2642058"/>
              <a:ext cx="47371" cy="27667"/>
            </a:xfrm>
            <a:custGeom>
              <a:rect b="b" l="l" r="r" t="t"/>
              <a:pathLst>
                <a:path extrusionOk="0" h="410" w="702">
                  <a:moveTo>
                    <a:pt x="46" y="0"/>
                  </a:moveTo>
                  <a:lnTo>
                    <a:pt x="1" y="28"/>
                  </a:lnTo>
                  <a:lnTo>
                    <a:pt x="657" y="409"/>
                  </a:lnTo>
                  <a:lnTo>
                    <a:pt x="701" y="38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1"/>
            <p:cNvSpPr/>
            <p:nvPr/>
          </p:nvSpPr>
          <p:spPr>
            <a:xfrm>
              <a:off x="3257385" y="2667768"/>
              <a:ext cx="5398" cy="14981"/>
            </a:xfrm>
            <a:custGeom>
              <a:rect b="b" l="l" r="r" t="t"/>
              <a:pathLst>
                <a:path extrusionOk="0" h="222" w="80">
                  <a:moveTo>
                    <a:pt x="79" y="0"/>
                  </a:moveTo>
                  <a:lnTo>
                    <a:pt x="35" y="28"/>
                  </a:lnTo>
                  <a:lnTo>
                    <a:pt x="1" y="222"/>
                  </a:lnTo>
                  <a:lnTo>
                    <a:pt x="35" y="196"/>
                  </a:lnTo>
                  <a:lnTo>
                    <a:pt x="35" y="20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1"/>
            <p:cNvSpPr/>
            <p:nvPr/>
          </p:nvSpPr>
          <p:spPr>
            <a:xfrm>
              <a:off x="3212983" y="2643947"/>
              <a:ext cx="46764" cy="38801"/>
            </a:xfrm>
            <a:custGeom>
              <a:rect b="b" l="l" r="r" t="t"/>
              <a:pathLst>
                <a:path extrusionOk="0" h="575" w="693">
                  <a:moveTo>
                    <a:pt x="37" y="0"/>
                  </a:moveTo>
                  <a:lnTo>
                    <a:pt x="1" y="194"/>
                  </a:lnTo>
                  <a:lnTo>
                    <a:pt x="659" y="575"/>
                  </a:lnTo>
                  <a:lnTo>
                    <a:pt x="693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1"/>
            <p:cNvSpPr/>
            <p:nvPr/>
          </p:nvSpPr>
          <p:spPr>
            <a:xfrm>
              <a:off x="3205223" y="2656971"/>
              <a:ext cx="52230" cy="30096"/>
            </a:xfrm>
            <a:custGeom>
              <a:rect b="b" l="l" r="r" t="t"/>
              <a:pathLst>
                <a:path extrusionOk="0" h="446" w="774">
                  <a:moveTo>
                    <a:pt x="116" y="1"/>
                  </a:moveTo>
                  <a:lnTo>
                    <a:pt x="1" y="73"/>
                  </a:lnTo>
                  <a:lnTo>
                    <a:pt x="659" y="446"/>
                  </a:lnTo>
                  <a:lnTo>
                    <a:pt x="774" y="38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1"/>
            <p:cNvSpPr/>
            <p:nvPr/>
          </p:nvSpPr>
          <p:spPr>
            <a:xfrm>
              <a:off x="3202254" y="2661897"/>
              <a:ext cx="47438" cy="31648"/>
            </a:xfrm>
            <a:custGeom>
              <a:rect b="b" l="l" r="r" t="t"/>
              <a:pathLst>
                <a:path extrusionOk="0" h="469" w="703">
                  <a:moveTo>
                    <a:pt x="36" y="0"/>
                  </a:moveTo>
                  <a:lnTo>
                    <a:pt x="36" y="9"/>
                  </a:lnTo>
                  <a:lnTo>
                    <a:pt x="28" y="9"/>
                  </a:lnTo>
                  <a:lnTo>
                    <a:pt x="28" y="17"/>
                  </a:lnTo>
                  <a:lnTo>
                    <a:pt x="19" y="17"/>
                  </a:lnTo>
                  <a:lnTo>
                    <a:pt x="19" y="26"/>
                  </a:lnTo>
                  <a:lnTo>
                    <a:pt x="11" y="26"/>
                  </a:lnTo>
                  <a:lnTo>
                    <a:pt x="11" y="34"/>
                  </a:lnTo>
                  <a:lnTo>
                    <a:pt x="11" y="43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0" y="87"/>
                  </a:lnTo>
                  <a:lnTo>
                    <a:pt x="658" y="469"/>
                  </a:lnTo>
                  <a:lnTo>
                    <a:pt x="658" y="443"/>
                  </a:lnTo>
                  <a:lnTo>
                    <a:pt x="658" y="434"/>
                  </a:lnTo>
                  <a:lnTo>
                    <a:pt x="658" y="426"/>
                  </a:lnTo>
                  <a:lnTo>
                    <a:pt x="666" y="426"/>
                  </a:lnTo>
                  <a:lnTo>
                    <a:pt x="666" y="415"/>
                  </a:lnTo>
                  <a:lnTo>
                    <a:pt x="666" y="407"/>
                  </a:lnTo>
                  <a:lnTo>
                    <a:pt x="675" y="407"/>
                  </a:lnTo>
                  <a:lnTo>
                    <a:pt x="675" y="398"/>
                  </a:lnTo>
                  <a:lnTo>
                    <a:pt x="675" y="390"/>
                  </a:lnTo>
                  <a:lnTo>
                    <a:pt x="683" y="390"/>
                  </a:lnTo>
                  <a:lnTo>
                    <a:pt x="683" y="381"/>
                  </a:lnTo>
                  <a:lnTo>
                    <a:pt x="692" y="381"/>
                  </a:lnTo>
                  <a:lnTo>
                    <a:pt x="703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1"/>
            <p:cNvSpPr/>
            <p:nvPr/>
          </p:nvSpPr>
          <p:spPr>
            <a:xfrm>
              <a:off x="3246588" y="2680994"/>
              <a:ext cx="13159" cy="12551"/>
            </a:xfrm>
            <a:custGeom>
              <a:rect b="b" l="l" r="r" t="t"/>
              <a:pathLst>
                <a:path extrusionOk="0" h="186" w="195">
                  <a:moveTo>
                    <a:pt x="195" y="0"/>
                  </a:moveTo>
                  <a:lnTo>
                    <a:pt x="161" y="26"/>
                  </a:lnTo>
                  <a:lnTo>
                    <a:pt x="46" y="90"/>
                  </a:lnTo>
                  <a:cubicBezTo>
                    <a:pt x="18" y="107"/>
                    <a:pt x="1" y="132"/>
                    <a:pt x="1" y="160"/>
                  </a:cubicBezTo>
                  <a:lnTo>
                    <a:pt x="1" y="186"/>
                  </a:lnTo>
                  <a:lnTo>
                    <a:pt x="152" y="98"/>
                  </a:lnTo>
                  <a:lnTo>
                    <a:pt x="161" y="90"/>
                  </a:lnTo>
                  <a:lnTo>
                    <a:pt x="195" y="71"/>
                  </a:lnTo>
                  <a:lnTo>
                    <a:pt x="195" y="9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1"/>
            <p:cNvSpPr/>
            <p:nvPr/>
          </p:nvSpPr>
          <p:spPr>
            <a:xfrm>
              <a:off x="4332949" y="2011792"/>
              <a:ext cx="4251" cy="8435"/>
            </a:xfrm>
            <a:custGeom>
              <a:rect b="b" l="l" r="r" t="t"/>
              <a:pathLst>
                <a:path extrusionOk="0" h="125" w="63">
                  <a:moveTo>
                    <a:pt x="1" y="1"/>
                  </a:moveTo>
                  <a:lnTo>
                    <a:pt x="1" y="107"/>
                  </a:lnTo>
                  <a:lnTo>
                    <a:pt x="1" y="116"/>
                  </a:lnTo>
                  <a:lnTo>
                    <a:pt x="9" y="116"/>
                  </a:lnTo>
                  <a:lnTo>
                    <a:pt x="9" y="124"/>
                  </a:lnTo>
                  <a:lnTo>
                    <a:pt x="54" y="124"/>
                  </a:lnTo>
                  <a:cubicBezTo>
                    <a:pt x="62" y="124"/>
                    <a:pt x="62" y="116"/>
                    <a:pt x="62" y="107"/>
                  </a:cubicBezTo>
                  <a:lnTo>
                    <a:pt x="62" y="1"/>
                  </a:lnTo>
                  <a:cubicBezTo>
                    <a:pt x="62" y="1"/>
                    <a:pt x="62" y="9"/>
                    <a:pt x="54" y="9"/>
                  </a:cubicBezTo>
                  <a:lnTo>
                    <a:pt x="45" y="18"/>
                  </a:lnTo>
                  <a:lnTo>
                    <a:pt x="20" y="18"/>
                  </a:lnTo>
                  <a:lnTo>
                    <a:pt x="20" y="9"/>
                  </a:lnTo>
                  <a:lnTo>
                    <a:pt x="9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1"/>
            <p:cNvSpPr/>
            <p:nvPr/>
          </p:nvSpPr>
          <p:spPr>
            <a:xfrm>
              <a:off x="4291179" y="1987229"/>
              <a:ext cx="4184" cy="8975"/>
            </a:xfrm>
            <a:custGeom>
              <a:rect b="b" l="l" r="r" t="t"/>
              <a:pathLst>
                <a:path extrusionOk="0" h="133" w="62">
                  <a:moveTo>
                    <a:pt x="62" y="1"/>
                  </a:moveTo>
                  <a:cubicBezTo>
                    <a:pt x="62" y="9"/>
                    <a:pt x="53" y="9"/>
                    <a:pt x="53" y="18"/>
                  </a:cubicBezTo>
                  <a:lnTo>
                    <a:pt x="9" y="18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16"/>
                  </a:lnTo>
                  <a:lnTo>
                    <a:pt x="0" y="124"/>
                  </a:lnTo>
                  <a:lnTo>
                    <a:pt x="9" y="124"/>
                  </a:lnTo>
                  <a:lnTo>
                    <a:pt x="9" y="133"/>
                  </a:lnTo>
                  <a:lnTo>
                    <a:pt x="53" y="133"/>
                  </a:lnTo>
                  <a:lnTo>
                    <a:pt x="53" y="124"/>
                  </a:lnTo>
                  <a:cubicBezTo>
                    <a:pt x="62" y="124"/>
                    <a:pt x="62" y="116"/>
                    <a:pt x="62" y="116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1"/>
            <p:cNvSpPr/>
            <p:nvPr/>
          </p:nvSpPr>
          <p:spPr>
            <a:xfrm>
              <a:off x="4344286" y="2005179"/>
              <a:ext cx="4386" cy="8975"/>
            </a:xfrm>
            <a:custGeom>
              <a:rect b="b" l="l" r="r" t="t"/>
              <a:pathLst>
                <a:path extrusionOk="0" h="133" w="65">
                  <a:moveTo>
                    <a:pt x="65" y="1"/>
                  </a:moveTo>
                  <a:lnTo>
                    <a:pt x="54" y="9"/>
                  </a:lnTo>
                  <a:lnTo>
                    <a:pt x="46" y="9"/>
                  </a:lnTo>
                  <a:lnTo>
                    <a:pt x="46" y="18"/>
                  </a:lnTo>
                  <a:lnTo>
                    <a:pt x="12" y="18"/>
                  </a:lnTo>
                  <a:lnTo>
                    <a:pt x="12" y="9"/>
                  </a:lnTo>
                  <a:lnTo>
                    <a:pt x="1" y="9"/>
                  </a:lnTo>
                  <a:lnTo>
                    <a:pt x="1" y="116"/>
                  </a:lnTo>
                  <a:lnTo>
                    <a:pt x="1" y="124"/>
                  </a:lnTo>
                  <a:lnTo>
                    <a:pt x="20" y="124"/>
                  </a:lnTo>
                  <a:lnTo>
                    <a:pt x="20" y="133"/>
                  </a:lnTo>
                  <a:lnTo>
                    <a:pt x="46" y="133"/>
                  </a:lnTo>
                  <a:lnTo>
                    <a:pt x="46" y="124"/>
                  </a:lnTo>
                  <a:lnTo>
                    <a:pt x="54" y="124"/>
                  </a:lnTo>
                  <a:cubicBezTo>
                    <a:pt x="65" y="124"/>
                    <a:pt x="65" y="116"/>
                    <a:pt x="65" y="116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1"/>
            <p:cNvSpPr/>
            <p:nvPr/>
          </p:nvSpPr>
          <p:spPr>
            <a:xfrm>
              <a:off x="4300627" y="1983113"/>
              <a:ext cx="45616" cy="25777"/>
            </a:xfrm>
            <a:custGeom>
              <a:rect b="b" l="l" r="r" t="t"/>
              <a:pathLst>
                <a:path extrusionOk="0" h="382" w="676">
                  <a:moveTo>
                    <a:pt x="1" y="0"/>
                  </a:moveTo>
                  <a:lnTo>
                    <a:pt x="659" y="381"/>
                  </a:lnTo>
                  <a:lnTo>
                    <a:pt x="676" y="3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1"/>
            <p:cNvSpPr/>
            <p:nvPr/>
          </p:nvSpPr>
          <p:spPr>
            <a:xfrm>
              <a:off x="4304203" y="1976500"/>
              <a:ext cx="44469" cy="26317"/>
            </a:xfrm>
            <a:custGeom>
              <a:rect b="b" l="l" r="r" t="t"/>
              <a:pathLst>
                <a:path extrusionOk="0" h="390" w="659">
                  <a:moveTo>
                    <a:pt x="1" y="0"/>
                  </a:moveTo>
                  <a:lnTo>
                    <a:pt x="1" y="9"/>
                  </a:lnTo>
                  <a:lnTo>
                    <a:pt x="659" y="390"/>
                  </a:lnTo>
                  <a:lnTo>
                    <a:pt x="659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F3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1"/>
            <p:cNvSpPr/>
            <p:nvPr/>
          </p:nvSpPr>
          <p:spPr>
            <a:xfrm>
              <a:off x="4301234" y="1976500"/>
              <a:ext cx="47438" cy="27464"/>
            </a:xfrm>
            <a:custGeom>
              <a:rect b="b" l="l" r="r" t="t"/>
              <a:pathLst>
                <a:path extrusionOk="0" h="407" w="703">
                  <a:moveTo>
                    <a:pt x="45" y="0"/>
                  </a:moveTo>
                  <a:lnTo>
                    <a:pt x="0" y="26"/>
                  </a:lnTo>
                  <a:lnTo>
                    <a:pt x="658" y="407"/>
                  </a:lnTo>
                  <a:lnTo>
                    <a:pt x="703" y="3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84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1"/>
            <p:cNvSpPr/>
            <p:nvPr/>
          </p:nvSpPr>
          <p:spPr>
            <a:xfrm>
              <a:off x="4303663" y="1963274"/>
              <a:ext cx="47303" cy="27059"/>
            </a:xfrm>
            <a:custGeom>
              <a:rect b="b" l="l" r="r" t="t"/>
              <a:pathLst>
                <a:path extrusionOk="0" h="401" w="701">
                  <a:moveTo>
                    <a:pt x="45" y="0"/>
                  </a:moveTo>
                  <a:lnTo>
                    <a:pt x="0" y="28"/>
                  </a:lnTo>
                  <a:lnTo>
                    <a:pt x="656" y="401"/>
                  </a:lnTo>
                  <a:lnTo>
                    <a:pt x="701" y="3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1"/>
            <p:cNvSpPr/>
            <p:nvPr/>
          </p:nvSpPr>
          <p:spPr>
            <a:xfrm>
              <a:off x="4345636" y="1988376"/>
              <a:ext cx="5331" cy="15588"/>
            </a:xfrm>
            <a:custGeom>
              <a:rect b="b" l="l" r="r" t="t"/>
              <a:pathLst>
                <a:path extrusionOk="0" h="231" w="79">
                  <a:moveTo>
                    <a:pt x="79" y="1"/>
                  </a:moveTo>
                  <a:lnTo>
                    <a:pt x="34" y="29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45" y="205"/>
                  </a:lnTo>
                  <a:lnTo>
                    <a:pt x="45" y="214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1"/>
            <p:cNvSpPr/>
            <p:nvPr/>
          </p:nvSpPr>
          <p:spPr>
            <a:xfrm>
              <a:off x="4301234" y="1965163"/>
              <a:ext cx="46764" cy="38801"/>
            </a:xfrm>
            <a:custGeom>
              <a:rect b="b" l="l" r="r" t="t"/>
              <a:pathLst>
                <a:path extrusionOk="0" h="575" w="693">
                  <a:moveTo>
                    <a:pt x="36" y="0"/>
                  </a:moveTo>
                  <a:lnTo>
                    <a:pt x="0" y="194"/>
                  </a:lnTo>
                  <a:lnTo>
                    <a:pt x="658" y="575"/>
                  </a:lnTo>
                  <a:lnTo>
                    <a:pt x="692" y="37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1"/>
            <p:cNvSpPr/>
            <p:nvPr/>
          </p:nvSpPr>
          <p:spPr>
            <a:xfrm>
              <a:off x="4293474" y="1978187"/>
              <a:ext cx="52230" cy="30096"/>
            </a:xfrm>
            <a:custGeom>
              <a:rect b="b" l="l" r="r" t="t"/>
              <a:pathLst>
                <a:path extrusionOk="0" h="446" w="774">
                  <a:moveTo>
                    <a:pt x="115" y="1"/>
                  </a:moveTo>
                  <a:lnTo>
                    <a:pt x="0" y="62"/>
                  </a:lnTo>
                  <a:lnTo>
                    <a:pt x="658" y="446"/>
                  </a:lnTo>
                  <a:lnTo>
                    <a:pt x="773" y="382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1"/>
            <p:cNvSpPr/>
            <p:nvPr/>
          </p:nvSpPr>
          <p:spPr>
            <a:xfrm>
              <a:off x="4291179" y="1982371"/>
              <a:ext cx="46764" cy="32390"/>
            </a:xfrm>
            <a:custGeom>
              <a:rect b="b" l="l" r="r" t="t"/>
              <a:pathLst>
                <a:path extrusionOk="0" h="480" w="693">
                  <a:moveTo>
                    <a:pt x="34" y="0"/>
                  </a:moveTo>
                  <a:lnTo>
                    <a:pt x="34" y="11"/>
                  </a:lnTo>
                  <a:lnTo>
                    <a:pt x="26" y="11"/>
                  </a:lnTo>
                  <a:lnTo>
                    <a:pt x="26" y="20"/>
                  </a:lnTo>
                  <a:lnTo>
                    <a:pt x="17" y="20"/>
                  </a:lnTo>
                  <a:lnTo>
                    <a:pt x="17" y="28"/>
                  </a:lnTo>
                  <a:lnTo>
                    <a:pt x="9" y="28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73"/>
                  </a:lnTo>
                  <a:lnTo>
                    <a:pt x="0" y="98"/>
                  </a:lnTo>
                  <a:lnTo>
                    <a:pt x="656" y="479"/>
                  </a:lnTo>
                  <a:lnTo>
                    <a:pt x="656" y="454"/>
                  </a:lnTo>
                  <a:lnTo>
                    <a:pt x="656" y="445"/>
                  </a:lnTo>
                  <a:lnTo>
                    <a:pt x="656" y="437"/>
                  </a:lnTo>
                  <a:lnTo>
                    <a:pt x="656" y="426"/>
                  </a:lnTo>
                  <a:lnTo>
                    <a:pt x="656" y="418"/>
                  </a:lnTo>
                  <a:lnTo>
                    <a:pt x="664" y="418"/>
                  </a:lnTo>
                  <a:lnTo>
                    <a:pt x="664" y="409"/>
                  </a:lnTo>
                  <a:lnTo>
                    <a:pt x="673" y="401"/>
                  </a:lnTo>
                  <a:lnTo>
                    <a:pt x="681" y="392"/>
                  </a:lnTo>
                  <a:lnTo>
                    <a:pt x="681" y="384"/>
                  </a:lnTo>
                  <a:lnTo>
                    <a:pt x="692" y="38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1"/>
            <p:cNvSpPr/>
            <p:nvPr/>
          </p:nvSpPr>
          <p:spPr>
            <a:xfrm>
              <a:off x="4335379" y="2002210"/>
              <a:ext cx="13294" cy="12551"/>
            </a:xfrm>
            <a:custGeom>
              <a:rect b="b" l="l" r="r" t="t"/>
              <a:pathLst>
                <a:path extrusionOk="0" h="186" w="197">
                  <a:moveTo>
                    <a:pt x="197" y="0"/>
                  </a:moveTo>
                  <a:lnTo>
                    <a:pt x="152" y="26"/>
                  </a:lnTo>
                  <a:lnTo>
                    <a:pt x="37" y="90"/>
                  </a:lnTo>
                  <a:cubicBezTo>
                    <a:pt x="18" y="98"/>
                    <a:pt x="1" y="132"/>
                    <a:pt x="1" y="160"/>
                  </a:cubicBezTo>
                  <a:lnTo>
                    <a:pt x="1" y="185"/>
                  </a:lnTo>
                  <a:lnTo>
                    <a:pt x="144" y="98"/>
                  </a:lnTo>
                  <a:lnTo>
                    <a:pt x="161" y="90"/>
                  </a:lnTo>
                  <a:lnTo>
                    <a:pt x="197" y="71"/>
                  </a:lnTo>
                  <a:lnTo>
                    <a:pt x="197" y="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1"/>
            <p:cNvSpPr/>
            <p:nvPr/>
          </p:nvSpPr>
          <p:spPr>
            <a:xfrm>
              <a:off x="3691349" y="2033386"/>
              <a:ext cx="9582" cy="25170"/>
            </a:xfrm>
            <a:custGeom>
              <a:rect b="b" l="l" r="r" t="t"/>
              <a:pathLst>
                <a:path extrusionOk="0" h="373" w="142">
                  <a:moveTo>
                    <a:pt x="133" y="0"/>
                  </a:moveTo>
                  <a:lnTo>
                    <a:pt x="1" y="373"/>
                  </a:lnTo>
                  <a:lnTo>
                    <a:pt x="18" y="373"/>
                  </a:lnTo>
                  <a:lnTo>
                    <a:pt x="141" y="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1"/>
            <p:cNvSpPr/>
            <p:nvPr/>
          </p:nvSpPr>
          <p:spPr>
            <a:xfrm>
              <a:off x="3723672" y="2036962"/>
              <a:ext cx="20919" cy="18017"/>
            </a:xfrm>
            <a:custGeom>
              <a:rect b="b" l="l" r="r" t="t"/>
              <a:pathLst>
                <a:path extrusionOk="0" h="267" w="310">
                  <a:moveTo>
                    <a:pt x="9" y="0"/>
                  </a:moveTo>
                  <a:lnTo>
                    <a:pt x="1" y="17"/>
                  </a:lnTo>
                  <a:lnTo>
                    <a:pt x="293" y="267"/>
                  </a:lnTo>
                  <a:lnTo>
                    <a:pt x="310" y="2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1"/>
            <p:cNvSpPr/>
            <p:nvPr/>
          </p:nvSpPr>
          <p:spPr>
            <a:xfrm>
              <a:off x="3711661" y="2020160"/>
              <a:ext cx="6073" cy="7220"/>
            </a:xfrm>
            <a:custGeom>
              <a:rect b="b" l="l" r="r" t="t"/>
              <a:pathLst>
                <a:path extrusionOk="0" h="107" w="90">
                  <a:moveTo>
                    <a:pt x="28" y="0"/>
                  </a:moveTo>
                  <a:cubicBezTo>
                    <a:pt x="19" y="0"/>
                    <a:pt x="9" y="9"/>
                    <a:pt x="0" y="26"/>
                  </a:cubicBezTo>
                  <a:lnTo>
                    <a:pt x="0" y="45"/>
                  </a:lnTo>
                  <a:lnTo>
                    <a:pt x="0" y="71"/>
                  </a:lnTo>
                  <a:cubicBezTo>
                    <a:pt x="0" y="79"/>
                    <a:pt x="0" y="90"/>
                    <a:pt x="9" y="90"/>
                  </a:cubicBezTo>
                  <a:lnTo>
                    <a:pt x="19" y="98"/>
                  </a:lnTo>
                  <a:cubicBezTo>
                    <a:pt x="19" y="98"/>
                    <a:pt x="28" y="98"/>
                    <a:pt x="36" y="107"/>
                  </a:cubicBezTo>
                  <a:lnTo>
                    <a:pt x="53" y="107"/>
                  </a:lnTo>
                  <a:cubicBezTo>
                    <a:pt x="62" y="107"/>
                    <a:pt x="73" y="107"/>
                    <a:pt x="81" y="98"/>
                  </a:cubicBezTo>
                  <a:lnTo>
                    <a:pt x="90" y="90"/>
                  </a:lnTo>
                  <a:cubicBezTo>
                    <a:pt x="90" y="62"/>
                    <a:pt x="81" y="37"/>
                    <a:pt x="73" y="9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1"/>
            <p:cNvSpPr/>
            <p:nvPr/>
          </p:nvSpPr>
          <p:spPr>
            <a:xfrm>
              <a:off x="3711053" y="2018135"/>
              <a:ext cx="8435" cy="8705"/>
            </a:xfrm>
            <a:custGeom>
              <a:rect b="b" l="l" r="r" t="t"/>
              <a:pathLst>
                <a:path extrusionOk="0" h="129" w="125">
                  <a:moveTo>
                    <a:pt x="63" y="0"/>
                  </a:moveTo>
                  <a:cubicBezTo>
                    <a:pt x="58" y="0"/>
                    <a:pt x="52" y="1"/>
                    <a:pt x="45" y="3"/>
                  </a:cubicBezTo>
                  <a:cubicBezTo>
                    <a:pt x="18" y="13"/>
                    <a:pt x="1" y="47"/>
                    <a:pt x="1" y="56"/>
                  </a:cubicBezTo>
                  <a:cubicBezTo>
                    <a:pt x="9" y="84"/>
                    <a:pt x="1" y="101"/>
                    <a:pt x="9" y="120"/>
                  </a:cubicBezTo>
                  <a:cubicBezTo>
                    <a:pt x="9" y="128"/>
                    <a:pt x="28" y="128"/>
                    <a:pt x="28" y="128"/>
                  </a:cubicBezTo>
                  <a:cubicBezTo>
                    <a:pt x="28" y="109"/>
                    <a:pt x="18" y="101"/>
                    <a:pt x="18" y="84"/>
                  </a:cubicBezTo>
                  <a:lnTo>
                    <a:pt x="18" y="56"/>
                  </a:lnTo>
                  <a:cubicBezTo>
                    <a:pt x="18" y="47"/>
                    <a:pt x="37" y="39"/>
                    <a:pt x="45" y="30"/>
                  </a:cubicBezTo>
                  <a:cubicBezTo>
                    <a:pt x="54" y="30"/>
                    <a:pt x="62" y="30"/>
                    <a:pt x="62" y="39"/>
                  </a:cubicBezTo>
                  <a:cubicBezTo>
                    <a:pt x="82" y="39"/>
                    <a:pt x="82" y="56"/>
                    <a:pt x="90" y="75"/>
                  </a:cubicBezTo>
                  <a:lnTo>
                    <a:pt x="90" y="120"/>
                  </a:lnTo>
                  <a:lnTo>
                    <a:pt x="116" y="120"/>
                  </a:lnTo>
                  <a:cubicBezTo>
                    <a:pt x="124" y="120"/>
                    <a:pt x="116" y="92"/>
                    <a:pt x="116" y="84"/>
                  </a:cubicBezTo>
                  <a:cubicBezTo>
                    <a:pt x="108" y="59"/>
                    <a:pt x="107" y="0"/>
                    <a:pt x="63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1"/>
            <p:cNvSpPr/>
            <p:nvPr/>
          </p:nvSpPr>
          <p:spPr>
            <a:xfrm>
              <a:off x="3686491" y="2059096"/>
              <a:ext cx="32998" cy="18017"/>
            </a:xfrm>
            <a:custGeom>
              <a:rect b="b" l="l" r="r" t="t"/>
              <a:pathLst>
                <a:path extrusionOk="0" h="267" w="489">
                  <a:moveTo>
                    <a:pt x="488" y="0"/>
                  </a:moveTo>
                  <a:lnTo>
                    <a:pt x="480" y="9"/>
                  </a:lnTo>
                  <a:lnTo>
                    <a:pt x="81" y="239"/>
                  </a:lnTo>
                  <a:lnTo>
                    <a:pt x="73" y="247"/>
                  </a:lnTo>
                  <a:lnTo>
                    <a:pt x="28" y="247"/>
                  </a:lnTo>
                  <a:lnTo>
                    <a:pt x="20" y="239"/>
                  </a:lnTo>
                  <a:cubicBezTo>
                    <a:pt x="9" y="239"/>
                    <a:pt x="9" y="230"/>
                    <a:pt x="1" y="230"/>
                  </a:cubicBezTo>
                  <a:lnTo>
                    <a:pt x="1" y="239"/>
                  </a:lnTo>
                  <a:cubicBezTo>
                    <a:pt x="1" y="247"/>
                    <a:pt x="9" y="247"/>
                    <a:pt x="20" y="258"/>
                  </a:cubicBezTo>
                  <a:lnTo>
                    <a:pt x="28" y="258"/>
                  </a:lnTo>
                  <a:lnTo>
                    <a:pt x="28" y="266"/>
                  </a:lnTo>
                  <a:lnTo>
                    <a:pt x="62" y="266"/>
                  </a:lnTo>
                  <a:lnTo>
                    <a:pt x="62" y="258"/>
                  </a:lnTo>
                  <a:lnTo>
                    <a:pt x="81" y="258"/>
                  </a:lnTo>
                  <a:lnTo>
                    <a:pt x="480" y="26"/>
                  </a:lnTo>
                  <a:lnTo>
                    <a:pt x="480" y="17"/>
                  </a:lnTo>
                  <a:lnTo>
                    <a:pt x="488" y="17"/>
                  </a:lnTo>
                  <a:lnTo>
                    <a:pt x="488" y="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1"/>
            <p:cNvSpPr/>
            <p:nvPr/>
          </p:nvSpPr>
          <p:spPr>
            <a:xfrm>
              <a:off x="3686491" y="2056801"/>
              <a:ext cx="33673" cy="18894"/>
            </a:xfrm>
            <a:custGeom>
              <a:rect b="b" l="l" r="r" t="t"/>
              <a:pathLst>
                <a:path extrusionOk="0" h="280" w="499">
                  <a:moveTo>
                    <a:pt x="449" y="0"/>
                  </a:moveTo>
                  <a:cubicBezTo>
                    <a:pt x="438" y="0"/>
                    <a:pt x="426" y="2"/>
                    <a:pt x="418" y="7"/>
                  </a:cubicBezTo>
                  <a:lnTo>
                    <a:pt x="20" y="239"/>
                  </a:lnTo>
                  <a:cubicBezTo>
                    <a:pt x="1" y="247"/>
                    <a:pt x="1" y="264"/>
                    <a:pt x="20" y="273"/>
                  </a:cubicBezTo>
                  <a:cubicBezTo>
                    <a:pt x="28" y="277"/>
                    <a:pt x="39" y="279"/>
                    <a:pt x="50" y="279"/>
                  </a:cubicBezTo>
                  <a:cubicBezTo>
                    <a:pt x="61" y="279"/>
                    <a:pt x="72" y="277"/>
                    <a:pt x="81" y="273"/>
                  </a:cubicBezTo>
                  <a:lnTo>
                    <a:pt x="480" y="43"/>
                  </a:lnTo>
                  <a:cubicBezTo>
                    <a:pt x="499" y="34"/>
                    <a:pt x="499" y="15"/>
                    <a:pt x="480" y="7"/>
                  </a:cubicBezTo>
                  <a:cubicBezTo>
                    <a:pt x="471" y="2"/>
                    <a:pt x="460" y="0"/>
                    <a:pt x="449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1"/>
            <p:cNvSpPr/>
            <p:nvPr/>
          </p:nvSpPr>
          <p:spPr>
            <a:xfrm>
              <a:off x="3700864" y="2056667"/>
              <a:ext cx="31243" cy="20446"/>
            </a:xfrm>
            <a:custGeom>
              <a:rect b="b" l="l" r="r" t="t"/>
              <a:pathLst>
                <a:path extrusionOk="0" h="303" w="463">
                  <a:moveTo>
                    <a:pt x="454" y="0"/>
                  </a:moveTo>
                  <a:lnTo>
                    <a:pt x="454" y="9"/>
                  </a:lnTo>
                  <a:lnTo>
                    <a:pt x="81" y="283"/>
                  </a:lnTo>
                  <a:lnTo>
                    <a:pt x="62" y="283"/>
                  </a:lnTo>
                  <a:lnTo>
                    <a:pt x="62" y="294"/>
                  </a:lnTo>
                  <a:lnTo>
                    <a:pt x="28" y="294"/>
                  </a:lnTo>
                  <a:lnTo>
                    <a:pt x="20" y="283"/>
                  </a:lnTo>
                  <a:cubicBezTo>
                    <a:pt x="9" y="283"/>
                    <a:pt x="9" y="283"/>
                    <a:pt x="0" y="275"/>
                  </a:cubicBezTo>
                  <a:lnTo>
                    <a:pt x="0" y="283"/>
                  </a:lnTo>
                  <a:cubicBezTo>
                    <a:pt x="0" y="294"/>
                    <a:pt x="9" y="294"/>
                    <a:pt x="20" y="302"/>
                  </a:cubicBezTo>
                  <a:lnTo>
                    <a:pt x="73" y="302"/>
                  </a:lnTo>
                  <a:lnTo>
                    <a:pt x="81" y="294"/>
                  </a:lnTo>
                  <a:lnTo>
                    <a:pt x="454" y="28"/>
                  </a:lnTo>
                  <a:lnTo>
                    <a:pt x="454" y="17"/>
                  </a:lnTo>
                  <a:lnTo>
                    <a:pt x="462" y="17"/>
                  </a:lnTo>
                  <a:lnTo>
                    <a:pt x="462" y="9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1"/>
            <p:cNvSpPr/>
            <p:nvPr/>
          </p:nvSpPr>
          <p:spPr>
            <a:xfrm>
              <a:off x="3700864" y="2054440"/>
              <a:ext cx="31783" cy="21931"/>
            </a:xfrm>
            <a:custGeom>
              <a:rect b="b" l="l" r="r" t="t"/>
              <a:pathLst>
                <a:path extrusionOk="0" h="325" w="471">
                  <a:moveTo>
                    <a:pt x="418" y="0"/>
                  </a:moveTo>
                  <a:cubicBezTo>
                    <a:pt x="406" y="0"/>
                    <a:pt x="393" y="5"/>
                    <a:pt x="382" y="16"/>
                  </a:cubicBezTo>
                  <a:lnTo>
                    <a:pt x="9" y="282"/>
                  </a:lnTo>
                  <a:cubicBezTo>
                    <a:pt x="0" y="299"/>
                    <a:pt x="0" y="308"/>
                    <a:pt x="20" y="316"/>
                  </a:cubicBezTo>
                  <a:cubicBezTo>
                    <a:pt x="28" y="322"/>
                    <a:pt x="39" y="324"/>
                    <a:pt x="50" y="324"/>
                  </a:cubicBezTo>
                  <a:cubicBezTo>
                    <a:pt x="61" y="324"/>
                    <a:pt x="72" y="322"/>
                    <a:pt x="81" y="316"/>
                  </a:cubicBezTo>
                  <a:lnTo>
                    <a:pt x="454" y="42"/>
                  </a:lnTo>
                  <a:cubicBezTo>
                    <a:pt x="471" y="33"/>
                    <a:pt x="462" y="16"/>
                    <a:pt x="445" y="8"/>
                  </a:cubicBezTo>
                  <a:cubicBezTo>
                    <a:pt x="437" y="3"/>
                    <a:pt x="428" y="0"/>
                    <a:pt x="418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1"/>
            <p:cNvSpPr/>
            <p:nvPr/>
          </p:nvSpPr>
          <p:spPr>
            <a:xfrm>
              <a:off x="3700864" y="2061120"/>
              <a:ext cx="7828" cy="6815"/>
            </a:xfrm>
            <a:custGeom>
              <a:rect b="b" l="l" r="r" t="t"/>
              <a:pathLst>
                <a:path extrusionOk="0" h="101" w="116">
                  <a:moveTo>
                    <a:pt x="82" y="1"/>
                  </a:moveTo>
                  <a:cubicBezTo>
                    <a:pt x="77" y="1"/>
                    <a:pt x="73" y="4"/>
                    <a:pt x="73" y="4"/>
                  </a:cubicBezTo>
                  <a:cubicBezTo>
                    <a:pt x="62" y="15"/>
                    <a:pt x="54" y="15"/>
                    <a:pt x="45" y="24"/>
                  </a:cubicBezTo>
                  <a:lnTo>
                    <a:pt x="45" y="32"/>
                  </a:lnTo>
                  <a:cubicBezTo>
                    <a:pt x="37" y="41"/>
                    <a:pt x="28" y="49"/>
                    <a:pt x="20" y="58"/>
                  </a:cubicBezTo>
                  <a:cubicBezTo>
                    <a:pt x="9" y="68"/>
                    <a:pt x="9" y="77"/>
                    <a:pt x="0" y="85"/>
                  </a:cubicBezTo>
                  <a:lnTo>
                    <a:pt x="9" y="85"/>
                  </a:lnTo>
                  <a:lnTo>
                    <a:pt x="9" y="94"/>
                  </a:lnTo>
                  <a:cubicBezTo>
                    <a:pt x="14" y="98"/>
                    <a:pt x="21" y="100"/>
                    <a:pt x="28" y="100"/>
                  </a:cubicBezTo>
                  <a:cubicBezTo>
                    <a:pt x="35" y="100"/>
                    <a:pt x="41" y="98"/>
                    <a:pt x="45" y="94"/>
                  </a:cubicBezTo>
                  <a:cubicBezTo>
                    <a:pt x="54" y="94"/>
                    <a:pt x="62" y="85"/>
                    <a:pt x="73" y="77"/>
                  </a:cubicBezTo>
                  <a:cubicBezTo>
                    <a:pt x="90" y="68"/>
                    <a:pt x="107" y="58"/>
                    <a:pt x="107" y="49"/>
                  </a:cubicBezTo>
                  <a:lnTo>
                    <a:pt x="115" y="41"/>
                  </a:lnTo>
                  <a:lnTo>
                    <a:pt x="107" y="32"/>
                  </a:lnTo>
                  <a:cubicBezTo>
                    <a:pt x="107" y="24"/>
                    <a:pt x="98" y="15"/>
                    <a:pt x="98" y="4"/>
                  </a:cubicBezTo>
                  <a:lnTo>
                    <a:pt x="90" y="4"/>
                  </a:lnTo>
                  <a:cubicBezTo>
                    <a:pt x="87" y="2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1"/>
            <p:cNvSpPr/>
            <p:nvPr/>
          </p:nvSpPr>
          <p:spPr>
            <a:xfrm>
              <a:off x="3714630" y="2059433"/>
              <a:ext cx="7288" cy="6748"/>
            </a:xfrm>
            <a:custGeom>
              <a:rect b="b" l="l" r="r" t="t"/>
              <a:pathLst>
                <a:path extrusionOk="0" h="100" w="108">
                  <a:moveTo>
                    <a:pt x="81" y="0"/>
                  </a:moveTo>
                  <a:cubicBezTo>
                    <a:pt x="75" y="0"/>
                    <a:pt x="68" y="4"/>
                    <a:pt x="63" y="4"/>
                  </a:cubicBezTo>
                  <a:cubicBezTo>
                    <a:pt x="54" y="12"/>
                    <a:pt x="46" y="12"/>
                    <a:pt x="37" y="21"/>
                  </a:cubicBezTo>
                  <a:lnTo>
                    <a:pt x="37" y="29"/>
                  </a:lnTo>
                  <a:cubicBezTo>
                    <a:pt x="37" y="40"/>
                    <a:pt x="29" y="49"/>
                    <a:pt x="18" y="57"/>
                  </a:cubicBezTo>
                  <a:cubicBezTo>
                    <a:pt x="9" y="66"/>
                    <a:pt x="1" y="74"/>
                    <a:pt x="1" y="83"/>
                  </a:cubicBezTo>
                  <a:lnTo>
                    <a:pt x="1" y="93"/>
                  </a:lnTo>
                  <a:lnTo>
                    <a:pt x="9" y="93"/>
                  </a:lnTo>
                  <a:cubicBezTo>
                    <a:pt x="14" y="97"/>
                    <a:pt x="18" y="100"/>
                    <a:pt x="24" y="100"/>
                  </a:cubicBezTo>
                  <a:cubicBezTo>
                    <a:pt x="30" y="100"/>
                    <a:pt x="37" y="97"/>
                    <a:pt x="46" y="93"/>
                  </a:cubicBezTo>
                  <a:cubicBezTo>
                    <a:pt x="54" y="93"/>
                    <a:pt x="63" y="83"/>
                    <a:pt x="71" y="83"/>
                  </a:cubicBezTo>
                  <a:cubicBezTo>
                    <a:pt x="90" y="74"/>
                    <a:pt x="99" y="66"/>
                    <a:pt x="107" y="49"/>
                  </a:cubicBezTo>
                  <a:lnTo>
                    <a:pt x="107" y="40"/>
                  </a:lnTo>
                  <a:lnTo>
                    <a:pt x="107" y="29"/>
                  </a:lnTo>
                  <a:cubicBezTo>
                    <a:pt x="99" y="21"/>
                    <a:pt x="99" y="21"/>
                    <a:pt x="90" y="12"/>
                  </a:cubicBezTo>
                  <a:lnTo>
                    <a:pt x="90" y="4"/>
                  </a:lnTo>
                  <a:cubicBezTo>
                    <a:pt x="87" y="1"/>
                    <a:pt x="84" y="0"/>
                    <a:pt x="81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1"/>
            <p:cNvSpPr/>
            <p:nvPr/>
          </p:nvSpPr>
          <p:spPr>
            <a:xfrm>
              <a:off x="3703293" y="2040539"/>
              <a:ext cx="18017" cy="23348"/>
            </a:xfrm>
            <a:custGeom>
              <a:rect b="b" l="l" r="r" t="t"/>
              <a:pathLst>
                <a:path extrusionOk="0" h="346" w="267">
                  <a:moveTo>
                    <a:pt x="107" y="1"/>
                  </a:moveTo>
                  <a:lnTo>
                    <a:pt x="62" y="9"/>
                  </a:lnTo>
                  <a:cubicBezTo>
                    <a:pt x="62" y="54"/>
                    <a:pt x="45" y="88"/>
                    <a:pt x="37" y="116"/>
                  </a:cubicBezTo>
                  <a:cubicBezTo>
                    <a:pt x="26" y="141"/>
                    <a:pt x="9" y="160"/>
                    <a:pt x="9" y="186"/>
                  </a:cubicBezTo>
                  <a:cubicBezTo>
                    <a:pt x="1" y="222"/>
                    <a:pt x="1" y="248"/>
                    <a:pt x="1" y="284"/>
                  </a:cubicBezTo>
                  <a:lnTo>
                    <a:pt x="1" y="329"/>
                  </a:lnTo>
                  <a:cubicBezTo>
                    <a:pt x="1" y="337"/>
                    <a:pt x="1" y="337"/>
                    <a:pt x="9" y="337"/>
                  </a:cubicBezTo>
                  <a:cubicBezTo>
                    <a:pt x="9" y="346"/>
                    <a:pt x="18" y="346"/>
                    <a:pt x="26" y="346"/>
                  </a:cubicBezTo>
                  <a:cubicBezTo>
                    <a:pt x="45" y="337"/>
                    <a:pt x="54" y="329"/>
                    <a:pt x="62" y="309"/>
                  </a:cubicBezTo>
                  <a:cubicBezTo>
                    <a:pt x="71" y="284"/>
                    <a:pt x="71" y="267"/>
                    <a:pt x="62" y="248"/>
                  </a:cubicBezTo>
                  <a:cubicBezTo>
                    <a:pt x="62" y="194"/>
                    <a:pt x="99" y="160"/>
                    <a:pt x="107" y="107"/>
                  </a:cubicBezTo>
                  <a:cubicBezTo>
                    <a:pt x="107" y="104"/>
                    <a:pt x="108" y="103"/>
                    <a:pt x="109" y="103"/>
                  </a:cubicBezTo>
                  <a:cubicBezTo>
                    <a:pt x="111" y="103"/>
                    <a:pt x="116" y="110"/>
                    <a:pt x="116" y="116"/>
                  </a:cubicBezTo>
                  <a:cubicBezTo>
                    <a:pt x="124" y="133"/>
                    <a:pt x="124" y="150"/>
                    <a:pt x="124" y="169"/>
                  </a:cubicBezTo>
                  <a:lnTo>
                    <a:pt x="124" y="194"/>
                  </a:lnTo>
                  <a:cubicBezTo>
                    <a:pt x="133" y="194"/>
                    <a:pt x="143" y="203"/>
                    <a:pt x="143" y="203"/>
                  </a:cubicBezTo>
                  <a:cubicBezTo>
                    <a:pt x="177" y="231"/>
                    <a:pt x="186" y="275"/>
                    <a:pt x="197" y="309"/>
                  </a:cubicBezTo>
                  <a:cubicBezTo>
                    <a:pt x="200" y="318"/>
                    <a:pt x="205" y="321"/>
                    <a:pt x="211" y="321"/>
                  </a:cubicBezTo>
                  <a:cubicBezTo>
                    <a:pt x="218" y="321"/>
                    <a:pt x="226" y="315"/>
                    <a:pt x="231" y="309"/>
                  </a:cubicBezTo>
                  <a:cubicBezTo>
                    <a:pt x="239" y="301"/>
                    <a:pt x="267" y="292"/>
                    <a:pt x="258" y="267"/>
                  </a:cubicBezTo>
                  <a:lnTo>
                    <a:pt x="250" y="256"/>
                  </a:lnTo>
                  <a:cubicBezTo>
                    <a:pt x="239" y="239"/>
                    <a:pt x="231" y="231"/>
                    <a:pt x="222" y="222"/>
                  </a:cubicBezTo>
                  <a:cubicBezTo>
                    <a:pt x="205" y="194"/>
                    <a:pt x="197" y="177"/>
                    <a:pt x="186" y="150"/>
                  </a:cubicBezTo>
                  <a:cubicBezTo>
                    <a:pt x="186" y="107"/>
                    <a:pt x="214" y="62"/>
                    <a:pt x="214" y="18"/>
                  </a:cubicBezTo>
                  <a:lnTo>
                    <a:pt x="214" y="9"/>
                  </a:lnTo>
                  <a:lnTo>
                    <a:pt x="205" y="9"/>
                  </a:lnTo>
                  <a:cubicBezTo>
                    <a:pt x="169" y="1"/>
                    <a:pt x="143" y="1"/>
                    <a:pt x="10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1"/>
            <p:cNvSpPr/>
            <p:nvPr/>
          </p:nvSpPr>
          <p:spPr>
            <a:xfrm>
              <a:off x="3701471" y="2025491"/>
              <a:ext cx="25912" cy="16263"/>
            </a:xfrm>
            <a:custGeom>
              <a:rect b="b" l="l" r="r" t="t"/>
              <a:pathLst>
                <a:path extrusionOk="0" h="241" w="384">
                  <a:moveTo>
                    <a:pt x="170" y="0"/>
                  </a:moveTo>
                  <a:cubicBezTo>
                    <a:pt x="143" y="11"/>
                    <a:pt x="126" y="19"/>
                    <a:pt x="106" y="36"/>
                  </a:cubicBezTo>
                  <a:cubicBezTo>
                    <a:pt x="98" y="45"/>
                    <a:pt x="81" y="53"/>
                    <a:pt x="72" y="73"/>
                  </a:cubicBezTo>
                  <a:cubicBezTo>
                    <a:pt x="53" y="90"/>
                    <a:pt x="36" y="81"/>
                    <a:pt x="19" y="90"/>
                  </a:cubicBezTo>
                  <a:cubicBezTo>
                    <a:pt x="0" y="98"/>
                    <a:pt x="0" y="117"/>
                    <a:pt x="11" y="134"/>
                  </a:cubicBezTo>
                  <a:cubicBezTo>
                    <a:pt x="17" y="136"/>
                    <a:pt x="23" y="136"/>
                    <a:pt x="29" y="136"/>
                  </a:cubicBezTo>
                  <a:cubicBezTo>
                    <a:pt x="57" y="136"/>
                    <a:pt x="85" y="121"/>
                    <a:pt x="106" y="98"/>
                  </a:cubicBezTo>
                  <a:lnTo>
                    <a:pt x="106" y="98"/>
                  </a:lnTo>
                  <a:cubicBezTo>
                    <a:pt x="106" y="126"/>
                    <a:pt x="98" y="143"/>
                    <a:pt x="98" y="170"/>
                  </a:cubicBezTo>
                  <a:cubicBezTo>
                    <a:pt x="89" y="196"/>
                    <a:pt x="89" y="205"/>
                    <a:pt x="89" y="232"/>
                  </a:cubicBezTo>
                  <a:lnTo>
                    <a:pt x="117" y="241"/>
                  </a:lnTo>
                  <a:lnTo>
                    <a:pt x="151" y="241"/>
                  </a:lnTo>
                  <a:cubicBezTo>
                    <a:pt x="179" y="241"/>
                    <a:pt x="196" y="241"/>
                    <a:pt x="224" y="232"/>
                  </a:cubicBezTo>
                  <a:lnTo>
                    <a:pt x="232" y="232"/>
                  </a:lnTo>
                  <a:cubicBezTo>
                    <a:pt x="241" y="224"/>
                    <a:pt x="241" y="224"/>
                    <a:pt x="241" y="213"/>
                  </a:cubicBezTo>
                  <a:cubicBezTo>
                    <a:pt x="258" y="170"/>
                    <a:pt x="266" y="126"/>
                    <a:pt x="266" y="81"/>
                  </a:cubicBezTo>
                  <a:lnTo>
                    <a:pt x="319" y="81"/>
                  </a:lnTo>
                  <a:cubicBezTo>
                    <a:pt x="330" y="90"/>
                    <a:pt x="330" y="90"/>
                    <a:pt x="330" y="98"/>
                  </a:cubicBezTo>
                  <a:cubicBezTo>
                    <a:pt x="330" y="117"/>
                    <a:pt x="319" y="134"/>
                    <a:pt x="319" y="151"/>
                  </a:cubicBezTo>
                  <a:cubicBezTo>
                    <a:pt x="319" y="151"/>
                    <a:pt x="347" y="170"/>
                    <a:pt x="356" y="170"/>
                  </a:cubicBezTo>
                  <a:cubicBezTo>
                    <a:pt x="356" y="151"/>
                    <a:pt x="364" y="134"/>
                    <a:pt x="373" y="117"/>
                  </a:cubicBezTo>
                  <a:cubicBezTo>
                    <a:pt x="383" y="98"/>
                    <a:pt x="383" y="81"/>
                    <a:pt x="373" y="64"/>
                  </a:cubicBezTo>
                  <a:cubicBezTo>
                    <a:pt x="356" y="36"/>
                    <a:pt x="311" y="19"/>
                    <a:pt x="285" y="11"/>
                  </a:cubicBezTo>
                  <a:cubicBezTo>
                    <a:pt x="266" y="11"/>
                    <a:pt x="249" y="0"/>
                    <a:pt x="232" y="0"/>
                  </a:cubicBezTo>
                  <a:cubicBezTo>
                    <a:pt x="224" y="0"/>
                    <a:pt x="213" y="11"/>
                    <a:pt x="196" y="11"/>
                  </a:cubicBezTo>
                  <a:cubicBezTo>
                    <a:pt x="179" y="11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1"/>
            <p:cNvSpPr/>
            <p:nvPr/>
          </p:nvSpPr>
          <p:spPr>
            <a:xfrm>
              <a:off x="3722390" y="2035815"/>
              <a:ext cx="3104" cy="2902"/>
            </a:xfrm>
            <a:custGeom>
              <a:rect b="b" l="l" r="r" t="t"/>
              <a:pathLst>
                <a:path extrusionOk="0" h="43" w="46">
                  <a:moveTo>
                    <a:pt x="14" y="0"/>
                  </a:moveTo>
                  <a:cubicBezTo>
                    <a:pt x="10" y="0"/>
                    <a:pt x="5" y="3"/>
                    <a:pt x="1" y="7"/>
                  </a:cubicBezTo>
                  <a:lnTo>
                    <a:pt x="1" y="17"/>
                  </a:lnTo>
                  <a:lnTo>
                    <a:pt x="1" y="26"/>
                  </a:lnTo>
                  <a:cubicBezTo>
                    <a:pt x="1" y="34"/>
                    <a:pt x="1" y="34"/>
                    <a:pt x="9" y="34"/>
                  </a:cubicBezTo>
                  <a:cubicBezTo>
                    <a:pt x="9" y="43"/>
                    <a:pt x="20" y="43"/>
                    <a:pt x="28" y="43"/>
                  </a:cubicBezTo>
                  <a:cubicBezTo>
                    <a:pt x="37" y="43"/>
                    <a:pt x="46" y="43"/>
                    <a:pt x="46" y="34"/>
                  </a:cubicBezTo>
                  <a:lnTo>
                    <a:pt x="46" y="26"/>
                  </a:lnTo>
                  <a:lnTo>
                    <a:pt x="46" y="17"/>
                  </a:lnTo>
                  <a:cubicBezTo>
                    <a:pt x="37" y="17"/>
                    <a:pt x="28" y="7"/>
                    <a:pt x="20" y="7"/>
                  </a:cubicBezTo>
                  <a:cubicBezTo>
                    <a:pt x="20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1"/>
            <p:cNvSpPr/>
            <p:nvPr/>
          </p:nvSpPr>
          <p:spPr>
            <a:xfrm>
              <a:off x="3699717" y="2031496"/>
              <a:ext cx="3104" cy="3104"/>
            </a:xfrm>
            <a:custGeom>
              <a:rect b="b" l="l" r="r" t="t"/>
              <a:pathLst>
                <a:path extrusionOk="0" h="46" w="46">
                  <a:moveTo>
                    <a:pt x="9" y="1"/>
                  </a:moveTo>
                  <a:lnTo>
                    <a:pt x="0" y="9"/>
                  </a:lnTo>
                  <a:lnTo>
                    <a:pt x="0" y="37"/>
                  </a:lnTo>
                  <a:lnTo>
                    <a:pt x="9" y="45"/>
                  </a:lnTo>
                  <a:lnTo>
                    <a:pt x="26" y="45"/>
                  </a:lnTo>
                  <a:lnTo>
                    <a:pt x="37" y="37"/>
                  </a:lnTo>
                  <a:lnTo>
                    <a:pt x="37" y="18"/>
                  </a:lnTo>
                  <a:cubicBezTo>
                    <a:pt x="37" y="9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FEE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1"/>
            <p:cNvSpPr/>
            <p:nvPr/>
          </p:nvSpPr>
          <p:spPr>
            <a:xfrm>
              <a:off x="3527912" y="2564928"/>
              <a:ext cx="9650" cy="25170"/>
            </a:xfrm>
            <a:custGeom>
              <a:rect b="b" l="l" r="r" t="t"/>
              <a:pathLst>
                <a:path extrusionOk="0" h="373" w="143">
                  <a:moveTo>
                    <a:pt x="124" y="0"/>
                  </a:moveTo>
                  <a:lnTo>
                    <a:pt x="0" y="373"/>
                  </a:lnTo>
                  <a:lnTo>
                    <a:pt x="17" y="373"/>
                  </a:lnTo>
                  <a:lnTo>
                    <a:pt x="143" y="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1"/>
            <p:cNvSpPr/>
            <p:nvPr/>
          </p:nvSpPr>
          <p:spPr>
            <a:xfrm>
              <a:off x="3559628" y="2568505"/>
              <a:ext cx="21054" cy="18017"/>
            </a:xfrm>
            <a:custGeom>
              <a:rect b="b" l="l" r="r" t="t"/>
              <a:pathLst>
                <a:path extrusionOk="0" h="267" w="312">
                  <a:moveTo>
                    <a:pt x="18" y="0"/>
                  </a:moveTo>
                  <a:lnTo>
                    <a:pt x="1" y="17"/>
                  </a:lnTo>
                  <a:lnTo>
                    <a:pt x="303" y="266"/>
                  </a:lnTo>
                  <a:lnTo>
                    <a:pt x="312" y="24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1"/>
            <p:cNvSpPr/>
            <p:nvPr/>
          </p:nvSpPr>
          <p:spPr>
            <a:xfrm>
              <a:off x="3547752" y="2551702"/>
              <a:ext cx="6478" cy="7220"/>
            </a:xfrm>
            <a:custGeom>
              <a:rect b="b" l="l" r="r" t="t"/>
              <a:pathLst>
                <a:path extrusionOk="0" h="107" w="96">
                  <a:moveTo>
                    <a:pt x="34" y="0"/>
                  </a:moveTo>
                  <a:cubicBezTo>
                    <a:pt x="17" y="0"/>
                    <a:pt x="9" y="9"/>
                    <a:pt x="9" y="26"/>
                  </a:cubicBezTo>
                  <a:lnTo>
                    <a:pt x="9" y="45"/>
                  </a:lnTo>
                  <a:cubicBezTo>
                    <a:pt x="0" y="54"/>
                    <a:pt x="0" y="62"/>
                    <a:pt x="0" y="71"/>
                  </a:cubicBezTo>
                  <a:cubicBezTo>
                    <a:pt x="0" y="79"/>
                    <a:pt x="9" y="90"/>
                    <a:pt x="9" y="90"/>
                  </a:cubicBezTo>
                  <a:lnTo>
                    <a:pt x="17" y="98"/>
                  </a:lnTo>
                  <a:cubicBezTo>
                    <a:pt x="26" y="98"/>
                    <a:pt x="34" y="98"/>
                    <a:pt x="34" y="107"/>
                  </a:cubicBezTo>
                  <a:lnTo>
                    <a:pt x="62" y="107"/>
                  </a:lnTo>
                  <a:cubicBezTo>
                    <a:pt x="70" y="107"/>
                    <a:pt x="79" y="107"/>
                    <a:pt x="79" y="98"/>
                  </a:cubicBezTo>
                  <a:lnTo>
                    <a:pt x="96" y="90"/>
                  </a:lnTo>
                  <a:cubicBezTo>
                    <a:pt x="87" y="62"/>
                    <a:pt x="79" y="36"/>
                    <a:pt x="70" y="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1"/>
            <p:cNvSpPr/>
            <p:nvPr/>
          </p:nvSpPr>
          <p:spPr>
            <a:xfrm>
              <a:off x="3547752" y="2549610"/>
              <a:ext cx="7828" cy="8772"/>
            </a:xfrm>
            <a:custGeom>
              <a:rect b="b" l="l" r="r" t="t"/>
              <a:pathLst>
                <a:path extrusionOk="0" h="130" w="116">
                  <a:moveTo>
                    <a:pt x="55" y="1"/>
                  </a:moveTo>
                  <a:cubicBezTo>
                    <a:pt x="49" y="1"/>
                    <a:pt x="42" y="2"/>
                    <a:pt x="34" y="4"/>
                  </a:cubicBezTo>
                  <a:cubicBezTo>
                    <a:pt x="9" y="14"/>
                    <a:pt x="0" y="48"/>
                    <a:pt x="0" y="67"/>
                  </a:cubicBezTo>
                  <a:lnTo>
                    <a:pt x="0" y="121"/>
                  </a:lnTo>
                  <a:cubicBezTo>
                    <a:pt x="9" y="129"/>
                    <a:pt x="17" y="129"/>
                    <a:pt x="26" y="129"/>
                  </a:cubicBezTo>
                  <a:cubicBezTo>
                    <a:pt x="17" y="110"/>
                    <a:pt x="17" y="102"/>
                    <a:pt x="9" y="85"/>
                  </a:cubicBezTo>
                  <a:lnTo>
                    <a:pt x="9" y="57"/>
                  </a:lnTo>
                  <a:lnTo>
                    <a:pt x="34" y="31"/>
                  </a:lnTo>
                  <a:cubicBezTo>
                    <a:pt x="43" y="31"/>
                    <a:pt x="53" y="31"/>
                    <a:pt x="62" y="40"/>
                  </a:cubicBezTo>
                  <a:cubicBezTo>
                    <a:pt x="70" y="48"/>
                    <a:pt x="79" y="67"/>
                    <a:pt x="79" y="76"/>
                  </a:cubicBezTo>
                  <a:lnTo>
                    <a:pt x="79" y="121"/>
                  </a:lnTo>
                  <a:lnTo>
                    <a:pt x="115" y="121"/>
                  </a:lnTo>
                  <a:cubicBezTo>
                    <a:pt x="115" y="121"/>
                    <a:pt x="115" y="93"/>
                    <a:pt x="107" y="85"/>
                  </a:cubicBezTo>
                  <a:cubicBezTo>
                    <a:pt x="107" y="60"/>
                    <a:pt x="107" y="1"/>
                    <a:pt x="55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1"/>
            <p:cNvSpPr/>
            <p:nvPr/>
          </p:nvSpPr>
          <p:spPr>
            <a:xfrm>
              <a:off x="3523189" y="2590031"/>
              <a:ext cx="32930" cy="18624"/>
            </a:xfrm>
            <a:custGeom>
              <a:rect b="b" l="l" r="r" t="t"/>
              <a:pathLst>
                <a:path extrusionOk="0" h="276" w="488">
                  <a:moveTo>
                    <a:pt x="488" y="1"/>
                  </a:moveTo>
                  <a:lnTo>
                    <a:pt x="479" y="9"/>
                  </a:lnTo>
                  <a:lnTo>
                    <a:pt x="479" y="18"/>
                  </a:lnTo>
                  <a:lnTo>
                    <a:pt x="488" y="18"/>
                  </a:lnTo>
                  <a:lnTo>
                    <a:pt x="488" y="1"/>
                  </a:lnTo>
                  <a:close/>
                  <a:moveTo>
                    <a:pt x="471" y="18"/>
                  </a:moveTo>
                  <a:lnTo>
                    <a:pt x="70" y="248"/>
                  </a:lnTo>
                  <a:lnTo>
                    <a:pt x="62" y="256"/>
                  </a:lnTo>
                  <a:lnTo>
                    <a:pt x="17" y="256"/>
                  </a:lnTo>
                  <a:lnTo>
                    <a:pt x="9" y="248"/>
                  </a:lnTo>
                  <a:cubicBezTo>
                    <a:pt x="0" y="248"/>
                    <a:pt x="0" y="239"/>
                    <a:pt x="0" y="239"/>
                  </a:cubicBezTo>
                  <a:lnTo>
                    <a:pt x="0" y="248"/>
                  </a:lnTo>
                  <a:cubicBezTo>
                    <a:pt x="0" y="256"/>
                    <a:pt x="0" y="256"/>
                    <a:pt x="9" y="267"/>
                  </a:cubicBezTo>
                  <a:lnTo>
                    <a:pt x="17" y="267"/>
                  </a:lnTo>
                  <a:lnTo>
                    <a:pt x="17" y="275"/>
                  </a:lnTo>
                  <a:lnTo>
                    <a:pt x="62" y="275"/>
                  </a:lnTo>
                  <a:lnTo>
                    <a:pt x="62" y="267"/>
                  </a:lnTo>
                  <a:lnTo>
                    <a:pt x="70" y="267"/>
                  </a:lnTo>
                  <a:lnTo>
                    <a:pt x="471" y="35"/>
                  </a:lnTo>
                  <a:lnTo>
                    <a:pt x="479" y="26"/>
                  </a:lnTo>
                  <a:lnTo>
                    <a:pt x="479" y="18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1"/>
            <p:cNvSpPr/>
            <p:nvPr/>
          </p:nvSpPr>
          <p:spPr>
            <a:xfrm>
              <a:off x="3522582" y="2588344"/>
              <a:ext cx="33538" cy="19434"/>
            </a:xfrm>
            <a:custGeom>
              <a:rect b="b" l="l" r="r" t="t"/>
              <a:pathLst>
                <a:path extrusionOk="0" h="288" w="497">
                  <a:moveTo>
                    <a:pt x="448" y="0"/>
                  </a:moveTo>
                  <a:cubicBezTo>
                    <a:pt x="436" y="0"/>
                    <a:pt x="425" y="2"/>
                    <a:pt x="416" y="7"/>
                  </a:cubicBezTo>
                  <a:lnTo>
                    <a:pt x="18" y="239"/>
                  </a:lnTo>
                  <a:cubicBezTo>
                    <a:pt x="0" y="247"/>
                    <a:pt x="0" y="264"/>
                    <a:pt x="18" y="273"/>
                  </a:cubicBezTo>
                  <a:cubicBezTo>
                    <a:pt x="26" y="282"/>
                    <a:pt x="37" y="287"/>
                    <a:pt x="48" y="287"/>
                  </a:cubicBezTo>
                  <a:cubicBezTo>
                    <a:pt x="60" y="287"/>
                    <a:pt x="71" y="282"/>
                    <a:pt x="79" y="273"/>
                  </a:cubicBezTo>
                  <a:lnTo>
                    <a:pt x="480" y="43"/>
                  </a:lnTo>
                  <a:cubicBezTo>
                    <a:pt x="497" y="34"/>
                    <a:pt x="497" y="15"/>
                    <a:pt x="480" y="7"/>
                  </a:cubicBezTo>
                  <a:cubicBezTo>
                    <a:pt x="470" y="2"/>
                    <a:pt x="459" y="0"/>
                    <a:pt x="448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1"/>
            <p:cNvSpPr/>
            <p:nvPr/>
          </p:nvSpPr>
          <p:spPr>
            <a:xfrm>
              <a:off x="3537495" y="2587601"/>
              <a:ext cx="31108" cy="21594"/>
            </a:xfrm>
            <a:custGeom>
              <a:rect b="b" l="l" r="r" t="t"/>
              <a:pathLst>
                <a:path extrusionOk="0" h="320" w="461">
                  <a:moveTo>
                    <a:pt x="452" y="1"/>
                  </a:moveTo>
                  <a:lnTo>
                    <a:pt x="452" y="9"/>
                  </a:lnTo>
                  <a:lnTo>
                    <a:pt x="452" y="18"/>
                  </a:lnTo>
                  <a:lnTo>
                    <a:pt x="444" y="18"/>
                  </a:lnTo>
                  <a:lnTo>
                    <a:pt x="71" y="292"/>
                  </a:lnTo>
                  <a:lnTo>
                    <a:pt x="63" y="292"/>
                  </a:lnTo>
                  <a:lnTo>
                    <a:pt x="54" y="303"/>
                  </a:lnTo>
                  <a:lnTo>
                    <a:pt x="18" y="303"/>
                  </a:lnTo>
                  <a:lnTo>
                    <a:pt x="9" y="292"/>
                  </a:lnTo>
                  <a:cubicBezTo>
                    <a:pt x="9" y="292"/>
                    <a:pt x="1" y="292"/>
                    <a:pt x="1" y="284"/>
                  </a:cubicBezTo>
                  <a:lnTo>
                    <a:pt x="1" y="292"/>
                  </a:lnTo>
                  <a:cubicBezTo>
                    <a:pt x="1" y="303"/>
                    <a:pt x="1" y="311"/>
                    <a:pt x="9" y="311"/>
                  </a:cubicBezTo>
                  <a:lnTo>
                    <a:pt x="26" y="311"/>
                  </a:lnTo>
                  <a:lnTo>
                    <a:pt x="35" y="320"/>
                  </a:lnTo>
                  <a:lnTo>
                    <a:pt x="46" y="311"/>
                  </a:lnTo>
                  <a:lnTo>
                    <a:pt x="63" y="311"/>
                  </a:lnTo>
                  <a:lnTo>
                    <a:pt x="71" y="303"/>
                  </a:lnTo>
                  <a:lnTo>
                    <a:pt x="444" y="37"/>
                  </a:lnTo>
                  <a:lnTo>
                    <a:pt x="452" y="26"/>
                  </a:lnTo>
                  <a:lnTo>
                    <a:pt x="461" y="18"/>
                  </a:lnTo>
                  <a:lnTo>
                    <a:pt x="461" y="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1"/>
            <p:cNvSpPr/>
            <p:nvPr/>
          </p:nvSpPr>
          <p:spPr>
            <a:xfrm>
              <a:off x="3536955" y="2585982"/>
              <a:ext cx="31648" cy="21931"/>
            </a:xfrm>
            <a:custGeom>
              <a:rect b="b" l="l" r="r" t="t"/>
              <a:pathLst>
                <a:path extrusionOk="0" h="325" w="469">
                  <a:moveTo>
                    <a:pt x="426" y="0"/>
                  </a:moveTo>
                  <a:cubicBezTo>
                    <a:pt x="413" y="0"/>
                    <a:pt x="400" y="5"/>
                    <a:pt x="390" y="16"/>
                  </a:cubicBezTo>
                  <a:lnTo>
                    <a:pt x="17" y="282"/>
                  </a:lnTo>
                  <a:cubicBezTo>
                    <a:pt x="0" y="299"/>
                    <a:pt x="0" y="308"/>
                    <a:pt x="17" y="316"/>
                  </a:cubicBezTo>
                  <a:cubicBezTo>
                    <a:pt x="26" y="322"/>
                    <a:pt x="37" y="324"/>
                    <a:pt x="48" y="324"/>
                  </a:cubicBezTo>
                  <a:cubicBezTo>
                    <a:pt x="59" y="324"/>
                    <a:pt x="71" y="322"/>
                    <a:pt x="79" y="316"/>
                  </a:cubicBezTo>
                  <a:lnTo>
                    <a:pt x="452" y="42"/>
                  </a:lnTo>
                  <a:cubicBezTo>
                    <a:pt x="469" y="33"/>
                    <a:pt x="469" y="16"/>
                    <a:pt x="452" y="7"/>
                  </a:cubicBezTo>
                  <a:cubicBezTo>
                    <a:pt x="444" y="3"/>
                    <a:pt x="435" y="0"/>
                    <a:pt x="426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1"/>
            <p:cNvSpPr/>
            <p:nvPr/>
          </p:nvSpPr>
          <p:spPr>
            <a:xfrm>
              <a:off x="3537495" y="2592662"/>
              <a:ext cx="7288" cy="6815"/>
            </a:xfrm>
            <a:custGeom>
              <a:rect b="b" l="l" r="r" t="t"/>
              <a:pathLst>
                <a:path extrusionOk="0" h="101" w="108">
                  <a:moveTo>
                    <a:pt x="77" y="1"/>
                  </a:moveTo>
                  <a:cubicBezTo>
                    <a:pt x="74" y="1"/>
                    <a:pt x="68" y="4"/>
                    <a:pt x="63" y="4"/>
                  </a:cubicBezTo>
                  <a:cubicBezTo>
                    <a:pt x="54" y="15"/>
                    <a:pt x="46" y="15"/>
                    <a:pt x="35" y="23"/>
                  </a:cubicBezTo>
                  <a:lnTo>
                    <a:pt x="35" y="32"/>
                  </a:lnTo>
                  <a:cubicBezTo>
                    <a:pt x="35" y="40"/>
                    <a:pt x="26" y="49"/>
                    <a:pt x="18" y="58"/>
                  </a:cubicBezTo>
                  <a:cubicBezTo>
                    <a:pt x="9" y="68"/>
                    <a:pt x="1" y="77"/>
                    <a:pt x="1" y="85"/>
                  </a:cubicBezTo>
                  <a:lnTo>
                    <a:pt x="9" y="94"/>
                  </a:lnTo>
                  <a:cubicBezTo>
                    <a:pt x="14" y="98"/>
                    <a:pt x="18" y="100"/>
                    <a:pt x="22" y="100"/>
                  </a:cubicBezTo>
                  <a:cubicBezTo>
                    <a:pt x="26" y="100"/>
                    <a:pt x="31" y="98"/>
                    <a:pt x="35" y="94"/>
                  </a:cubicBezTo>
                  <a:cubicBezTo>
                    <a:pt x="54" y="94"/>
                    <a:pt x="63" y="85"/>
                    <a:pt x="71" y="85"/>
                  </a:cubicBezTo>
                  <a:cubicBezTo>
                    <a:pt x="80" y="77"/>
                    <a:pt x="99" y="58"/>
                    <a:pt x="107" y="49"/>
                  </a:cubicBezTo>
                  <a:lnTo>
                    <a:pt x="107" y="40"/>
                  </a:lnTo>
                  <a:lnTo>
                    <a:pt x="107" y="32"/>
                  </a:lnTo>
                  <a:cubicBezTo>
                    <a:pt x="99" y="23"/>
                    <a:pt x="99" y="15"/>
                    <a:pt x="88" y="15"/>
                  </a:cubicBezTo>
                  <a:lnTo>
                    <a:pt x="80" y="4"/>
                  </a:lnTo>
                  <a:cubicBezTo>
                    <a:pt x="80" y="1"/>
                    <a:pt x="79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1"/>
            <p:cNvSpPr/>
            <p:nvPr/>
          </p:nvSpPr>
          <p:spPr>
            <a:xfrm>
              <a:off x="3551328" y="2591178"/>
              <a:ext cx="7220" cy="6546"/>
            </a:xfrm>
            <a:custGeom>
              <a:rect b="b" l="l" r="r" t="t"/>
              <a:pathLst>
                <a:path extrusionOk="0" h="97" w="107">
                  <a:moveTo>
                    <a:pt x="62" y="1"/>
                  </a:moveTo>
                  <a:cubicBezTo>
                    <a:pt x="54" y="9"/>
                    <a:pt x="43" y="9"/>
                    <a:pt x="34" y="18"/>
                  </a:cubicBezTo>
                  <a:lnTo>
                    <a:pt x="34" y="26"/>
                  </a:lnTo>
                  <a:lnTo>
                    <a:pt x="9" y="54"/>
                  </a:lnTo>
                  <a:cubicBezTo>
                    <a:pt x="9" y="62"/>
                    <a:pt x="0" y="71"/>
                    <a:pt x="0" y="80"/>
                  </a:cubicBezTo>
                  <a:lnTo>
                    <a:pt x="0" y="90"/>
                  </a:lnTo>
                  <a:cubicBezTo>
                    <a:pt x="5" y="94"/>
                    <a:pt x="11" y="97"/>
                    <a:pt x="17" y="97"/>
                  </a:cubicBezTo>
                  <a:cubicBezTo>
                    <a:pt x="24" y="97"/>
                    <a:pt x="30" y="94"/>
                    <a:pt x="34" y="90"/>
                  </a:cubicBezTo>
                  <a:cubicBezTo>
                    <a:pt x="43" y="90"/>
                    <a:pt x="62" y="80"/>
                    <a:pt x="71" y="80"/>
                  </a:cubicBezTo>
                  <a:cubicBezTo>
                    <a:pt x="79" y="71"/>
                    <a:pt x="96" y="62"/>
                    <a:pt x="96" y="45"/>
                  </a:cubicBezTo>
                  <a:lnTo>
                    <a:pt x="107" y="37"/>
                  </a:lnTo>
                  <a:lnTo>
                    <a:pt x="96" y="26"/>
                  </a:lnTo>
                  <a:cubicBezTo>
                    <a:pt x="96" y="26"/>
                    <a:pt x="88" y="18"/>
                    <a:pt x="88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1"/>
            <p:cNvSpPr/>
            <p:nvPr/>
          </p:nvSpPr>
          <p:spPr>
            <a:xfrm>
              <a:off x="3539249" y="2572081"/>
              <a:ext cx="18017" cy="23348"/>
            </a:xfrm>
            <a:custGeom>
              <a:rect b="b" l="l" r="r" t="t"/>
              <a:pathLst>
                <a:path extrusionOk="0" h="346" w="267">
                  <a:moveTo>
                    <a:pt x="115" y="1"/>
                  </a:moveTo>
                  <a:lnTo>
                    <a:pt x="73" y="18"/>
                  </a:lnTo>
                  <a:cubicBezTo>
                    <a:pt x="62" y="54"/>
                    <a:pt x="54" y="88"/>
                    <a:pt x="37" y="116"/>
                  </a:cubicBezTo>
                  <a:cubicBezTo>
                    <a:pt x="28" y="141"/>
                    <a:pt x="20" y="160"/>
                    <a:pt x="9" y="186"/>
                  </a:cubicBezTo>
                  <a:cubicBezTo>
                    <a:pt x="0" y="222"/>
                    <a:pt x="9" y="248"/>
                    <a:pt x="9" y="284"/>
                  </a:cubicBezTo>
                  <a:lnTo>
                    <a:pt x="9" y="328"/>
                  </a:lnTo>
                  <a:lnTo>
                    <a:pt x="9" y="337"/>
                  </a:lnTo>
                  <a:cubicBezTo>
                    <a:pt x="9" y="345"/>
                    <a:pt x="20" y="345"/>
                    <a:pt x="28" y="345"/>
                  </a:cubicBezTo>
                  <a:cubicBezTo>
                    <a:pt x="45" y="337"/>
                    <a:pt x="62" y="328"/>
                    <a:pt x="73" y="309"/>
                  </a:cubicBezTo>
                  <a:cubicBezTo>
                    <a:pt x="81" y="292"/>
                    <a:pt x="73" y="267"/>
                    <a:pt x="73" y="248"/>
                  </a:cubicBezTo>
                  <a:cubicBezTo>
                    <a:pt x="62" y="194"/>
                    <a:pt x="98" y="160"/>
                    <a:pt x="107" y="107"/>
                  </a:cubicBezTo>
                  <a:cubicBezTo>
                    <a:pt x="107" y="107"/>
                    <a:pt x="126" y="107"/>
                    <a:pt x="126" y="116"/>
                  </a:cubicBezTo>
                  <a:lnTo>
                    <a:pt x="126" y="169"/>
                  </a:lnTo>
                  <a:cubicBezTo>
                    <a:pt x="126" y="177"/>
                    <a:pt x="126" y="186"/>
                    <a:pt x="135" y="194"/>
                  </a:cubicBezTo>
                  <a:lnTo>
                    <a:pt x="152" y="213"/>
                  </a:lnTo>
                  <a:cubicBezTo>
                    <a:pt x="179" y="231"/>
                    <a:pt x="188" y="275"/>
                    <a:pt x="205" y="309"/>
                  </a:cubicBezTo>
                  <a:cubicBezTo>
                    <a:pt x="205" y="318"/>
                    <a:pt x="208" y="321"/>
                    <a:pt x="212" y="321"/>
                  </a:cubicBezTo>
                  <a:cubicBezTo>
                    <a:pt x="218" y="321"/>
                    <a:pt x="226" y="315"/>
                    <a:pt x="233" y="309"/>
                  </a:cubicBezTo>
                  <a:cubicBezTo>
                    <a:pt x="241" y="301"/>
                    <a:pt x="267" y="292"/>
                    <a:pt x="258" y="267"/>
                  </a:cubicBezTo>
                  <a:cubicBezTo>
                    <a:pt x="258" y="267"/>
                    <a:pt x="258" y="256"/>
                    <a:pt x="250" y="256"/>
                  </a:cubicBezTo>
                  <a:cubicBezTo>
                    <a:pt x="241" y="239"/>
                    <a:pt x="233" y="231"/>
                    <a:pt x="222" y="222"/>
                  </a:cubicBezTo>
                  <a:cubicBezTo>
                    <a:pt x="213" y="194"/>
                    <a:pt x="196" y="177"/>
                    <a:pt x="196" y="150"/>
                  </a:cubicBezTo>
                  <a:cubicBezTo>
                    <a:pt x="188" y="107"/>
                    <a:pt x="222" y="62"/>
                    <a:pt x="213" y="18"/>
                  </a:cubicBezTo>
                  <a:lnTo>
                    <a:pt x="213" y="9"/>
                  </a:lnTo>
                  <a:lnTo>
                    <a:pt x="205" y="9"/>
                  </a:lnTo>
                  <a:cubicBezTo>
                    <a:pt x="179" y="1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1"/>
            <p:cNvSpPr/>
            <p:nvPr/>
          </p:nvSpPr>
          <p:spPr>
            <a:xfrm>
              <a:off x="3538102" y="2557033"/>
              <a:ext cx="25777" cy="16533"/>
            </a:xfrm>
            <a:custGeom>
              <a:rect b="b" l="l" r="r" t="t"/>
              <a:pathLst>
                <a:path extrusionOk="0" h="245" w="382">
                  <a:moveTo>
                    <a:pt x="160" y="0"/>
                  </a:moveTo>
                  <a:cubicBezTo>
                    <a:pt x="143" y="11"/>
                    <a:pt x="115" y="19"/>
                    <a:pt x="98" y="36"/>
                  </a:cubicBezTo>
                  <a:cubicBezTo>
                    <a:pt x="90" y="45"/>
                    <a:pt x="79" y="53"/>
                    <a:pt x="62" y="72"/>
                  </a:cubicBezTo>
                  <a:cubicBezTo>
                    <a:pt x="45" y="89"/>
                    <a:pt x="37" y="81"/>
                    <a:pt x="9" y="89"/>
                  </a:cubicBezTo>
                  <a:cubicBezTo>
                    <a:pt x="0" y="98"/>
                    <a:pt x="0" y="117"/>
                    <a:pt x="0" y="134"/>
                  </a:cubicBezTo>
                  <a:cubicBezTo>
                    <a:pt x="7" y="136"/>
                    <a:pt x="13" y="136"/>
                    <a:pt x="20" y="136"/>
                  </a:cubicBezTo>
                  <a:cubicBezTo>
                    <a:pt x="51" y="136"/>
                    <a:pt x="83" y="121"/>
                    <a:pt x="98" y="98"/>
                  </a:cubicBezTo>
                  <a:lnTo>
                    <a:pt x="98" y="98"/>
                  </a:lnTo>
                  <a:cubicBezTo>
                    <a:pt x="107" y="126"/>
                    <a:pt x="98" y="151"/>
                    <a:pt x="90" y="170"/>
                  </a:cubicBezTo>
                  <a:cubicBezTo>
                    <a:pt x="79" y="196"/>
                    <a:pt x="79" y="204"/>
                    <a:pt x="90" y="241"/>
                  </a:cubicBezTo>
                  <a:lnTo>
                    <a:pt x="107" y="241"/>
                  </a:lnTo>
                  <a:cubicBezTo>
                    <a:pt x="118" y="241"/>
                    <a:pt x="126" y="244"/>
                    <a:pt x="135" y="244"/>
                  </a:cubicBezTo>
                  <a:cubicBezTo>
                    <a:pt x="140" y="244"/>
                    <a:pt x="145" y="243"/>
                    <a:pt x="152" y="241"/>
                  </a:cubicBezTo>
                  <a:cubicBezTo>
                    <a:pt x="169" y="241"/>
                    <a:pt x="196" y="241"/>
                    <a:pt x="213" y="232"/>
                  </a:cubicBezTo>
                  <a:lnTo>
                    <a:pt x="230" y="232"/>
                  </a:lnTo>
                  <a:cubicBezTo>
                    <a:pt x="230" y="232"/>
                    <a:pt x="230" y="224"/>
                    <a:pt x="239" y="213"/>
                  </a:cubicBezTo>
                  <a:cubicBezTo>
                    <a:pt x="258" y="170"/>
                    <a:pt x="267" y="126"/>
                    <a:pt x="267" y="81"/>
                  </a:cubicBezTo>
                  <a:lnTo>
                    <a:pt x="320" y="81"/>
                  </a:lnTo>
                  <a:lnTo>
                    <a:pt x="320" y="98"/>
                  </a:lnTo>
                  <a:cubicBezTo>
                    <a:pt x="328" y="117"/>
                    <a:pt x="320" y="134"/>
                    <a:pt x="320" y="151"/>
                  </a:cubicBezTo>
                  <a:cubicBezTo>
                    <a:pt x="320" y="151"/>
                    <a:pt x="337" y="170"/>
                    <a:pt x="345" y="170"/>
                  </a:cubicBezTo>
                  <a:cubicBezTo>
                    <a:pt x="345" y="151"/>
                    <a:pt x="364" y="134"/>
                    <a:pt x="373" y="117"/>
                  </a:cubicBezTo>
                  <a:cubicBezTo>
                    <a:pt x="381" y="98"/>
                    <a:pt x="373" y="81"/>
                    <a:pt x="364" y="64"/>
                  </a:cubicBezTo>
                  <a:cubicBezTo>
                    <a:pt x="345" y="36"/>
                    <a:pt x="303" y="19"/>
                    <a:pt x="275" y="19"/>
                  </a:cubicBezTo>
                  <a:cubicBezTo>
                    <a:pt x="258" y="11"/>
                    <a:pt x="250" y="0"/>
                    <a:pt x="230" y="0"/>
                  </a:cubicBezTo>
                  <a:cubicBezTo>
                    <a:pt x="222" y="0"/>
                    <a:pt x="213" y="11"/>
                    <a:pt x="196" y="11"/>
                  </a:cubicBezTo>
                  <a:cubicBezTo>
                    <a:pt x="169" y="11"/>
                    <a:pt x="169" y="0"/>
                    <a:pt x="160" y="0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1"/>
            <p:cNvSpPr/>
            <p:nvPr/>
          </p:nvSpPr>
          <p:spPr>
            <a:xfrm>
              <a:off x="3558481" y="2567357"/>
              <a:ext cx="3644" cy="2902"/>
            </a:xfrm>
            <a:custGeom>
              <a:rect b="b" l="l" r="r" t="t"/>
              <a:pathLst>
                <a:path extrusionOk="0" h="43" w="54">
                  <a:moveTo>
                    <a:pt x="18" y="0"/>
                  </a:moveTo>
                  <a:cubicBezTo>
                    <a:pt x="16" y="0"/>
                    <a:pt x="13" y="2"/>
                    <a:pt x="9" y="7"/>
                  </a:cubicBezTo>
                  <a:cubicBezTo>
                    <a:pt x="1" y="7"/>
                    <a:pt x="1" y="17"/>
                    <a:pt x="1" y="17"/>
                  </a:cubicBezTo>
                  <a:lnTo>
                    <a:pt x="1" y="26"/>
                  </a:lnTo>
                  <a:cubicBezTo>
                    <a:pt x="1" y="34"/>
                    <a:pt x="9" y="34"/>
                    <a:pt x="9" y="34"/>
                  </a:cubicBezTo>
                  <a:cubicBezTo>
                    <a:pt x="18" y="43"/>
                    <a:pt x="26" y="43"/>
                    <a:pt x="35" y="43"/>
                  </a:cubicBezTo>
                  <a:cubicBezTo>
                    <a:pt x="35" y="43"/>
                    <a:pt x="43" y="43"/>
                    <a:pt x="43" y="34"/>
                  </a:cubicBezTo>
                  <a:cubicBezTo>
                    <a:pt x="54" y="34"/>
                    <a:pt x="54" y="26"/>
                    <a:pt x="54" y="26"/>
                  </a:cubicBezTo>
                  <a:lnTo>
                    <a:pt x="43" y="17"/>
                  </a:lnTo>
                  <a:lnTo>
                    <a:pt x="26" y="7"/>
                  </a:lnTo>
                  <a:cubicBezTo>
                    <a:pt x="22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1"/>
            <p:cNvSpPr/>
            <p:nvPr/>
          </p:nvSpPr>
          <p:spPr>
            <a:xfrm>
              <a:off x="3535673" y="2563039"/>
              <a:ext cx="3037" cy="3104"/>
            </a:xfrm>
            <a:custGeom>
              <a:rect b="b" l="l" r="r" t="t"/>
              <a:pathLst>
                <a:path extrusionOk="0" h="46" w="45">
                  <a:moveTo>
                    <a:pt x="9" y="0"/>
                  </a:moveTo>
                  <a:lnTo>
                    <a:pt x="9" y="9"/>
                  </a:lnTo>
                  <a:cubicBezTo>
                    <a:pt x="0" y="18"/>
                    <a:pt x="0" y="28"/>
                    <a:pt x="9" y="37"/>
                  </a:cubicBezTo>
                  <a:cubicBezTo>
                    <a:pt x="9" y="37"/>
                    <a:pt x="9" y="45"/>
                    <a:pt x="19" y="45"/>
                  </a:cubicBezTo>
                  <a:lnTo>
                    <a:pt x="36" y="45"/>
                  </a:lnTo>
                  <a:lnTo>
                    <a:pt x="36" y="37"/>
                  </a:lnTo>
                  <a:cubicBezTo>
                    <a:pt x="36" y="37"/>
                    <a:pt x="36" y="18"/>
                    <a:pt x="45" y="18"/>
                  </a:cubicBezTo>
                  <a:cubicBezTo>
                    <a:pt x="45" y="9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1"/>
            <p:cNvSpPr/>
            <p:nvPr/>
          </p:nvSpPr>
          <p:spPr>
            <a:xfrm>
              <a:off x="3990016" y="2245274"/>
              <a:ext cx="9582" cy="25170"/>
            </a:xfrm>
            <a:custGeom>
              <a:rect b="b" l="l" r="r" t="t"/>
              <a:pathLst>
                <a:path extrusionOk="0" h="373" w="142">
                  <a:moveTo>
                    <a:pt x="133" y="0"/>
                  </a:moveTo>
                  <a:lnTo>
                    <a:pt x="1" y="362"/>
                  </a:lnTo>
                  <a:lnTo>
                    <a:pt x="18" y="37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1"/>
            <p:cNvSpPr/>
            <p:nvPr/>
          </p:nvSpPr>
          <p:spPr>
            <a:xfrm>
              <a:off x="4022406" y="2248850"/>
              <a:ext cx="20986" cy="17342"/>
            </a:xfrm>
            <a:custGeom>
              <a:rect b="b" l="l" r="r" t="t"/>
              <a:pathLst>
                <a:path extrusionOk="0" h="257" w="311">
                  <a:moveTo>
                    <a:pt x="9" y="1"/>
                  </a:moveTo>
                  <a:lnTo>
                    <a:pt x="0" y="9"/>
                  </a:lnTo>
                  <a:lnTo>
                    <a:pt x="292" y="256"/>
                  </a:lnTo>
                  <a:lnTo>
                    <a:pt x="311" y="24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1"/>
            <p:cNvSpPr/>
            <p:nvPr/>
          </p:nvSpPr>
          <p:spPr>
            <a:xfrm>
              <a:off x="4010327" y="2231440"/>
              <a:ext cx="6073" cy="7288"/>
            </a:xfrm>
            <a:custGeom>
              <a:rect b="b" l="l" r="r" t="t"/>
              <a:pathLst>
                <a:path extrusionOk="0" h="108" w="90">
                  <a:moveTo>
                    <a:pt x="28" y="1"/>
                  </a:moveTo>
                  <a:lnTo>
                    <a:pt x="0" y="27"/>
                  </a:lnTo>
                  <a:lnTo>
                    <a:pt x="0" y="46"/>
                  </a:lnTo>
                  <a:lnTo>
                    <a:pt x="0" y="71"/>
                  </a:lnTo>
                  <a:cubicBezTo>
                    <a:pt x="0" y="80"/>
                    <a:pt x="0" y="88"/>
                    <a:pt x="11" y="99"/>
                  </a:cubicBezTo>
                  <a:lnTo>
                    <a:pt x="19" y="99"/>
                  </a:lnTo>
                  <a:cubicBezTo>
                    <a:pt x="28" y="99"/>
                    <a:pt x="28" y="107"/>
                    <a:pt x="36" y="107"/>
                  </a:cubicBezTo>
                  <a:lnTo>
                    <a:pt x="53" y="107"/>
                  </a:lnTo>
                  <a:cubicBezTo>
                    <a:pt x="64" y="107"/>
                    <a:pt x="73" y="107"/>
                    <a:pt x="81" y="99"/>
                  </a:cubicBezTo>
                  <a:lnTo>
                    <a:pt x="90" y="88"/>
                  </a:lnTo>
                  <a:cubicBezTo>
                    <a:pt x="90" y="63"/>
                    <a:pt x="81" y="35"/>
                    <a:pt x="73" y="1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1"/>
            <p:cNvSpPr/>
            <p:nvPr/>
          </p:nvSpPr>
          <p:spPr>
            <a:xfrm>
              <a:off x="4009720" y="2229416"/>
              <a:ext cx="8570" cy="8975"/>
            </a:xfrm>
            <a:custGeom>
              <a:rect b="b" l="l" r="r" t="t"/>
              <a:pathLst>
                <a:path extrusionOk="0" h="133" w="127">
                  <a:moveTo>
                    <a:pt x="61" y="1"/>
                  </a:moveTo>
                  <a:cubicBezTo>
                    <a:pt x="57" y="1"/>
                    <a:pt x="51" y="2"/>
                    <a:pt x="45" y="3"/>
                  </a:cubicBezTo>
                  <a:cubicBezTo>
                    <a:pt x="20" y="12"/>
                    <a:pt x="1" y="48"/>
                    <a:pt x="1" y="65"/>
                  </a:cubicBezTo>
                  <a:cubicBezTo>
                    <a:pt x="9" y="84"/>
                    <a:pt x="1" y="101"/>
                    <a:pt x="9" y="118"/>
                  </a:cubicBezTo>
                  <a:cubicBezTo>
                    <a:pt x="9" y="126"/>
                    <a:pt x="19" y="132"/>
                    <a:pt x="25" y="132"/>
                  </a:cubicBezTo>
                  <a:cubicBezTo>
                    <a:pt x="27" y="132"/>
                    <a:pt x="28" y="131"/>
                    <a:pt x="28" y="129"/>
                  </a:cubicBezTo>
                  <a:cubicBezTo>
                    <a:pt x="28" y="118"/>
                    <a:pt x="20" y="101"/>
                    <a:pt x="20" y="84"/>
                  </a:cubicBezTo>
                  <a:lnTo>
                    <a:pt x="20" y="65"/>
                  </a:lnTo>
                  <a:cubicBezTo>
                    <a:pt x="20" y="48"/>
                    <a:pt x="37" y="40"/>
                    <a:pt x="45" y="40"/>
                  </a:cubicBezTo>
                  <a:lnTo>
                    <a:pt x="62" y="40"/>
                  </a:lnTo>
                  <a:cubicBezTo>
                    <a:pt x="82" y="48"/>
                    <a:pt x="82" y="65"/>
                    <a:pt x="90" y="84"/>
                  </a:cubicBezTo>
                  <a:lnTo>
                    <a:pt x="90" y="118"/>
                  </a:lnTo>
                  <a:lnTo>
                    <a:pt x="116" y="129"/>
                  </a:lnTo>
                  <a:cubicBezTo>
                    <a:pt x="126" y="118"/>
                    <a:pt x="116" y="93"/>
                    <a:pt x="116" y="93"/>
                  </a:cubicBezTo>
                  <a:cubicBezTo>
                    <a:pt x="108" y="68"/>
                    <a:pt x="107" y="1"/>
                    <a:pt x="61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1"/>
            <p:cNvSpPr/>
            <p:nvPr/>
          </p:nvSpPr>
          <p:spPr>
            <a:xfrm>
              <a:off x="3985157" y="2270984"/>
              <a:ext cx="33133" cy="17477"/>
            </a:xfrm>
            <a:custGeom>
              <a:rect b="b" l="l" r="r" t="t"/>
              <a:pathLst>
                <a:path extrusionOk="0" h="259" w="491">
                  <a:moveTo>
                    <a:pt x="480" y="0"/>
                  </a:moveTo>
                  <a:lnTo>
                    <a:pt x="480" y="9"/>
                  </a:lnTo>
                  <a:lnTo>
                    <a:pt x="82" y="239"/>
                  </a:lnTo>
                  <a:lnTo>
                    <a:pt x="20" y="239"/>
                  </a:lnTo>
                  <a:lnTo>
                    <a:pt x="1" y="222"/>
                  </a:lnTo>
                  <a:lnTo>
                    <a:pt x="1" y="230"/>
                  </a:lnTo>
                  <a:cubicBezTo>
                    <a:pt x="1" y="239"/>
                    <a:pt x="11" y="247"/>
                    <a:pt x="20" y="247"/>
                  </a:cubicBezTo>
                  <a:lnTo>
                    <a:pt x="28" y="258"/>
                  </a:lnTo>
                  <a:lnTo>
                    <a:pt x="73" y="258"/>
                  </a:lnTo>
                  <a:lnTo>
                    <a:pt x="82" y="247"/>
                  </a:lnTo>
                  <a:lnTo>
                    <a:pt x="480" y="17"/>
                  </a:lnTo>
                  <a:lnTo>
                    <a:pt x="490" y="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1"/>
            <p:cNvSpPr/>
            <p:nvPr/>
          </p:nvSpPr>
          <p:spPr>
            <a:xfrm>
              <a:off x="3985157" y="2268082"/>
              <a:ext cx="33673" cy="19502"/>
            </a:xfrm>
            <a:custGeom>
              <a:rect b="b" l="l" r="r" t="t"/>
              <a:pathLst>
                <a:path extrusionOk="0" h="289" w="499">
                  <a:moveTo>
                    <a:pt x="450" y="1"/>
                  </a:moveTo>
                  <a:cubicBezTo>
                    <a:pt x="439" y="1"/>
                    <a:pt x="427" y="3"/>
                    <a:pt x="418" y="7"/>
                  </a:cubicBezTo>
                  <a:lnTo>
                    <a:pt x="20" y="248"/>
                  </a:lnTo>
                  <a:cubicBezTo>
                    <a:pt x="1" y="256"/>
                    <a:pt x="1" y="273"/>
                    <a:pt x="20" y="282"/>
                  </a:cubicBezTo>
                  <a:cubicBezTo>
                    <a:pt x="28" y="286"/>
                    <a:pt x="39" y="288"/>
                    <a:pt x="51" y="288"/>
                  </a:cubicBezTo>
                  <a:cubicBezTo>
                    <a:pt x="62" y="288"/>
                    <a:pt x="73" y="286"/>
                    <a:pt x="82" y="282"/>
                  </a:cubicBezTo>
                  <a:lnTo>
                    <a:pt x="480" y="52"/>
                  </a:lnTo>
                  <a:cubicBezTo>
                    <a:pt x="499" y="35"/>
                    <a:pt x="499" y="24"/>
                    <a:pt x="480" y="7"/>
                  </a:cubicBezTo>
                  <a:cubicBezTo>
                    <a:pt x="471" y="3"/>
                    <a:pt x="460" y="1"/>
                    <a:pt x="45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1"/>
            <p:cNvSpPr/>
            <p:nvPr/>
          </p:nvSpPr>
          <p:spPr>
            <a:xfrm>
              <a:off x="3999531" y="2268555"/>
              <a:ext cx="31243" cy="20446"/>
            </a:xfrm>
            <a:custGeom>
              <a:rect b="b" l="l" r="r" t="t"/>
              <a:pathLst>
                <a:path extrusionOk="0" h="303" w="463">
                  <a:moveTo>
                    <a:pt x="454" y="0"/>
                  </a:moveTo>
                  <a:lnTo>
                    <a:pt x="81" y="275"/>
                  </a:lnTo>
                  <a:lnTo>
                    <a:pt x="73" y="275"/>
                  </a:lnTo>
                  <a:lnTo>
                    <a:pt x="73" y="283"/>
                  </a:lnTo>
                  <a:lnTo>
                    <a:pt x="20" y="283"/>
                  </a:lnTo>
                  <a:cubicBezTo>
                    <a:pt x="11" y="275"/>
                    <a:pt x="11" y="275"/>
                    <a:pt x="1" y="266"/>
                  </a:cubicBezTo>
                  <a:lnTo>
                    <a:pt x="1" y="275"/>
                  </a:lnTo>
                  <a:cubicBezTo>
                    <a:pt x="11" y="283"/>
                    <a:pt x="11" y="294"/>
                    <a:pt x="20" y="294"/>
                  </a:cubicBezTo>
                  <a:lnTo>
                    <a:pt x="28" y="303"/>
                  </a:lnTo>
                  <a:lnTo>
                    <a:pt x="64" y="303"/>
                  </a:lnTo>
                  <a:lnTo>
                    <a:pt x="64" y="294"/>
                  </a:lnTo>
                  <a:lnTo>
                    <a:pt x="81" y="294"/>
                  </a:lnTo>
                  <a:lnTo>
                    <a:pt x="454" y="17"/>
                  </a:lnTo>
                  <a:lnTo>
                    <a:pt x="462" y="9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1"/>
            <p:cNvSpPr/>
            <p:nvPr/>
          </p:nvSpPr>
          <p:spPr>
            <a:xfrm>
              <a:off x="3999531" y="2265855"/>
              <a:ext cx="31783" cy="22133"/>
            </a:xfrm>
            <a:custGeom>
              <a:rect b="b" l="l" r="r" t="t"/>
              <a:pathLst>
                <a:path extrusionOk="0" h="328" w="471">
                  <a:moveTo>
                    <a:pt x="431" y="1"/>
                  </a:moveTo>
                  <a:cubicBezTo>
                    <a:pt x="413" y="1"/>
                    <a:pt x="398" y="7"/>
                    <a:pt x="392" y="15"/>
                  </a:cubicBezTo>
                  <a:lnTo>
                    <a:pt x="20" y="289"/>
                  </a:lnTo>
                  <a:cubicBezTo>
                    <a:pt x="1" y="298"/>
                    <a:pt x="1" y="315"/>
                    <a:pt x="20" y="323"/>
                  </a:cubicBezTo>
                  <a:cubicBezTo>
                    <a:pt x="25" y="327"/>
                    <a:pt x="31" y="328"/>
                    <a:pt x="37" y="328"/>
                  </a:cubicBezTo>
                  <a:cubicBezTo>
                    <a:pt x="52" y="328"/>
                    <a:pt x="69" y="321"/>
                    <a:pt x="81" y="315"/>
                  </a:cubicBezTo>
                  <a:lnTo>
                    <a:pt x="454" y="40"/>
                  </a:lnTo>
                  <a:cubicBezTo>
                    <a:pt x="471" y="32"/>
                    <a:pt x="471" y="15"/>
                    <a:pt x="454" y="4"/>
                  </a:cubicBezTo>
                  <a:cubicBezTo>
                    <a:pt x="446" y="2"/>
                    <a:pt x="438" y="1"/>
                    <a:pt x="431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1"/>
            <p:cNvSpPr/>
            <p:nvPr/>
          </p:nvSpPr>
          <p:spPr>
            <a:xfrm>
              <a:off x="4000273" y="2272671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62" y="1"/>
                  </a:moveTo>
                  <a:cubicBezTo>
                    <a:pt x="53" y="9"/>
                    <a:pt x="43" y="9"/>
                    <a:pt x="34" y="20"/>
                  </a:cubicBezTo>
                  <a:lnTo>
                    <a:pt x="34" y="29"/>
                  </a:lnTo>
                  <a:cubicBezTo>
                    <a:pt x="26" y="37"/>
                    <a:pt x="17" y="46"/>
                    <a:pt x="9" y="54"/>
                  </a:cubicBezTo>
                  <a:cubicBezTo>
                    <a:pt x="0" y="63"/>
                    <a:pt x="0" y="73"/>
                    <a:pt x="0" y="82"/>
                  </a:cubicBezTo>
                  <a:lnTo>
                    <a:pt x="0" y="90"/>
                  </a:lnTo>
                  <a:cubicBezTo>
                    <a:pt x="9" y="99"/>
                    <a:pt x="26" y="99"/>
                    <a:pt x="34" y="99"/>
                  </a:cubicBezTo>
                  <a:cubicBezTo>
                    <a:pt x="43" y="90"/>
                    <a:pt x="53" y="90"/>
                    <a:pt x="70" y="82"/>
                  </a:cubicBezTo>
                  <a:cubicBezTo>
                    <a:pt x="79" y="73"/>
                    <a:pt x="96" y="63"/>
                    <a:pt x="96" y="46"/>
                  </a:cubicBezTo>
                  <a:lnTo>
                    <a:pt x="107" y="37"/>
                  </a:lnTo>
                  <a:lnTo>
                    <a:pt x="96" y="37"/>
                  </a:lnTo>
                  <a:cubicBezTo>
                    <a:pt x="96" y="29"/>
                    <a:pt x="87" y="20"/>
                    <a:pt x="87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1"/>
            <p:cNvSpPr/>
            <p:nvPr/>
          </p:nvSpPr>
          <p:spPr>
            <a:xfrm>
              <a:off x="4013296" y="2270984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90" y="0"/>
                  </a:moveTo>
                  <a:cubicBezTo>
                    <a:pt x="82" y="0"/>
                    <a:pt x="73" y="0"/>
                    <a:pt x="73" y="9"/>
                  </a:cubicBezTo>
                  <a:cubicBezTo>
                    <a:pt x="63" y="9"/>
                    <a:pt x="46" y="17"/>
                    <a:pt x="37" y="17"/>
                  </a:cubicBezTo>
                  <a:lnTo>
                    <a:pt x="46" y="26"/>
                  </a:lnTo>
                  <a:cubicBezTo>
                    <a:pt x="37" y="45"/>
                    <a:pt x="29" y="45"/>
                    <a:pt x="20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lnTo>
                    <a:pt x="9" y="88"/>
                  </a:lnTo>
                  <a:cubicBezTo>
                    <a:pt x="20" y="98"/>
                    <a:pt x="29" y="98"/>
                    <a:pt x="46" y="98"/>
                  </a:cubicBezTo>
                  <a:cubicBezTo>
                    <a:pt x="54" y="88"/>
                    <a:pt x="63" y="88"/>
                    <a:pt x="73" y="79"/>
                  </a:cubicBezTo>
                  <a:cubicBezTo>
                    <a:pt x="90" y="71"/>
                    <a:pt x="99" y="62"/>
                    <a:pt x="107" y="45"/>
                  </a:cubicBezTo>
                  <a:lnTo>
                    <a:pt x="107" y="34"/>
                  </a:lnTo>
                  <a:cubicBezTo>
                    <a:pt x="99" y="26"/>
                    <a:pt x="99" y="17"/>
                    <a:pt x="90" y="9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1"/>
            <p:cNvSpPr/>
            <p:nvPr/>
          </p:nvSpPr>
          <p:spPr>
            <a:xfrm>
              <a:off x="4001960" y="2251752"/>
              <a:ext cx="18017" cy="23483"/>
            </a:xfrm>
            <a:custGeom>
              <a:rect b="b" l="l" r="r" t="t"/>
              <a:pathLst>
                <a:path extrusionOk="0" h="348" w="267">
                  <a:moveTo>
                    <a:pt x="107" y="0"/>
                  </a:moveTo>
                  <a:lnTo>
                    <a:pt x="62" y="19"/>
                  </a:lnTo>
                  <a:cubicBezTo>
                    <a:pt x="62" y="53"/>
                    <a:pt x="45" y="90"/>
                    <a:pt x="37" y="126"/>
                  </a:cubicBezTo>
                  <a:cubicBezTo>
                    <a:pt x="28" y="143"/>
                    <a:pt x="9" y="170"/>
                    <a:pt x="9" y="188"/>
                  </a:cubicBezTo>
                  <a:cubicBezTo>
                    <a:pt x="1" y="224"/>
                    <a:pt x="1" y="249"/>
                    <a:pt x="1" y="285"/>
                  </a:cubicBezTo>
                  <a:cubicBezTo>
                    <a:pt x="1" y="302"/>
                    <a:pt x="1" y="319"/>
                    <a:pt x="9" y="330"/>
                  </a:cubicBezTo>
                  <a:cubicBezTo>
                    <a:pt x="9" y="339"/>
                    <a:pt x="1" y="339"/>
                    <a:pt x="9" y="347"/>
                  </a:cubicBezTo>
                  <a:lnTo>
                    <a:pt x="28" y="347"/>
                  </a:lnTo>
                  <a:cubicBezTo>
                    <a:pt x="45" y="347"/>
                    <a:pt x="54" y="330"/>
                    <a:pt x="62" y="311"/>
                  </a:cubicBezTo>
                  <a:cubicBezTo>
                    <a:pt x="71" y="294"/>
                    <a:pt x="71" y="266"/>
                    <a:pt x="62" y="249"/>
                  </a:cubicBezTo>
                  <a:cubicBezTo>
                    <a:pt x="62" y="205"/>
                    <a:pt x="99" y="160"/>
                    <a:pt x="107" y="117"/>
                  </a:cubicBezTo>
                  <a:cubicBezTo>
                    <a:pt x="107" y="112"/>
                    <a:pt x="109" y="109"/>
                    <a:pt x="111" y="109"/>
                  </a:cubicBezTo>
                  <a:cubicBezTo>
                    <a:pt x="114" y="109"/>
                    <a:pt x="116" y="112"/>
                    <a:pt x="116" y="117"/>
                  </a:cubicBezTo>
                  <a:cubicBezTo>
                    <a:pt x="124" y="134"/>
                    <a:pt x="124" y="151"/>
                    <a:pt x="124" y="179"/>
                  </a:cubicBezTo>
                  <a:lnTo>
                    <a:pt x="124" y="196"/>
                  </a:lnTo>
                  <a:cubicBezTo>
                    <a:pt x="135" y="205"/>
                    <a:pt x="143" y="205"/>
                    <a:pt x="143" y="213"/>
                  </a:cubicBezTo>
                  <a:cubicBezTo>
                    <a:pt x="177" y="241"/>
                    <a:pt x="188" y="277"/>
                    <a:pt x="197" y="311"/>
                  </a:cubicBezTo>
                  <a:cubicBezTo>
                    <a:pt x="200" y="319"/>
                    <a:pt x="205" y="322"/>
                    <a:pt x="210" y="322"/>
                  </a:cubicBezTo>
                  <a:cubicBezTo>
                    <a:pt x="218" y="322"/>
                    <a:pt x="226" y="316"/>
                    <a:pt x="231" y="311"/>
                  </a:cubicBezTo>
                  <a:cubicBezTo>
                    <a:pt x="241" y="302"/>
                    <a:pt x="267" y="294"/>
                    <a:pt x="258" y="277"/>
                  </a:cubicBezTo>
                  <a:cubicBezTo>
                    <a:pt x="258" y="266"/>
                    <a:pt x="250" y="266"/>
                    <a:pt x="250" y="258"/>
                  </a:cubicBezTo>
                  <a:cubicBezTo>
                    <a:pt x="241" y="249"/>
                    <a:pt x="231" y="232"/>
                    <a:pt x="222" y="224"/>
                  </a:cubicBezTo>
                  <a:cubicBezTo>
                    <a:pt x="205" y="205"/>
                    <a:pt x="197" y="179"/>
                    <a:pt x="188" y="160"/>
                  </a:cubicBezTo>
                  <a:cubicBezTo>
                    <a:pt x="188" y="107"/>
                    <a:pt x="214" y="64"/>
                    <a:pt x="214" y="19"/>
                  </a:cubicBezTo>
                  <a:lnTo>
                    <a:pt x="214" y="11"/>
                  </a:lnTo>
                  <a:lnTo>
                    <a:pt x="205" y="11"/>
                  </a:lnTo>
                  <a:cubicBezTo>
                    <a:pt x="169" y="11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1"/>
            <p:cNvSpPr/>
            <p:nvPr/>
          </p:nvSpPr>
          <p:spPr>
            <a:xfrm>
              <a:off x="4000813" y="2236771"/>
              <a:ext cx="25238" cy="16870"/>
            </a:xfrm>
            <a:custGeom>
              <a:rect b="b" l="l" r="r" t="t"/>
              <a:pathLst>
                <a:path extrusionOk="0" h="250" w="374">
                  <a:moveTo>
                    <a:pt x="222" y="1"/>
                  </a:moveTo>
                  <a:cubicBezTo>
                    <a:pt x="214" y="1"/>
                    <a:pt x="205" y="9"/>
                    <a:pt x="186" y="20"/>
                  </a:cubicBezTo>
                  <a:cubicBezTo>
                    <a:pt x="172" y="20"/>
                    <a:pt x="169" y="7"/>
                    <a:pt x="164" y="7"/>
                  </a:cubicBezTo>
                  <a:cubicBezTo>
                    <a:pt x="163" y="7"/>
                    <a:pt x="162" y="8"/>
                    <a:pt x="160" y="9"/>
                  </a:cubicBezTo>
                  <a:cubicBezTo>
                    <a:pt x="133" y="9"/>
                    <a:pt x="116" y="20"/>
                    <a:pt x="99" y="37"/>
                  </a:cubicBezTo>
                  <a:cubicBezTo>
                    <a:pt x="88" y="45"/>
                    <a:pt x="71" y="54"/>
                    <a:pt x="62" y="73"/>
                  </a:cubicBezTo>
                  <a:cubicBezTo>
                    <a:pt x="45" y="90"/>
                    <a:pt x="26" y="82"/>
                    <a:pt x="9" y="90"/>
                  </a:cubicBezTo>
                  <a:cubicBezTo>
                    <a:pt x="1" y="99"/>
                    <a:pt x="1" y="126"/>
                    <a:pt x="1" y="135"/>
                  </a:cubicBezTo>
                  <a:cubicBezTo>
                    <a:pt x="7" y="136"/>
                    <a:pt x="13" y="137"/>
                    <a:pt x="19" y="137"/>
                  </a:cubicBezTo>
                  <a:cubicBezTo>
                    <a:pt x="47" y="137"/>
                    <a:pt x="76" y="121"/>
                    <a:pt x="99" y="99"/>
                  </a:cubicBezTo>
                  <a:lnTo>
                    <a:pt x="99" y="99"/>
                  </a:lnTo>
                  <a:cubicBezTo>
                    <a:pt x="99" y="126"/>
                    <a:pt x="88" y="152"/>
                    <a:pt x="88" y="169"/>
                  </a:cubicBezTo>
                  <a:cubicBezTo>
                    <a:pt x="79" y="197"/>
                    <a:pt x="79" y="214"/>
                    <a:pt x="79" y="241"/>
                  </a:cubicBezTo>
                  <a:lnTo>
                    <a:pt x="107" y="241"/>
                  </a:lnTo>
                  <a:cubicBezTo>
                    <a:pt x="116" y="250"/>
                    <a:pt x="133" y="250"/>
                    <a:pt x="141" y="250"/>
                  </a:cubicBezTo>
                  <a:cubicBezTo>
                    <a:pt x="169" y="241"/>
                    <a:pt x="186" y="241"/>
                    <a:pt x="214" y="241"/>
                  </a:cubicBezTo>
                  <a:cubicBezTo>
                    <a:pt x="222" y="241"/>
                    <a:pt x="222" y="233"/>
                    <a:pt x="231" y="233"/>
                  </a:cubicBezTo>
                  <a:lnTo>
                    <a:pt x="231" y="222"/>
                  </a:lnTo>
                  <a:cubicBezTo>
                    <a:pt x="248" y="180"/>
                    <a:pt x="258" y="126"/>
                    <a:pt x="258" y="82"/>
                  </a:cubicBezTo>
                  <a:lnTo>
                    <a:pt x="320" y="82"/>
                  </a:lnTo>
                  <a:lnTo>
                    <a:pt x="320" y="99"/>
                  </a:lnTo>
                  <a:cubicBezTo>
                    <a:pt x="320" y="116"/>
                    <a:pt x="311" y="143"/>
                    <a:pt x="311" y="160"/>
                  </a:cubicBezTo>
                  <a:cubicBezTo>
                    <a:pt x="311" y="160"/>
                    <a:pt x="337" y="169"/>
                    <a:pt x="346" y="169"/>
                  </a:cubicBezTo>
                  <a:lnTo>
                    <a:pt x="346" y="180"/>
                  </a:lnTo>
                  <a:cubicBezTo>
                    <a:pt x="346" y="152"/>
                    <a:pt x="354" y="135"/>
                    <a:pt x="365" y="116"/>
                  </a:cubicBezTo>
                  <a:cubicBezTo>
                    <a:pt x="373" y="99"/>
                    <a:pt x="373" y="82"/>
                    <a:pt x="365" y="62"/>
                  </a:cubicBezTo>
                  <a:cubicBezTo>
                    <a:pt x="346" y="45"/>
                    <a:pt x="301" y="28"/>
                    <a:pt x="275" y="20"/>
                  </a:cubicBezTo>
                  <a:cubicBezTo>
                    <a:pt x="258" y="9"/>
                    <a:pt x="239" y="9"/>
                    <a:pt x="222" y="1"/>
                  </a:cubicBezTo>
                  <a:close/>
                </a:path>
              </a:pathLst>
            </a:custGeom>
            <a:solidFill>
              <a:srgbClr val="B39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1"/>
            <p:cNvSpPr/>
            <p:nvPr/>
          </p:nvSpPr>
          <p:spPr>
            <a:xfrm>
              <a:off x="4021057" y="2247298"/>
              <a:ext cx="3104" cy="2767"/>
            </a:xfrm>
            <a:custGeom>
              <a:rect b="b" l="l" r="r" t="t"/>
              <a:pathLst>
                <a:path extrusionOk="0" h="41" w="46">
                  <a:moveTo>
                    <a:pt x="11" y="1"/>
                  </a:moveTo>
                  <a:cubicBezTo>
                    <a:pt x="8" y="1"/>
                    <a:pt x="4" y="2"/>
                    <a:pt x="1" y="4"/>
                  </a:cubicBezTo>
                  <a:lnTo>
                    <a:pt x="1" y="24"/>
                  </a:lnTo>
                  <a:cubicBezTo>
                    <a:pt x="1" y="32"/>
                    <a:pt x="1" y="32"/>
                    <a:pt x="11" y="41"/>
                  </a:cubicBezTo>
                  <a:lnTo>
                    <a:pt x="46" y="41"/>
                  </a:lnTo>
                  <a:lnTo>
                    <a:pt x="46" y="24"/>
                  </a:lnTo>
                  <a:lnTo>
                    <a:pt x="46" y="13"/>
                  </a:lnTo>
                  <a:cubicBezTo>
                    <a:pt x="37" y="13"/>
                    <a:pt x="29" y="4"/>
                    <a:pt x="29" y="4"/>
                  </a:cubicBezTo>
                  <a:cubicBezTo>
                    <a:pt x="23" y="4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1"/>
            <p:cNvSpPr/>
            <p:nvPr/>
          </p:nvSpPr>
          <p:spPr>
            <a:xfrm>
              <a:off x="3998383" y="2242845"/>
              <a:ext cx="3104" cy="3307"/>
            </a:xfrm>
            <a:custGeom>
              <a:rect b="b" l="l" r="r" t="t"/>
              <a:pathLst>
                <a:path extrusionOk="0" h="49" w="46">
                  <a:moveTo>
                    <a:pt x="9" y="0"/>
                  </a:moveTo>
                  <a:lnTo>
                    <a:pt x="0" y="9"/>
                  </a:lnTo>
                  <a:lnTo>
                    <a:pt x="0" y="36"/>
                  </a:lnTo>
                  <a:cubicBezTo>
                    <a:pt x="0" y="45"/>
                    <a:pt x="9" y="45"/>
                    <a:pt x="9" y="45"/>
                  </a:cubicBezTo>
                  <a:cubicBezTo>
                    <a:pt x="12" y="48"/>
                    <a:pt x="15" y="49"/>
                    <a:pt x="18" y="49"/>
                  </a:cubicBezTo>
                  <a:cubicBezTo>
                    <a:pt x="23" y="49"/>
                    <a:pt x="28" y="45"/>
                    <a:pt x="28" y="45"/>
                  </a:cubicBezTo>
                  <a:lnTo>
                    <a:pt x="37" y="45"/>
                  </a:lnTo>
                  <a:lnTo>
                    <a:pt x="37" y="36"/>
                  </a:lnTo>
                  <a:lnTo>
                    <a:pt x="37" y="17"/>
                  </a:lnTo>
                  <a:cubicBezTo>
                    <a:pt x="37" y="9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1"/>
            <p:cNvSpPr/>
            <p:nvPr/>
          </p:nvSpPr>
          <p:spPr>
            <a:xfrm>
              <a:off x="3551328" y="2203301"/>
              <a:ext cx="24495" cy="9717"/>
            </a:xfrm>
            <a:custGeom>
              <a:rect b="b" l="l" r="r" t="t"/>
              <a:pathLst>
                <a:path extrusionOk="0" h="144" w="363">
                  <a:moveTo>
                    <a:pt x="0" y="1"/>
                  </a:moveTo>
                  <a:lnTo>
                    <a:pt x="0" y="9"/>
                  </a:lnTo>
                  <a:lnTo>
                    <a:pt x="362" y="143"/>
                  </a:lnTo>
                  <a:lnTo>
                    <a:pt x="362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1"/>
            <p:cNvSpPr/>
            <p:nvPr/>
          </p:nvSpPr>
          <p:spPr>
            <a:xfrm>
              <a:off x="3533918" y="2223748"/>
              <a:ext cx="32390" cy="17275"/>
            </a:xfrm>
            <a:custGeom>
              <a:rect b="b" l="l" r="r" t="t"/>
              <a:pathLst>
                <a:path extrusionOk="0" h="256" w="480">
                  <a:moveTo>
                    <a:pt x="471" y="0"/>
                  </a:moveTo>
                  <a:lnTo>
                    <a:pt x="71" y="238"/>
                  </a:lnTo>
                  <a:lnTo>
                    <a:pt x="9" y="238"/>
                  </a:lnTo>
                  <a:cubicBezTo>
                    <a:pt x="1" y="230"/>
                    <a:pt x="1" y="230"/>
                    <a:pt x="1" y="221"/>
                  </a:cubicBezTo>
                  <a:lnTo>
                    <a:pt x="1" y="230"/>
                  </a:lnTo>
                  <a:cubicBezTo>
                    <a:pt x="1" y="238"/>
                    <a:pt x="1" y="247"/>
                    <a:pt x="9" y="247"/>
                  </a:cubicBezTo>
                  <a:lnTo>
                    <a:pt x="18" y="247"/>
                  </a:lnTo>
                  <a:lnTo>
                    <a:pt x="18" y="255"/>
                  </a:lnTo>
                  <a:lnTo>
                    <a:pt x="62" y="255"/>
                  </a:lnTo>
                  <a:lnTo>
                    <a:pt x="71" y="247"/>
                  </a:lnTo>
                  <a:lnTo>
                    <a:pt x="471" y="17"/>
                  </a:lnTo>
                  <a:lnTo>
                    <a:pt x="480" y="17"/>
                  </a:lnTo>
                  <a:lnTo>
                    <a:pt x="480" y="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1"/>
            <p:cNvSpPr/>
            <p:nvPr/>
          </p:nvSpPr>
          <p:spPr>
            <a:xfrm>
              <a:off x="3533378" y="2220846"/>
              <a:ext cx="33538" cy="19434"/>
            </a:xfrm>
            <a:custGeom>
              <a:rect b="b" l="l" r="r" t="t"/>
              <a:pathLst>
                <a:path extrusionOk="0" h="288" w="497">
                  <a:moveTo>
                    <a:pt x="447" y="0"/>
                  </a:moveTo>
                  <a:cubicBezTo>
                    <a:pt x="436" y="0"/>
                    <a:pt x="425" y="3"/>
                    <a:pt x="415" y="7"/>
                  </a:cubicBezTo>
                  <a:lnTo>
                    <a:pt x="17" y="237"/>
                  </a:lnTo>
                  <a:cubicBezTo>
                    <a:pt x="0" y="256"/>
                    <a:pt x="0" y="264"/>
                    <a:pt x="17" y="281"/>
                  </a:cubicBezTo>
                  <a:cubicBezTo>
                    <a:pt x="26" y="286"/>
                    <a:pt x="37" y="288"/>
                    <a:pt x="48" y="288"/>
                  </a:cubicBezTo>
                  <a:cubicBezTo>
                    <a:pt x="59" y="288"/>
                    <a:pt x="70" y="286"/>
                    <a:pt x="79" y="281"/>
                  </a:cubicBezTo>
                  <a:lnTo>
                    <a:pt x="479" y="43"/>
                  </a:lnTo>
                  <a:cubicBezTo>
                    <a:pt x="496" y="32"/>
                    <a:pt x="496" y="15"/>
                    <a:pt x="479" y="7"/>
                  </a:cubicBezTo>
                  <a:cubicBezTo>
                    <a:pt x="470" y="3"/>
                    <a:pt x="458" y="0"/>
                    <a:pt x="447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1"/>
            <p:cNvSpPr/>
            <p:nvPr/>
          </p:nvSpPr>
          <p:spPr>
            <a:xfrm>
              <a:off x="3548291" y="2220104"/>
              <a:ext cx="31108" cy="21661"/>
            </a:xfrm>
            <a:custGeom>
              <a:rect b="b" l="l" r="r" t="t"/>
              <a:pathLst>
                <a:path extrusionOk="0" h="321" w="461">
                  <a:moveTo>
                    <a:pt x="452" y="1"/>
                  </a:moveTo>
                  <a:lnTo>
                    <a:pt x="452" y="9"/>
                  </a:lnTo>
                  <a:lnTo>
                    <a:pt x="452" y="18"/>
                  </a:lnTo>
                  <a:lnTo>
                    <a:pt x="443" y="18"/>
                  </a:lnTo>
                  <a:lnTo>
                    <a:pt x="71" y="292"/>
                  </a:lnTo>
                  <a:lnTo>
                    <a:pt x="62" y="292"/>
                  </a:lnTo>
                  <a:lnTo>
                    <a:pt x="54" y="301"/>
                  </a:lnTo>
                  <a:lnTo>
                    <a:pt x="9" y="301"/>
                  </a:lnTo>
                  <a:cubicBezTo>
                    <a:pt x="1" y="292"/>
                    <a:pt x="1" y="292"/>
                    <a:pt x="1" y="284"/>
                  </a:cubicBezTo>
                  <a:lnTo>
                    <a:pt x="1" y="292"/>
                  </a:lnTo>
                  <a:cubicBezTo>
                    <a:pt x="1" y="301"/>
                    <a:pt x="1" y="309"/>
                    <a:pt x="9" y="309"/>
                  </a:cubicBezTo>
                  <a:lnTo>
                    <a:pt x="18" y="309"/>
                  </a:lnTo>
                  <a:lnTo>
                    <a:pt x="26" y="320"/>
                  </a:lnTo>
                  <a:lnTo>
                    <a:pt x="45" y="320"/>
                  </a:lnTo>
                  <a:lnTo>
                    <a:pt x="54" y="309"/>
                  </a:lnTo>
                  <a:lnTo>
                    <a:pt x="62" y="309"/>
                  </a:lnTo>
                  <a:lnTo>
                    <a:pt x="71" y="301"/>
                  </a:lnTo>
                  <a:lnTo>
                    <a:pt x="443" y="35"/>
                  </a:lnTo>
                  <a:lnTo>
                    <a:pt x="452" y="35"/>
                  </a:lnTo>
                  <a:lnTo>
                    <a:pt x="452" y="26"/>
                  </a:lnTo>
                  <a:lnTo>
                    <a:pt x="460" y="1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1"/>
            <p:cNvSpPr/>
            <p:nvPr/>
          </p:nvSpPr>
          <p:spPr>
            <a:xfrm>
              <a:off x="3547752" y="2218619"/>
              <a:ext cx="31648" cy="21796"/>
            </a:xfrm>
            <a:custGeom>
              <a:rect b="b" l="l" r="r" t="t"/>
              <a:pathLst>
                <a:path extrusionOk="0" h="323" w="469">
                  <a:moveTo>
                    <a:pt x="434" y="0"/>
                  </a:moveTo>
                  <a:cubicBezTo>
                    <a:pt x="419" y="0"/>
                    <a:pt x="402" y="6"/>
                    <a:pt x="390" y="12"/>
                  </a:cubicBezTo>
                  <a:lnTo>
                    <a:pt x="17" y="289"/>
                  </a:lnTo>
                  <a:cubicBezTo>
                    <a:pt x="0" y="297"/>
                    <a:pt x="0" y="314"/>
                    <a:pt x="17" y="323"/>
                  </a:cubicBezTo>
                  <a:cubicBezTo>
                    <a:pt x="34" y="323"/>
                    <a:pt x="62" y="323"/>
                    <a:pt x="79" y="314"/>
                  </a:cubicBezTo>
                  <a:lnTo>
                    <a:pt x="451" y="40"/>
                  </a:lnTo>
                  <a:cubicBezTo>
                    <a:pt x="468" y="31"/>
                    <a:pt x="468" y="12"/>
                    <a:pt x="451" y="4"/>
                  </a:cubicBezTo>
                  <a:cubicBezTo>
                    <a:pt x="446" y="1"/>
                    <a:pt x="440" y="0"/>
                    <a:pt x="434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1"/>
            <p:cNvSpPr/>
            <p:nvPr/>
          </p:nvSpPr>
          <p:spPr>
            <a:xfrm>
              <a:off x="3548291" y="2225165"/>
              <a:ext cx="7288" cy="6815"/>
            </a:xfrm>
            <a:custGeom>
              <a:rect b="b" l="l" r="r" t="t"/>
              <a:pathLst>
                <a:path extrusionOk="0" h="101" w="108">
                  <a:moveTo>
                    <a:pt x="77" y="1"/>
                  </a:moveTo>
                  <a:cubicBezTo>
                    <a:pt x="74" y="1"/>
                    <a:pt x="68" y="5"/>
                    <a:pt x="62" y="5"/>
                  </a:cubicBezTo>
                  <a:cubicBezTo>
                    <a:pt x="54" y="13"/>
                    <a:pt x="45" y="13"/>
                    <a:pt x="35" y="22"/>
                  </a:cubicBezTo>
                  <a:lnTo>
                    <a:pt x="35" y="32"/>
                  </a:lnTo>
                  <a:cubicBezTo>
                    <a:pt x="35" y="41"/>
                    <a:pt x="26" y="49"/>
                    <a:pt x="18" y="58"/>
                  </a:cubicBezTo>
                  <a:cubicBezTo>
                    <a:pt x="9" y="66"/>
                    <a:pt x="1" y="75"/>
                    <a:pt x="1" y="85"/>
                  </a:cubicBezTo>
                  <a:lnTo>
                    <a:pt x="1" y="94"/>
                  </a:lnTo>
                  <a:cubicBezTo>
                    <a:pt x="9" y="98"/>
                    <a:pt x="15" y="100"/>
                    <a:pt x="21" y="100"/>
                  </a:cubicBezTo>
                  <a:cubicBezTo>
                    <a:pt x="26" y="100"/>
                    <a:pt x="30" y="98"/>
                    <a:pt x="35" y="94"/>
                  </a:cubicBezTo>
                  <a:cubicBezTo>
                    <a:pt x="54" y="94"/>
                    <a:pt x="62" y="85"/>
                    <a:pt x="71" y="85"/>
                  </a:cubicBezTo>
                  <a:cubicBezTo>
                    <a:pt x="79" y="75"/>
                    <a:pt x="99" y="66"/>
                    <a:pt x="107" y="49"/>
                  </a:cubicBezTo>
                  <a:lnTo>
                    <a:pt x="107" y="41"/>
                  </a:lnTo>
                  <a:lnTo>
                    <a:pt x="107" y="32"/>
                  </a:lnTo>
                  <a:cubicBezTo>
                    <a:pt x="99" y="22"/>
                    <a:pt x="88" y="22"/>
                    <a:pt x="88" y="13"/>
                  </a:cubicBezTo>
                  <a:lnTo>
                    <a:pt x="79" y="5"/>
                  </a:lnTo>
                  <a:cubicBezTo>
                    <a:pt x="79" y="2"/>
                    <a:pt x="78" y="1"/>
                    <a:pt x="7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1"/>
            <p:cNvSpPr/>
            <p:nvPr/>
          </p:nvSpPr>
          <p:spPr>
            <a:xfrm>
              <a:off x="3562057" y="2223748"/>
              <a:ext cx="7288" cy="6478"/>
            </a:xfrm>
            <a:custGeom>
              <a:rect b="b" l="l" r="r" t="t"/>
              <a:pathLst>
                <a:path extrusionOk="0" h="96" w="108">
                  <a:moveTo>
                    <a:pt x="63" y="0"/>
                  </a:moveTo>
                  <a:cubicBezTo>
                    <a:pt x="54" y="9"/>
                    <a:pt x="44" y="9"/>
                    <a:pt x="35" y="17"/>
                  </a:cubicBezTo>
                  <a:lnTo>
                    <a:pt x="35" y="26"/>
                  </a:lnTo>
                  <a:cubicBezTo>
                    <a:pt x="26" y="34"/>
                    <a:pt x="18" y="43"/>
                    <a:pt x="9" y="53"/>
                  </a:cubicBezTo>
                  <a:cubicBezTo>
                    <a:pt x="9" y="62"/>
                    <a:pt x="1" y="70"/>
                    <a:pt x="1" y="79"/>
                  </a:cubicBezTo>
                  <a:lnTo>
                    <a:pt x="1" y="87"/>
                  </a:lnTo>
                  <a:cubicBezTo>
                    <a:pt x="9" y="96"/>
                    <a:pt x="26" y="96"/>
                    <a:pt x="35" y="96"/>
                  </a:cubicBezTo>
                  <a:cubicBezTo>
                    <a:pt x="44" y="87"/>
                    <a:pt x="54" y="87"/>
                    <a:pt x="71" y="79"/>
                  </a:cubicBezTo>
                  <a:cubicBezTo>
                    <a:pt x="80" y="70"/>
                    <a:pt x="97" y="62"/>
                    <a:pt x="97" y="43"/>
                  </a:cubicBezTo>
                  <a:lnTo>
                    <a:pt x="107" y="34"/>
                  </a:lnTo>
                  <a:lnTo>
                    <a:pt x="97" y="34"/>
                  </a:lnTo>
                  <a:cubicBezTo>
                    <a:pt x="97" y="26"/>
                    <a:pt x="88" y="17"/>
                    <a:pt x="88" y="9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1"/>
            <p:cNvSpPr/>
            <p:nvPr/>
          </p:nvSpPr>
          <p:spPr>
            <a:xfrm>
              <a:off x="3550046" y="2204448"/>
              <a:ext cx="18017" cy="23483"/>
            </a:xfrm>
            <a:custGeom>
              <a:rect b="b" l="l" r="r" t="t"/>
              <a:pathLst>
                <a:path extrusionOk="0" h="348" w="267">
                  <a:moveTo>
                    <a:pt x="115" y="1"/>
                  </a:moveTo>
                  <a:lnTo>
                    <a:pt x="73" y="20"/>
                  </a:lnTo>
                  <a:cubicBezTo>
                    <a:pt x="62" y="54"/>
                    <a:pt x="53" y="90"/>
                    <a:pt x="36" y="126"/>
                  </a:cubicBezTo>
                  <a:cubicBezTo>
                    <a:pt x="28" y="143"/>
                    <a:pt x="9" y="169"/>
                    <a:pt x="9" y="188"/>
                  </a:cubicBezTo>
                  <a:cubicBezTo>
                    <a:pt x="0" y="222"/>
                    <a:pt x="9" y="250"/>
                    <a:pt x="9" y="286"/>
                  </a:cubicBezTo>
                  <a:lnTo>
                    <a:pt x="9" y="329"/>
                  </a:lnTo>
                  <a:lnTo>
                    <a:pt x="9" y="348"/>
                  </a:lnTo>
                  <a:lnTo>
                    <a:pt x="28" y="348"/>
                  </a:lnTo>
                  <a:cubicBezTo>
                    <a:pt x="45" y="339"/>
                    <a:pt x="62" y="329"/>
                    <a:pt x="62" y="312"/>
                  </a:cubicBezTo>
                  <a:cubicBezTo>
                    <a:pt x="73" y="295"/>
                    <a:pt x="73" y="267"/>
                    <a:pt x="73" y="250"/>
                  </a:cubicBezTo>
                  <a:cubicBezTo>
                    <a:pt x="62" y="197"/>
                    <a:pt x="98" y="160"/>
                    <a:pt x="107" y="107"/>
                  </a:cubicBezTo>
                  <a:cubicBezTo>
                    <a:pt x="107" y="107"/>
                    <a:pt x="126" y="107"/>
                    <a:pt x="126" y="116"/>
                  </a:cubicBezTo>
                  <a:lnTo>
                    <a:pt x="126" y="180"/>
                  </a:lnTo>
                  <a:cubicBezTo>
                    <a:pt x="126" y="180"/>
                    <a:pt x="126" y="188"/>
                    <a:pt x="134" y="197"/>
                  </a:cubicBezTo>
                  <a:cubicBezTo>
                    <a:pt x="134" y="205"/>
                    <a:pt x="143" y="205"/>
                    <a:pt x="151" y="214"/>
                  </a:cubicBezTo>
                  <a:cubicBezTo>
                    <a:pt x="179" y="241"/>
                    <a:pt x="187" y="275"/>
                    <a:pt x="204" y="312"/>
                  </a:cubicBezTo>
                  <a:cubicBezTo>
                    <a:pt x="204" y="319"/>
                    <a:pt x="208" y="321"/>
                    <a:pt x="212" y="321"/>
                  </a:cubicBezTo>
                  <a:cubicBezTo>
                    <a:pt x="218" y="321"/>
                    <a:pt x="226" y="316"/>
                    <a:pt x="232" y="312"/>
                  </a:cubicBezTo>
                  <a:cubicBezTo>
                    <a:pt x="241" y="303"/>
                    <a:pt x="266" y="295"/>
                    <a:pt x="258" y="275"/>
                  </a:cubicBezTo>
                  <a:cubicBezTo>
                    <a:pt x="258" y="267"/>
                    <a:pt x="249" y="258"/>
                    <a:pt x="249" y="258"/>
                  </a:cubicBezTo>
                  <a:cubicBezTo>
                    <a:pt x="241" y="250"/>
                    <a:pt x="232" y="233"/>
                    <a:pt x="222" y="222"/>
                  </a:cubicBezTo>
                  <a:cubicBezTo>
                    <a:pt x="213" y="205"/>
                    <a:pt x="196" y="180"/>
                    <a:pt x="196" y="160"/>
                  </a:cubicBezTo>
                  <a:cubicBezTo>
                    <a:pt x="187" y="107"/>
                    <a:pt x="204" y="90"/>
                    <a:pt x="204" y="45"/>
                  </a:cubicBezTo>
                  <a:lnTo>
                    <a:pt x="213" y="9"/>
                  </a:lnTo>
                  <a:lnTo>
                    <a:pt x="204" y="9"/>
                  </a:lnTo>
                  <a:cubicBezTo>
                    <a:pt x="179" y="1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1"/>
            <p:cNvSpPr/>
            <p:nvPr/>
          </p:nvSpPr>
          <p:spPr>
            <a:xfrm>
              <a:off x="3556052" y="2184947"/>
              <a:ext cx="6073" cy="7085"/>
            </a:xfrm>
            <a:custGeom>
              <a:rect b="b" l="l" r="r" t="t"/>
              <a:pathLst>
                <a:path extrusionOk="0" h="105" w="90">
                  <a:moveTo>
                    <a:pt x="45" y="0"/>
                  </a:moveTo>
                  <a:cubicBezTo>
                    <a:pt x="38" y="0"/>
                    <a:pt x="31" y="2"/>
                    <a:pt x="26" y="7"/>
                  </a:cubicBezTo>
                  <a:cubicBezTo>
                    <a:pt x="18" y="7"/>
                    <a:pt x="9" y="15"/>
                    <a:pt x="1" y="24"/>
                  </a:cubicBezTo>
                  <a:lnTo>
                    <a:pt x="1" y="43"/>
                  </a:lnTo>
                  <a:lnTo>
                    <a:pt x="1" y="77"/>
                  </a:lnTo>
                  <a:cubicBezTo>
                    <a:pt x="1" y="77"/>
                    <a:pt x="1" y="85"/>
                    <a:pt x="9" y="96"/>
                  </a:cubicBezTo>
                  <a:lnTo>
                    <a:pt x="18" y="96"/>
                  </a:lnTo>
                  <a:cubicBezTo>
                    <a:pt x="18" y="105"/>
                    <a:pt x="26" y="105"/>
                    <a:pt x="37" y="105"/>
                  </a:cubicBezTo>
                  <a:lnTo>
                    <a:pt x="54" y="105"/>
                  </a:lnTo>
                  <a:cubicBezTo>
                    <a:pt x="62" y="105"/>
                    <a:pt x="71" y="105"/>
                    <a:pt x="79" y="96"/>
                  </a:cubicBezTo>
                  <a:lnTo>
                    <a:pt x="90" y="85"/>
                  </a:lnTo>
                  <a:cubicBezTo>
                    <a:pt x="79" y="60"/>
                    <a:pt x="79" y="32"/>
                    <a:pt x="71" y="7"/>
                  </a:cubicBezTo>
                  <a:lnTo>
                    <a:pt x="62" y="7"/>
                  </a:lnTo>
                  <a:cubicBezTo>
                    <a:pt x="58" y="2"/>
                    <a:pt x="52" y="0"/>
                    <a:pt x="45" y="0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1"/>
            <p:cNvSpPr/>
            <p:nvPr/>
          </p:nvSpPr>
          <p:spPr>
            <a:xfrm>
              <a:off x="3555512" y="2183327"/>
              <a:ext cx="8368" cy="8705"/>
            </a:xfrm>
            <a:custGeom>
              <a:rect b="b" l="l" r="r" t="t"/>
              <a:pathLst>
                <a:path extrusionOk="0" h="129" w="124">
                  <a:moveTo>
                    <a:pt x="62" y="0"/>
                  </a:moveTo>
                  <a:cubicBezTo>
                    <a:pt x="57" y="0"/>
                    <a:pt x="51" y="1"/>
                    <a:pt x="45" y="3"/>
                  </a:cubicBezTo>
                  <a:cubicBezTo>
                    <a:pt x="17" y="14"/>
                    <a:pt x="0" y="48"/>
                    <a:pt x="0" y="56"/>
                  </a:cubicBezTo>
                  <a:cubicBezTo>
                    <a:pt x="9" y="75"/>
                    <a:pt x="0" y="92"/>
                    <a:pt x="9" y="120"/>
                  </a:cubicBezTo>
                  <a:lnTo>
                    <a:pt x="26" y="129"/>
                  </a:lnTo>
                  <a:cubicBezTo>
                    <a:pt x="26" y="109"/>
                    <a:pt x="17" y="92"/>
                    <a:pt x="17" y="84"/>
                  </a:cubicBezTo>
                  <a:lnTo>
                    <a:pt x="17" y="56"/>
                  </a:lnTo>
                  <a:cubicBezTo>
                    <a:pt x="17" y="39"/>
                    <a:pt x="34" y="31"/>
                    <a:pt x="45" y="31"/>
                  </a:cubicBezTo>
                  <a:lnTo>
                    <a:pt x="62" y="31"/>
                  </a:lnTo>
                  <a:cubicBezTo>
                    <a:pt x="79" y="39"/>
                    <a:pt x="79" y="56"/>
                    <a:pt x="87" y="75"/>
                  </a:cubicBezTo>
                  <a:lnTo>
                    <a:pt x="87" y="120"/>
                  </a:lnTo>
                  <a:lnTo>
                    <a:pt x="115" y="120"/>
                  </a:lnTo>
                  <a:cubicBezTo>
                    <a:pt x="123" y="109"/>
                    <a:pt x="115" y="84"/>
                    <a:pt x="115" y="84"/>
                  </a:cubicBezTo>
                  <a:cubicBezTo>
                    <a:pt x="107" y="59"/>
                    <a:pt x="107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1"/>
            <p:cNvSpPr/>
            <p:nvPr/>
          </p:nvSpPr>
          <p:spPr>
            <a:xfrm>
              <a:off x="3550046" y="2190075"/>
              <a:ext cx="19839" cy="18017"/>
            </a:xfrm>
            <a:custGeom>
              <a:rect b="b" l="l" r="r" t="t"/>
              <a:pathLst>
                <a:path extrusionOk="0" h="267" w="294">
                  <a:moveTo>
                    <a:pt x="213" y="116"/>
                  </a:moveTo>
                  <a:cubicBezTo>
                    <a:pt x="213" y="116"/>
                    <a:pt x="232" y="143"/>
                    <a:pt x="232" y="152"/>
                  </a:cubicBezTo>
                  <a:cubicBezTo>
                    <a:pt x="232" y="161"/>
                    <a:pt x="204" y="180"/>
                    <a:pt x="204" y="180"/>
                  </a:cubicBezTo>
                  <a:cubicBezTo>
                    <a:pt x="204" y="180"/>
                    <a:pt x="204" y="143"/>
                    <a:pt x="213" y="116"/>
                  </a:cubicBezTo>
                  <a:close/>
                  <a:moveTo>
                    <a:pt x="187" y="1"/>
                  </a:moveTo>
                  <a:cubicBezTo>
                    <a:pt x="168" y="1"/>
                    <a:pt x="151" y="29"/>
                    <a:pt x="143" y="29"/>
                  </a:cubicBezTo>
                  <a:cubicBezTo>
                    <a:pt x="128" y="29"/>
                    <a:pt x="112" y="8"/>
                    <a:pt x="102" y="8"/>
                  </a:cubicBezTo>
                  <a:cubicBezTo>
                    <a:pt x="101" y="8"/>
                    <a:pt x="99" y="8"/>
                    <a:pt x="98" y="9"/>
                  </a:cubicBezTo>
                  <a:cubicBezTo>
                    <a:pt x="98" y="9"/>
                    <a:pt x="73" y="29"/>
                    <a:pt x="62" y="46"/>
                  </a:cubicBezTo>
                  <a:cubicBezTo>
                    <a:pt x="36" y="73"/>
                    <a:pt x="36" y="107"/>
                    <a:pt x="28" y="143"/>
                  </a:cubicBezTo>
                  <a:cubicBezTo>
                    <a:pt x="19" y="152"/>
                    <a:pt x="9" y="161"/>
                    <a:pt x="9" y="180"/>
                  </a:cubicBezTo>
                  <a:cubicBezTo>
                    <a:pt x="0" y="188"/>
                    <a:pt x="9" y="205"/>
                    <a:pt x="28" y="205"/>
                  </a:cubicBezTo>
                  <a:cubicBezTo>
                    <a:pt x="36" y="205"/>
                    <a:pt x="45" y="197"/>
                    <a:pt x="53" y="188"/>
                  </a:cubicBezTo>
                  <a:cubicBezTo>
                    <a:pt x="53" y="180"/>
                    <a:pt x="62" y="169"/>
                    <a:pt x="62" y="169"/>
                  </a:cubicBezTo>
                  <a:lnTo>
                    <a:pt x="62" y="214"/>
                  </a:lnTo>
                  <a:cubicBezTo>
                    <a:pt x="62" y="222"/>
                    <a:pt x="53" y="241"/>
                    <a:pt x="53" y="250"/>
                  </a:cubicBezTo>
                  <a:cubicBezTo>
                    <a:pt x="58" y="254"/>
                    <a:pt x="65" y="254"/>
                    <a:pt x="71" y="254"/>
                  </a:cubicBezTo>
                  <a:cubicBezTo>
                    <a:pt x="78" y="254"/>
                    <a:pt x="85" y="254"/>
                    <a:pt x="90" y="258"/>
                  </a:cubicBezTo>
                  <a:lnTo>
                    <a:pt x="143" y="258"/>
                  </a:lnTo>
                  <a:cubicBezTo>
                    <a:pt x="160" y="267"/>
                    <a:pt x="196" y="267"/>
                    <a:pt x="204" y="267"/>
                  </a:cubicBezTo>
                  <a:cubicBezTo>
                    <a:pt x="222" y="258"/>
                    <a:pt x="204" y="250"/>
                    <a:pt x="204" y="233"/>
                  </a:cubicBezTo>
                  <a:cubicBezTo>
                    <a:pt x="222" y="222"/>
                    <a:pt x="249" y="214"/>
                    <a:pt x="266" y="205"/>
                  </a:cubicBezTo>
                  <a:cubicBezTo>
                    <a:pt x="275" y="197"/>
                    <a:pt x="285" y="188"/>
                    <a:pt x="285" y="180"/>
                  </a:cubicBezTo>
                  <a:cubicBezTo>
                    <a:pt x="294" y="169"/>
                    <a:pt x="294" y="161"/>
                    <a:pt x="285" y="143"/>
                  </a:cubicBezTo>
                  <a:cubicBezTo>
                    <a:pt x="275" y="116"/>
                    <a:pt x="249" y="90"/>
                    <a:pt x="232" y="63"/>
                  </a:cubicBezTo>
                  <a:cubicBezTo>
                    <a:pt x="222" y="54"/>
                    <a:pt x="222" y="46"/>
                    <a:pt x="213" y="37"/>
                  </a:cubicBezTo>
                  <a:cubicBezTo>
                    <a:pt x="204" y="29"/>
                    <a:pt x="204" y="20"/>
                    <a:pt x="196" y="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1"/>
            <p:cNvSpPr/>
            <p:nvPr/>
          </p:nvSpPr>
          <p:spPr>
            <a:xfrm>
              <a:off x="3549439" y="2202019"/>
              <a:ext cx="3644" cy="3104"/>
            </a:xfrm>
            <a:custGeom>
              <a:rect b="b" l="l" r="r" t="t"/>
              <a:pathLst>
                <a:path extrusionOk="0" h="46" w="54">
                  <a:moveTo>
                    <a:pt x="11" y="0"/>
                  </a:moveTo>
                  <a:cubicBezTo>
                    <a:pt x="8" y="0"/>
                    <a:pt x="4" y="3"/>
                    <a:pt x="1" y="11"/>
                  </a:cubicBezTo>
                  <a:lnTo>
                    <a:pt x="1" y="28"/>
                  </a:lnTo>
                  <a:cubicBezTo>
                    <a:pt x="1" y="37"/>
                    <a:pt x="9" y="37"/>
                    <a:pt x="9" y="45"/>
                  </a:cubicBezTo>
                  <a:lnTo>
                    <a:pt x="54" y="45"/>
                  </a:lnTo>
                  <a:lnTo>
                    <a:pt x="54" y="28"/>
                  </a:lnTo>
                  <a:lnTo>
                    <a:pt x="54" y="20"/>
                  </a:lnTo>
                  <a:lnTo>
                    <a:pt x="45" y="20"/>
                  </a:lnTo>
                  <a:lnTo>
                    <a:pt x="28" y="11"/>
                  </a:ln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1"/>
            <p:cNvSpPr/>
            <p:nvPr/>
          </p:nvSpPr>
          <p:spPr>
            <a:xfrm>
              <a:off x="3561383" y="2203909"/>
              <a:ext cx="21054" cy="17410"/>
            </a:xfrm>
            <a:custGeom>
              <a:rect b="b" l="l" r="r" t="t"/>
              <a:pathLst>
                <a:path extrusionOk="0" h="258" w="312">
                  <a:moveTo>
                    <a:pt x="11" y="0"/>
                  </a:moveTo>
                  <a:lnTo>
                    <a:pt x="0" y="9"/>
                  </a:lnTo>
                  <a:lnTo>
                    <a:pt x="294" y="258"/>
                  </a:lnTo>
                  <a:lnTo>
                    <a:pt x="311" y="24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1"/>
            <p:cNvSpPr/>
            <p:nvPr/>
          </p:nvSpPr>
          <p:spPr>
            <a:xfrm>
              <a:off x="3560775" y="2202761"/>
              <a:ext cx="3711" cy="4049"/>
            </a:xfrm>
            <a:custGeom>
              <a:rect b="b" l="l" r="r" t="t"/>
              <a:pathLst>
                <a:path extrusionOk="0" h="60" w="55">
                  <a:moveTo>
                    <a:pt x="20" y="0"/>
                  </a:moveTo>
                  <a:cubicBezTo>
                    <a:pt x="9" y="9"/>
                    <a:pt x="9" y="9"/>
                    <a:pt x="9" y="17"/>
                  </a:cubicBezTo>
                  <a:lnTo>
                    <a:pt x="1" y="26"/>
                  </a:lnTo>
                  <a:cubicBezTo>
                    <a:pt x="1" y="26"/>
                    <a:pt x="1" y="34"/>
                    <a:pt x="9" y="34"/>
                  </a:cubicBezTo>
                  <a:cubicBezTo>
                    <a:pt x="9" y="45"/>
                    <a:pt x="20" y="53"/>
                    <a:pt x="28" y="53"/>
                  </a:cubicBezTo>
                  <a:cubicBezTo>
                    <a:pt x="28" y="58"/>
                    <a:pt x="31" y="60"/>
                    <a:pt x="34" y="60"/>
                  </a:cubicBezTo>
                  <a:cubicBezTo>
                    <a:pt x="37" y="60"/>
                    <a:pt x="41" y="58"/>
                    <a:pt x="45" y="53"/>
                  </a:cubicBezTo>
                  <a:lnTo>
                    <a:pt x="54" y="45"/>
                  </a:lnTo>
                  <a:lnTo>
                    <a:pt x="54" y="34"/>
                  </a:lnTo>
                  <a:cubicBezTo>
                    <a:pt x="54" y="26"/>
                    <a:pt x="37" y="17"/>
                    <a:pt x="37" y="9"/>
                  </a:cubicBezTo>
                  <a:cubicBezTo>
                    <a:pt x="37" y="9"/>
                    <a:pt x="28" y="0"/>
                    <a:pt x="20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1"/>
            <p:cNvSpPr/>
            <p:nvPr/>
          </p:nvSpPr>
          <p:spPr>
            <a:xfrm>
              <a:off x="4204940" y="2040539"/>
              <a:ext cx="25238" cy="10122"/>
            </a:xfrm>
            <a:custGeom>
              <a:rect b="b" l="l" r="r" t="t"/>
              <a:pathLst>
                <a:path extrusionOk="0" h="150" w="374">
                  <a:moveTo>
                    <a:pt x="9" y="1"/>
                  </a:moveTo>
                  <a:lnTo>
                    <a:pt x="1" y="18"/>
                  </a:lnTo>
                  <a:lnTo>
                    <a:pt x="363" y="150"/>
                  </a:lnTo>
                  <a:lnTo>
                    <a:pt x="373" y="13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1"/>
            <p:cNvSpPr/>
            <p:nvPr/>
          </p:nvSpPr>
          <p:spPr>
            <a:xfrm>
              <a:off x="4187597" y="2060783"/>
              <a:ext cx="32930" cy="17477"/>
            </a:xfrm>
            <a:custGeom>
              <a:rect b="b" l="l" r="r" t="t"/>
              <a:pathLst>
                <a:path extrusionOk="0" h="259" w="488">
                  <a:moveTo>
                    <a:pt x="488" y="1"/>
                  </a:moveTo>
                  <a:lnTo>
                    <a:pt x="479" y="9"/>
                  </a:lnTo>
                  <a:lnTo>
                    <a:pt x="79" y="241"/>
                  </a:lnTo>
                  <a:lnTo>
                    <a:pt x="71" y="241"/>
                  </a:lnTo>
                  <a:lnTo>
                    <a:pt x="62" y="250"/>
                  </a:lnTo>
                  <a:lnTo>
                    <a:pt x="34" y="250"/>
                  </a:lnTo>
                  <a:lnTo>
                    <a:pt x="26" y="241"/>
                  </a:lnTo>
                  <a:lnTo>
                    <a:pt x="17" y="241"/>
                  </a:lnTo>
                  <a:cubicBezTo>
                    <a:pt x="9" y="233"/>
                    <a:pt x="9" y="233"/>
                    <a:pt x="9" y="222"/>
                  </a:cubicBezTo>
                  <a:lnTo>
                    <a:pt x="0" y="222"/>
                  </a:lnTo>
                  <a:lnTo>
                    <a:pt x="0" y="233"/>
                  </a:lnTo>
                  <a:cubicBezTo>
                    <a:pt x="0" y="241"/>
                    <a:pt x="9" y="250"/>
                    <a:pt x="17" y="258"/>
                  </a:cubicBezTo>
                  <a:lnTo>
                    <a:pt x="79" y="258"/>
                  </a:lnTo>
                  <a:lnTo>
                    <a:pt x="479" y="20"/>
                  </a:lnTo>
                  <a:lnTo>
                    <a:pt x="488" y="20"/>
                  </a:lnTo>
                  <a:lnTo>
                    <a:pt x="488" y="9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1"/>
            <p:cNvSpPr/>
            <p:nvPr/>
          </p:nvSpPr>
          <p:spPr>
            <a:xfrm>
              <a:off x="4187597" y="2058623"/>
              <a:ext cx="33538" cy="18894"/>
            </a:xfrm>
            <a:custGeom>
              <a:rect b="b" l="l" r="r" t="t"/>
              <a:pathLst>
                <a:path extrusionOk="0" h="280" w="497">
                  <a:moveTo>
                    <a:pt x="448" y="1"/>
                  </a:moveTo>
                  <a:cubicBezTo>
                    <a:pt x="437" y="1"/>
                    <a:pt x="426" y="3"/>
                    <a:pt x="418" y="7"/>
                  </a:cubicBezTo>
                  <a:lnTo>
                    <a:pt x="17" y="237"/>
                  </a:lnTo>
                  <a:cubicBezTo>
                    <a:pt x="0" y="246"/>
                    <a:pt x="0" y="265"/>
                    <a:pt x="17" y="273"/>
                  </a:cubicBezTo>
                  <a:cubicBezTo>
                    <a:pt x="26" y="278"/>
                    <a:pt x="37" y="280"/>
                    <a:pt x="48" y="280"/>
                  </a:cubicBezTo>
                  <a:cubicBezTo>
                    <a:pt x="59" y="280"/>
                    <a:pt x="71" y="278"/>
                    <a:pt x="79" y="273"/>
                  </a:cubicBezTo>
                  <a:lnTo>
                    <a:pt x="479" y="41"/>
                  </a:lnTo>
                  <a:cubicBezTo>
                    <a:pt x="496" y="33"/>
                    <a:pt x="496" y="16"/>
                    <a:pt x="479" y="7"/>
                  </a:cubicBezTo>
                  <a:cubicBezTo>
                    <a:pt x="470" y="3"/>
                    <a:pt x="459" y="1"/>
                    <a:pt x="448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1"/>
            <p:cNvSpPr/>
            <p:nvPr/>
          </p:nvSpPr>
          <p:spPr>
            <a:xfrm>
              <a:off x="4201971" y="2058488"/>
              <a:ext cx="31041" cy="20311"/>
            </a:xfrm>
            <a:custGeom>
              <a:rect b="b" l="l" r="r" t="t"/>
              <a:pathLst>
                <a:path extrusionOk="0" h="301" w="460">
                  <a:moveTo>
                    <a:pt x="451" y="1"/>
                  </a:moveTo>
                  <a:lnTo>
                    <a:pt x="451" y="9"/>
                  </a:lnTo>
                  <a:lnTo>
                    <a:pt x="79" y="275"/>
                  </a:lnTo>
                  <a:lnTo>
                    <a:pt x="70" y="284"/>
                  </a:lnTo>
                  <a:lnTo>
                    <a:pt x="17" y="284"/>
                  </a:lnTo>
                  <a:cubicBezTo>
                    <a:pt x="9" y="284"/>
                    <a:pt x="9" y="275"/>
                    <a:pt x="9" y="275"/>
                  </a:cubicBezTo>
                  <a:lnTo>
                    <a:pt x="0" y="267"/>
                  </a:lnTo>
                  <a:lnTo>
                    <a:pt x="9" y="284"/>
                  </a:lnTo>
                  <a:cubicBezTo>
                    <a:pt x="9" y="284"/>
                    <a:pt x="9" y="292"/>
                    <a:pt x="17" y="301"/>
                  </a:cubicBezTo>
                  <a:lnTo>
                    <a:pt x="62" y="301"/>
                  </a:lnTo>
                  <a:lnTo>
                    <a:pt x="70" y="292"/>
                  </a:lnTo>
                  <a:lnTo>
                    <a:pt x="79" y="292"/>
                  </a:lnTo>
                  <a:lnTo>
                    <a:pt x="451" y="18"/>
                  </a:lnTo>
                  <a:lnTo>
                    <a:pt x="460" y="18"/>
                  </a:lnTo>
                  <a:lnTo>
                    <a:pt x="460" y="9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1"/>
            <p:cNvSpPr/>
            <p:nvPr/>
          </p:nvSpPr>
          <p:spPr>
            <a:xfrm>
              <a:off x="4201971" y="2056059"/>
              <a:ext cx="31783" cy="21864"/>
            </a:xfrm>
            <a:custGeom>
              <a:rect b="b" l="l" r="r" t="t"/>
              <a:pathLst>
                <a:path extrusionOk="0" h="324" w="471">
                  <a:moveTo>
                    <a:pt x="451" y="1"/>
                  </a:moveTo>
                  <a:cubicBezTo>
                    <a:pt x="434" y="1"/>
                    <a:pt x="398" y="1"/>
                    <a:pt x="390" y="9"/>
                  </a:cubicBezTo>
                  <a:lnTo>
                    <a:pt x="17" y="284"/>
                  </a:lnTo>
                  <a:cubicBezTo>
                    <a:pt x="0" y="292"/>
                    <a:pt x="0" y="311"/>
                    <a:pt x="17" y="320"/>
                  </a:cubicBezTo>
                  <a:cubicBezTo>
                    <a:pt x="22" y="322"/>
                    <a:pt x="28" y="323"/>
                    <a:pt x="34" y="323"/>
                  </a:cubicBezTo>
                  <a:cubicBezTo>
                    <a:pt x="50" y="323"/>
                    <a:pt x="67" y="317"/>
                    <a:pt x="79" y="311"/>
                  </a:cubicBezTo>
                  <a:lnTo>
                    <a:pt x="451" y="45"/>
                  </a:lnTo>
                  <a:cubicBezTo>
                    <a:pt x="471" y="26"/>
                    <a:pt x="471" y="9"/>
                    <a:pt x="451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1"/>
            <p:cNvSpPr/>
            <p:nvPr/>
          </p:nvSpPr>
          <p:spPr>
            <a:xfrm>
              <a:off x="4202511" y="2062672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79" y="1"/>
                  </a:moveTo>
                  <a:cubicBezTo>
                    <a:pt x="79" y="1"/>
                    <a:pt x="71" y="1"/>
                    <a:pt x="62" y="9"/>
                  </a:cubicBezTo>
                  <a:cubicBezTo>
                    <a:pt x="54" y="9"/>
                    <a:pt x="45" y="18"/>
                    <a:pt x="37" y="18"/>
                  </a:cubicBezTo>
                  <a:lnTo>
                    <a:pt x="37" y="26"/>
                  </a:lnTo>
                  <a:cubicBezTo>
                    <a:pt x="26" y="45"/>
                    <a:pt x="18" y="45"/>
                    <a:pt x="18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cubicBezTo>
                    <a:pt x="9" y="98"/>
                    <a:pt x="26" y="98"/>
                    <a:pt x="37" y="98"/>
                  </a:cubicBezTo>
                  <a:cubicBezTo>
                    <a:pt x="45" y="88"/>
                    <a:pt x="62" y="88"/>
                    <a:pt x="71" y="79"/>
                  </a:cubicBezTo>
                  <a:cubicBezTo>
                    <a:pt x="79" y="71"/>
                    <a:pt x="99" y="62"/>
                    <a:pt x="107" y="45"/>
                  </a:cubicBezTo>
                  <a:lnTo>
                    <a:pt x="107" y="35"/>
                  </a:lnTo>
                  <a:lnTo>
                    <a:pt x="99" y="35"/>
                  </a:lnTo>
                  <a:cubicBezTo>
                    <a:pt x="99" y="26"/>
                    <a:pt x="90" y="18"/>
                    <a:pt x="90" y="9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1"/>
            <p:cNvSpPr/>
            <p:nvPr/>
          </p:nvSpPr>
          <p:spPr>
            <a:xfrm>
              <a:off x="4215737" y="2060783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88" y="1"/>
                  </a:moveTo>
                  <a:cubicBezTo>
                    <a:pt x="79" y="1"/>
                    <a:pt x="71" y="1"/>
                    <a:pt x="71" y="9"/>
                  </a:cubicBezTo>
                  <a:cubicBezTo>
                    <a:pt x="62" y="9"/>
                    <a:pt x="54" y="20"/>
                    <a:pt x="43" y="20"/>
                  </a:cubicBezTo>
                  <a:lnTo>
                    <a:pt x="43" y="37"/>
                  </a:lnTo>
                  <a:cubicBezTo>
                    <a:pt x="35" y="46"/>
                    <a:pt x="26" y="54"/>
                    <a:pt x="18" y="54"/>
                  </a:cubicBezTo>
                  <a:cubicBezTo>
                    <a:pt x="9" y="63"/>
                    <a:pt x="1" y="73"/>
                    <a:pt x="1" y="90"/>
                  </a:cubicBezTo>
                  <a:lnTo>
                    <a:pt x="9" y="90"/>
                  </a:lnTo>
                  <a:lnTo>
                    <a:pt x="9" y="99"/>
                  </a:lnTo>
                  <a:lnTo>
                    <a:pt x="43" y="99"/>
                  </a:lnTo>
                  <a:cubicBezTo>
                    <a:pt x="54" y="99"/>
                    <a:pt x="62" y="90"/>
                    <a:pt x="71" y="82"/>
                  </a:cubicBezTo>
                  <a:cubicBezTo>
                    <a:pt x="88" y="73"/>
                    <a:pt x="107" y="63"/>
                    <a:pt x="107" y="46"/>
                  </a:cubicBezTo>
                  <a:lnTo>
                    <a:pt x="107" y="37"/>
                  </a:lnTo>
                  <a:cubicBezTo>
                    <a:pt x="107" y="29"/>
                    <a:pt x="96" y="20"/>
                    <a:pt x="96" y="9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1"/>
            <p:cNvSpPr/>
            <p:nvPr/>
          </p:nvSpPr>
          <p:spPr>
            <a:xfrm>
              <a:off x="4204265" y="2041686"/>
              <a:ext cx="18017" cy="23888"/>
            </a:xfrm>
            <a:custGeom>
              <a:rect b="b" l="l" r="r" t="t"/>
              <a:pathLst>
                <a:path extrusionOk="0" h="354" w="267">
                  <a:moveTo>
                    <a:pt x="107" y="1"/>
                  </a:moveTo>
                  <a:lnTo>
                    <a:pt x="73" y="18"/>
                  </a:lnTo>
                  <a:cubicBezTo>
                    <a:pt x="64" y="54"/>
                    <a:pt x="53" y="90"/>
                    <a:pt x="36" y="124"/>
                  </a:cubicBezTo>
                  <a:cubicBezTo>
                    <a:pt x="28" y="143"/>
                    <a:pt x="11" y="169"/>
                    <a:pt x="11" y="197"/>
                  </a:cubicBezTo>
                  <a:cubicBezTo>
                    <a:pt x="0" y="222"/>
                    <a:pt x="0" y="258"/>
                    <a:pt x="0" y="284"/>
                  </a:cubicBezTo>
                  <a:cubicBezTo>
                    <a:pt x="0" y="303"/>
                    <a:pt x="11" y="320"/>
                    <a:pt x="11" y="337"/>
                  </a:cubicBezTo>
                  <a:lnTo>
                    <a:pt x="11" y="346"/>
                  </a:lnTo>
                  <a:cubicBezTo>
                    <a:pt x="11" y="351"/>
                    <a:pt x="13" y="354"/>
                    <a:pt x="16" y="354"/>
                  </a:cubicBezTo>
                  <a:cubicBezTo>
                    <a:pt x="19" y="354"/>
                    <a:pt x="24" y="351"/>
                    <a:pt x="28" y="346"/>
                  </a:cubicBezTo>
                  <a:cubicBezTo>
                    <a:pt x="45" y="346"/>
                    <a:pt x="53" y="329"/>
                    <a:pt x="64" y="312"/>
                  </a:cubicBezTo>
                  <a:cubicBezTo>
                    <a:pt x="73" y="292"/>
                    <a:pt x="73" y="275"/>
                    <a:pt x="73" y="250"/>
                  </a:cubicBezTo>
                  <a:cubicBezTo>
                    <a:pt x="64" y="205"/>
                    <a:pt x="98" y="160"/>
                    <a:pt x="107" y="116"/>
                  </a:cubicBezTo>
                  <a:cubicBezTo>
                    <a:pt x="107" y="111"/>
                    <a:pt x="109" y="109"/>
                    <a:pt x="113" y="109"/>
                  </a:cubicBezTo>
                  <a:cubicBezTo>
                    <a:pt x="117" y="109"/>
                    <a:pt x="122" y="111"/>
                    <a:pt x="126" y="116"/>
                  </a:cubicBezTo>
                  <a:lnTo>
                    <a:pt x="126" y="177"/>
                  </a:lnTo>
                  <a:cubicBezTo>
                    <a:pt x="126" y="186"/>
                    <a:pt x="126" y="186"/>
                    <a:pt x="134" y="197"/>
                  </a:cubicBezTo>
                  <a:cubicBezTo>
                    <a:pt x="134" y="205"/>
                    <a:pt x="143" y="205"/>
                    <a:pt x="151" y="214"/>
                  </a:cubicBezTo>
                  <a:cubicBezTo>
                    <a:pt x="179" y="239"/>
                    <a:pt x="188" y="275"/>
                    <a:pt x="196" y="312"/>
                  </a:cubicBezTo>
                  <a:cubicBezTo>
                    <a:pt x="200" y="319"/>
                    <a:pt x="205" y="321"/>
                    <a:pt x="211" y="321"/>
                  </a:cubicBezTo>
                  <a:cubicBezTo>
                    <a:pt x="219" y="321"/>
                    <a:pt x="227" y="316"/>
                    <a:pt x="232" y="312"/>
                  </a:cubicBezTo>
                  <a:cubicBezTo>
                    <a:pt x="241" y="312"/>
                    <a:pt x="266" y="292"/>
                    <a:pt x="258" y="275"/>
                  </a:cubicBezTo>
                  <a:cubicBezTo>
                    <a:pt x="258" y="267"/>
                    <a:pt x="249" y="267"/>
                    <a:pt x="249" y="258"/>
                  </a:cubicBezTo>
                  <a:cubicBezTo>
                    <a:pt x="241" y="250"/>
                    <a:pt x="232" y="239"/>
                    <a:pt x="224" y="222"/>
                  </a:cubicBezTo>
                  <a:cubicBezTo>
                    <a:pt x="205" y="205"/>
                    <a:pt x="196" y="186"/>
                    <a:pt x="188" y="160"/>
                  </a:cubicBezTo>
                  <a:cubicBezTo>
                    <a:pt x="188" y="116"/>
                    <a:pt x="205" y="90"/>
                    <a:pt x="196" y="45"/>
                  </a:cubicBezTo>
                  <a:lnTo>
                    <a:pt x="213" y="9"/>
                  </a:lnTo>
                  <a:lnTo>
                    <a:pt x="205" y="9"/>
                  </a:lnTo>
                  <a:cubicBezTo>
                    <a:pt x="171" y="9"/>
                    <a:pt x="143" y="1"/>
                    <a:pt x="107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1"/>
            <p:cNvSpPr/>
            <p:nvPr/>
          </p:nvSpPr>
          <p:spPr>
            <a:xfrm>
              <a:off x="4210271" y="2022589"/>
              <a:ext cx="6141" cy="7288"/>
            </a:xfrm>
            <a:custGeom>
              <a:rect b="b" l="l" r="r" t="t"/>
              <a:pathLst>
                <a:path extrusionOk="0" h="108" w="91">
                  <a:moveTo>
                    <a:pt x="28" y="1"/>
                  </a:moveTo>
                  <a:cubicBezTo>
                    <a:pt x="18" y="1"/>
                    <a:pt x="9" y="9"/>
                    <a:pt x="1" y="26"/>
                  </a:cubicBezTo>
                  <a:lnTo>
                    <a:pt x="1" y="43"/>
                  </a:lnTo>
                  <a:lnTo>
                    <a:pt x="1" y="71"/>
                  </a:lnTo>
                  <a:cubicBezTo>
                    <a:pt x="1" y="79"/>
                    <a:pt x="1" y="88"/>
                    <a:pt x="9" y="88"/>
                  </a:cubicBezTo>
                  <a:lnTo>
                    <a:pt x="18" y="96"/>
                  </a:lnTo>
                  <a:lnTo>
                    <a:pt x="37" y="96"/>
                  </a:lnTo>
                  <a:cubicBezTo>
                    <a:pt x="45" y="107"/>
                    <a:pt x="45" y="107"/>
                    <a:pt x="54" y="107"/>
                  </a:cubicBezTo>
                  <a:cubicBezTo>
                    <a:pt x="62" y="107"/>
                    <a:pt x="71" y="107"/>
                    <a:pt x="71" y="96"/>
                  </a:cubicBezTo>
                  <a:lnTo>
                    <a:pt x="90" y="88"/>
                  </a:lnTo>
                  <a:cubicBezTo>
                    <a:pt x="82" y="62"/>
                    <a:pt x="82" y="35"/>
                    <a:pt x="71" y="9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1"/>
            <p:cNvSpPr/>
            <p:nvPr/>
          </p:nvSpPr>
          <p:spPr>
            <a:xfrm>
              <a:off x="4209731" y="2020565"/>
              <a:ext cx="7828" cy="8570"/>
            </a:xfrm>
            <a:custGeom>
              <a:rect b="b" l="l" r="r" t="t"/>
              <a:pathLst>
                <a:path extrusionOk="0" h="127" w="116">
                  <a:moveTo>
                    <a:pt x="62" y="0"/>
                  </a:moveTo>
                  <a:cubicBezTo>
                    <a:pt x="57" y="0"/>
                    <a:pt x="51" y="1"/>
                    <a:pt x="45" y="3"/>
                  </a:cubicBezTo>
                  <a:cubicBezTo>
                    <a:pt x="17" y="11"/>
                    <a:pt x="0" y="48"/>
                    <a:pt x="0" y="56"/>
                  </a:cubicBezTo>
                  <a:cubicBezTo>
                    <a:pt x="9" y="84"/>
                    <a:pt x="0" y="101"/>
                    <a:pt x="9" y="118"/>
                  </a:cubicBezTo>
                  <a:cubicBezTo>
                    <a:pt x="9" y="126"/>
                    <a:pt x="17" y="126"/>
                    <a:pt x="26" y="126"/>
                  </a:cubicBezTo>
                  <a:cubicBezTo>
                    <a:pt x="26" y="109"/>
                    <a:pt x="17" y="101"/>
                    <a:pt x="17" y="84"/>
                  </a:cubicBezTo>
                  <a:lnTo>
                    <a:pt x="17" y="56"/>
                  </a:lnTo>
                  <a:cubicBezTo>
                    <a:pt x="17" y="48"/>
                    <a:pt x="26" y="39"/>
                    <a:pt x="45" y="39"/>
                  </a:cubicBezTo>
                  <a:cubicBezTo>
                    <a:pt x="49" y="35"/>
                    <a:pt x="51" y="33"/>
                    <a:pt x="53" y="33"/>
                  </a:cubicBezTo>
                  <a:cubicBezTo>
                    <a:pt x="55" y="33"/>
                    <a:pt x="58" y="35"/>
                    <a:pt x="62" y="39"/>
                  </a:cubicBezTo>
                  <a:cubicBezTo>
                    <a:pt x="79" y="48"/>
                    <a:pt x="79" y="56"/>
                    <a:pt x="79" y="73"/>
                  </a:cubicBezTo>
                  <a:cubicBezTo>
                    <a:pt x="90" y="92"/>
                    <a:pt x="79" y="101"/>
                    <a:pt x="79" y="118"/>
                  </a:cubicBezTo>
                  <a:lnTo>
                    <a:pt x="115" y="118"/>
                  </a:lnTo>
                  <a:lnTo>
                    <a:pt x="115" y="84"/>
                  </a:lnTo>
                  <a:cubicBezTo>
                    <a:pt x="107" y="59"/>
                    <a:pt x="107" y="0"/>
                    <a:pt x="62" y="0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1"/>
            <p:cNvSpPr/>
            <p:nvPr/>
          </p:nvSpPr>
          <p:spPr>
            <a:xfrm>
              <a:off x="4204265" y="2027785"/>
              <a:ext cx="19907" cy="17545"/>
            </a:xfrm>
            <a:custGeom>
              <a:rect b="b" l="l" r="r" t="t"/>
              <a:pathLst>
                <a:path extrusionOk="0" h="260" w="295">
                  <a:moveTo>
                    <a:pt x="213" y="117"/>
                  </a:moveTo>
                  <a:cubicBezTo>
                    <a:pt x="213" y="117"/>
                    <a:pt x="232" y="136"/>
                    <a:pt x="232" y="145"/>
                  </a:cubicBezTo>
                  <a:cubicBezTo>
                    <a:pt x="232" y="153"/>
                    <a:pt x="205" y="171"/>
                    <a:pt x="205" y="171"/>
                  </a:cubicBezTo>
                  <a:cubicBezTo>
                    <a:pt x="205" y="171"/>
                    <a:pt x="205" y="136"/>
                    <a:pt x="213" y="117"/>
                  </a:cubicBezTo>
                  <a:close/>
                  <a:moveTo>
                    <a:pt x="102" y="1"/>
                  </a:moveTo>
                  <a:cubicBezTo>
                    <a:pt x="101" y="1"/>
                    <a:pt x="99" y="1"/>
                    <a:pt x="98" y="2"/>
                  </a:cubicBezTo>
                  <a:lnTo>
                    <a:pt x="64" y="39"/>
                  </a:lnTo>
                  <a:cubicBezTo>
                    <a:pt x="36" y="64"/>
                    <a:pt x="36" y="109"/>
                    <a:pt x="19" y="136"/>
                  </a:cubicBezTo>
                  <a:cubicBezTo>
                    <a:pt x="19" y="153"/>
                    <a:pt x="11" y="162"/>
                    <a:pt x="11" y="171"/>
                  </a:cubicBezTo>
                  <a:cubicBezTo>
                    <a:pt x="0" y="190"/>
                    <a:pt x="11" y="207"/>
                    <a:pt x="28" y="207"/>
                  </a:cubicBezTo>
                  <a:cubicBezTo>
                    <a:pt x="36" y="207"/>
                    <a:pt x="45" y="190"/>
                    <a:pt x="53" y="179"/>
                  </a:cubicBezTo>
                  <a:cubicBezTo>
                    <a:pt x="53" y="171"/>
                    <a:pt x="53" y="171"/>
                    <a:pt x="64" y="162"/>
                  </a:cubicBezTo>
                  <a:lnTo>
                    <a:pt x="64" y="207"/>
                  </a:lnTo>
                  <a:cubicBezTo>
                    <a:pt x="64" y="215"/>
                    <a:pt x="53" y="243"/>
                    <a:pt x="53" y="243"/>
                  </a:cubicBezTo>
                  <a:cubicBezTo>
                    <a:pt x="64" y="251"/>
                    <a:pt x="81" y="251"/>
                    <a:pt x="90" y="251"/>
                  </a:cubicBezTo>
                  <a:cubicBezTo>
                    <a:pt x="98" y="251"/>
                    <a:pt x="107" y="260"/>
                    <a:pt x="117" y="260"/>
                  </a:cubicBezTo>
                  <a:lnTo>
                    <a:pt x="205" y="260"/>
                  </a:lnTo>
                  <a:cubicBezTo>
                    <a:pt x="213" y="260"/>
                    <a:pt x="205" y="243"/>
                    <a:pt x="205" y="232"/>
                  </a:cubicBezTo>
                  <a:cubicBezTo>
                    <a:pt x="224" y="224"/>
                    <a:pt x="249" y="215"/>
                    <a:pt x="266" y="198"/>
                  </a:cubicBezTo>
                  <a:cubicBezTo>
                    <a:pt x="277" y="190"/>
                    <a:pt x="285" y="179"/>
                    <a:pt x="285" y="171"/>
                  </a:cubicBezTo>
                  <a:cubicBezTo>
                    <a:pt x="294" y="162"/>
                    <a:pt x="294" y="153"/>
                    <a:pt x="285" y="145"/>
                  </a:cubicBezTo>
                  <a:cubicBezTo>
                    <a:pt x="277" y="109"/>
                    <a:pt x="249" y="92"/>
                    <a:pt x="232" y="64"/>
                  </a:cubicBezTo>
                  <a:cubicBezTo>
                    <a:pt x="224" y="56"/>
                    <a:pt x="224" y="39"/>
                    <a:pt x="213" y="30"/>
                  </a:cubicBezTo>
                  <a:cubicBezTo>
                    <a:pt x="205" y="19"/>
                    <a:pt x="205" y="11"/>
                    <a:pt x="196" y="2"/>
                  </a:cubicBezTo>
                  <a:lnTo>
                    <a:pt x="179" y="2"/>
                  </a:lnTo>
                  <a:cubicBezTo>
                    <a:pt x="178" y="1"/>
                    <a:pt x="176" y="1"/>
                    <a:pt x="175" y="1"/>
                  </a:cubicBezTo>
                  <a:cubicBezTo>
                    <a:pt x="165" y="1"/>
                    <a:pt x="150" y="19"/>
                    <a:pt x="143" y="19"/>
                  </a:cubicBezTo>
                  <a:cubicBezTo>
                    <a:pt x="128" y="19"/>
                    <a:pt x="112" y="1"/>
                    <a:pt x="102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1"/>
            <p:cNvSpPr/>
            <p:nvPr/>
          </p:nvSpPr>
          <p:spPr>
            <a:xfrm>
              <a:off x="4203658" y="2039392"/>
              <a:ext cx="3644" cy="3509"/>
            </a:xfrm>
            <a:custGeom>
              <a:rect b="b" l="l" r="r" t="t"/>
              <a:pathLst>
                <a:path extrusionOk="0" h="52" w="54">
                  <a:moveTo>
                    <a:pt x="15" y="1"/>
                  </a:moveTo>
                  <a:cubicBezTo>
                    <a:pt x="10" y="1"/>
                    <a:pt x="5" y="3"/>
                    <a:pt x="1" y="7"/>
                  </a:cubicBezTo>
                  <a:lnTo>
                    <a:pt x="1" y="26"/>
                  </a:lnTo>
                  <a:lnTo>
                    <a:pt x="1" y="35"/>
                  </a:lnTo>
                  <a:cubicBezTo>
                    <a:pt x="1" y="35"/>
                    <a:pt x="1" y="43"/>
                    <a:pt x="9" y="43"/>
                  </a:cubicBezTo>
                  <a:cubicBezTo>
                    <a:pt x="20" y="52"/>
                    <a:pt x="28" y="52"/>
                    <a:pt x="37" y="52"/>
                  </a:cubicBezTo>
                  <a:cubicBezTo>
                    <a:pt x="45" y="52"/>
                    <a:pt x="45" y="52"/>
                    <a:pt x="54" y="43"/>
                  </a:cubicBezTo>
                  <a:lnTo>
                    <a:pt x="54" y="26"/>
                  </a:lnTo>
                  <a:lnTo>
                    <a:pt x="45" y="18"/>
                  </a:lnTo>
                  <a:lnTo>
                    <a:pt x="28" y="7"/>
                  </a:lnTo>
                  <a:cubicBezTo>
                    <a:pt x="24" y="3"/>
                    <a:pt x="19" y="1"/>
                    <a:pt x="15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1"/>
            <p:cNvSpPr/>
            <p:nvPr/>
          </p:nvSpPr>
          <p:spPr>
            <a:xfrm>
              <a:off x="4215737" y="2041146"/>
              <a:ext cx="20919" cy="17410"/>
            </a:xfrm>
            <a:custGeom>
              <a:rect b="b" l="l" r="r" t="t"/>
              <a:pathLst>
                <a:path extrusionOk="0" h="258" w="310">
                  <a:moveTo>
                    <a:pt x="9" y="0"/>
                  </a:moveTo>
                  <a:lnTo>
                    <a:pt x="1" y="17"/>
                  </a:lnTo>
                  <a:lnTo>
                    <a:pt x="292" y="258"/>
                  </a:lnTo>
                  <a:lnTo>
                    <a:pt x="309" y="2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1"/>
            <p:cNvSpPr/>
            <p:nvPr/>
          </p:nvSpPr>
          <p:spPr>
            <a:xfrm>
              <a:off x="4214994" y="2040269"/>
              <a:ext cx="3711" cy="3914"/>
            </a:xfrm>
            <a:custGeom>
              <a:rect b="b" l="l" r="r" t="t"/>
              <a:pathLst>
                <a:path extrusionOk="0" h="58" w="55">
                  <a:moveTo>
                    <a:pt x="26" y="0"/>
                  </a:moveTo>
                  <a:cubicBezTo>
                    <a:pt x="24" y="0"/>
                    <a:pt x="23" y="1"/>
                    <a:pt x="20" y="5"/>
                  </a:cubicBezTo>
                  <a:cubicBezTo>
                    <a:pt x="12" y="5"/>
                    <a:pt x="12" y="13"/>
                    <a:pt x="12" y="13"/>
                  </a:cubicBezTo>
                  <a:lnTo>
                    <a:pt x="1" y="22"/>
                  </a:lnTo>
                  <a:lnTo>
                    <a:pt x="1" y="30"/>
                  </a:lnTo>
                  <a:cubicBezTo>
                    <a:pt x="12" y="39"/>
                    <a:pt x="20" y="47"/>
                    <a:pt x="29" y="58"/>
                  </a:cubicBezTo>
                  <a:lnTo>
                    <a:pt x="46" y="58"/>
                  </a:lnTo>
                  <a:cubicBezTo>
                    <a:pt x="46" y="47"/>
                    <a:pt x="46" y="47"/>
                    <a:pt x="54" y="39"/>
                  </a:cubicBezTo>
                  <a:lnTo>
                    <a:pt x="54" y="30"/>
                  </a:lnTo>
                  <a:cubicBezTo>
                    <a:pt x="46" y="30"/>
                    <a:pt x="37" y="13"/>
                    <a:pt x="37" y="13"/>
                  </a:cubicBezTo>
                  <a:cubicBezTo>
                    <a:pt x="31" y="7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1"/>
            <p:cNvSpPr/>
            <p:nvPr/>
          </p:nvSpPr>
          <p:spPr>
            <a:xfrm>
              <a:off x="3840952" y="1830405"/>
              <a:ext cx="25170" cy="10257"/>
            </a:xfrm>
            <a:custGeom>
              <a:rect b="b" l="l" r="r" t="t"/>
              <a:pathLst>
                <a:path extrusionOk="0" h="152" w="373">
                  <a:moveTo>
                    <a:pt x="9" y="0"/>
                  </a:moveTo>
                  <a:lnTo>
                    <a:pt x="0" y="17"/>
                  </a:lnTo>
                  <a:lnTo>
                    <a:pt x="364" y="151"/>
                  </a:lnTo>
                  <a:lnTo>
                    <a:pt x="373" y="13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1"/>
            <p:cNvSpPr/>
            <p:nvPr/>
          </p:nvSpPr>
          <p:spPr>
            <a:xfrm>
              <a:off x="3823543" y="1850784"/>
              <a:ext cx="33133" cy="17410"/>
            </a:xfrm>
            <a:custGeom>
              <a:rect b="b" l="l" r="r" t="t"/>
              <a:pathLst>
                <a:path extrusionOk="0" h="258" w="491">
                  <a:moveTo>
                    <a:pt x="480" y="0"/>
                  </a:moveTo>
                  <a:lnTo>
                    <a:pt x="480" y="9"/>
                  </a:lnTo>
                  <a:lnTo>
                    <a:pt x="81" y="239"/>
                  </a:lnTo>
                  <a:lnTo>
                    <a:pt x="64" y="239"/>
                  </a:lnTo>
                  <a:lnTo>
                    <a:pt x="54" y="247"/>
                  </a:lnTo>
                  <a:lnTo>
                    <a:pt x="37" y="247"/>
                  </a:lnTo>
                  <a:lnTo>
                    <a:pt x="28" y="239"/>
                  </a:lnTo>
                  <a:lnTo>
                    <a:pt x="20" y="239"/>
                  </a:lnTo>
                  <a:cubicBezTo>
                    <a:pt x="11" y="230"/>
                    <a:pt x="1" y="230"/>
                    <a:pt x="1" y="222"/>
                  </a:cubicBezTo>
                  <a:lnTo>
                    <a:pt x="1" y="230"/>
                  </a:lnTo>
                  <a:cubicBezTo>
                    <a:pt x="1" y="239"/>
                    <a:pt x="11" y="247"/>
                    <a:pt x="20" y="247"/>
                  </a:cubicBezTo>
                  <a:lnTo>
                    <a:pt x="20" y="258"/>
                  </a:lnTo>
                  <a:lnTo>
                    <a:pt x="73" y="258"/>
                  </a:lnTo>
                  <a:lnTo>
                    <a:pt x="81" y="247"/>
                  </a:lnTo>
                  <a:lnTo>
                    <a:pt x="480" y="17"/>
                  </a:lnTo>
                  <a:lnTo>
                    <a:pt x="490" y="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1"/>
            <p:cNvSpPr/>
            <p:nvPr/>
          </p:nvSpPr>
          <p:spPr>
            <a:xfrm>
              <a:off x="3823543" y="1848017"/>
              <a:ext cx="33133" cy="19367"/>
            </a:xfrm>
            <a:custGeom>
              <a:rect b="b" l="l" r="r" t="t"/>
              <a:pathLst>
                <a:path extrusionOk="0" h="287" w="491">
                  <a:moveTo>
                    <a:pt x="446" y="1"/>
                  </a:moveTo>
                  <a:cubicBezTo>
                    <a:pt x="433" y="1"/>
                    <a:pt x="422" y="5"/>
                    <a:pt x="418" y="14"/>
                  </a:cubicBezTo>
                  <a:lnTo>
                    <a:pt x="20" y="246"/>
                  </a:lnTo>
                  <a:cubicBezTo>
                    <a:pt x="1" y="254"/>
                    <a:pt x="1" y="271"/>
                    <a:pt x="20" y="280"/>
                  </a:cubicBezTo>
                  <a:cubicBezTo>
                    <a:pt x="24" y="284"/>
                    <a:pt x="35" y="286"/>
                    <a:pt x="47" y="286"/>
                  </a:cubicBezTo>
                  <a:cubicBezTo>
                    <a:pt x="60" y="286"/>
                    <a:pt x="73" y="284"/>
                    <a:pt x="81" y="280"/>
                  </a:cubicBezTo>
                  <a:lnTo>
                    <a:pt x="480" y="50"/>
                  </a:lnTo>
                  <a:cubicBezTo>
                    <a:pt x="490" y="41"/>
                    <a:pt x="490" y="22"/>
                    <a:pt x="480" y="14"/>
                  </a:cubicBezTo>
                  <a:cubicBezTo>
                    <a:pt x="471" y="5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1"/>
            <p:cNvSpPr/>
            <p:nvPr/>
          </p:nvSpPr>
          <p:spPr>
            <a:xfrm>
              <a:off x="3837916" y="1847748"/>
              <a:ext cx="31243" cy="21054"/>
            </a:xfrm>
            <a:custGeom>
              <a:rect b="b" l="l" r="r" t="t"/>
              <a:pathLst>
                <a:path extrusionOk="0" h="312" w="463">
                  <a:moveTo>
                    <a:pt x="462" y="1"/>
                  </a:moveTo>
                  <a:lnTo>
                    <a:pt x="454" y="9"/>
                  </a:lnTo>
                  <a:lnTo>
                    <a:pt x="81" y="284"/>
                  </a:lnTo>
                  <a:lnTo>
                    <a:pt x="73" y="292"/>
                  </a:lnTo>
                  <a:lnTo>
                    <a:pt x="20" y="292"/>
                  </a:lnTo>
                  <a:cubicBezTo>
                    <a:pt x="11" y="284"/>
                    <a:pt x="0" y="284"/>
                    <a:pt x="0" y="275"/>
                  </a:cubicBezTo>
                  <a:lnTo>
                    <a:pt x="0" y="292"/>
                  </a:lnTo>
                  <a:cubicBezTo>
                    <a:pt x="0" y="292"/>
                    <a:pt x="11" y="303"/>
                    <a:pt x="20" y="303"/>
                  </a:cubicBezTo>
                  <a:lnTo>
                    <a:pt x="28" y="312"/>
                  </a:lnTo>
                  <a:lnTo>
                    <a:pt x="64" y="312"/>
                  </a:lnTo>
                  <a:lnTo>
                    <a:pt x="73" y="303"/>
                  </a:lnTo>
                  <a:lnTo>
                    <a:pt x="81" y="303"/>
                  </a:lnTo>
                  <a:lnTo>
                    <a:pt x="454" y="26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62" y="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C94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1"/>
            <p:cNvSpPr/>
            <p:nvPr/>
          </p:nvSpPr>
          <p:spPr>
            <a:xfrm>
              <a:off x="3837309" y="1845656"/>
              <a:ext cx="31851" cy="22133"/>
            </a:xfrm>
            <a:custGeom>
              <a:rect b="b" l="l" r="r" t="t"/>
              <a:pathLst>
                <a:path extrusionOk="0" h="328" w="472">
                  <a:moveTo>
                    <a:pt x="437" y="1"/>
                  </a:moveTo>
                  <a:cubicBezTo>
                    <a:pt x="421" y="1"/>
                    <a:pt x="405" y="7"/>
                    <a:pt x="393" y="15"/>
                  </a:cubicBezTo>
                  <a:lnTo>
                    <a:pt x="20" y="289"/>
                  </a:lnTo>
                  <a:cubicBezTo>
                    <a:pt x="1" y="298"/>
                    <a:pt x="9" y="315"/>
                    <a:pt x="29" y="323"/>
                  </a:cubicBezTo>
                  <a:cubicBezTo>
                    <a:pt x="34" y="327"/>
                    <a:pt x="40" y="328"/>
                    <a:pt x="46" y="328"/>
                  </a:cubicBezTo>
                  <a:cubicBezTo>
                    <a:pt x="61" y="328"/>
                    <a:pt x="78" y="321"/>
                    <a:pt x="90" y="315"/>
                  </a:cubicBezTo>
                  <a:lnTo>
                    <a:pt x="463" y="40"/>
                  </a:lnTo>
                  <a:cubicBezTo>
                    <a:pt x="471" y="32"/>
                    <a:pt x="471" y="15"/>
                    <a:pt x="454" y="4"/>
                  </a:cubicBezTo>
                  <a:cubicBezTo>
                    <a:pt x="449" y="2"/>
                    <a:pt x="443" y="1"/>
                    <a:pt x="437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1"/>
            <p:cNvSpPr/>
            <p:nvPr/>
          </p:nvSpPr>
          <p:spPr>
            <a:xfrm>
              <a:off x="3837916" y="1852471"/>
              <a:ext cx="7220" cy="6681"/>
            </a:xfrm>
            <a:custGeom>
              <a:rect b="b" l="l" r="r" t="t"/>
              <a:pathLst>
                <a:path extrusionOk="0" h="99" w="107">
                  <a:moveTo>
                    <a:pt x="64" y="1"/>
                  </a:moveTo>
                  <a:cubicBezTo>
                    <a:pt x="54" y="9"/>
                    <a:pt x="45" y="9"/>
                    <a:pt x="37" y="20"/>
                  </a:cubicBezTo>
                  <a:lnTo>
                    <a:pt x="37" y="29"/>
                  </a:lnTo>
                  <a:cubicBezTo>
                    <a:pt x="37" y="37"/>
                    <a:pt x="28" y="46"/>
                    <a:pt x="20" y="54"/>
                  </a:cubicBezTo>
                  <a:cubicBezTo>
                    <a:pt x="11" y="63"/>
                    <a:pt x="0" y="73"/>
                    <a:pt x="0" y="82"/>
                  </a:cubicBezTo>
                  <a:lnTo>
                    <a:pt x="0" y="90"/>
                  </a:lnTo>
                  <a:lnTo>
                    <a:pt x="11" y="90"/>
                  </a:lnTo>
                  <a:cubicBezTo>
                    <a:pt x="20" y="99"/>
                    <a:pt x="28" y="99"/>
                    <a:pt x="45" y="99"/>
                  </a:cubicBezTo>
                  <a:cubicBezTo>
                    <a:pt x="54" y="90"/>
                    <a:pt x="64" y="90"/>
                    <a:pt x="73" y="82"/>
                  </a:cubicBezTo>
                  <a:cubicBezTo>
                    <a:pt x="90" y="73"/>
                    <a:pt x="98" y="63"/>
                    <a:pt x="107" y="46"/>
                  </a:cubicBezTo>
                  <a:lnTo>
                    <a:pt x="107" y="37"/>
                  </a:lnTo>
                  <a:cubicBezTo>
                    <a:pt x="98" y="29"/>
                    <a:pt x="98" y="20"/>
                    <a:pt x="90" y="9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1"/>
            <p:cNvSpPr/>
            <p:nvPr/>
          </p:nvSpPr>
          <p:spPr>
            <a:xfrm>
              <a:off x="3851682" y="1850784"/>
              <a:ext cx="7288" cy="6681"/>
            </a:xfrm>
            <a:custGeom>
              <a:rect b="b" l="l" r="r" t="t"/>
              <a:pathLst>
                <a:path extrusionOk="0" h="99" w="108">
                  <a:moveTo>
                    <a:pt x="90" y="0"/>
                  </a:moveTo>
                  <a:cubicBezTo>
                    <a:pt x="82" y="0"/>
                    <a:pt x="73" y="0"/>
                    <a:pt x="63" y="9"/>
                  </a:cubicBezTo>
                  <a:cubicBezTo>
                    <a:pt x="54" y="9"/>
                    <a:pt x="46" y="17"/>
                    <a:pt x="37" y="17"/>
                  </a:cubicBezTo>
                  <a:lnTo>
                    <a:pt x="37" y="34"/>
                  </a:lnTo>
                  <a:cubicBezTo>
                    <a:pt x="37" y="45"/>
                    <a:pt x="29" y="54"/>
                    <a:pt x="20" y="54"/>
                  </a:cubicBezTo>
                  <a:cubicBezTo>
                    <a:pt x="9" y="62"/>
                    <a:pt x="1" y="71"/>
                    <a:pt x="1" y="79"/>
                  </a:cubicBezTo>
                  <a:lnTo>
                    <a:pt x="1" y="88"/>
                  </a:lnTo>
                  <a:lnTo>
                    <a:pt x="9" y="98"/>
                  </a:lnTo>
                  <a:lnTo>
                    <a:pt x="37" y="98"/>
                  </a:lnTo>
                  <a:cubicBezTo>
                    <a:pt x="54" y="98"/>
                    <a:pt x="63" y="88"/>
                    <a:pt x="73" y="79"/>
                  </a:cubicBezTo>
                  <a:cubicBezTo>
                    <a:pt x="90" y="71"/>
                    <a:pt x="99" y="62"/>
                    <a:pt x="107" y="45"/>
                  </a:cubicBezTo>
                  <a:lnTo>
                    <a:pt x="107" y="34"/>
                  </a:lnTo>
                  <a:cubicBezTo>
                    <a:pt x="99" y="26"/>
                    <a:pt x="99" y="17"/>
                    <a:pt x="90" y="9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1"/>
            <p:cNvSpPr/>
            <p:nvPr/>
          </p:nvSpPr>
          <p:spPr>
            <a:xfrm>
              <a:off x="3840345" y="1831552"/>
              <a:ext cx="18017" cy="23888"/>
            </a:xfrm>
            <a:custGeom>
              <a:rect b="b" l="l" r="r" t="t"/>
              <a:pathLst>
                <a:path extrusionOk="0" h="354" w="267">
                  <a:moveTo>
                    <a:pt x="107" y="0"/>
                  </a:moveTo>
                  <a:lnTo>
                    <a:pt x="62" y="19"/>
                  </a:lnTo>
                  <a:cubicBezTo>
                    <a:pt x="54" y="53"/>
                    <a:pt x="45" y="90"/>
                    <a:pt x="28" y="126"/>
                  </a:cubicBezTo>
                  <a:cubicBezTo>
                    <a:pt x="18" y="143"/>
                    <a:pt x="9" y="170"/>
                    <a:pt x="1" y="196"/>
                  </a:cubicBezTo>
                  <a:lnTo>
                    <a:pt x="1" y="285"/>
                  </a:lnTo>
                  <a:lnTo>
                    <a:pt x="1" y="339"/>
                  </a:lnTo>
                  <a:lnTo>
                    <a:pt x="1" y="347"/>
                  </a:lnTo>
                  <a:cubicBezTo>
                    <a:pt x="5" y="351"/>
                    <a:pt x="9" y="354"/>
                    <a:pt x="12" y="354"/>
                  </a:cubicBezTo>
                  <a:cubicBezTo>
                    <a:pt x="16" y="354"/>
                    <a:pt x="18" y="351"/>
                    <a:pt x="18" y="347"/>
                  </a:cubicBezTo>
                  <a:cubicBezTo>
                    <a:pt x="37" y="347"/>
                    <a:pt x="54" y="330"/>
                    <a:pt x="62" y="311"/>
                  </a:cubicBezTo>
                  <a:cubicBezTo>
                    <a:pt x="71" y="294"/>
                    <a:pt x="62" y="277"/>
                    <a:pt x="62" y="249"/>
                  </a:cubicBezTo>
                  <a:cubicBezTo>
                    <a:pt x="62" y="205"/>
                    <a:pt x="99" y="160"/>
                    <a:pt x="107" y="117"/>
                  </a:cubicBezTo>
                  <a:cubicBezTo>
                    <a:pt x="107" y="112"/>
                    <a:pt x="109" y="109"/>
                    <a:pt x="111" y="109"/>
                  </a:cubicBezTo>
                  <a:cubicBezTo>
                    <a:pt x="113" y="109"/>
                    <a:pt x="116" y="112"/>
                    <a:pt x="116" y="117"/>
                  </a:cubicBezTo>
                  <a:cubicBezTo>
                    <a:pt x="116" y="134"/>
                    <a:pt x="124" y="160"/>
                    <a:pt x="124" y="179"/>
                  </a:cubicBezTo>
                  <a:lnTo>
                    <a:pt x="124" y="196"/>
                  </a:lnTo>
                  <a:cubicBezTo>
                    <a:pt x="135" y="205"/>
                    <a:pt x="135" y="205"/>
                    <a:pt x="143" y="213"/>
                  </a:cubicBezTo>
                  <a:cubicBezTo>
                    <a:pt x="177" y="241"/>
                    <a:pt x="188" y="277"/>
                    <a:pt x="197" y="311"/>
                  </a:cubicBezTo>
                  <a:cubicBezTo>
                    <a:pt x="200" y="319"/>
                    <a:pt x="204" y="322"/>
                    <a:pt x="207" y="322"/>
                  </a:cubicBezTo>
                  <a:cubicBezTo>
                    <a:pt x="212" y="322"/>
                    <a:pt x="217" y="316"/>
                    <a:pt x="222" y="311"/>
                  </a:cubicBezTo>
                  <a:cubicBezTo>
                    <a:pt x="241" y="302"/>
                    <a:pt x="267" y="294"/>
                    <a:pt x="258" y="277"/>
                  </a:cubicBezTo>
                  <a:cubicBezTo>
                    <a:pt x="250" y="266"/>
                    <a:pt x="250" y="266"/>
                    <a:pt x="250" y="258"/>
                  </a:cubicBezTo>
                  <a:cubicBezTo>
                    <a:pt x="241" y="249"/>
                    <a:pt x="231" y="232"/>
                    <a:pt x="222" y="224"/>
                  </a:cubicBezTo>
                  <a:cubicBezTo>
                    <a:pt x="205" y="205"/>
                    <a:pt x="188" y="179"/>
                    <a:pt x="188" y="160"/>
                  </a:cubicBezTo>
                  <a:cubicBezTo>
                    <a:pt x="177" y="117"/>
                    <a:pt x="197" y="90"/>
                    <a:pt x="197" y="45"/>
                  </a:cubicBezTo>
                  <a:lnTo>
                    <a:pt x="205" y="11"/>
                  </a:lnTo>
                  <a:cubicBezTo>
                    <a:pt x="169" y="11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156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1"/>
            <p:cNvSpPr/>
            <p:nvPr/>
          </p:nvSpPr>
          <p:spPr>
            <a:xfrm>
              <a:off x="3846418" y="1812388"/>
              <a:ext cx="5331" cy="7288"/>
            </a:xfrm>
            <a:custGeom>
              <a:rect b="b" l="l" r="r" t="t"/>
              <a:pathLst>
                <a:path extrusionOk="0" h="108" w="79">
                  <a:moveTo>
                    <a:pt x="26" y="1"/>
                  </a:moveTo>
                  <a:cubicBezTo>
                    <a:pt x="9" y="1"/>
                    <a:pt x="0" y="9"/>
                    <a:pt x="0" y="29"/>
                  </a:cubicBezTo>
                  <a:lnTo>
                    <a:pt x="0" y="37"/>
                  </a:lnTo>
                  <a:lnTo>
                    <a:pt x="0" y="71"/>
                  </a:lnTo>
                  <a:lnTo>
                    <a:pt x="0" y="90"/>
                  </a:lnTo>
                  <a:lnTo>
                    <a:pt x="9" y="99"/>
                  </a:lnTo>
                  <a:lnTo>
                    <a:pt x="26" y="99"/>
                  </a:lnTo>
                  <a:cubicBezTo>
                    <a:pt x="34" y="99"/>
                    <a:pt x="45" y="107"/>
                    <a:pt x="53" y="107"/>
                  </a:cubicBezTo>
                  <a:cubicBezTo>
                    <a:pt x="62" y="107"/>
                    <a:pt x="70" y="99"/>
                    <a:pt x="70" y="99"/>
                  </a:cubicBezTo>
                  <a:lnTo>
                    <a:pt x="79" y="82"/>
                  </a:lnTo>
                  <a:cubicBezTo>
                    <a:pt x="79" y="63"/>
                    <a:pt x="70" y="37"/>
                    <a:pt x="62" y="9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1"/>
            <p:cNvSpPr/>
            <p:nvPr/>
          </p:nvSpPr>
          <p:spPr>
            <a:xfrm>
              <a:off x="3845811" y="1810498"/>
              <a:ext cx="7828" cy="8570"/>
            </a:xfrm>
            <a:custGeom>
              <a:rect b="b" l="l" r="r" t="t"/>
              <a:pathLst>
                <a:path extrusionOk="0" h="127" w="116">
                  <a:moveTo>
                    <a:pt x="54" y="0"/>
                  </a:moveTo>
                  <a:cubicBezTo>
                    <a:pt x="48" y="0"/>
                    <a:pt x="42" y="1"/>
                    <a:pt x="35" y="3"/>
                  </a:cubicBezTo>
                  <a:cubicBezTo>
                    <a:pt x="9" y="12"/>
                    <a:pt x="1" y="46"/>
                    <a:pt x="1" y="57"/>
                  </a:cubicBezTo>
                  <a:cubicBezTo>
                    <a:pt x="1" y="82"/>
                    <a:pt x="1" y="99"/>
                    <a:pt x="9" y="118"/>
                  </a:cubicBezTo>
                  <a:cubicBezTo>
                    <a:pt x="9" y="118"/>
                    <a:pt x="18" y="127"/>
                    <a:pt x="26" y="127"/>
                  </a:cubicBezTo>
                  <a:cubicBezTo>
                    <a:pt x="18" y="110"/>
                    <a:pt x="18" y="99"/>
                    <a:pt x="18" y="82"/>
                  </a:cubicBezTo>
                  <a:cubicBezTo>
                    <a:pt x="9" y="74"/>
                    <a:pt x="9" y="65"/>
                    <a:pt x="9" y="57"/>
                  </a:cubicBezTo>
                  <a:cubicBezTo>
                    <a:pt x="18" y="46"/>
                    <a:pt x="26" y="37"/>
                    <a:pt x="35" y="29"/>
                  </a:cubicBezTo>
                  <a:cubicBezTo>
                    <a:pt x="43" y="29"/>
                    <a:pt x="54" y="29"/>
                    <a:pt x="62" y="37"/>
                  </a:cubicBezTo>
                  <a:cubicBezTo>
                    <a:pt x="71" y="37"/>
                    <a:pt x="79" y="57"/>
                    <a:pt x="79" y="74"/>
                  </a:cubicBezTo>
                  <a:lnTo>
                    <a:pt x="79" y="118"/>
                  </a:lnTo>
                  <a:lnTo>
                    <a:pt x="116" y="118"/>
                  </a:lnTo>
                  <a:cubicBezTo>
                    <a:pt x="116" y="118"/>
                    <a:pt x="107" y="91"/>
                    <a:pt x="107" y="82"/>
                  </a:cubicBezTo>
                  <a:cubicBezTo>
                    <a:pt x="107" y="60"/>
                    <a:pt x="99" y="0"/>
                    <a:pt x="54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1"/>
            <p:cNvSpPr/>
            <p:nvPr/>
          </p:nvSpPr>
          <p:spPr>
            <a:xfrm>
              <a:off x="3840345" y="1817179"/>
              <a:ext cx="19164" cy="18017"/>
            </a:xfrm>
            <a:custGeom>
              <a:rect b="b" l="l" r="r" t="t"/>
              <a:pathLst>
                <a:path extrusionOk="0" h="267" w="284">
                  <a:moveTo>
                    <a:pt x="205" y="117"/>
                  </a:moveTo>
                  <a:cubicBezTo>
                    <a:pt x="205" y="117"/>
                    <a:pt x="231" y="143"/>
                    <a:pt x="231" y="151"/>
                  </a:cubicBezTo>
                  <a:cubicBezTo>
                    <a:pt x="231" y="160"/>
                    <a:pt x="205" y="179"/>
                    <a:pt x="205" y="179"/>
                  </a:cubicBezTo>
                  <a:cubicBezTo>
                    <a:pt x="205" y="179"/>
                    <a:pt x="197" y="143"/>
                    <a:pt x="205" y="117"/>
                  </a:cubicBezTo>
                  <a:close/>
                  <a:moveTo>
                    <a:pt x="177" y="0"/>
                  </a:moveTo>
                  <a:cubicBezTo>
                    <a:pt x="169" y="0"/>
                    <a:pt x="152" y="28"/>
                    <a:pt x="135" y="28"/>
                  </a:cubicBezTo>
                  <a:cubicBezTo>
                    <a:pt x="119" y="28"/>
                    <a:pt x="110" y="8"/>
                    <a:pt x="98" y="8"/>
                  </a:cubicBezTo>
                  <a:cubicBezTo>
                    <a:pt x="95" y="8"/>
                    <a:pt x="93" y="9"/>
                    <a:pt x="90" y="11"/>
                  </a:cubicBezTo>
                  <a:cubicBezTo>
                    <a:pt x="90" y="11"/>
                    <a:pt x="71" y="36"/>
                    <a:pt x="54" y="45"/>
                  </a:cubicBezTo>
                  <a:cubicBezTo>
                    <a:pt x="37" y="73"/>
                    <a:pt x="37" y="117"/>
                    <a:pt x="18" y="143"/>
                  </a:cubicBezTo>
                  <a:cubicBezTo>
                    <a:pt x="9" y="151"/>
                    <a:pt x="1" y="171"/>
                    <a:pt x="1" y="179"/>
                  </a:cubicBezTo>
                  <a:cubicBezTo>
                    <a:pt x="1" y="196"/>
                    <a:pt x="9" y="213"/>
                    <a:pt x="18" y="213"/>
                  </a:cubicBezTo>
                  <a:cubicBezTo>
                    <a:pt x="37" y="213"/>
                    <a:pt x="45" y="196"/>
                    <a:pt x="45" y="188"/>
                  </a:cubicBezTo>
                  <a:cubicBezTo>
                    <a:pt x="54" y="179"/>
                    <a:pt x="54" y="179"/>
                    <a:pt x="54" y="171"/>
                  </a:cubicBezTo>
                  <a:cubicBezTo>
                    <a:pt x="54" y="188"/>
                    <a:pt x="54" y="205"/>
                    <a:pt x="62" y="213"/>
                  </a:cubicBezTo>
                  <a:cubicBezTo>
                    <a:pt x="62" y="224"/>
                    <a:pt x="45" y="249"/>
                    <a:pt x="54" y="249"/>
                  </a:cubicBezTo>
                  <a:cubicBezTo>
                    <a:pt x="54" y="258"/>
                    <a:pt x="71" y="258"/>
                    <a:pt x="82" y="258"/>
                  </a:cubicBezTo>
                  <a:lnTo>
                    <a:pt x="116" y="258"/>
                  </a:lnTo>
                  <a:cubicBezTo>
                    <a:pt x="124" y="266"/>
                    <a:pt x="135" y="266"/>
                    <a:pt x="143" y="266"/>
                  </a:cubicBezTo>
                  <a:lnTo>
                    <a:pt x="205" y="266"/>
                  </a:lnTo>
                  <a:cubicBezTo>
                    <a:pt x="214" y="258"/>
                    <a:pt x="197" y="249"/>
                    <a:pt x="205" y="232"/>
                  </a:cubicBezTo>
                  <a:cubicBezTo>
                    <a:pt x="222" y="232"/>
                    <a:pt x="241" y="213"/>
                    <a:pt x="258" y="205"/>
                  </a:cubicBezTo>
                  <a:lnTo>
                    <a:pt x="284" y="179"/>
                  </a:lnTo>
                  <a:lnTo>
                    <a:pt x="284" y="151"/>
                  </a:lnTo>
                  <a:cubicBezTo>
                    <a:pt x="275" y="117"/>
                    <a:pt x="250" y="90"/>
                    <a:pt x="231" y="64"/>
                  </a:cubicBezTo>
                  <a:cubicBezTo>
                    <a:pt x="222" y="53"/>
                    <a:pt x="214" y="45"/>
                    <a:pt x="205" y="36"/>
                  </a:cubicBezTo>
                  <a:cubicBezTo>
                    <a:pt x="205" y="28"/>
                    <a:pt x="205" y="19"/>
                    <a:pt x="197" y="11"/>
                  </a:cubicBezTo>
                  <a:cubicBezTo>
                    <a:pt x="188" y="11"/>
                    <a:pt x="188" y="11"/>
                    <a:pt x="177" y="0"/>
                  </a:cubicBez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1"/>
            <p:cNvSpPr/>
            <p:nvPr/>
          </p:nvSpPr>
          <p:spPr>
            <a:xfrm>
              <a:off x="3839198" y="1829393"/>
              <a:ext cx="4251" cy="3509"/>
            </a:xfrm>
            <a:custGeom>
              <a:rect b="b" l="l" r="r" t="t"/>
              <a:pathLst>
                <a:path extrusionOk="0" h="52" w="63">
                  <a:moveTo>
                    <a:pt x="18" y="0"/>
                  </a:moveTo>
                  <a:cubicBezTo>
                    <a:pt x="16" y="0"/>
                    <a:pt x="13" y="2"/>
                    <a:pt x="9" y="7"/>
                  </a:cubicBezTo>
                  <a:cubicBezTo>
                    <a:pt x="9" y="15"/>
                    <a:pt x="9" y="15"/>
                    <a:pt x="1" y="24"/>
                  </a:cubicBezTo>
                  <a:lnTo>
                    <a:pt x="1" y="32"/>
                  </a:lnTo>
                  <a:cubicBezTo>
                    <a:pt x="9" y="32"/>
                    <a:pt x="9" y="43"/>
                    <a:pt x="9" y="43"/>
                  </a:cubicBezTo>
                  <a:cubicBezTo>
                    <a:pt x="18" y="43"/>
                    <a:pt x="26" y="51"/>
                    <a:pt x="35" y="51"/>
                  </a:cubicBezTo>
                  <a:cubicBezTo>
                    <a:pt x="45" y="51"/>
                    <a:pt x="54" y="43"/>
                    <a:pt x="54" y="43"/>
                  </a:cubicBezTo>
                  <a:cubicBezTo>
                    <a:pt x="62" y="32"/>
                    <a:pt x="62" y="32"/>
                    <a:pt x="54" y="24"/>
                  </a:cubicBezTo>
                  <a:lnTo>
                    <a:pt x="54" y="15"/>
                  </a:lnTo>
                  <a:cubicBezTo>
                    <a:pt x="45" y="15"/>
                    <a:pt x="26" y="7"/>
                    <a:pt x="26" y="7"/>
                  </a:cubicBezTo>
                  <a:cubicBezTo>
                    <a:pt x="22" y="2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1"/>
            <p:cNvSpPr/>
            <p:nvPr/>
          </p:nvSpPr>
          <p:spPr>
            <a:xfrm>
              <a:off x="3851142" y="1830945"/>
              <a:ext cx="21054" cy="17477"/>
            </a:xfrm>
            <a:custGeom>
              <a:rect b="b" l="l" r="r" t="t"/>
              <a:pathLst>
                <a:path extrusionOk="0" h="259" w="312">
                  <a:moveTo>
                    <a:pt x="17" y="1"/>
                  </a:moveTo>
                  <a:lnTo>
                    <a:pt x="0" y="9"/>
                  </a:lnTo>
                  <a:lnTo>
                    <a:pt x="303" y="258"/>
                  </a:lnTo>
                  <a:lnTo>
                    <a:pt x="311" y="2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1"/>
            <p:cNvSpPr/>
            <p:nvPr/>
          </p:nvSpPr>
          <p:spPr>
            <a:xfrm>
              <a:off x="3851142" y="1830135"/>
              <a:ext cx="3104" cy="3914"/>
            </a:xfrm>
            <a:custGeom>
              <a:rect b="b" l="l" r="r" t="t"/>
              <a:pathLst>
                <a:path extrusionOk="0" h="58" w="46">
                  <a:moveTo>
                    <a:pt x="24" y="1"/>
                  </a:moveTo>
                  <a:cubicBezTo>
                    <a:pt x="23" y="1"/>
                    <a:pt x="20" y="2"/>
                    <a:pt x="17" y="4"/>
                  </a:cubicBezTo>
                  <a:cubicBezTo>
                    <a:pt x="9" y="4"/>
                    <a:pt x="9" y="13"/>
                    <a:pt x="0" y="13"/>
                  </a:cubicBezTo>
                  <a:lnTo>
                    <a:pt x="0" y="21"/>
                  </a:lnTo>
                  <a:lnTo>
                    <a:pt x="0" y="32"/>
                  </a:lnTo>
                  <a:cubicBezTo>
                    <a:pt x="9" y="40"/>
                    <a:pt x="9" y="49"/>
                    <a:pt x="17" y="49"/>
                  </a:cubicBezTo>
                  <a:cubicBezTo>
                    <a:pt x="28" y="57"/>
                    <a:pt x="37" y="57"/>
                    <a:pt x="37" y="57"/>
                  </a:cubicBezTo>
                  <a:cubicBezTo>
                    <a:pt x="45" y="49"/>
                    <a:pt x="45" y="49"/>
                    <a:pt x="45" y="40"/>
                  </a:cubicBezTo>
                  <a:lnTo>
                    <a:pt x="45" y="32"/>
                  </a:lnTo>
                  <a:lnTo>
                    <a:pt x="37" y="13"/>
                  </a:lnTo>
                  <a:cubicBezTo>
                    <a:pt x="31" y="7"/>
                    <a:pt x="29" y="1"/>
                    <a:pt x="24" y="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8" name="Google Shape;4238;p31"/>
          <p:cNvGrpSpPr/>
          <p:nvPr/>
        </p:nvGrpSpPr>
        <p:grpSpPr>
          <a:xfrm>
            <a:off x="7566661" y="454084"/>
            <a:ext cx="552424" cy="536377"/>
            <a:chOff x="2847322" y="704611"/>
            <a:chExt cx="148825" cy="144502"/>
          </a:xfrm>
        </p:grpSpPr>
        <p:sp>
          <p:nvSpPr>
            <p:cNvPr id="4239" name="Google Shape;4239;p31"/>
            <p:cNvSpPr/>
            <p:nvPr/>
          </p:nvSpPr>
          <p:spPr>
            <a:xfrm>
              <a:off x="2856051" y="718261"/>
              <a:ext cx="38768" cy="14805"/>
            </a:xfrm>
            <a:custGeom>
              <a:rect b="b" l="l" r="r" t="t"/>
              <a:pathLst>
                <a:path extrusionOk="0" h="346" w="906">
                  <a:moveTo>
                    <a:pt x="693" y="0"/>
                  </a:moveTo>
                  <a:lnTo>
                    <a:pt x="682" y="9"/>
                  </a:lnTo>
                  <a:lnTo>
                    <a:pt x="612" y="9"/>
                  </a:lnTo>
                  <a:cubicBezTo>
                    <a:pt x="612" y="17"/>
                    <a:pt x="603" y="17"/>
                    <a:pt x="603" y="17"/>
                  </a:cubicBezTo>
                  <a:lnTo>
                    <a:pt x="576" y="17"/>
                  </a:lnTo>
                  <a:lnTo>
                    <a:pt x="567" y="26"/>
                  </a:lnTo>
                  <a:lnTo>
                    <a:pt x="559" y="26"/>
                  </a:lnTo>
                  <a:lnTo>
                    <a:pt x="550" y="37"/>
                  </a:lnTo>
                  <a:cubicBezTo>
                    <a:pt x="542" y="37"/>
                    <a:pt x="542" y="37"/>
                    <a:pt x="533" y="45"/>
                  </a:cubicBezTo>
                  <a:lnTo>
                    <a:pt x="514" y="45"/>
                  </a:lnTo>
                  <a:lnTo>
                    <a:pt x="514" y="54"/>
                  </a:lnTo>
                  <a:lnTo>
                    <a:pt x="1" y="345"/>
                  </a:lnTo>
                  <a:cubicBezTo>
                    <a:pt x="9" y="345"/>
                    <a:pt x="9" y="345"/>
                    <a:pt x="18" y="337"/>
                  </a:cubicBezTo>
                  <a:cubicBezTo>
                    <a:pt x="26" y="337"/>
                    <a:pt x="35" y="328"/>
                    <a:pt x="35" y="328"/>
                  </a:cubicBezTo>
                  <a:lnTo>
                    <a:pt x="43" y="328"/>
                  </a:lnTo>
                  <a:cubicBezTo>
                    <a:pt x="54" y="328"/>
                    <a:pt x="54" y="320"/>
                    <a:pt x="63" y="320"/>
                  </a:cubicBezTo>
                  <a:lnTo>
                    <a:pt x="80" y="320"/>
                  </a:lnTo>
                  <a:lnTo>
                    <a:pt x="88" y="311"/>
                  </a:lnTo>
                  <a:lnTo>
                    <a:pt x="107" y="311"/>
                  </a:lnTo>
                  <a:cubicBezTo>
                    <a:pt x="116" y="311"/>
                    <a:pt x="116" y="311"/>
                    <a:pt x="124" y="303"/>
                  </a:cubicBezTo>
                  <a:lnTo>
                    <a:pt x="239" y="303"/>
                  </a:lnTo>
                  <a:lnTo>
                    <a:pt x="248" y="311"/>
                  </a:lnTo>
                  <a:lnTo>
                    <a:pt x="284" y="311"/>
                  </a:lnTo>
                  <a:cubicBezTo>
                    <a:pt x="284" y="311"/>
                    <a:pt x="293" y="320"/>
                    <a:pt x="301" y="320"/>
                  </a:cubicBezTo>
                  <a:lnTo>
                    <a:pt x="310" y="320"/>
                  </a:lnTo>
                  <a:cubicBezTo>
                    <a:pt x="320" y="320"/>
                    <a:pt x="329" y="320"/>
                    <a:pt x="337" y="328"/>
                  </a:cubicBezTo>
                  <a:cubicBezTo>
                    <a:pt x="346" y="328"/>
                    <a:pt x="354" y="328"/>
                    <a:pt x="354" y="337"/>
                  </a:cubicBezTo>
                  <a:lnTo>
                    <a:pt x="363" y="337"/>
                  </a:lnTo>
                  <a:cubicBezTo>
                    <a:pt x="373" y="337"/>
                    <a:pt x="382" y="345"/>
                    <a:pt x="390" y="345"/>
                  </a:cubicBezTo>
                  <a:lnTo>
                    <a:pt x="906" y="54"/>
                  </a:lnTo>
                  <a:cubicBezTo>
                    <a:pt x="895" y="45"/>
                    <a:pt x="887" y="45"/>
                    <a:pt x="878" y="37"/>
                  </a:cubicBezTo>
                  <a:lnTo>
                    <a:pt x="869" y="37"/>
                  </a:lnTo>
                  <a:cubicBezTo>
                    <a:pt x="861" y="37"/>
                    <a:pt x="852" y="37"/>
                    <a:pt x="852" y="26"/>
                  </a:cubicBezTo>
                  <a:lnTo>
                    <a:pt x="825" y="26"/>
                  </a:lnTo>
                  <a:lnTo>
                    <a:pt x="816" y="17"/>
                  </a:lnTo>
                  <a:lnTo>
                    <a:pt x="789" y="17"/>
                  </a:lnTo>
                  <a:cubicBezTo>
                    <a:pt x="780" y="9"/>
                    <a:pt x="772" y="9"/>
                    <a:pt x="763" y="9"/>
                  </a:cubicBezTo>
                  <a:lnTo>
                    <a:pt x="710" y="9"/>
                  </a:lnTo>
                  <a:cubicBezTo>
                    <a:pt x="701" y="0"/>
                    <a:pt x="701" y="0"/>
                    <a:pt x="693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1"/>
            <p:cNvSpPr/>
            <p:nvPr/>
          </p:nvSpPr>
          <p:spPr>
            <a:xfrm>
              <a:off x="2958106" y="785400"/>
              <a:ext cx="38040" cy="62003"/>
            </a:xfrm>
            <a:custGeom>
              <a:rect b="b" l="l" r="r" t="t"/>
              <a:pathLst>
                <a:path extrusionOk="0" h="1449" w="889">
                  <a:moveTo>
                    <a:pt x="515" y="0"/>
                  </a:moveTo>
                  <a:lnTo>
                    <a:pt x="0" y="294"/>
                  </a:lnTo>
                  <a:lnTo>
                    <a:pt x="19" y="311"/>
                  </a:lnTo>
                  <a:lnTo>
                    <a:pt x="28" y="311"/>
                  </a:lnTo>
                  <a:cubicBezTo>
                    <a:pt x="28" y="320"/>
                    <a:pt x="36" y="330"/>
                    <a:pt x="45" y="339"/>
                  </a:cubicBezTo>
                  <a:lnTo>
                    <a:pt x="54" y="347"/>
                  </a:lnTo>
                  <a:cubicBezTo>
                    <a:pt x="64" y="356"/>
                    <a:pt x="73" y="364"/>
                    <a:pt x="81" y="373"/>
                  </a:cubicBezTo>
                  <a:lnTo>
                    <a:pt x="81" y="384"/>
                  </a:lnTo>
                  <a:cubicBezTo>
                    <a:pt x="90" y="384"/>
                    <a:pt x="98" y="392"/>
                    <a:pt x="98" y="401"/>
                  </a:cubicBezTo>
                  <a:lnTo>
                    <a:pt x="107" y="409"/>
                  </a:lnTo>
                  <a:cubicBezTo>
                    <a:pt x="117" y="418"/>
                    <a:pt x="117" y="418"/>
                    <a:pt x="126" y="426"/>
                  </a:cubicBezTo>
                  <a:cubicBezTo>
                    <a:pt x="126" y="426"/>
                    <a:pt x="126" y="437"/>
                    <a:pt x="134" y="437"/>
                  </a:cubicBezTo>
                  <a:cubicBezTo>
                    <a:pt x="134" y="445"/>
                    <a:pt x="134" y="445"/>
                    <a:pt x="143" y="454"/>
                  </a:cubicBezTo>
                  <a:lnTo>
                    <a:pt x="151" y="462"/>
                  </a:lnTo>
                  <a:cubicBezTo>
                    <a:pt x="151" y="462"/>
                    <a:pt x="151" y="471"/>
                    <a:pt x="160" y="471"/>
                  </a:cubicBezTo>
                  <a:cubicBezTo>
                    <a:pt x="160" y="479"/>
                    <a:pt x="160" y="479"/>
                    <a:pt x="171" y="490"/>
                  </a:cubicBezTo>
                  <a:lnTo>
                    <a:pt x="171" y="499"/>
                  </a:lnTo>
                  <a:cubicBezTo>
                    <a:pt x="179" y="499"/>
                    <a:pt x="179" y="507"/>
                    <a:pt x="179" y="507"/>
                  </a:cubicBezTo>
                  <a:cubicBezTo>
                    <a:pt x="188" y="516"/>
                    <a:pt x="188" y="516"/>
                    <a:pt x="188" y="524"/>
                  </a:cubicBezTo>
                  <a:cubicBezTo>
                    <a:pt x="196" y="524"/>
                    <a:pt x="196" y="533"/>
                    <a:pt x="196" y="533"/>
                  </a:cubicBezTo>
                  <a:cubicBezTo>
                    <a:pt x="196" y="543"/>
                    <a:pt x="205" y="543"/>
                    <a:pt x="205" y="543"/>
                  </a:cubicBezTo>
                  <a:cubicBezTo>
                    <a:pt x="205" y="552"/>
                    <a:pt x="213" y="552"/>
                    <a:pt x="213" y="560"/>
                  </a:cubicBezTo>
                  <a:lnTo>
                    <a:pt x="224" y="569"/>
                  </a:lnTo>
                  <a:cubicBezTo>
                    <a:pt x="224" y="577"/>
                    <a:pt x="224" y="586"/>
                    <a:pt x="232" y="596"/>
                  </a:cubicBezTo>
                  <a:cubicBezTo>
                    <a:pt x="241" y="605"/>
                    <a:pt x="241" y="614"/>
                    <a:pt x="249" y="622"/>
                  </a:cubicBezTo>
                  <a:cubicBezTo>
                    <a:pt x="249" y="631"/>
                    <a:pt x="258" y="639"/>
                    <a:pt x="258" y="639"/>
                  </a:cubicBezTo>
                  <a:lnTo>
                    <a:pt x="266" y="650"/>
                  </a:lnTo>
                  <a:lnTo>
                    <a:pt x="266" y="667"/>
                  </a:lnTo>
                  <a:lnTo>
                    <a:pt x="277" y="675"/>
                  </a:lnTo>
                  <a:cubicBezTo>
                    <a:pt x="277" y="684"/>
                    <a:pt x="277" y="684"/>
                    <a:pt x="286" y="692"/>
                  </a:cubicBezTo>
                  <a:lnTo>
                    <a:pt x="286" y="703"/>
                  </a:lnTo>
                  <a:cubicBezTo>
                    <a:pt x="286" y="711"/>
                    <a:pt x="294" y="711"/>
                    <a:pt x="294" y="720"/>
                  </a:cubicBezTo>
                  <a:lnTo>
                    <a:pt x="294" y="728"/>
                  </a:lnTo>
                  <a:cubicBezTo>
                    <a:pt x="303" y="737"/>
                    <a:pt x="303" y="737"/>
                    <a:pt x="303" y="746"/>
                  </a:cubicBezTo>
                  <a:lnTo>
                    <a:pt x="311" y="756"/>
                  </a:lnTo>
                  <a:lnTo>
                    <a:pt x="311" y="773"/>
                  </a:lnTo>
                  <a:lnTo>
                    <a:pt x="320" y="782"/>
                  </a:lnTo>
                  <a:cubicBezTo>
                    <a:pt x="320" y="790"/>
                    <a:pt x="320" y="799"/>
                    <a:pt x="330" y="809"/>
                  </a:cubicBezTo>
                  <a:lnTo>
                    <a:pt x="330" y="818"/>
                  </a:lnTo>
                  <a:cubicBezTo>
                    <a:pt x="330" y="826"/>
                    <a:pt x="339" y="826"/>
                    <a:pt x="339" y="835"/>
                  </a:cubicBezTo>
                  <a:lnTo>
                    <a:pt x="339" y="843"/>
                  </a:lnTo>
                  <a:cubicBezTo>
                    <a:pt x="339" y="852"/>
                    <a:pt x="347" y="863"/>
                    <a:pt x="347" y="863"/>
                  </a:cubicBezTo>
                  <a:cubicBezTo>
                    <a:pt x="347" y="871"/>
                    <a:pt x="347" y="880"/>
                    <a:pt x="356" y="888"/>
                  </a:cubicBezTo>
                  <a:lnTo>
                    <a:pt x="356" y="905"/>
                  </a:lnTo>
                  <a:lnTo>
                    <a:pt x="356" y="924"/>
                  </a:lnTo>
                  <a:cubicBezTo>
                    <a:pt x="356" y="933"/>
                    <a:pt x="364" y="933"/>
                    <a:pt x="364" y="941"/>
                  </a:cubicBezTo>
                  <a:lnTo>
                    <a:pt x="364" y="950"/>
                  </a:lnTo>
                  <a:lnTo>
                    <a:pt x="364" y="969"/>
                  </a:lnTo>
                  <a:lnTo>
                    <a:pt x="364" y="978"/>
                  </a:lnTo>
                  <a:cubicBezTo>
                    <a:pt x="373" y="986"/>
                    <a:pt x="373" y="986"/>
                    <a:pt x="373" y="995"/>
                  </a:cubicBezTo>
                  <a:lnTo>
                    <a:pt x="373" y="1003"/>
                  </a:lnTo>
                  <a:lnTo>
                    <a:pt x="373" y="1012"/>
                  </a:lnTo>
                  <a:lnTo>
                    <a:pt x="373" y="1031"/>
                  </a:lnTo>
                  <a:lnTo>
                    <a:pt x="373" y="1039"/>
                  </a:lnTo>
                  <a:lnTo>
                    <a:pt x="373" y="1056"/>
                  </a:lnTo>
                  <a:cubicBezTo>
                    <a:pt x="373" y="1056"/>
                    <a:pt x="383" y="1065"/>
                    <a:pt x="383" y="1075"/>
                  </a:cubicBezTo>
                  <a:lnTo>
                    <a:pt x="383" y="1084"/>
                  </a:lnTo>
                  <a:lnTo>
                    <a:pt x="383" y="1101"/>
                  </a:lnTo>
                  <a:cubicBezTo>
                    <a:pt x="383" y="1274"/>
                    <a:pt x="322" y="1390"/>
                    <a:pt x="229" y="1445"/>
                  </a:cubicBezTo>
                  <a:lnTo>
                    <a:pt x="229" y="1445"/>
                  </a:lnTo>
                  <a:lnTo>
                    <a:pt x="737" y="1154"/>
                  </a:lnTo>
                  <a:cubicBezTo>
                    <a:pt x="826" y="1101"/>
                    <a:pt x="888" y="978"/>
                    <a:pt x="888" y="809"/>
                  </a:cubicBezTo>
                  <a:lnTo>
                    <a:pt x="888" y="782"/>
                  </a:lnTo>
                  <a:lnTo>
                    <a:pt x="888" y="773"/>
                  </a:lnTo>
                  <a:lnTo>
                    <a:pt x="888" y="756"/>
                  </a:lnTo>
                  <a:lnTo>
                    <a:pt x="888" y="746"/>
                  </a:lnTo>
                  <a:lnTo>
                    <a:pt x="888" y="728"/>
                  </a:lnTo>
                  <a:lnTo>
                    <a:pt x="888" y="720"/>
                  </a:lnTo>
                  <a:lnTo>
                    <a:pt x="888" y="703"/>
                  </a:lnTo>
                  <a:lnTo>
                    <a:pt x="880" y="703"/>
                  </a:lnTo>
                  <a:lnTo>
                    <a:pt x="880" y="675"/>
                  </a:lnTo>
                  <a:lnTo>
                    <a:pt x="880" y="650"/>
                  </a:lnTo>
                  <a:cubicBezTo>
                    <a:pt x="871" y="639"/>
                    <a:pt x="871" y="631"/>
                    <a:pt x="871" y="631"/>
                  </a:cubicBezTo>
                  <a:lnTo>
                    <a:pt x="871" y="622"/>
                  </a:lnTo>
                  <a:cubicBezTo>
                    <a:pt x="871" y="614"/>
                    <a:pt x="871" y="614"/>
                    <a:pt x="863" y="605"/>
                  </a:cubicBezTo>
                  <a:lnTo>
                    <a:pt x="863" y="596"/>
                  </a:lnTo>
                  <a:cubicBezTo>
                    <a:pt x="863" y="586"/>
                    <a:pt x="863" y="577"/>
                    <a:pt x="852" y="569"/>
                  </a:cubicBezTo>
                  <a:lnTo>
                    <a:pt x="852" y="552"/>
                  </a:lnTo>
                  <a:cubicBezTo>
                    <a:pt x="852" y="543"/>
                    <a:pt x="852" y="543"/>
                    <a:pt x="843" y="543"/>
                  </a:cubicBezTo>
                  <a:lnTo>
                    <a:pt x="843" y="524"/>
                  </a:lnTo>
                  <a:cubicBezTo>
                    <a:pt x="843" y="516"/>
                    <a:pt x="843" y="516"/>
                    <a:pt x="835" y="507"/>
                  </a:cubicBezTo>
                  <a:cubicBezTo>
                    <a:pt x="835" y="499"/>
                    <a:pt x="835" y="490"/>
                    <a:pt x="826" y="479"/>
                  </a:cubicBezTo>
                  <a:lnTo>
                    <a:pt x="826" y="471"/>
                  </a:lnTo>
                  <a:cubicBezTo>
                    <a:pt x="826" y="471"/>
                    <a:pt x="826" y="462"/>
                    <a:pt x="818" y="462"/>
                  </a:cubicBezTo>
                  <a:lnTo>
                    <a:pt x="818" y="454"/>
                  </a:lnTo>
                  <a:lnTo>
                    <a:pt x="818" y="445"/>
                  </a:lnTo>
                  <a:lnTo>
                    <a:pt x="809" y="437"/>
                  </a:lnTo>
                  <a:lnTo>
                    <a:pt x="809" y="418"/>
                  </a:lnTo>
                  <a:cubicBezTo>
                    <a:pt x="809" y="418"/>
                    <a:pt x="799" y="418"/>
                    <a:pt x="799" y="409"/>
                  </a:cubicBezTo>
                  <a:cubicBezTo>
                    <a:pt x="799" y="401"/>
                    <a:pt x="799" y="401"/>
                    <a:pt x="790" y="401"/>
                  </a:cubicBezTo>
                  <a:lnTo>
                    <a:pt x="790" y="384"/>
                  </a:lnTo>
                  <a:lnTo>
                    <a:pt x="782" y="373"/>
                  </a:lnTo>
                  <a:lnTo>
                    <a:pt x="782" y="364"/>
                  </a:lnTo>
                  <a:lnTo>
                    <a:pt x="773" y="356"/>
                  </a:lnTo>
                  <a:lnTo>
                    <a:pt x="773" y="347"/>
                  </a:lnTo>
                  <a:cubicBezTo>
                    <a:pt x="765" y="339"/>
                    <a:pt x="765" y="339"/>
                    <a:pt x="765" y="330"/>
                  </a:cubicBezTo>
                  <a:lnTo>
                    <a:pt x="756" y="320"/>
                  </a:lnTo>
                  <a:cubicBezTo>
                    <a:pt x="756" y="311"/>
                    <a:pt x="745" y="303"/>
                    <a:pt x="745" y="294"/>
                  </a:cubicBezTo>
                  <a:cubicBezTo>
                    <a:pt x="737" y="286"/>
                    <a:pt x="737" y="277"/>
                    <a:pt x="728" y="277"/>
                  </a:cubicBezTo>
                  <a:lnTo>
                    <a:pt x="728" y="267"/>
                  </a:lnTo>
                  <a:cubicBezTo>
                    <a:pt x="720" y="258"/>
                    <a:pt x="720" y="249"/>
                    <a:pt x="720" y="249"/>
                  </a:cubicBezTo>
                  <a:lnTo>
                    <a:pt x="711" y="241"/>
                  </a:lnTo>
                  <a:cubicBezTo>
                    <a:pt x="711" y="232"/>
                    <a:pt x="703" y="232"/>
                    <a:pt x="703" y="232"/>
                  </a:cubicBezTo>
                  <a:lnTo>
                    <a:pt x="703" y="224"/>
                  </a:lnTo>
                  <a:lnTo>
                    <a:pt x="692" y="213"/>
                  </a:lnTo>
                  <a:cubicBezTo>
                    <a:pt x="692" y="205"/>
                    <a:pt x="684" y="205"/>
                    <a:pt x="684" y="196"/>
                  </a:cubicBezTo>
                  <a:cubicBezTo>
                    <a:pt x="684" y="196"/>
                    <a:pt x="675" y="196"/>
                    <a:pt x="675" y="188"/>
                  </a:cubicBezTo>
                  <a:lnTo>
                    <a:pt x="675" y="179"/>
                  </a:lnTo>
                  <a:lnTo>
                    <a:pt x="667" y="179"/>
                  </a:lnTo>
                  <a:cubicBezTo>
                    <a:pt x="667" y="171"/>
                    <a:pt x="667" y="171"/>
                    <a:pt x="658" y="160"/>
                  </a:cubicBezTo>
                  <a:cubicBezTo>
                    <a:pt x="658" y="160"/>
                    <a:pt x="658" y="152"/>
                    <a:pt x="650" y="152"/>
                  </a:cubicBezTo>
                  <a:cubicBezTo>
                    <a:pt x="650" y="152"/>
                    <a:pt x="650" y="143"/>
                    <a:pt x="639" y="143"/>
                  </a:cubicBezTo>
                  <a:lnTo>
                    <a:pt x="639" y="135"/>
                  </a:lnTo>
                  <a:lnTo>
                    <a:pt x="630" y="126"/>
                  </a:lnTo>
                  <a:lnTo>
                    <a:pt x="622" y="117"/>
                  </a:lnTo>
                  <a:lnTo>
                    <a:pt x="613" y="107"/>
                  </a:lnTo>
                  <a:cubicBezTo>
                    <a:pt x="605" y="98"/>
                    <a:pt x="605" y="90"/>
                    <a:pt x="596" y="81"/>
                  </a:cubicBezTo>
                  <a:cubicBezTo>
                    <a:pt x="586" y="73"/>
                    <a:pt x="577" y="64"/>
                    <a:pt x="569" y="54"/>
                  </a:cubicBezTo>
                  <a:lnTo>
                    <a:pt x="560" y="45"/>
                  </a:lnTo>
                  <a:cubicBezTo>
                    <a:pt x="552" y="37"/>
                    <a:pt x="543" y="28"/>
                    <a:pt x="533" y="20"/>
                  </a:cubicBezTo>
                  <a:cubicBezTo>
                    <a:pt x="524" y="11"/>
                    <a:pt x="515" y="0"/>
                    <a:pt x="515" y="0"/>
                  </a:cubicBezTo>
                  <a:close/>
                  <a:moveTo>
                    <a:pt x="229" y="1445"/>
                  </a:moveTo>
                  <a:lnTo>
                    <a:pt x="224" y="1448"/>
                  </a:lnTo>
                  <a:cubicBezTo>
                    <a:pt x="226" y="1447"/>
                    <a:pt x="228" y="1446"/>
                    <a:pt x="229" y="1445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1"/>
            <p:cNvSpPr/>
            <p:nvPr/>
          </p:nvSpPr>
          <p:spPr>
            <a:xfrm>
              <a:off x="2882923" y="704611"/>
              <a:ext cx="97262" cy="93411"/>
            </a:xfrm>
            <a:custGeom>
              <a:rect b="b" l="l" r="r" t="t"/>
              <a:pathLst>
                <a:path extrusionOk="0" h="2183" w="2273">
                  <a:moveTo>
                    <a:pt x="712" y="0"/>
                  </a:moveTo>
                  <a:cubicBezTo>
                    <a:pt x="703" y="9"/>
                    <a:pt x="693" y="9"/>
                    <a:pt x="684" y="9"/>
                  </a:cubicBezTo>
                  <a:lnTo>
                    <a:pt x="659" y="9"/>
                  </a:lnTo>
                  <a:lnTo>
                    <a:pt x="650" y="17"/>
                  </a:lnTo>
                  <a:lnTo>
                    <a:pt x="623" y="17"/>
                  </a:lnTo>
                  <a:cubicBezTo>
                    <a:pt x="614" y="26"/>
                    <a:pt x="606" y="26"/>
                    <a:pt x="606" y="26"/>
                  </a:cubicBezTo>
                  <a:lnTo>
                    <a:pt x="597" y="36"/>
                  </a:lnTo>
                  <a:lnTo>
                    <a:pt x="578" y="36"/>
                  </a:lnTo>
                  <a:lnTo>
                    <a:pt x="569" y="45"/>
                  </a:lnTo>
                  <a:cubicBezTo>
                    <a:pt x="561" y="45"/>
                    <a:pt x="552" y="45"/>
                    <a:pt x="544" y="53"/>
                  </a:cubicBezTo>
                  <a:cubicBezTo>
                    <a:pt x="533" y="53"/>
                    <a:pt x="525" y="62"/>
                    <a:pt x="525" y="62"/>
                  </a:cubicBezTo>
                  <a:lnTo>
                    <a:pt x="516" y="62"/>
                  </a:lnTo>
                  <a:lnTo>
                    <a:pt x="516" y="70"/>
                  </a:lnTo>
                  <a:lnTo>
                    <a:pt x="1" y="364"/>
                  </a:lnTo>
                  <a:lnTo>
                    <a:pt x="12" y="364"/>
                  </a:lnTo>
                  <a:cubicBezTo>
                    <a:pt x="20" y="356"/>
                    <a:pt x="20" y="356"/>
                    <a:pt x="29" y="356"/>
                  </a:cubicBezTo>
                  <a:lnTo>
                    <a:pt x="37" y="345"/>
                  </a:lnTo>
                  <a:cubicBezTo>
                    <a:pt x="46" y="345"/>
                    <a:pt x="46" y="336"/>
                    <a:pt x="54" y="336"/>
                  </a:cubicBezTo>
                  <a:lnTo>
                    <a:pt x="65" y="336"/>
                  </a:lnTo>
                  <a:cubicBezTo>
                    <a:pt x="73" y="336"/>
                    <a:pt x="73" y="328"/>
                    <a:pt x="82" y="328"/>
                  </a:cubicBezTo>
                  <a:lnTo>
                    <a:pt x="90" y="328"/>
                  </a:lnTo>
                  <a:cubicBezTo>
                    <a:pt x="99" y="319"/>
                    <a:pt x="107" y="319"/>
                    <a:pt x="107" y="319"/>
                  </a:cubicBezTo>
                  <a:lnTo>
                    <a:pt x="118" y="319"/>
                  </a:lnTo>
                  <a:cubicBezTo>
                    <a:pt x="127" y="319"/>
                    <a:pt x="135" y="311"/>
                    <a:pt x="135" y="311"/>
                  </a:cubicBezTo>
                  <a:lnTo>
                    <a:pt x="144" y="311"/>
                  </a:lnTo>
                  <a:cubicBezTo>
                    <a:pt x="152" y="311"/>
                    <a:pt x="161" y="311"/>
                    <a:pt x="171" y="302"/>
                  </a:cubicBezTo>
                  <a:lnTo>
                    <a:pt x="241" y="302"/>
                  </a:lnTo>
                  <a:lnTo>
                    <a:pt x="241" y="292"/>
                  </a:lnTo>
                  <a:lnTo>
                    <a:pt x="286" y="292"/>
                  </a:lnTo>
                  <a:cubicBezTo>
                    <a:pt x="295" y="292"/>
                    <a:pt x="295" y="292"/>
                    <a:pt x="303" y="302"/>
                  </a:cubicBezTo>
                  <a:lnTo>
                    <a:pt x="373" y="302"/>
                  </a:lnTo>
                  <a:cubicBezTo>
                    <a:pt x="384" y="302"/>
                    <a:pt x="393" y="311"/>
                    <a:pt x="401" y="311"/>
                  </a:cubicBezTo>
                  <a:lnTo>
                    <a:pt x="427" y="311"/>
                  </a:lnTo>
                  <a:lnTo>
                    <a:pt x="437" y="319"/>
                  </a:lnTo>
                  <a:lnTo>
                    <a:pt x="454" y="319"/>
                  </a:lnTo>
                  <a:cubicBezTo>
                    <a:pt x="463" y="319"/>
                    <a:pt x="463" y="319"/>
                    <a:pt x="471" y="328"/>
                  </a:cubicBezTo>
                  <a:lnTo>
                    <a:pt x="491" y="328"/>
                  </a:lnTo>
                  <a:lnTo>
                    <a:pt x="499" y="336"/>
                  </a:lnTo>
                  <a:cubicBezTo>
                    <a:pt x="508" y="336"/>
                    <a:pt x="516" y="336"/>
                    <a:pt x="525" y="345"/>
                  </a:cubicBezTo>
                  <a:lnTo>
                    <a:pt x="533" y="345"/>
                  </a:lnTo>
                  <a:cubicBezTo>
                    <a:pt x="544" y="345"/>
                    <a:pt x="544" y="345"/>
                    <a:pt x="552" y="356"/>
                  </a:cubicBezTo>
                  <a:lnTo>
                    <a:pt x="561" y="356"/>
                  </a:lnTo>
                  <a:cubicBezTo>
                    <a:pt x="569" y="356"/>
                    <a:pt x="578" y="364"/>
                    <a:pt x="586" y="364"/>
                  </a:cubicBezTo>
                  <a:cubicBezTo>
                    <a:pt x="586" y="364"/>
                    <a:pt x="597" y="364"/>
                    <a:pt x="597" y="373"/>
                  </a:cubicBezTo>
                  <a:lnTo>
                    <a:pt x="606" y="373"/>
                  </a:lnTo>
                  <a:cubicBezTo>
                    <a:pt x="614" y="373"/>
                    <a:pt x="623" y="381"/>
                    <a:pt x="623" y="381"/>
                  </a:cubicBezTo>
                  <a:lnTo>
                    <a:pt x="631" y="381"/>
                  </a:lnTo>
                  <a:cubicBezTo>
                    <a:pt x="640" y="390"/>
                    <a:pt x="640" y="390"/>
                    <a:pt x="650" y="390"/>
                  </a:cubicBezTo>
                  <a:lnTo>
                    <a:pt x="659" y="398"/>
                  </a:lnTo>
                  <a:cubicBezTo>
                    <a:pt x="667" y="398"/>
                    <a:pt x="676" y="409"/>
                    <a:pt x="676" y="409"/>
                  </a:cubicBezTo>
                  <a:lnTo>
                    <a:pt x="684" y="409"/>
                  </a:lnTo>
                  <a:cubicBezTo>
                    <a:pt x="693" y="417"/>
                    <a:pt x="693" y="417"/>
                    <a:pt x="703" y="417"/>
                  </a:cubicBezTo>
                  <a:lnTo>
                    <a:pt x="712" y="426"/>
                  </a:lnTo>
                  <a:cubicBezTo>
                    <a:pt x="721" y="426"/>
                    <a:pt x="729" y="434"/>
                    <a:pt x="729" y="434"/>
                  </a:cubicBezTo>
                  <a:cubicBezTo>
                    <a:pt x="738" y="443"/>
                    <a:pt x="746" y="443"/>
                    <a:pt x="757" y="451"/>
                  </a:cubicBezTo>
                  <a:lnTo>
                    <a:pt x="765" y="451"/>
                  </a:lnTo>
                  <a:cubicBezTo>
                    <a:pt x="774" y="462"/>
                    <a:pt x="774" y="462"/>
                    <a:pt x="782" y="471"/>
                  </a:cubicBezTo>
                  <a:lnTo>
                    <a:pt x="791" y="471"/>
                  </a:lnTo>
                  <a:cubicBezTo>
                    <a:pt x="799" y="479"/>
                    <a:pt x="799" y="479"/>
                    <a:pt x="810" y="479"/>
                  </a:cubicBezTo>
                  <a:cubicBezTo>
                    <a:pt x="810" y="488"/>
                    <a:pt x="810" y="488"/>
                    <a:pt x="818" y="488"/>
                  </a:cubicBezTo>
                  <a:cubicBezTo>
                    <a:pt x="818" y="496"/>
                    <a:pt x="827" y="496"/>
                    <a:pt x="827" y="496"/>
                  </a:cubicBezTo>
                  <a:lnTo>
                    <a:pt x="844" y="505"/>
                  </a:lnTo>
                  <a:lnTo>
                    <a:pt x="852" y="515"/>
                  </a:lnTo>
                  <a:lnTo>
                    <a:pt x="863" y="524"/>
                  </a:lnTo>
                  <a:cubicBezTo>
                    <a:pt x="872" y="524"/>
                    <a:pt x="880" y="532"/>
                    <a:pt x="889" y="541"/>
                  </a:cubicBezTo>
                  <a:cubicBezTo>
                    <a:pt x="897" y="549"/>
                    <a:pt x="906" y="549"/>
                    <a:pt x="916" y="558"/>
                  </a:cubicBezTo>
                  <a:lnTo>
                    <a:pt x="916" y="568"/>
                  </a:lnTo>
                  <a:cubicBezTo>
                    <a:pt x="925" y="568"/>
                    <a:pt x="933" y="568"/>
                    <a:pt x="933" y="577"/>
                  </a:cubicBezTo>
                  <a:lnTo>
                    <a:pt x="942" y="586"/>
                  </a:lnTo>
                  <a:cubicBezTo>
                    <a:pt x="950" y="586"/>
                    <a:pt x="950" y="594"/>
                    <a:pt x="959" y="594"/>
                  </a:cubicBezTo>
                  <a:lnTo>
                    <a:pt x="970" y="603"/>
                  </a:lnTo>
                  <a:lnTo>
                    <a:pt x="978" y="611"/>
                  </a:lnTo>
                  <a:lnTo>
                    <a:pt x="987" y="622"/>
                  </a:lnTo>
                  <a:cubicBezTo>
                    <a:pt x="995" y="630"/>
                    <a:pt x="1004" y="630"/>
                    <a:pt x="1004" y="639"/>
                  </a:cubicBezTo>
                  <a:lnTo>
                    <a:pt x="1012" y="639"/>
                  </a:lnTo>
                  <a:cubicBezTo>
                    <a:pt x="1023" y="647"/>
                    <a:pt x="1023" y="656"/>
                    <a:pt x="1031" y="656"/>
                  </a:cubicBezTo>
                  <a:lnTo>
                    <a:pt x="1040" y="664"/>
                  </a:lnTo>
                  <a:cubicBezTo>
                    <a:pt x="1040" y="675"/>
                    <a:pt x="1048" y="675"/>
                    <a:pt x="1057" y="683"/>
                  </a:cubicBezTo>
                  <a:lnTo>
                    <a:pt x="1065" y="692"/>
                  </a:lnTo>
                  <a:cubicBezTo>
                    <a:pt x="1065" y="692"/>
                    <a:pt x="1076" y="700"/>
                    <a:pt x="1076" y="709"/>
                  </a:cubicBezTo>
                  <a:cubicBezTo>
                    <a:pt x="1085" y="717"/>
                    <a:pt x="1093" y="717"/>
                    <a:pt x="1102" y="737"/>
                  </a:cubicBezTo>
                  <a:lnTo>
                    <a:pt x="1110" y="737"/>
                  </a:lnTo>
                  <a:cubicBezTo>
                    <a:pt x="1119" y="745"/>
                    <a:pt x="1119" y="754"/>
                    <a:pt x="1129" y="762"/>
                  </a:cubicBezTo>
                  <a:lnTo>
                    <a:pt x="1138" y="771"/>
                  </a:lnTo>
                  <a:cubicBezTo>
                    <a:pt x="1146" y="771"/>
                    <a:pt x="1155" y="781"/>
                    <a:pt x="1155" y="790"/>
                  </a:cubicBezTo>
                  <a:cubicBezTo>
                    <a:pt x="1163" y="790"/>
                    <a:pt x="1163" y="798"/>
                    <a:pt x="1163" y="798"/>
                  </a:cubicBezTo>
                  <a:cubicBezTo>
                    <a:pt x="1172" y="807"/>
                    <a:pt x="1182" y="807"/>
                    <a:pt x="1182" y="815"/>
                  </a:cubicBezTo>
                  <a:lnTo>
                    <a:pt x="1191" y="824"/>
                  </a:lnTo>
                  <a:cubicBezTo>
                    <a:pt x="1208" y="843"/>
                    <a:pt x="1217" y="852"/>
                    <a:pt x="1225" y="869"/>
                  </a:cubicBezTo>
                  <a:lnTo>
                    <a:pt x="1236" y="877"/>
                  </a:lnTo>
                  <a:cubicBezTo>
                    <a:pt x="1244" y="888"/>
                    <a:pt x="1261" y="905"/>
                    <a:pt x="1270" y="922"/>
                  </a:cubicBezTo>
                  <a:lnTo>
                    <a:pt x="1278" y="930"/>
                  </a:lnTo>
                  <a:cubicBezTo>
                    <a:pt x="1289" y="941"/>
                    <a:pt x="1297" y="958"/>
                    <a:pt x="1306" y="967"/>
                  </a:cubicBezTo>
                  <a:lnTo>
                    <a:pt x="1314" y="975"/>
                  </a:lnTo>
                  <a:cubicBezTo>
                    <a:pt x="1323" y="984"/>
                    <a:pt x="1332" y="1003"/>
                    <a:pt x="1342" y="1020"/>
                  </a:cubicBezTo>
                  <a:cubicBezTo>
                    <a:pt x="1351" y="1028"/>
                    <a:pt x="1359" y="1047"/>
                    <a:pt x="1368" y="1056"/>
                  </a:cubicBezTo>
                  <a:lnTo>
                    <a:pt x="1376" y="1065"/>
                  </a:lnTo>
                  <a:cubicBezTo>
                    <a:pt x="1385" y="1082"/>
                    <a:pt x="1395" y="1090"/>
                    <a:pt x="1404" y="1101"/>
                  </a:cubicBezTo>
                  <a:lnTo>
                    <a:pt x="1404" y="1109"/>
                  </a:lnTo>
                  <a:cubicBezTo>
                    <a:pt x="1412" y="1126"/>
                    <a:pt x="1421" y="1135"/>
                    <a:pt x="1421" y="1143"/>
                  </a:cubicBezTo>
                  <a:lnTo>
                    <a:pt x="1429" y="1154"/>
                  </a:lnTo>
                  <a:cubicBezTo>
                    <a:pt x="1438" y="1162"/>
                    <a:pt x="1449" y="1179"/>
                    <a:pt x="1457" y="1188"/>
                  </a:cubicBezTo>
                  <a:lnTo>
                    <a:pt x="1457" y="1196"/>
                  </a:lnTo>
                  <a:cubicBezTo>
                    <a:pt x="1466" y="1207"/>
                    <a:pt x="1466" y="1224"/>
                    <a:pt x="1474" y="1233"/>
                  </a:cubicBezTo>
                  <a:cubicBezTo>
                    <a:pt x="1474" y="1233"/>
                    <a:pt x="1483" y="1233"/>
                    <a:pt x="1483" y="1241"/>
                  </a:cubicBezTo>
                  <a:cubicBezTo>
                    <a:pt x="1491" y="1250"/>
                    <a:pt x="1491" y="1269"/>
                    <a:pt x="1502" y="1277"/>
                  </a:cubicBezTo>
                  <a:lnTo>
                    <a:pt x="1502" y="1286"/>
                  </a:lnTo>
                  <a:cubicBezTo>
                    <a:pt x="1510" y="1294"/>
                    <a:pt x="1519" y="1303"/>
                    <a:pt x="1519" y="1322"/>
                  </a:cubicBezTo>
                  <a:cubicBezTo>
                    <a:pt x="1527" y="1322"/>
                    <a:pt x="1527" y="1322"/>
                    <a:pt x="1527" y="1331"/>
                  </a:cubicBezTo>
                  <a:cubicBezTo>
                    <a:pt x="1536" y="1339"/>
                    <a:pt x="1536" y="1348"/>
                    <a:pt x="1544" y="1367"/>
                  </a:cubicBezTo>
                  <a:cubicBezTo>
                    <a:pt x="1555" y="1384"/>
                    <a:pt x="1564" y="1392"/>
                    <a:pt x="1564" y="1409"/>
                  </a:cubicBezTo>
                  <a:cubicBezTo>
                    <a:pt x="1564" y="1409"/>
                    <a:pt x="1572" y="1409"/>
                    <a:pt x="1572" y="1420"/>
                  </a:cubicBezTo>
                  <a:cubicBezTo>
                    <a:pt x="1572" y="1429"/>
                    <a:pt x="1581" y="1437"/>
                    <a:pt x="1581" y="1454"/>
                  </a:cubicBezTo>
                  <a:lnTo>
                    <a:pt x="1589" y="1454"/>
                  </a:lnTo>
                  <a:cubicBezTo>
                    <a:pt x="1589" y="1473"/>
                    <a:pt x="1598" y="1482"/>
                    <a:pt x="1608" y="1499"/>
                  </a:cubicBezTo>
                  <a:lnTo>
                    <a:pt x="1608" y="1507"/>
                  </a:lnTo>
                  <a:cubicBezTo>
                    <a:pt x="1617" y="1516"/>
                    <a:pt x="1617" y="1535"/>
                    <a:pt x="1625" y="1544"/>
                  </a:cubicBezTo>
                  <a:lnTo>
                    <a:pt x="1625" y="1552"/>
                  </a:lnTo>
                  <a:cubicBezTo>
                    <a:pt x="1634" y="1561"/>
                    <a:pt x="1634" y="1580"/>
                    <a:pt x="1642" y="1597"/>
                  </a:cubicBezTo>
                  <a:lnTo>
                    <a:pt x="1642" y="1605"/>
                  </a:lnTo>
                  <a:cubicBezTo>
                    <a:pt x="1651" y="1614"/>
                    <a:pt x="1651" y="1633"/>
                    <a:pt x="1661" y="1641"/>
                  </a:cubicBezTo>
                  <a:lnTo>
                    <a:pt x="1661" y="1650"/>
                  </a:lnTo>
                  <a:cubicBezTo>
                    <a:pt x="1670" y="1658"/>
                    <a:pt x="1670" y="1676"/>
                    <a:pt x="1679" y="1695"/>
                  </a:cubicBezTo>
                  <a:lnTo>
                    <a:pt x="1679" y="1703"/>
                  </a:lnTo>
                  <a:cubicBezTo>
                    <a:pt x="1679" y="1720"/>
                    <a:pt x="1687" y="1729"/>
                    <a:pt x="1687" y="1748"/>
                  </a:cubicBezTo>
                  <a:cubicBezTo>
                    <a:pt x="1696" y="1756"/>
                    <a:pt x="1696" y="1765"/>
                    <a:pt x="1696" y="1765"/>
                  </a:cubicBezTo>
                  <a:lnTo>
                    <a:pt x="1696" y="1773"/>
                  </a:lnTo>
                  <a:cubicBezTo>
                    <a:pt x="1704" y="1782"/>
                    <a:pt x="1704" y="1793"/>
                    <a:pt x="1704" y="1801"/>
                  </a:cubicBezTo>
                  <a:lnTo>
                    <a:pt x="1704" y="1810"/>
                  </a:lnTo>
                  <a:cubicBezTo>
                    <a:pt x="1715" y="1818"/>
                    <a:pt x="1715" y="1827"/>
                    <a:pt x="1715" y="1835"/>
                  </a:cubicBezTo>
                  <a:lnTo>
                    <a:pt x="1715" y="1846"/>
                  </a:lnTo>
                  <a:cubicBezTo>
                    <a:pt x="1715" y="1854"/>
                    <a:pt x="1723" y="1863"/>
                    <a:pt x="1723" y="1871"/>
                  </a:cubicBezTo>
                  <a:cubicBezTo>
                    <a:pt x="1723" y="1880"/>
                    <a:pt x="1723" y="1888"/>
                    <a:pt x="1732" y="1908"/>
                  </a:cubicBezTo>
                  <a:lnTo>
                    <a:pt x="1732" y="1942"/>
                  </a:lnTo>
                  <a:lnTo>
                    <a:pt x="1740" y="1952"/>
                  </a:lnTo>
                  <a:lnTo>
                    <a:pt x="1740" y="1969"/>
                  </a:lnTo>
                  <a:lnTo>
                    <a:pt x="1740" y="1986"/>
                  </a:lnTo>
                  <a:lnTo>
                    <a:pt x="1740" y="2005"/>
                  </a:lnTo>
                  <a:cubicBezTo>
                    <a:pt x="1749" y="2014"/>
                    <a:pt x="1749" y="2014"/>
                    <a:pt x="1749" y="2023"/>
                  </a:cubicBezTo>
                  <a:lnTo>
                    <a:pt x="1749" y="2048"/>
                  </a:lnTo>
                  <a:lnTo>
                    <a:pt x="1749" y="2059"/>
                  </a:lnTo>
                  <a:cubicBezTo>
                    <a:pt x="1749" y="2067"/>
                    <a:pt x="1749" y="2084"/>
                    <a:pt x="1757" y="2093"/>
                  </a:cubicBezTo>
                  <a:lnTo>
                    <a:pt x="1757" y="2101"/>
                  </a:lnTo>
                  <a:lnTo>
                    <a:pt x="1757" y="2137"/>
                  </a:lnTo>
                  <a:lnTo>
                    <a:pt x="1757" y="2146"/>
                  </a:lnTo>
                  <a:lnTo>
                    <a:pt x="1757" y="2182"/>
                  </a:lnTo>
                  <a:lnTo>
                    <a:pt x="2272" y="1888"/>
                  </a:lnTo>
                  <a:lnTo>
                    <a:pt x="2272" y="1846"/>
                  </a:lnTo>
                  <a:lnTo>
                    <a:pt x="2264" y="1835"/>
                  </a:lnTo>
                  <a:lnTo>
                    <a:pt x="2264" y="1810"/>
                  </a:lnTo>
                  <a:lnTo>
                    <a:pt x="2264" y="1801"/>
                  </a:lnTo>
                  <a:lnTo>
                    <a:pt x="2264" y="1756"/>
                  </a:lnTo>
                  <a:cubicBezTo>
                    <a:pt x="2264" y="1748"/>
                    <a:pt x="2255" y="1729"/>
                    <a:pt x="2255" y="1720"/>
                  </a:cubicBezTo>
                  <a:lnTo>
                    <a:pt x="2255" y="1712"/>
                  </a:lnTo>
                  <a:lnTo>
                    <a:pt x="2255" y="1686"/>
                  </a:lnTo>
                  <a:lnTo>
                    <a:pt x="2255" y="1676"/>
                  </a:lnTo>
                  <a:cubicBezTo>
                    <a:pt x="2247" y="1667"/>
                    <a:pt x="2247" y="1658"/>
                    <a:pt x="2247" y="1650"/>
                  </a:cubicBezTo>
                  <a:lnTo>
                    <a:pt x="2247" y="1641"/>
                  </a:lnTo>
                  <a:cubicBezTo>
                    <a:pt x="2247" y="1633"/>
                    <a:pt x="2247" y="1622"/>
                    <a:pt x="2236" y="1614"/>
                  </a:cubicBezTo>
                  <a:lnTo>
                    <a:pt x="2236" y="1605"/>
                  </a:lnTo>
                  <a:cubicBezTo>
                    <a:pt x="2236" y="1597"/>
                    <a:pt x="2236" y="1588"/>
                    <a:pt x="2228" y="1569"/>
                  </a:cubicBezTo>
                  <a:lnTo>
                    <a:pt x="2228" y="1552"/>
                  </a:lnTo>
                  <a:lnTo>
                    <a:pt x="2228" y="1544"/>
                  </a:lnTo>
                  <a:cubicBezTo>
                    <a:pt x="2219" y="1535"/>
                    <a:pt x="2219" y="1526"/>
                    <a:pt x="2219" y="1507"/>
                  </a:cubicBezTo>
                  <a:cubicBezTo>
                    <a:pt x="2219" y="1499"/>
                    <a:pt x="2211" y="1490"/>
                    <a:pt x="2211" y="1482"/>
                  </a:cubicBezTo>
                  <a:lnTo>
                    <a:pt x="2211" y="1473"/>
                  </a:lnTo>
                  <a:cubicBezTo>
                    <a:pt x="2211" y="1463"/>
                    <a:pt x="2202" y="1454"/>
                    <a:pt x="2202" y="1454"/>
                  </a:cubicBezTo>
                  <a:cubicBezTo>
                    <a:pt x="2202" y="1437"/>
                    <a:pt x="2194" y="1420"/>
                    <a:pt x="2194" y="1401"/>
                  </a:cubicBezTo>
                  <a:lnTo>
                    <a:pt x="2183" y="1392"/>
                  </a:lnTo>
                  <a:cubicBezTo>
                    <a:pt x="2183" y="1384"/>
                    <a:pt x="2175" y="1367"/>
                    <a:pt x="2175" y="1348"/>
                  </a:cubicBezTo>
                  <a:lnTo>
                    <a:pt x="2166" y="1339"/>
                  </a:lnTo>
                  <a:cubicBezTo>
                    <a:pt x="2166" y="1331"/>
                    <a:pt x="2158" y="1322"/>
                    <a:pt x="2158" y="1303"/>
                  </a:cubicBezTo>
                  <a:lnTo>
                    <a:pt x="2158" y="1294"/>
                  </a:lnTo>
                  <a:cubicBezTo>
                    <a:pt x="2149" y="1286"/>
                    <a:pt x="2140" y="1269"/>
                    <a:pt x="2140" y="1250"/>
                  </a:cubicBezTo>
                  <a:lnTo>
                    <a:pt x="2130" y="1241"/>
                  </a:lnTo>
                  <a:cubicBezTo>
                    <a:pt x="2130" y="1233"/>
                    <a:pt x="2121" y="1224"/>
                    <a:pt x="2121" y="1216"/>
                  </a:cubicBezTo>
                  <a:lnTo>
                    <a:pt x="2113" y="1196"/>
                  </a:lnTo>
                  <a:cubicBezTo>
                    <a:pt x="2113" y="1188"/>
                    <a:pt x="2104" y="1171"/>
                    <a:pt x="2104" y="1162"/>
                  </a:cubicBezTo>
                  <a:lnTo>
                    <a:pt x="2096" y="1162"/>
                  </a:lnTo>
                  <a:lnTo>
                    <a:pt x="2096" y="1154"/>
                  </a:lnTo>
                  <a:cubicBezTo>
                    <a:pt x="2096" y="1143"/>
                    <a:pt x="2087" y="1135"/>
                    <a:pt x="2077" y="1118"/>
                  </a:cubicBezTo>
                  <a:lnTo>
                    <a:pt x="2077" y="1109"/>
                  </a:lnTo>
                  <a:cubicBezTo>
                    <a:pt x="2068" y="1101"/>
                    <a:pt x="2068" y="1082"/>
                    <a:pt x="2060" y="1073"/>
                  </a:cubicBezTo>
                  <a:lnTo>
                    <a:pt x="2060" y="1065"/>
                  </a:lnTo>
                  <a:cubicBezTo>
                    <a:pt x="2051" y="1056"/>
                    <a:pt x="2043" y="1047"/>
                    <a:pt x="2043" y="1028"/>
                  </a:cubicBezTo>
                  <a:cubicBezTo>
                    <a:pt x="2034" y="1028"/>
                    <a:pt x="2034" y="1020"/>
                    <a:pt x="2034" y="1020"/>
                  </a:cubicBezTo>
                  <a:cubicBezTo>
                    <a:pt x="2023" y="1011"/>
                    <a:pt x="2023" y="994"/>
                    <a:pt x="2015" y="984"/>
                  </a:cubicBezTo>
                  <a:cubicBezTo>
                    <a:pt x="2006" y="967"/>
                    <a:pt x="1998" y="958"/>
                    <a:pt x="1989" y="941"/>
                  </a:cubicBezTo>
                  <a:lnTo>
                    <a:pt x="1989" y="930"/>
                  </a:lnTo>
                  <a:cubicBezTo>
                    <a:pt x="1981" y="922"/>
                    <a:pt x="1970" y="913"/>
                    <a:pt x="1970" y="905"/>
                  </a:cubicBezTo>
                  <a:lnTo>
                    <a:pt x="1962" y="896"/>
                  </a:lnTo>
                  <a:cubicBezTo>
                    <a:pt x="1953" y="877"/>
                    <a:pt x="1953" y="869"/>
                    <a:pt x="1945" y="852"/>
                  </a:cubicBezTo>
                  <a:lnTo>
                    <a:pt x="1936" y="843"/>
                  </a:lnTo>
                  <a:cubicBezTo>
                    <a:pt x="1928" y="835"/>
                    <a:pt x="1917" y="824"/>
                    <a:pt x="1917" y="815"/>
                  </a:cubicBezTo>
                  <a:lnTo>
                    <a:pt x="1908" y="807"/>
                  </a:lnTo>
                  <a:cubicBezTo>
                    <a:pt x="1900" y="790"/>
                    <a:pt x="1891" y="781"/>
                    <a:pt x="1883" y="771"/>
                  </a:cubicBezTo>
                  <a:lnTo>
                    <a:pt x="1883" y="762"/>
                  </a:lnTo>
                  <a:cubicBezTo>
                    <a:pt x="1874" y="745"/>
                    <a:pt x="1864" y="737"/>
                    <a:pt x="1855" y="717"/>
                  </a:cubicBezTo>
                  <a:cubicBezTo>
                    <a:pt x="1838" y="709"/>
                    <a:pt x="1830" y="692"/>
                    <a:pt x="1821" y="675"/>
                  </a:cubicBezTo>
                  <a:cubicBezTo>
                    <a:pt x="1802" y="656"/>
                    <a:pt x="1793" y="647"/>
                    <a:pt x="1785" y="630"/>
                  </a:cubicBezTo>
                  <a:lnTo>
                    <a:pt x="1785" y="622"/>
                  </a:lnTo>
                  <a:cubicBezTo>
                    <a:pt x="1768" y="611"/>
                    <a:pt x="1757" y="594"/>
                    <a:pt x="1749" y="577"/>
                  </a:cubicBezTo>
                  <a:lnTo>
                    <a:pt x="1740" y="577"/>
                  </a:lnTo>
                  <a:cubicBezTo>
                    <a:pt x="1732" y="558"/>
                    <a:pt x="1715" y="541"/>
                    <a:pt x="1704" y="532"/>
                  </a:cubicBezTo>
                  <a:lnTo>
                    <a:pt x="1704" y="524"/>
                  </a:lnTo>
                  <a:lnTo>
                    <a:pt x="1696" y="524"/>
                  </a:lnTo>
                  <a:cubicBezTo>
                    <a:pt x="1687" y="515"/>
                    <a:pt x="1687" y="505"/>
                    <a:pt x="1679" y="496"/>
                  </a:cubicBezTo>
                  <a:cubicBezTo>
                    <a:pt x="1679" y="496"/>
                    <a:pt x="1670" y="496"/>
                    <a:pt x="1670" y="488"/>
                  </a:cubicBezTo>
                  <a:cubicBezTo>
                    <a:pt x="1661" y="488"/>
                    <a:pt x="1661" y="479"/>
                    <a:pt x="1651" y="471"/>
                  </a:cubicBezTo>
                  <a:lnTo>
                    <a:pt x="1642" y="462"/>
                  </a:lnTo>
                  <a:cubicBezTo>
                    <a:pt x="1634" y="451"/>
                    <a:pt x="1625" y="443"/>
                    <a:pt x="1617" y="434"/>
                  </a:cubicBezTo>
                  <a:cubicBezTo>
                    <a:pt x="1608" y="426"/>
                    <a:pt x="1598" y="417"/>
                    <a:pt x="1589" y="409"/>
                  </a:cubicBezTo>
                  <a:cubicBezTo>
                    <a:pt x="1581" y="398"/>
                    <a:pt x="1581" y="398"/>
                    <a:pt x="1572" y="390"/>
                  </a:cubicBezTo>
                  <a:cubicBezTo>
                    <a:pt x="1564" y="381"/>
                    <a:pt x="1555" y="373"/>
                    <a:pt x="1544" y="364"/>
                  </a:cubicBezTo>
                  <a:cubicBezTo>
                    <a:pt x="1536" y="356"/>
                    <a:pt x="1527" y="356"/>
                    <a:pt x="1527" y="345"/>
                  </a:cubicBezTo>
                  <a:lnTo>
                    <a:pt x="1519" y="336"/>
                  </a:lnTo>
                  <a:cubicBezTo>
                    <a:pt x="1510" y="336"/>
                    <a:pt x="1510" y="328"/>
                    <a:pt x="1502" y="328"/>
                  </a:cubicBezTo>
                  <a:lnTo>
                    <a:pt x="1491" y="319"/>
                  </a:lnTo>
                  <a:cubicBezTo>
                    <a:pt x="1491" y="311"/>
                    <a:pt x="1483" y="311"/>
                    <a:pt x="1474" y="302"/>
                  </a:cubicBezTo>
                  <a:lnTo>
                    <a:pt x="1466" y="302"/>
                  </a:lnTo>
                  <a:cubicBezTo>
                    <a:pt x="1466" y="292"/>
                    <a:pt x="1457" y="292"/>
                    <a:pt x="1457" y="283"/>
                  </a:cubicBezTo>
                  <a:lnTo>
                    <a:pt x="1449" y="275"/>
                  </a:lnTo>
                  <a:cubicBezTo>
                    <a:pt x="1438" y="275"/>
                    <a:pt x="1438" y="266"/>
                    <a:pt x="1429" y="266"/>
                  </a:cubicBezTo>
                  <a:lnTo>
                    <a:pt x="1421" y="258"/>
                  </a:lnTo>
                  <a:cubicBezTo>
                    <a:pt x="1412" y="258"/>
                    <a:pt x="1404" y="249"/>
                    <a:pt x="1404" y="238"/>
                  </a:cubicBezTo>
                  <a:lnTo>
                    <a:pt x="1395" y="238"/>
                  </a:lnTo>
                  <a:cubicBezTo>
                    <a:pt x="1385" y="230"/>
                    <a:pt x="1385" y="230"/>
                    <a:pt x="1376" y="221"/>
                  </a:cubicBezTo>
                  <a:lnTo>
                    <a:pt x="1368" y="221"/>
                  </a:lnTo>
                  <a:cubicBezTo>
                    <a:pt x="1359" y="213"/>
                    <a:pt x="1359" y="213"/>
                    <a:pt x="1351" y="204"/>
                  </a:cubicBezTo>
                  <a:lnTo>
                    <a:pt x="1342" y="204"/>
                  </a:lnTo>
                  <a:cubicBezTo>
                    <a:pt x="1342" y="196"/>
                    <a:pt x="1332" y="196"/>
                    <a:pt x="1323" y="196"/>
                  </a:cubicBezTo>
                  <a:cubicBezTo>
                    <a:pt x="1323" y="185"/>
                    <a:pt x="1323" y="185"/>
                    <a:pt x="1314" y="185"/>
                  </a:cubicBezTo>
                  <a:lnTo>
                    <a:pt x="1306" y="177"/>
                  </a:lnTo>
                  <a:lnTo>
                    <a:pt x="1297" y="168"/>
                  </a:lnTo>
                  <a:cubicBezTo>
                    <a:pt x="1289" y="168"/>
                    <a:pt x="1278" y="160"/>
                    <a:pt x="1278" y="160"/>
                  </a:cubicBezTo>
                  <a:lnTo>
                    <a:pt x="1270" y="151"/>
                  </a:lnTo>
                  <a:cubicBezTo>
                    <a:pt x="1261" y="151"/>
                    <a:pt x="1253" y="143"/>
                    <a:pt x="1244" y="143"/>
                  </a:cubicBezTo>
                  <a:cubicBezTo>
                    <a:pt x="1236" y="132"/>
                    <a:pt x="1225" y="132"/>
                    <a:pt x="1217" y="124"/>
                  </a:cubicBezTo>
                  <a:cubicBezTo>
                    <a:pt x="1208" y="115"/>
                    <a:pt x="1200" y="115"/>
                    <a:pt x="1191" y="115"/>
                  </a:cubicBezTo>
                  <a:lnTo>
                    <a:pt x="1191" y="107"/>
                  </a:lnTo>
                  <a:cubicBezTo>
                    <a:pt x="1182" y="107"/>
                    <a:pt x="1172" y="107"/>
                    <a:pt x="1163" y="98"/>
                  </a:cubicBezTo>
                  <a:cubicBezTo>
                    <a:pt x="1155" y="89"/>
                    <a:pt x="1146" y="89"/>
                    <a:pt x="1146" y="89"/>
                  </a:cubicBezTo>
                  <a:lnTo>
                    <a:pt x="1138" y="89"/>
                  </a:lnTo>
                  <a:cubicBezTo>
                    <a:pt x="1129" y="79"/>
                    <a:pt x="1119" y="79"/>
                    <a:pt x="1110" y="70"/>
                  </a:cubicBezTo>
                  <a:lnTo>
                    <a:pt x="1102" y="70"/>
                  </a:lnTo>
                  <a:lnTo>
                    <a:pt x="1093" y="62"/>
                  </a:lnTo>
                  <a:lnTo>
                    <a:pt x="1076" y="62"/>
                  </a:lnTo>
                  <a:cubicBezTo>
                    <a:pt x="1076" y="53"/>
                    <a:pt x="1065" y="53"/>
                    <a:pt x="1065" y="53"/>
                  </a:cubicBezTo>
                  <a:cubicBezTo>
                    <a:pt x="1057" y="53"/>
                    <a:pt x="1048" y="53"/>
                    <a:pt x="1048" y="45"/>
                  </a:cubicBezTo>
                  <a:lnTo>
                    <a:pt x="1040" y="45"/>
                  </a:lnTo>
                  <a:cubicBezTo>
                    <a:pt x="1031" y="45"/>
                    <a:pt x="1023" y="36"/>
                    <a:pt x="1012" y="36"/>
                  </a:cubicBezTo>
                  <a:lnTo>
                    <a:pt x="1004" y="36"/>
                  </a:lnTo>
                  <a:cubicBezTo>
                    <a:pt x="995" y="36"/>
                    <a:pt x="987" y="26"/>
                    <a:pt x="987" y="26"/>
                  </a:cubicBezTo>
                  <a:lnTo>
                    <a:pt x="970" y="26"/>
                  </a:lnTo>
                  <a:cubicBezTo>
                    <a:pt x="970" y="26"/>
                    <a:pt x="959" y="26"/>
                    <a:pt x="959" y="17"/>
                  </a:cubicBezTo>
                  <a:lnTo>
                    <a:pt x="933" y="17"/>
                  </a:lnTo>
                  <a:cubicBezTo>
                    <a:pt x="933" y="17"/>
                    <a:pt x="925" y="17"/>
                    <a:pt x="925" y="9"/>
                  </a:cubicBezTo>
                  <a:lnTo>
                    <a:pt x="889" y="9"/>
                  </a:lnTo>
                  <a:cubicBezTo>
                    <a:pt x="880" y="9"/>
                    <a:pt x="872" y="9"/>
                    <a:pt x="872" y="0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1"/>
            <p:cNvSpPr/>
            <p:nvPr/>
          </p:nvSpPr>
          <p:spPr>
            <a:xfrm>
              <a:off x="2847322" y="717149"/>
              <a:ext cx="127215" cy="131964"/>
            </a:xfrm>
            <a:custGeom>
              <a:rect b="b" l="l" r="r" t="t"/>
              <a:pathLst>
                <a:path extrusionOk="0" h="3084" w="2973">
                  <a:moveTo>
                    <a:pt x="1103" y="0"/>
                  </a:moveTo>
                  <a:cubicBezTo>
                    <a:pt x="868" y="0"/>
                    <a:pt x="684" y="131"/>
                    <a:pt x="594" y="371"/>
                  </a:cubicBezTo>
                  <a:cubicBezTo>
                    <a:pt x="520" y="342"/>
                    <a:pt x="450" y="328"/>
                    <a:pt x="385" y="328"/>
                  </a:cubicBezTo>
                  <a:cubicBezTo>
                    <a:pt x="157" y="328"/>
                    <a:pt x="1" y="504"/>
                    <a:pt x="1" y="816"/>
                  </a:cubicBezTo>
                  <a:cubicBezTo>
                    <a:pt x="1" y="1251"/>
                    <a:pt x="311" y="1783"/>
                    <a:pt x="692" y="2004"/>
                  </a:cubicBezTo>
                  <a:cubicBezTo>
                    <a:pt x="833" y="2094"/>
                    <a:pt x="1384" y="2404"/>
                    <a:pt x="1561" y="2511"/>
                  </a:cubicBezTo>
                  <a:cubicBezTo>
                    <a:pt x="1748" y="2617"/>
                    <a:pt x="2289" y="2926"/>
                    <a:pt x="2430" y="3007"/>
                  </a:cubicBezTo>
                  <a:cubicBezTo>
                    <a:pt x="2516" y="3059"/>
                    <a:pt x="2598" y="3083"/>
                    <a:pt x="2672" y="3083"/>
                  </a:cubicBezTo>
                  <a:cubicBezTo>
                    <a:pt x="2848" y="3083"/>
                    <a:pt x="2972" y="2941"/>
                    <a:pt x="2972" y="2696"/>
                  </a:cubicBezTo>
                  <a:cubicBezTo>
                    <a:pt x="2972" y="2421"/>
                    <a:pt x="2813" y="2094"/>
                    <a:pt x="2589" y="1889"/>
                  </a:cubicBezTo>
                  <a:cubicBezTo>
                    <a:pt x="2581" y="1242"/>
                    <a:pt x="2129" y="469"/>
                    <a:pt x="1561" y="141"/>
                  </a:cubicBezTo>
                  <a:cubicBezTo>
                    <a:pt x="1397" y="46"/>
                    <a:pt x="124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3" name="Google Shape;4243;p31"/>
          <p:cNvGrpSpPr/>
          <p:nvPr/>
        </p:nvGrpSpPr>
        <p:grpSpPr>
          <a:xfrm>
            <a:off x="7724662" y="1199498"/>
            <a:ext cx="236393" cy="345393"/>
            <a:chOff x="4887532" y="1402312"/>
            <a:chExt cx="369364" cy="434019"/>
          </a:xfrm>
        </p:grpSpPr>
        <p:sp>
          <p:nvSpPr>
            <p:cNvPr id="4244" name="Google Shape;4244;p31"/>
            <p:cNvSpPr/>
            <p:nvPr/>
          </p:nvSpPr>
          <p:spPr>
            <a:xfrm>
              <a:off x="4927370" y="1402312"/>
              <a:ext cx="329526" cy="414592"/>
            </a:xfrm>
            <a:custGeom>
              <a:rect b="b" l="l" r="r" t="t"/>
              <a:pathLst>
                <a:path extrusionOk="0" h="9689" w="7701">
                  <a:moveTo>
                    <a:pt x="3655" y="1"/>
                  </a:moveTo>
                  <a:cubicBezTo>
                    <a:pt x="3635" y="1"/>
                    <a:pt x="3614" y="3"/>
                    <a:pt x="3594" y="7"/>
                  </a:cubicBezTo>
                  <a:lnTo>
                    <a:pt x="2625" y="194"/>
                  </a:lnTo>
                  <a:cubicBezTo>
                    <a:pt x="2431" y="230"/>
                    <a:pt x="2280" y="469"/>
                    <a:pt x="2280" y="718"/>
                  </a:cubicBezTo>
                  <a:lnTo>
                    <a:pt x="2280" y="2242"/>
                  </a:lnTo>
                  <a:lnTo>
                    <a:pt x="1499" y="1276"/>
                  </a:lnTo>
                  <a:cubicBezTo>
                    <a:pt x="1445" y="1209"/>
                    <a:pt x="1377" y="1177"/>
                    <a:pt x="1308" y="1177"/>
                  </a:cubicBezTo>
                  <a:cubicBezTo>
                    <a:pt x="1219" y="1177"/>
                    <a:pt x="1129" y="1230"/>
                    <a:pt x="1065" y="1329"/>
                  </a:cubicBezTo>
                  <a:lnTo>
                    <a:pt x="532" y="2163"/>
                  </a:lnTo>
                  <a:cubicBezTo>
                    <a:pt x="426" y="2331"/>
                    <a:pt x="426" y="2589"/>
                    <a:pt x="532" y="2740"/>
                  </a:cubicBezTo>
                  <a:lnTo>
                    <a:pt x="1233" y="3724"/>
                  </a:lnTo>
                  <a:lnTo>
                    <a:pt x="266" y="3724"/>
                  </a:lnTo>
                  <a:cubicBezTo>
                    <a:pt x="115" y="3724"/>
                    <a:pt x="0" y="3903"/>
                    <a:pt x="0" y="4115"/>
                  </a:cubicBezTo>
                  <a:lnTo>
                    <a:pt x="0" y="5152"/>
                  </a:lnTo>
                  <a:cubicBezTo>
                    <a:pt x="0" y="5365"/>
                    <a:pt x="115" y="5561"/>
                    <a:pt x="266" y="5578"/>
                  </a:cubicBezTo>
                  <a:lnTo>
                    <a:pt x="1233" y="5684"/>
                  </a:lnTo>
                  <a:lnTo>
                    <a:pt x="532" y="6589"/>
                  </a:lnTo>
                  <a:cubicBezTo>
                    <a:pt x="426" y="6723"/>
                    <a:pt x="426" y="6989"/>
                    <a:pt x="532" y="7166"/>
                  </a:cubicBezTo>
                  <a:lnTo>
                    <a:pt x="1065" y="8054"/>
                  </a:lnTo>
                  <a:cubicBezTo>
                    <a:pt x="1137" y="8175"/>
                    <a:pt x="1241" y="8242"/>
                    <a:pt x="1338" y="8242"/>
                  </a:cubicBezTo>
                  <a:cubicBezTo>
                    <a:pt x="1397" y="8242"/>
                    <a:pt x="1453" y="8218"/>
                    <a:pt x="1499" y="8169"/>
                  </a:cubicBezTo>
                  <a:lnTo>
                    <a:pt x="2280" y="7281"/>
                  </a:lnTo>
                  <a:lnTo>
                    <a:pt x="2280" y="8816"/>
                  </a:lnTo>
                  <a:cubicBezTo>
                    <a:pt x="2280" y="9065"/>
                    <a:pt x="2431" y="9312"/>
                    <a:pt x="2625" y="9374"/>
                  </a:cubicBezTo>
                  <a:lnTo>
                    <a:pt x="3594" y="9676"/>
                  </a:lnTo>
                  <a:cubicBezTo>
                    <a:pt x="3625" y="9685"/>
                    <a:pt x="3655" y="9689"/>
                    <a:pt x="3684" y="9689"/>
                  </a:cubicBezTo>
                  <a:cubicBezTo>
                    <a:pt x="3863" y="9689"/>
                    <a:pt x="4000" y="9531"/>
                    <a:pt x="4000" y="9295"/>
                  </a:cubicBezTo>
                  <a:lnTo>
                    <a:pt x="4000" y="7618"/>
                  </a:lnTo>
                  <a:lnTo>
                    <a:pt x="5020" y="9074"/>
                  </a:lnTo>
                  <a:cubicBezTo>
                    <a:pt x="5136" y="9234"/>
                    <a:pt x="5303" y="9324"/>
                    <a:pt x="5458" y="9324"/>
                  </a:cubicBezTo>
                  <a:cubicBezTo>
                    <a:pt x="5541" y="9324"/>
                    <a:pt x="5621" y="9298"/>
                    <a:pt x="5686" y="9242"/>
                  </a:cubicBezTo>
                  <a:lnTo>
                    <a:pt x="6608" y="8444"/>
                  </a:lnTo>
                  <a:cubicBezTo>
                    <a:pt x="6813" y="8267"/>
                    <a:pt x="6813" y="7903"/>
                    <a:pt x="6608" y="7645"/>
                  </a:cubicBezTo>
                  <a:lnTo>
                    <a:pt x="5429" y="6172"/>
                  </a:lnTo>
                  <a:lnTo>
                    <a:pt x="7141" y="6368"/>
                  </a:lnTo>
                  <a:cubicBezTo>
                    <a:pt x="7161" y="6370"/>
                    <a:pt x="7181" y="6371"/>
                    <a:pt x="7201" y="6371"/>
                  </a:cubicBezTo>
                  <a:cubicBezTo>
                    <a:pt x="7476" y="6371"/>
                    <a:pt x="7700" y="6142"/>
                    <a:pt x="7700" y="5844"/>
                  </a:cubicBezTo>
                  <a:lnTo>
                    <a:pt x="7700" y="4309"/>
                  </a:lnTo>
                  <a:cubicBezTo>
                    <a:pt x="7700" y="3990"/>
                    <a:pt x="7443" y="3724"/>
                    <a:pt x="7141" y="3724"/>
                  </a:cubicBezTo>
                  <a:lnTo>
                    <a:pt x="5429" y="3724"/>
                  </a:lnTo>
                  <a:lnTo>
                    <a:pt x="6608" y="2376"/>
                  </a:lnTo>
                  <a:cubicBezTo>
                    <a:pt x="6813" y="2146"/>
                    <a:pt x="6813" y="1791"/>
                    <a:pt x="6608" y="1586"/>
                  </a:cubicBezTo>
                  <a:lnTo>
                    <a:pt x="5686" y="682"/>
                  </a:lnTo>
                  <a:cubicBezTo>
                    <a:pt x="5608" y="608"/>
                    <a:pt x="5511" y="573"/>
                    <a:pt x="5411" y="573"/>
                  </a:cubicBezTo>
                  <a:cubicBezTo>
                    <a:pt x="5270" y="573"/>
                    <a:pt x="5124" y="642"/>
                    <a:pt x="5020" y="771"/>
                  </a:cubicBezTo>
                  <a:lnTo>
                    <a:pt x="4000" y="2102"/>
                  </a:lnTo>
                  <a:lnTo>
                    <a:pt x="4000" y="424"/>
                  </a:lnTo>
                  <a:cubicBezTo>
                    <a:pt x="4000" y="183"/>
                    <a:pt x="3848" y="1"/>
                    <a:pt x="3655" y="1"/>
                  </a:cubicBez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1"/>
            <p:cNvSpPr/>
            <p:nvPr/>
          </p:nvSpPr>
          <p:spPr>
            <a:xfrm>
              <a:off x="4892111" y="1404580"/>
              <a:ext cx="360591" cy="429440"/>
            </a:xfrm>
            <a:custGeom>
              <a:rect b="b" l="l" r="r" t="t"/>
              <a:pathLst>
                <a:path extrusionOk="0" h="10036" w="8427">
                  <a:moveTo>
                    <a:pt x="4380" y="1"/>
                  </a:moveTo>
                  <a:cubicBezTo>
                    <a:pt x="4361" y="1"/>
                    <a:pt x="4340" y="3"/>
                    <a:pt x="4320" y="7"/>
                  </a:cubicBezTo>
                  <a:lnTo>
                    <a:pt x="3343" y="194"/>
                  </a:lnTo>
                  <a:cubicBezTo>
                    <a:pt x="3300" y="203"/>
                    <a:pt x="3255" y="220"/>
                    <a:pt x="3219" y="247"/>
                  </a:cubicBezTo>
                  <a:cubicBezTo>
                    <a:pt x="3183" y="256"/>
                    <a:pt x="3149" y="273"/>
                    <a:pt x="3113" y="301"/>
                  </a:cubicBezTo>
                  <a:cubicBezTo>
                    <a:pt x="3077" y="309"/>
                    <a:pt x="3042" y="326"/>
                    <a:pt x="3006" y="345"/>
                  </a:cubicBezTo>
                  <a:cubicBezTo>
                    <a:pt x="2970" y="362"/>
                    <a:pt x="2936" y="379"/>
                    <a:pt x="2908" y="399"/>
                  </a:cubicBezTo>
                  <a:cubicBezTo>
                    <a:pt x="2874" y="407"/>
                    <a:pt x="2838" y="424"/>
                    <a:pt x="2802" y="452"/>
                  </a:cubicBezTo>
                  <a:cubicBezTo>
                    <a:pt x="2768" y="460"/>
                    <a:pt x="2732" y="477"/>
                    <a:pt x="2695" y="497"/>
                  </a:cubicBezTo>
                  <a:cubicBezTo>
                    <a:pt x="2661" y="514"/>
                    <a:pt x="2625" y="531"/>
                    <a:pt x="2598" y="550"/>
                  </a:cubicBezTo>
                  <a:cubicBezTo>
                    <a:pt x="2412" y="603"/>
                    <a:pt x="2270" y="824"/>
                    <a:pt x="2270" y="1063"/>
                  </a:cubicBezTo>
                  <a:lnTo>
                    <a:pt x="2270" y="1337"/>
                  </a:lnTo>
                  <a:lnTo>
                    <a:pt x="2216" y="1267"/>
                  </a:lnTo>
                  <a:cubicBezTo>
                    <a:pt x="2168" y="1203"/>
                    <a:pt x="2102" y="1172"/>
                    <a:pt x="2035" y="1172"/>
                  </a:cubicBezTo>
                  <a:cubicBezTo>
                    <a:pt x="1982" y="1172"/>
                    <a:pt x="1927" y="1192"/>
                    <a:pt x="1880" y="1231"/>
                  </a:cubicBezTo>
                  <a:cubicBezTo>
                    <a:pt x="1844" y="1242"/>
                    <a:pt x="1810" y="1259"/>
                    <a:pt x="1774" y="1276"/>
                  </a:cubicBezTo>
                  <a:cubicBezTo>
                    <a:pt x="1737" y="1284"/>
                    <a:pt x="1703" y="1303"/>
                    <a:pt x="1667" y="1329"/>
                  </a:cubicBezTo>
                  <a:cubicBezTo>
                    <a:pt x="1631" y="1337"/>
                    <a:pt x="1605" y="1357"/>
                    <a:pt x="1569" y="1382"/>
                  </a:cubicBezTo>
                  <a:cubicBezTo>
                    <a:pt x="1533" y="1391"/>
                    <a:pt x="1499" y="1410"/>
                    <a:pt x="1463" y="1427"/>
                  </a:cubicBezTo>
                  <a:cubicBezTo>
                    <a:pt x="1427" y="1435"/>
                    <a:pt x="1393" y="1455"/>
                    <a:pt x="1356" y="1480"/>
                  </a:cubicBezTo>
                  <a:cubicBezTo>
                    <a:pt x="1320" y="1489"/>
                    <a:pt x="1295" y="1508"/>
                    <a:pt x="1258" y="1533"/>
                  </a:cubicBezTo>
                  <a:cubicBezTo>
                    <a:pt x="1188" y="1550"/>
                    <a:pt x="1118" y="1595"/>
                    <a:pt x="1065" y="1684"/>
                  </a:cubicBezTo>
                  <a:lnTo>
                    <a:pt x="532" y="2508"/>
                  </a:lnTo>
                  <a:cubicBezTo>
                    <a:pt x="426" y="2679"/>
                    <a:pt x="426" y="2934"/>
                    <a:pt x="532" y="3094"/>
                  </a:cubicBezTo>
                  <a:lnTo>
                    <a:pt x="975" y="3715"/>
                  </a:lnTo>
                  <a:cubicBezTo>
                    <a:pt x="931" y="3724"/>
                    <a:pt x="886" y="3743"/>
                    <a:pt x="852" y="3769"/>
                  </a:cubicBezTo>
                  <a:cubicBezTo>
                    <a:pt x="816" y="3777"/>
                    <a:pt x="779" y="3796"/>
                    <a:pt x="754" y="3822"/>
                  </a:cubicBezTo>
                  <a:cubicBezTo>
                    <a:pt x="709" y="3830"/>
                    <a:pt x="682" y="3850"/>
                    <a:pt x="647" y="3875"/>
                  </a:cubicBezTo>
                  <a:cubicBezTo>
                    <a:pt x="611" y="3875"/>
                    <a:pt x="575" y="3892"/>
                    <a:pt x="541" y="3920"/>
                  </a:cubicBezTo>
                  <a:cubicBezTo>
                    <a:pt x="505" y="3928"/>
                    <a:pt x="469" y="3945"/>
                    <a:pt x="443" y="3973"/>
                  </a:cubicBezTo>
                  <a:cubicBezTo>
                    <a:pt x="398" y="3982"/>
                    <a:pt x="373" y="3999"/>
                    <a:pt x="337" y="4026"/>
                  </a:cubicBezTo>
                  <a:cubicBezTo>
                    <a:pt x="300" y="4026"/>
                    <a:pt x="266" y="4043"/>
                    <a:pt x="230" y="4071"/>
                  </a:cubicBezTo>
                  <a:cubicBezTo>
                    <a:pt x="96" y="4097"/>
                    <a:pt x="0" y="4265"/>
                    <a:pt x="0" y="4469"/>
                  </a:cubicBezTo>
                  <a:lnTo>
                    <a:pt x="0" y="5499"/>
                  </a:lnTo>
                  <a:cubicBezTo>
                    <a:pt x="0" y="5721"/>
                    <a:pt x="115" y="5906"/>
                    <a:pt x="266" y="5925"/>
                  </a:cubicBezTo>
                  <a:lnTo>
                    <a:pt x="1224" y="6040"/>
                  </a:lnTo>
                  <a:lnTo>
                    <a:pt x="532" y="6936"/>
                  </a:lnTo>
                  <a:cubicBezTo>
                    <a:pt x="426" y="7077"/>
                    <a:pt x="426" y="7335"/>
                    <a:pt x="532" y="7511"/>
                  </a:cubicBezTo>
                  <a:lnTo>
                    <a:pt x="1065" y="8408"/>
                  </a:lnTo>
                  <a:cubicBezTo>
                    <a:pt x="1136" y="8527"/>
                    <a:pt x="1238" y="8594"/>
                    <a:pt x="1335" y="8594"/>
                  </a:cubicBezTo>
                  <a:cubicBezTo>
                    <a:pt x="1383" y="8594"/>
                    <a:pt x="1430" y="8577"/>
                    <a:pt x="1471" y="8542"/>
                  </a:cubicBezTo>
                  <a:cubicBezTo>
                    <a:pt x="1508" y="8533"/>
                    <a:pt x="1544" y="8514"/>
                    <a:pt x="1569" y="8488"/>
                  </a:cubicBezTo>
                  <a:cubicBezTo>
                    <a:pt x="1614" y="8480"/>
                    <a:pt x="1650" y="8469"/>
                    <a:pt x="1676" y="8435"/>
                  </a:cubicBezTo>
                  <a:cubicBezTo>
                    <a:pt x="1712" y="8435"/>
                    <a:pt x="1746" y="8416"/>
                    <a:pt x="1782" y="8391"/>
                  </a:cubicBezTo>
                  <a:cubicBezTo>
                    <a:pt x="1818" y="8382"/>
                    <a:pt x="1852" y="8363"/>
                    <a:pt x="1880" y="8337"/>
                  </a:cubicBezTo>
                  <a:cubicBezTo>
                    <a:pt x="1925" y="8329"/>
                    <a:pt x="1959" y="8320"/>
                    <a:pt x="1987" y="8284"/>
                  </a:cubicBezTo>
                  <a:cubicBezTo>
                    <a:pt x="2023" y="8284"/>
                    <a:pt x="2057" y="8267"/>
                    <a:pt x="2093" y="8239"/>
                  </a:cubicBezTo>
                  <a:cubicBezTo>
                    <a:pt x="2138" y="8231"/>
                    <a:pt x="2182" y="8203"/>
                    <a:pt x="2216" y="8161"/>
                  </a:cubicBezTo>
                  <a:lnTo>
                    <a:pt x="2270" y="8097"/>
                  </a:lnTo>
                  <a:lnTo>
                    <a:pt x="2270" y="9161"/>
                  </a:lnTo>
                  <a:cubicBezTo>
                    <a:pt x="2270" y="9410"/>
                    <a:pt x="2429" y="9668"/>
                    <a:pt x="2625" y="9721"/>
                  </a:cubicBezTo>
                  <a:lnTo>
                    <a:pt x="3592" y="10023"/>
                  </a:lnTo>
                  <a:cubicBezTo>
                    <a:pt x="3622" y="10031"/>
                    <a:pt x="3652" y="10035"/>
                    <a:pt x="3681" y="10035"/>
                  </a:cubicBezTo>
                  <a:cubicBezTo>
                    <a:pt x="3747" y="10035"/>
                    <a:pt x="3809" y="10016"/>
                    <a:pt x="3858" y="9979"/>
                  </a:cubicBezTo>
                  <a:cubicBezTo>
                    <a:pt x="3894" y="9970"/>
                    <a:pt x="3928" y="9951"/>
                    <a:pt x="3956" y="9925"/>
                  </a:cubicBezTo>
                  <a:cubicBezTo>
                    <a:pt x="4000" y="9917"/>
                    <a:pt x="4035" y="9898"/>
                    <a:pt x="4062" y="9881"/>
                  </a:cubicBezTo>
                  <a:cubicBezTo>
                    <a:pt x="4098" y="9872"/>
                    <a:pt x="4132" y="9853"/>
                    <a:pt x="4169" y="9828"/>
                  </a:cubicBezTo>
                  <a:cubicBezTo>
                    <a:pt x="4205" y="9819"/>
                    <a:pt x="4239" y="9800"/>
                    <a:pt x="4267" y="9774"/>
                  </a:cubicBezTo>
                  <a:cubicBezTo>
                    <a:pt x="4311" y="9766"/>
                    <a:pt x="4345" y="9747"/>
                    <a:pt x="4373" y="9730"/>
                  </a:cubicBezTo>
                  <a:cubicBezTo>
                    <a:pt x="4407" y="9721"/>
                    <a:pt x="4443" y="9704"/>
                    <a:pt x="4480" y="9676"/>
                  </a:cubicBezTo>
                  <a:cubicBezTo>
                    <a:pt x="4620" y="9640"/>
                    <a:pt x="4718" y="9500"/>
                    <a:pt x="4718" y="9295"/>
                  </a:cubicBezTo>
                  <a:lnTo>
                    <a:pt x="4718" y="8993"/>
                  </a:lnTo>
                  <a:lnTo>
                    <a:pt x="5020" y="9419"/>
                  </a:lnTo>
                  <a:cubicBezTo>
                    <a:pt x="5134" y="9581"/>
                    <a:pt x="5299" y="9670"/>
                    <a:pt x="5453" y="9670"/>
                  </a:cubicBezTo>
                  <a:cubicBezTo>
                    <a:pt x="5527" y="9670"/>
                    <a:pt x="5598" y="9649"/>
                    <a:pt x="5659" y="9606"/>
                  </a:cubicBezTo>
                  <a:cubicBezTo>
                    <a:pt x="5695" y="9598"/>
                    <a:pt x="5729" y="9578"/>
                    <a:pt x="5757" y="9561"/>
                  </a:cubicBezTo>
                  <a:cubicBezTo>
                    <a:pt x="5802" y="9544"/>
                    <a:pt x="5827" y="9525"/>
                    <a:pt x="5863" y="9508"/>
                  </a:cubicBezTo>
                  <a:cubicBezTo>
                    <a:pt x="5897" y="9500"/>
                    <a:pt x="5934" y="9481"/>
                    <a:pt x="5970" y="9455"/>
                  </a:cubicBezTo>
                  <a:cubicBezTo>
                    <a:pt x="6004" y="9446"/>
                    <a:pt x="6040" y="9427"/>
                    <a:pt x="6068" y="9410"/>
                  </a:cubicBezTo>
                  <a:cubicBezTo>
                    <a:pt x="6110" y="9393"/>
                    <a:pt x="6138" y="9374"/>
                    <a:pt x="6174" y="9357"/>
                  </a:cubicBezTo>
                  <a:cubicBezTo>
                    <a:pt x="6208" y="9349"/>
                    <a:pt x="6244" y="9331"/>
                    <a:pt x="6281" y="9304"/>
                  </a:cubicBezTo>
                  <a:cubicBezTo>
                    <a:pt x="6323" y="9295"/>
                    <a:pt x="6368" y="9268"/>
                    <a:pt x="6404" y="9234"/>
                  </a:cubicBezTo>
                  <a:lnTo>
                    <a:pt x="7326" y="8444"/>
                  </a:lnTo>
                  <a:cubicBezTo>
                    <a:pt x="7539" y="8267"/>
                    <a:pt x="7539" y="7903"/>
                    <a:pt x="7326" y="7645"/>
                  </a:cubicBezTo>
                  <a:lnTo>
                    <a:pt x="6528" y="6643"/>
                  </a:lnTo>
                  <a:lnTo>
                    <a:pt x="7141" y="6713"/>
                  </a:lnTo>
                  <a:cubicBezTo>
                    <a:pt x="7165" y="6717"/>
                    <a:pt x="7189" y="6719"/>
                    <a:pt x="7213" y="6719"/>
                  </a:cubicBezTo>
                  <a:cubicBezTo>
                    <a:pt x="7303" y="6719"/>
                    <a:pt x="7389" y="6691"/>
                    <a:pt x="7460" y="6643"/>
                  </a:cubicBezTo>
                  <a:cubicBezTo>
                    <a:pt x="7494" y="6634"/>
                    <a:pt x="7530" y="6617"/>
                    <a:pt x="7566" y="6589"/>
                  </a:cubicBezTo>
                  <a:cubicBezTo>
                    <a:pt x="7601" y="6581"/>
                    <a:pt x="7637" y="6564"/>
                    <a:pt x="7673" y="6545"/>
                  </a:cubicBezTo>
                  <a:cubicBezTo>
                    <a:pt x="7707" y="6528"/>
                    <a:pt x="7743" y="6511"/>
                    <a:pt x="7771" y="6492"/>
                  </a:cubicBezTo>
                  <a:cubicBezTo>
                    <a:pt x="7805" y="6483"/>
                    <a:pt x="7841" y="6466"/>
                    <a:pt x="7877" y="6438"/>
                  </a:cubicBezTo>
                  <a:cubicBezTo>
                    <a:pt x="7911" y="6430"/>
                    <a:pt x="7948" y="6413"/>
                    <a:pt x="7984" y="6394"/>
                  </a:cubicBezTo>
                  <a:cubicBezTo>
                    <a:pt x="8018" y="6377"/>
                    <a:pt x="8054" y="6360"/>
                    <a:pt x="8080" y="6340"/>
                  </a:cubicBezTo>
                  <a:cubicBezTo>
                    <a:pt x="8284" y="6270"/>
                    <a:pt x="8427" y="6085"/>
                    <a:pt x="8427" y="5844"/>
                  </a:cubicBezTo>
                  <a:lnTo>
                    <a:pt x="8427" y="4309"/>
                  </a:lnTo>
                  <a:cubicBezTo>
                    <a:pt x="8427" y="3982"/>
                    <a:pt x="8169" y="3715"/>
                    <a:pt x="7858" y="3715"/>
                  </a:cubicBezTo>
                  <a:lnTo>
                    <a:pt x="6146" y="3715"/>
                  </a:lnTo>
                  <a:lnTo>
                    <a:pt x="7326" y="2376"/>
                  </a:lnTo>
                  <a:cubicBezTo>
                    <a:pt x="7539" y="2146"/>
                    <a:pt x="7539" y="1782"/>
                    <a:pt x="7326" y="1587"/>
                  </a:cubicBezTo>
                  <a:lnTo>
                    <a:pt x="6404" y="682"/>
                  </a:lnTo>
                  <a:cubicBezTo>
                    <a:pt x="6325" y="603"/>
                    <a:pt x="6227" y="565"/>
                    <a:pt x="6127" y="565"/>
                  </a:cubicBezTo>
                  <a:cubicBezTo>
                    <a:pt x="6046" y="565"/>
                    <a:pt x="5964" y="590"/>
                    <a:pt x="5889" y="637"/>
                  </a:cubicBezTo>
                  <a:cubicBezTo>
                    <a:pt x="5855" y="656"/>
                    <a:pt x="5819" y="673"/>
                    <a:pt x="5782" y="690"/>
                  </a:cubicBezTo>
                  <a:cubicBezTo>
                    <a:pt x="5748" y="709"/>
                    <a:pt x="5712" y="718"/>
                    <a:pt x="5676" y="744"/>
                  </a:cubicBezTo>
                  <a:cubicBezTo>
                    <a:pt x="5642" y="752"/>
                    <a:pt x="5614" y="771"/>
                    <a:pt x="5578" y="788"/>
                  </a:cubicBezTo>
                  <a:cubicBezTo>
                    <a:pt x="5544" y="805"/>
                    <a:pt x="5508" y="824"/>
                    <a:pt x="5472" y="841"/>
                  </a:cubicBezTo>
                  <a:cubicBezTo>
                    <a:pt x="5438" y="858"/>
                    <a:pt x="5401" y="869"/>
                    <a:pt x="5365" y="895"/>
                  </a:cubicBezTo>
                  <a:cubicBezTo>
                    <a:pt x="5331" y="903"/>
                    <a:pt x="5303" y="922"/>
                    <a:pt x="5269" y="939"/>
                  </a:cubicBezTo>
                  <a:cubicBezTo>
                    <a:pt x="5180" y="976"/>
                    <a:pt x="5091" y="1037"/>
                    <a:pt x="5020" y="1125"/>
                  </a:cubicBezTo>
                  <a:lnTo>
                    <a:pt x="4718" y="1516"/>
                  </a:lnTo>
                  <a:lnTo>
                    <a:pt x="4718" y="424"/>
                  </a:lnTo>
                  <a:cubicBezTo>
                    <a:pt x="4718" y="176"/>
                    <a:pt x="4567" y="1"/>
                    <a:pt x="4380" y="1"/>
                  </a:cubicBez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1"/>
            <p:cNvSpPr/>
            <p:nvPr/>
          </p:nvSpPr>
          <p:spPr>
            <a:xfrm>
              <a:off x="4887532" y="1421696"/>
              <a:ext cx="329440" cy="414635"/>
            </a:xfrm>
            <a:custGeom>
              <a:rect b="b" l="l" r="r" t="t"/>
              <a:pathLst>
                <a:path extrusionOk="0" h="9690" w="7699">
                  <a:moveTo>
                    <a:pt x="3655" y="1"/>
                  </a:moveTo>
                  <a:cubicBezTo>
                    <a:pt x="3635" y="1"/>
                    <a:pt x="3614" y="3"/>
                    <a:pt x="3592" y="7"/>
                  </a:cubicBezTo>
                  <a:lnTo>
                    <a:pt x="2626" y="192"/>
                  </a:lnTo>
                  <a:cubicBezTo>
                    <a:pt x="2430" y="229"/>
                    <a:pt x="2279" y="469"/>
                    <a:pt x="2279" y="716"/>
                  </a:cubicBezTo>
                  <a:lnTo>
                    <a:pt x="2279" y="2242"/>
                  </a:lnTo>
                  <a:lnTo>
                    <a:pt x="1500" y="1276"/>
                  </a:lnTo>
                  <a:cubicBezTo>
                    <a:pt x="1444" y="1209"/>
                    <a:pt x="1376" y="1177"/>
                    <a:pt x="1306" y="1177"/>
                  </a:cubicBezTo>
                  <a:cubicBezTo>
                    <a:pt x="1219" y="1177"/>
                    <a:pt x="1130" y="1229"/>
                    <a:pt x="1065" y="1329"/>
                  </a:cubicBezTo>
                  <a:lnTo>
                    <a:pt x="533" y="2162"/>
                  </a:lnTo>
                  <a:cubicBezTo>
                    <a:pt x="427" y="2332"/>
                    <a:pt x="427" y="2587"/>
                    <a:pt x="533" y="2739"/>
                  </a:cubicBezTo>
                  <a:lnTo>
                    <a:pt x="1233" y="3724"/>
                  </a:lnTo>
                  <a:lnTo>
                    <a:pt x="267" y="3724"/>
                  </a:lnTo>
                  <a:cubicBezTo>
                    <a:pt x="116" y="3724"/>
                    <a:pt x="1" y="3901"/>
                    <a:pt x="1" y="4114"/>
                  </a:cubicBezTo>
                  <a:lnTo>
                    <a:pt x="1" y="5153"/>
                  </a:lnTo>
                  <a:cubicBezTo>
                    <a:pt x="1" y="5366"/>
                    <a:pt x="116" y="5559"/>
                    <a:pt x="267" y="5578"/>
                  </a:cubicBezTo>
                  <a:lnTo>
                    <a:pt x="1233" y="5685"/>
                  </a:lnTo>
                  <a:lnTo>
                    <a:pt x="533" y="6590"/>
                  </a:lnTo>
                  <a:cubicBezTo>
                    <a:pt x="427" y="6722"/>
                    <a:pt x="427" y="6988"/>
                    <a:pt x="533" y="7165"/>
                  </a:cubicBezTo>
                  <a:lnTo>
                    <a:pt x="1065" y="8052"/>
                  </a:lnTo>
                  <a:cubicBezTo>
                    <a:pt x="1137" y="8175"/>
                    <a:pt x="1240" y="8241"/>
                    <a:pt x="1337" y="8241"/>
                  </a:cubicBezTo>
                  <a:cubicBezTo>
                    <a:pt x="1396" y="8241"/>
                    <a:pt x="1453" y="8217"/>
                    <a:pt x="1500" y="8167"/>
                  </a:cubicBezTo>
                  <a:lnTo>
                    <a:pt x="2279" y="7282"/>
                  </a:lnTo>
                  <a:lnTo>
                    <a:pt x="2279" y="8814"/>
                  </a:lnTo>
                  <a:cubicBezTo>
                    <a:pt x="2279" y="9063"/>
                    <a:pt x="2430" y="9313"/>
                    <a:pt x="2626" y="9374"/>
                  </a:cubicBezTo>
                  <a:lnTo>
                    <a:pt x="3592" y="9677"/>
                  </a:lnTo>
                  <a:cubicBezTo>
                    <a:pt x="3623" y="9685"/>
                    <a:pt x="3653" y="9689"/>
                    <a:pt x="3682" y="9689"/>
                  </a:cubicBezTo>
                  <a:cubicBezTo>
                    <a:pt x="3862" y="9689"/>
                    <a:pt x="4001" y="9532"/>
                    <a:pt x="4001" y="9293"/>
                  </a:cubicBezTo>
                  <a:lnTo>
                    <a:pt x="4001" y="7618"/>
                  </a:lnTo>
                  <a:lnTo>
                    <a:pt x="5021" y="9072"/>
                  </a:lnTo>
                  <a:cubicBezTo>
                    <a:pt x="5135" y="9233"/>
                    <a:pt x="5302" y="9323"/>
                    <a:pt x="5456" y="9323"/>
                  </a:cubicBezTo>
                  <a:cubicBezTo>
                    <a:pt x="5540" y="9323"/>
                    <a:pt x="5620" y="9296"/>
                    <a:pt x="5685" y="9240"/>
                  </a:cubicBezTo>
                  <a:lnTo>
                    <a:pt x="6609" y="8442"/>
                  </a:lnTo>
                  <a:cubicBezTo>
                    <a:pt x="6813" y="8265"/>
                    <a:pt x="6813" y="7901"/>
                    <a:pt x="6609" y="7644"/>
                  </a:cubicBezTo>
                  <a:lnTo>
                    <a:pt x="5430" y="6172"/>
                  </a:lnTo>
                  <a:lnTo>
                    <a:pt x="5430" y="6172"/>
                  </a:lnTo>
                  <a:lnTo>
                    <a:pt x="7141" y="6366"/>
                  </a:lnTo>
                  <a:cubicBezTo>
                    <a:pt x="7161" y="6369"/>
                    <a:pt x="7182" y="6370"/>
                    <a:pt x="7201" y="6370"/>
                  </a:cubicBezTo>
                  <a:cubicBezTo>
                    <a:pt x="7475" y="6370"/>
                    <a:pt x="7699" y="6142"/>
                    <a:pt x="7699" y="5845"/>
                  </a:cubicBezTo>
                  <a:lnTo>
                    <a:pt x="7699" y="4310"/>
                  </a:lnTo>
                  <a:cubicBezTo>
                    <a:pt x="7699" y="3990"/>
                    <a:pt x="7441" y="3724"/>
                    <a:pt x="7141" y="3724"/>
                  </a:cubicBezTo>
                  <a:lnTo>
                    <a:pt x="5430" y="3724"/>
                  </a:lnTo>
                  <a:lnTo>
                    <a:pt x="6609" y="2374"/>
                  </a:lnTo>
                  <a:cubicBezTo>
                    <a:pt x="6813" y="2145"/>
                    <a:pt x="6813" y="1789"/>
                    <a:pt x="6609" y="1587"/>
                  </a:cubicBezTo>
                  <a:lnTo>
                    <a:pt x="5685" y="682"/>
                  </a:lnTo>
                  <a:cubicBezTo>
                    <a:pt x="5608" y="607"/>
                    <a:pt x="5510" y="572"/>
                    <a:pt x="5409" y="572"/>
                  </a:cubicBezTo>
                  <a:cubicBezTo>
                    <a:pt x="5269" y="572"/>
                    <a:pt x="5124" y="641"/>
                    <a:pt x="5021" y="769"/>
                  </a:cubicBezTo>
                  <a:lnTo>
                    <a:pt x="4001" y="2100"/>
                  </a:lnTo>
                  <a:lnTo>
                    <a:pt x="4001" y="424"/>
                  </a:lnTo>
                  <a:cubicBezTo>
                    <a:pt x="4001" y="184"/>
                    <a:pt x="3848" y="1"/>
                    <a:pt x="3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7" name="Google Shape;4247;p31"/>
          <p:cNvGrpSpPr/>
          <p:nvPr/>
        </p:nvGrpSpPr>
        <p:grpSpPr>
          <a:xfrm flipH="1">
            <a:off x="8224948" y="958877"/>
            <a:ext cx="247328" cy="240622"/>
            <a:chOff x="1616898" y="1093797"/>
            <a:chExt cx="461519" cy="448922"/>
          </a:xfrm>
        </p:grpSpPr>
        <p:sp>
          <p:nvSpPr>
            <p:cNvPr id="4248" name="Google Shape;4248;p3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2" name="Google Shape;4252;p31"/>
          <p:cNvGrpSpPr/>
          <p:nvPr/>
        </p:nvGrpSpPr>
        <p:grpSpPr>
          <a:xfrm flipH="1">
            <a:off x="7086106" y="662116"/>
            <a:ext cx="337463" cy="328342"/>
            <a:chOff x="1616898" y="1093797"/>
            <a:chExt cx="461519" cy="448922"/>
          </a:xfrm>
        </p:grpSpPr>
        <p:sp>
          <p:nvSpPr>
            <p:cNvPr id="4253" name="Google Shape;4253;p31"/>
            <p:cNvSpPr/>
            <p:nvPr/>
          </p:nvSpPr>
          <p:spPr>
            <a:xfrm>
              <a:off x="1930912" y="1137795"/>
              <a:ext cx="120309" cy="45275"/>
            </a:xfrm>
            <a:custGeom>
              <a:rect b="b" l="l" r="r" t="t"/>
              <a:pathLst>
                <a:path extrusionOk="0" h="248" w="659">
                  <a:moveTo>
                    <a:pt x="628" y="230"/>
                  </a:moveTo>
                  <a:lnTo>
                    <a:pt x="633" y="233"/>
                  </a:lnTo>
                  <a:lnTo>
                    <a:pt x="633" y="233"/>
                  </a:lnTo>
                  <a:cubicBezTo>
                    <a:pt x="633" y="232"/>
                    <a:pt x="632" y="231"/>
                    <a:pt x="631" y="230"/>
                  </a:cubicBezTo>
                  <a:close/>
                  <a:moveTo>
                    <a:pt x="633" y="233"/>
                  </a:moveTo>
                  <a:cubicBezTo>
                    <a:pt x="638" y="237"/>
                    <a:pt x="639" y="238"/>
                    <a:pt x="643" y="239"/>
                  </a:cubicBezTo>
                  <a:lnTo>
                    <a:pt x="643" y="239"/>
                  </a:lnTo>
                  <a:lnTo>
                    <a:pt x="633" y="233"/>
                  </a:lnTo>
                  <a:close/>
                  <a:moveTo>
                    <a:pt x="643" y="239"/>
                  </a:moveTo>
                  <a:lnTo>
                    <a:pt x="648" y="241"/>
                  </a:lnTo>
                  <a:lnTo>
                    <a:pt x="648" y="241"/>
                  </a:lnTo>
                  <a:cubicBezTo>
                    <a:pt x="648" y="240"/>
                    <a:pt x="648" y="240"/>
                    <a:pt x="648" y="239"/>
                  </a:cubicBezTo>
                  <a:cubicBezTo>
                    <a:pt x="646" y="239"/>
                    <a:pt x="644" y="239"/>
                    <a:pt x="643" y="239"/>
                  </a:cubicBezTo>
                  <a:close/>
                  <a:moveTo>
                    <a:pt x="98" y="0"/>
                  </a:moveTo>
                  <a:cubicBezTo>
                    <a:pt x="98" y="0"/>
                    <a:pt x="90" y="0"/>
                    <a:pt x="90" y="9"/>
                  </a:cubicBezTo>
                  <a:lnTo>
                    <a:pt x="62" y="9"/>
                  </a:lnTo>
                  <a:cubicBezTo>
                    <a:pt x="54" y="9"/>
                    <a:pt x="54" y="17"/>
                    <a:pt x="45" y="17"/>
                  </a:cubicBezTo>
                  <a:lnTo>
                    <a:pt x="28" y="17"/>
                  </a:lnTo>
                  <a:lnTo>
                    <a:pt x="20" y="26"/>
                  </a:lnTo>
                  <a:lnTo>
                    <a:pt x="0" y="26"/>
                  </a:lnTo>
                  <a:lnTo>
                    <a:pt x="373" y="247"/>
                  </a:lnTo>
                  <a:cubicBezTo>
                    <a:pt x="382" y="247"/>
                    <a:pt x="392" y="239"/>
                    <a:pt x="392" y="239"/>
                  </a:cubicBezTo>
                  <a:lnTo>
                    <a:pt x="401" y="239"/>
                  </a:lnTo>
                  <a:cubicBezTo>
                    <a:pt x="409" y="239"/>
                    <a:pt x="409" y="230"/>
                    <a:pt x="418" y="230"/>
                  </a:cubicBezTo>
                  <a:lnTo>
                    <a:pt x="435" y="230"/>
                  </a:lnTo>
                  <a:cubicBezTo>
                    <a:pt x="445" y="222"/>
                    <a:pt x="454" y="222"/>
                    <a:pt x="454" y="222"/>
                  </a:cubicBezTo>
                  <a:lnTo>
                    <a:pt x="488" y="222"/>
                  </a:lnTo>
                  <a:cubicBezTo>
                    <a:pt x="488" y="213"/>
                    <a:pt x="488" y="213"/>
                    <a:pt x="499" y="213"/>
                  </a:cubicBezTo>
                  <a:lnTo>
                    <a:pt x="569" y="213"/>
                  </a:lnTo>
                  <a:lnTo>
                    <a:pt x="569" y="222"/>
                  </a:lnTo>
                  <a:lnTo>
                    <a:pt x="605" y="222"/>
                  </a:lnTo>
                  <a:lnTo>
                    <a:pt x="614" y="230"/>
                  </a:lnTo>
                  <a:lnTo>
                    <a:pt x="628" y="230"/>
                  </a:lnTo>
                  <a:lnTo>
                    <a:pt x="286" y="34"/>
                  </a:lnTo>
                  <a:lnTo>
                    <a:pt x="286" y="26"/>
                  </a:lnTo>
                  <a:lnTo>
                    <a:pt x="275" y="26"/>
                  </a:lnTo>
                  <a:cubicBezTo>
                    <a:pt x="267" y="17"/>
                    <a:pt x="267" y="17"/>
                    <a:pt x="258" y="17"/>
                  </a:cubicBezTo>
                  <a:cubicBezTo>
                    <a:pt x="250" y="17"/>
                    <a:pt x="250" y="17"/>
                    <a:pt x="241" y="9"/>
                  </a:cubicBezTo>
                  <a:lnTo>
                    <a:pt x="222" y="9"/>
                  </a:lnTo>
                  <a:cubicBezTo>
                    <a:pt x="222" y="9"/>
                    <a:pt x="213" y="9"/>
                    <a:pt x="213" y="0"/>
                  </a:cubicBezTo>
                  <a:close/>
                  <a:moveTo>
                    <a:pt x="648" y="241"/>
                  </a:moveTo>
                  <a:cubicBezTo>
                    <a:pt x="650" y="247"/>
                    <a:pt x="658" y="247"/>
                    <a:pt x="658" y="247"/>
                  </a:cubicBezTo>
                  <a:lnTo>
                    <a:pt x="648" y="24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1"/>
            <p:cNvSpPr/>
            <p:nvPr/>
          </p:nvSpPr>
          <p:spPr>
            <a:xfrm>
              <a:off x="1616898" y="1344825"/>
              <a:ext cx="118301" cy="192969"/>
            </a:xfrm>
            <a:custGeom>
              <a:rect b="b" l="l" r="r" t="t"/>
              <a:pathLst>
                <a:path extrusionOk="0" h="1057" w="648">
                  <a:moveTo>
                    <a:pt x="275" y="1"/>
                  </a:moveTo>
                  <a:cubicBezTo>
                    <a:pt x="266" y="1"/>
                    <a:pt x="258" y="9"/>
                    <a:pt x="258" y="9"/>
                  </a:cubicBezTo>
                  <a:lnTo>
                    <a:pt x="258" y="18"/>
                  </a:lnTo>
                  <a:cubicBezTo>
                    <a:pt x="249" y="18"/>
                    <a:pt x="239" y="26"/>
                    <a:pt x="239" y="37"/>
                  </a:cubicBezTo>
                  <a:lnTo>
                    <a:pt x="230" y="37"/>
                  </a:lnTo>
                  <a:cubicBezTo>
                    <a:pt x="222" y="46"/>
                    <a:pt x="222" y="54"/>
                    <a:pt x="213" y="63"/>
                  </a:cubicBezTo>
                  <a:cubicBezTo>
                    <a:pt x="205" y="63"/>
                    <a:pt x="205" y="71"/>
                    <a:pt x="196" y="80"/>
                  </a:cubicBezTo>
                  <a:cubicBezTo>
                    <a:pt x="185" y="90"/>
                    <a:pt x="185" y="90"/>
                    <a:pt x="185" y="99"/>
                  </a:cubicBezTo>
                  <a:lnTo>
                    <a:pt x="177" y="99"/>
                  </a:lnTo>
                  <a:lnTo>
                    <a:pt x="177" y="107"/>
                  </a:lnTo>
                  <a:lnTo>
                    <a:pt x="168" y="116"/>
                  </a:lnTo>
                  <a:lnTo>
                    <a:pt x="168" y="124"/>
                  </a:lnTo>
                  <a:lnTo>
                    <a:pt x="160" y="133"/>
                  </a:lnTo>
                  <a:lnTo>
                    <a:pt x="151" y="143"/>
                  </a:lnTo>
                  <a:lnTo>
                    <a:pt x="143" y="161"/>
                  </a:lnTo>
                  <a:lnTo>
                    <a:pt x="132" y="161"/>
                  </a:lnTo>
                  <a:lnTo>
                    <a:pt x="132" y="169"/>
                  </a:lnTo>
                  <a:lnTo>
                    <a:pt x="124" y="178"/>
                  </a:lnTo>
                  <a:cubicBezTo>
                    <a:pt x="124" y="186"/>
                    <a:pt x="115" y="186"/>
                    <a:pt x="115" y="197"/>
                  </a:cubicBezTo>
                  <a:lnTo>
                    <a:pt x="115" y="205"/>
                  </a:lnTo>
                  <a:cubicBezTo>
                    <a:pt x="107" y="205"/>
                    <a:pt x="107" y="214"/>
                    <a:pt x="107" y="214"/>
                  </a:cubicBezTo>
                  <a:cubicBezTo>
                    <a:pt x="98" y="222"/>
                    <a:pt x="98" y="231"/>
                    <a:pt x="98" y="231"/>
                  </a:cubicBezTo>
                  <a:lnTo>
                    <a:pt x="90" y="239"/>
                  </a:lnTo>
                  <a:lnTo>
                    <a:pt x="90" y="250"/>
                  </a:lnTo>
                  <a:lnTo>
                    <a:pt x="79" y="258"/>
                  </a:lnTo>
                  <a:lnTo>
                    <a:pt x="79" y="267"/>
                  </a:lnTo>
                  <a:lnTo>
                    <a:pt x="79" y="275"/>
                  </a:lnTo>
                  <a:lnTo>
                    <a:pt x="71" y="275"/>
                  </a:lnTo>
                  <a:lnTo>
                    <a:pt x="71" y="293"/>
                  </a:lnTo>
                  <a:lnTo>
                    <a:pt x="62" y="293"/>
                  </a:lnTo>
                  <a:lnTo>
                    <a:pt x="62" y="303"/>
                  </a:lnTo>
                  <a:lnTo>
                    <a:pt x="62" y="312"/>
                  </a:lnTo>
                  <a:lnTo>
                    <a:pt x="53" y="320"/>
                  </a:lnTo>
                  <a:lnTo>
                    <a:pt x="53" y="329"/>
                  </a:lnTo>
                  <a:lnTo>
                    <a:pt x="45" y="337"/>
                  </a:lnTo>
                  <a:lnTo>
                    <a:pt x="45" y="346"/>
                  </a:lnTo>
                  <a:lnTo>
                    <a:pt x="45" y="356"/>
                  </a:lnTo>
                  <a:cubicBezTo>
                    <a:pt x="36" y="356"/>
                    <a:pt x="36" y="365"/>
                    <a:pt x="36" y="373"/>
                  </a:cubicBezTo>
                  <a:lnTo>
                    <a:pt x="36" y="382"/>
                  </a:lnTo>
                  <a:cubicBezTo>
                    <a:pt x="26" y="382"/>
                    <a:pt x="26" y="390"/>
                    <a:pt x="26" y="390"/>
                  </a:cubicBezTo>
                  <a:lnTo>
                    <a:pt x="26" y="399"/>
                  </a:lnTo>
                  <a:cubicBezTo>
                    <a:pt x="26" y="410"/>
                    <a:pt x="26" y="410"/>
                    <a:pt x="17" y="410"/>
                  </a:cubicBezTo>
                  <a:lnTo>
                    <a:pt x="17" y="418"/>
                  </a:lnTo>
                  <a:lnTo>
                    <a:pt x="17" y="435"/>
                  </a:lnTo>
                  <a:lnTo>
                    <a:pt x="17" y="444"/>
                  </a:lnTo>
                  <a:lnTo>
                    <a:pt x="9" y="452"/>
                  </a:lnTo>
                  <a:lnTo>
                    <a:pt x="9" y="463"/>
                  </a:lnTo>
                  <a:lnTo>
                    <a:pt x="9" y="471"/>
                  </a:lnTo>
                  <a:lnTo>
                    <a:pt x="9" y="488"/>
                  </a:lnTo>
                  <a:lnTo>
                    <a:pt x="0" y="497"/>
                  </a:lnTo>
                  <a:lnTo>
                    <a:pt x="0" y="505"/>
                  </a:lnTo>
                  <a:lnTo>
                    <a:pt x="0" y="516"/>
                  </a:lnTo>
                  <a:lnTo>
                    <a:pt x="0" y="525"/>
                  </a:lnTo>
                  <a:lnTo>
                    <a:pt x="0" y="533"/>
                  </a:lnTo>
                  <a:lnTo>
                    <a:pt x="0" y="542"/>
                  </a:lnTo>
                  <a:lnTo>
                    <a:pt x="0" y="550"/>
                  </a:lnTo>
                  <a:lnTo>
                    <a:pt x="0" y="569"/>
                  </a:lnTo>
                  <a:lnTo>
                    <a:pt x="0" y="586"/>
                  </a:lnTo>
                  <a:cubicBezTo>
                    <a:pt x="0" y="710"/>
                    <a:pt x="45" y="799"/>
                    <a:pt x="115" y="844"/>
                  </a:cubicBezTo>
                  <a:lnTo>
                    <a:pt x="479" y="1057"/>
                  </a:lnTo>
                  <a:cubicBezTo>
                    <a:pt x="418" y="1021"/>
                    <a:pt x="373" y="931"/>
                    <a:pt x="373" y="808"/>
                  </a:cubicBezTo>
                  <a:lnTo>
                    <a:pt x="373" y="791"/>
                  </a:lnTo>
                  <a:lnTo>
                    <a:pt x="373" y="782"/>
                  </a:lnTo>
                  <a:lnTo>
                    <a:pt x="373" y="763"/>
                  </a:lnTo>
                  <a:lnTo>
                    <a:pt x="373" y="746"/>
                  </a:lnTo>
                  <a:lnTo>
                    <a:pt x="373" y="737"/>
                  </a:lnTo>
                  <a:lnTo>
                    <a:pt x="373" y="729"/>
                  </a:lnTo>
                  <a:lnTo>
                    <a:pt x="373" y="710"/>
                  </a:lnTo>
                  <a:lnTo>
                    <a:pt x="381" y="710"/>
                  </a:lnTo>
                  <a:lnTo>
                    <a:pt x="381" y="693"/>
                  </a:lnTo>
                  <a:lnTo>
                    <a:pt x="381" y="676"/>
                  </a:lnTo>
                  <a:cubicBezTo>
                    <a:pt x="381" y="665"/>
                    <a:pt x="381" y="665"/>
                    <a:pt x="390" y="657"/>
                  </a:cubicBezTo>
                  <a:lnTo>
                    <a:pt x="390" y="648"/>
                  </a:lnTo>
                  <a:lnTo>
                    <a:pt x="390" y="631"/>
                  </a:lnTo>
                  <a:lnTo>
                    <a:pt x="398" y="622"/>
                  </a:lnTo>
                  <a:lnTo>
                    <a:pt x="398" y="612"/>
                  </a:lnTo>
                  <a:cubicBezTo>
                    <a:pt x="398" y="603"/>
                    <a:pt x="398" y="603"/>
                    <a:pt x="409" y="595"/>
                  </a:cubicBezTo>
                  <a:lnTo>
                    <a:pt x="409" y="586"/>
                  </a:lnTo>
                  <a:cubicBezTo>
                    <a:pt x="409" y="578"/>
                    <a:pt x="409" y="578"/>
                    <a:pt x="418" y="569"/>
                  </a:cubicBezTo>
                  <a:lnTo>
                    <a:pt x="418" y="559"/>
                  </a:lnTo>
                  <a:lnTo>
                    <a:pt x="418" y="550"/>
                  </a:lnTo>
                  <a:lnTo>
                    <a:pt x="426" y="542"/>
                  </a:lnTo>
                  <a:lnTo>
                    <a:pt x="426" y="533"/>
                  </a:lnTo>
                  <a:lnTo>
                    <a:pt x="435" y="525"/>
                  </a:lnTo>
                  <a:lnTo>
                    <a:pt x="435" y="516"/>
                  </a:lnTo>
                  <a:lnTo>
                    <a:pt x="443" y="505"/>
                  </a:lnTo>
                  <a:lnTo>
                    <a:pt x="443" y="497"/>
                  </a:lnTo>
                  <a:lnTo>
                    <a:pt x="443" y="488"/>
                  </a:lnTo>
                  <a:lnTo>
                    <a:pt x="452" y="480"/>
                  </a:lnTo>
                  <a:lnTo>
                    <a:pt x="452" y="471"/>
                  </a:lnTo>
                  <a:cubicBezTo>
                    <a:pt x="462" y="463"/>
                    <a:pt x="462" y="463"/>
                    <a:pt x="462" y="452"/>
                  </a:cubicBezTo>
                  <a:lnTo>
                    <a:pt x="471" y="452"/>
                  </a:lnTo>
                  <a:cubicBezTo>
                    <a:pt x="471" y="444"/>
                    <a:pt x="471" y="435"/>
                    <a:pt x="479" y="435"/>
                  </a:cubicBezTo>
                  <a:cubicBezTo>
                    <a:pt x="479" y="427"/>
                    <a:pt x="479" y="418"/>
                    <a:pt x="488" y="418"/>
                  </a:cubicBezTo>
                  <a:lnTo>
                    <a:pt x="488" y="410"/>
                  </a:lnTo>
                  <a:lnTo>
                    <a:pt x="496" y="399"/>
                  </a:lnTo>
                  <a:lnTo>
                    <a:pt x="496" y="390"/>
                  </a:lnTo>
                  <a:cubicBezTo>
                    <a:pt x="505" y="390"/>
                    <a:pt x="505" y="382"/>
                    <a:pt x="505" y="382"/>
                  </a:cubicBezTo>
                  <a:lnTo>
                    <a:pt x="515" y="373"/>
                  </a:lnTo>
                  <a:lnTo>
                    <a:pt x="515" y="365"/>
                  </a:lnTo>
                  <a:lnTo>
                    <a:pt x="524" y="356"/>
                  </a:lnTo>
                  <a:lnTo>
                    <a:pt x="533" y="346"/>
                  </a:lnTo>
                  <a:lnTo>
                    <a:pt x="541" y="337"/>
                  </a:lnTo>
                  <a:lnTo>
                    <a:pt x="541" y="329"/>
                  </a:lnTo>
                  <a:lnTo>
                    <a:pt x="550" y="320"/>
                  </a:lnTo>
                  <a:lnTo>
                    <a:pt x="558" y="312"/>
                  </a:lnTo>
                  <a:cubicBezTo>
                    <a:pt x="558" y="312"/>
                    <a:pt x="558" y="303"/>
                    <a:pt x="569" y="303"/>
                  </a:cubicBezTo>
                  <a:lnTo>
                    <a:pt x="569" y="293"/>
                  </a:lnTo>
                  <a:cubicBezTo>
                    <a:pt x="577" y="284"/>
                    <a:pt x="577" y="284"/>
                    <a:pt x="586" y="275"/>
                  </a:cubicBezTo>
                  <a:cubicBezTo>
                    <a:pt x="594" y="267"/>
                    <a:pt x="594" y="258"/>
                    <a:pt x="603" y="258"/>
                  </a:cubicBezTo>
                  <a:lnTo>
                    <a:pt x="611" y="250"/>
                  </a:lnTo>
                  <a:cubicBezTo>
                    <a:pt x="611" y="239"/>
                    <a:pt x="622" y="239"/>
                    <a:pt x="630" y="231"/>
                  </a:cubicBezTo>
                  <a:cubicBezTo>
                    <a:pt x="630" y="222"/>
                    <a:pt x="639" y="222"/>
                    <a:pt x="647" y="214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1"/>
            <p:cNvSpPr/>
            <p:nvPr/>
          </p:nvSpPr>
          <p:spPr>
            <a:xfrm>
              <a:off x="1666921" y="1093797"/>
              <a:ext cx="301411" cy="290092"/>
            </a:xfrm>
            <a:custGeom>
              <a:rect b="b" l="l" r="r" t="t"/>
              <a:pathLst>
                <a:path extrusionOk="0" h="1589" w="1651">
                  <a:moveTo>
                    <a:pt x="1029" y="1"/>
                  </a:moveTo>
                  <a:cubicBezTo>
                    <a:pt x="1029" y="1"/>
                    <a:pt x="1029" y="9"/>
                    <a:pt x="1021" y="9"/>
                  </a:cubicBezTo>
                  <a:lnTo>
                    <a:pt x="976" y="9"/>
                  </a:lnTo>
                  <a:cubicBezTo>
                    <a:pt x="976" y="9"/>
                    <a:pt x="967" y="9"/>
                    <a:pt x="967" y="18"/>
                  </a:cubicBezTo>
                  <a:lnTo>
                    <a:pt x="933" y="18"/>
                  </a:lnTo>
                  <a:lnTo>
                    <a:pt x="933" y="28"/>
                  </a:lnTo>
                  <a:lnTo>
                    <a:pt x="914" y="28"/>
                  </a:lnTo>
                  <a:cubicBezTo>
                    <a:pt x="906" y="28"/>
                    <a:pt x="897" y="37"/>
                    <a:pt x="897" y="37"/>
                  </a:cubicBezTo>
                  <a:lnTo>
                    <a:pt x="889" y="37"/>
                  </a:lnTo>
                  <a:cubicBezTo>
                    <a:pt x="889" y="37"/>
                    <a:pt x="880" y="45"/>
                    <a:pt x="870" y="45"/>
                  </a:cubicBezTo>
                  <a:cubicBezTo>
                    <a:pt x="861" y="45"/>
                    <a:pt x="861" y="45"/>
                    <a:pt x="852" y="54"/>
                  </a:cubicBezTo>
                  <a:lnTo>
                    <a:pt x="835" y="54"/>
                  </a:lnTo>
                  <a:cubicBezTo>
                    <a:pt x="835" y="62"/>
                    <a:pt x="827" y="62"/>
                    <a:pt x="816" y="62"/>
                  </a:cubicBezTo>
                  <a:cubicBezTo>
                    <a:pt x="816" y="71"/>
                    <a:pt x="808" y="71"/>
                    <a:pt x="799" y="71"/>
                  </a:cubicBezTo>
                  <a:cubicBezTo>
                    <a:pt x="791" y="81"/>
                    <a:pt x="791" y="81"/>
                    <a:pt x="782" y="81"/>
                  </a:cubicBezTo>
                  <a:cubicBezTo>
                    <a:pt x="774" y="90"/>
                    <a:pt x="774" y="90"/>
                    <a:pt x="763" y="90"/>
                  </a:cubicBezTo>
                  <a:lnTo>
                    <a:pt x="763" y="99"/>
                  </a:lnTo>
                  <a:cubicBezTo>
                    <a:pt x="755" y="99"/>
                    <a:pt x="746" y="99"/>
                    <a:pt x="746" y="107"/>
                  </a:cubicBezTo>
                  <a:cubicBezTo>
                    <a:pt x="738" y="107"/>
                    <a:pt x="729" y="116"/>
                    <a:pt x="729" y="116"/>
                  </a:cubicBezTo>
                  <a:lnTo>
                    <a:pt x="720" y="116"/>
                  </a:lnTo>
                  <a:cubicBezTo>
                    <a:pt x="720" y="124"/>
                    <a:pt x="710" y="124"/>
                    <a:pt x="710" y="124"/>
                  </a:cubicBezTo>
                  <a:lnTo>
                    <a:pt x="701" y="135"/>
                  </a:lnTo>
                  <a:lnTo>
                    <a:pt x="693" y="135"/>
                  </a:lnTo>
                  <a:lnTo>
                    <a:pt x="684" y="143"/>
                  </a:lnTo>
                  <a:cubicBezTo>
                    <a:pt x="676" y="143"/>
                    <a:pt x="676" y="152"/>
                    <a:pt x="676" y="152"/>
                  </a:cubicBezTo>
                  <a:lnTo>
                    <a:pt x="667" y="152"/>
                  </a:lnTo>
                  <a:lnTo>
                    <a:pt x="657" y="160"/>
                  </a:lnTo>
                  <a:lnTo>
                    <a:pt x="648" y="169"/>
                  </a:lnTo>
                  <a:cubicBezTo>
                    <a:pt x="640" y="169"/>
                    <a:pt x="640" y="177"/>
                    <a:pt x="631" y="177"/>
                  </a:cubicBezTo>
                  <a:cubicBezTo>
                    <a:pt x="623" y="188"/>
                    <a:pt x="623" y="188"/>
                    <a:pt x="614" y="196"/>
                  </a:cubicBezTo>
                  <a:cubicBezTo>
                    <a:pt x="603" y="196"/>
                    <a:pt x="603" y="205"/>
                    <a:pt x="595" y="205"/>
                  </a:cubicBezTo>
                  <a:lnTo>
                    <a:pt x="586" y="213"/>
                  </a:lnTo>
                  <a:lnTo>
                    <a:pt x="578" y="222"/>
                  </a:lnTo>
                  <a:cubicBezTo>
                    <a:pt x="569" y="230"/>
                    <a:pt x="569" y="230"/>
                    <a:pt x="561" y="230"/>
                  </a:cubicBezTo>
                  <a:lnTo>
                    <a:pt x="561" y="241"/>
                  </a:lnTo>
                  <a:cubicBezTo>
                    <a:pt x="550" y="241"/>
                    <a:pt x="550" y="250"/>
                    <a:pt x="542" y="250"/>
                  </a:cubicBezTo>
                  <a:lnTo>
                    <a:pt x="542" y="258"/>
                  </a:lnTo>
                  <a:cubicBezTo>
                    <a:pt x="533" y="258"/>
                    <a:pt x="533" y="258"/>
                    <a:pt x="525" y="267"/>
                  </a:cubicBezTo>
                  <a:cubicBezTo>
                    <a:pt x="516" y="275"/>
                    <a:pt x="516" y="275"/>
                    <a:pt x="508" y="284"/>
                  </a:cubicBezTo>
                  <a:cubicBezTo>
                    <a:pt x="497" y="294"/>
                    <a:pt x="497" y="294"/>
                    <a:pt x="497" y="303"/>
                  </a:cubicBezTo>
                  <a:lnTo>
                    <a:pt x="488" y="303"/>
                  </a:lnTo>
                  <a:cubicBezTo>
                    <a:pt x="488" y="303"/>
                    <a:pt x="480" y="311"/>
                    <a:pt x="471" y="320"/>
                  </a:cubicBezTo>
                  <a:cubicBezTo>
                    <a:pt x="463" y="328"/>
                    <a:pt x="463" y="328"/>
                    <a:pt x="454" y="337"/>
                  </a:cubicBezTo>
                  <a:lnTo>
                    <a:pt x="444" y="348"/>
                  </a:lnTo>
                  <a:lnTo>
                    <a:pt x="435" y="356"/>
                  </a:lnTo>
                  <a:lnTo>
                    <a:pt x="427" y="365"/>
                  </a:lnTo>
                  <a:cubicBezTo>
                    <a:pt x="427" y="373"/>
                    <a:pt x="418" y="373"/>
                    <a:pt x="418" y="382"/>
                  </a:cubicBezTo>
                  <a:lnTo>
                    <a:pt x="410" y="382"/>
                  </a:lnTo>
                  <a:lnTo>
                    <a:pt x="410" y="390"/>
                  </a:lnTo>
                  <a:cubicBezTo>
                    <a:pt x="401" y="401"/>
                    <a:pt x="390" y="409"/>
                    <a:pt x="382" y="418"/>
                  </a:cubicBezTo>
                  <a:lnTo>
                    <a:pt x="382" y="426"/>
                  </a:lnTo>
                  <a:cubicBezTo>
                    <a:pt x="373" y="435"/>
                    <a:pt x="365" y="443"/>
                    <a:pt x="356" y="454"/>
                  </a:cubicBezTo>
                  <a:lnTo>
                    <a:pt x="348" y="463"/>
                  </a:lnTo>
                  <a:cubicBezTo>
                    <a:pt x="337" y="471"/>
                    <a:pt x="337" y="480"/>
                    <a:pt x="329" y="488"/>
                  </a:cubicBezTo>
                  <a:lnTo>
                    <a:pt x="320" y="497"/>
                  </a:lnTo>
                  <a:cubicBezTo>
                    <a:pt x="320" y="507"/>
                    <a:pt x="312" y="516"/>
                    <a:pt x="303" y="524"/>
                  </a:cubicBezTo>
                  <a:cubicBezTo>
                    <a:pt x="295" y="533"/>
                    <a:pt x="284" y="541"/>
                    <a:pt x="284" y="560"/>
                  </a:cubicBezTo>
                  <a:lnTo>
                    <a:pt x="276" y="560"/>
                  </a:lnTo>
                  <a:cubicBezTo>
                    <a:pt x="267" y="569"/>
                    <a:pt x="267" y="578"/>
                    <a:pt x="259" y="586"/>
                  </a:cubicBezTo>
                  <a:lnTo>
                    <a:pt x="259" y="595"/>
                  </a:lnTo>
                  <a:cubicBezTo>
                    <a:pt x="250" y="603"/>
                    <a:pt x="250" y="614"/>
                    <a:pt x="241" y="622"/>
                  </a:cubicBezTo>
                  <a:cubicBezTo>
                    <a:pt x="231" y="631"/>
                    <a:pt x="222" y="648"/>
                    <a:pt x="222" y="656"/>
                  </a:cubicBezTo>
                  <a:lnTo>
                    <a:pt x="214" y="656"/>
                  </a:lnTo>
                  <a:cubicBezTo>
                    <a:pt x="214" y="667"/>
                    <a:pt x="205" y="675"/>
                    <a:pt x="205" y="684"/>
                  </a:cubicBezTo>
                  <a:lnTo>
                    <a:pt x="197" y="692"/>
                  </a:lnTo>
                  <a:cubicBezTo>
                    <a:pt x="197" y="701"/>
                    <a:pt x="188" y="710"/>
                    <a:pt x="188" y="720"/>
                  </a:cubicBezTo>
                  <a:lnTo>
                    <a:pt x="178" y="720"/>
                  </a:lnTo>
                  <a:cubicBezTo>
                    <a:pt x="178" y="729"/>
                    <a:pt x="169" y="737"/>
                    <a:pt x="169" y="746"/>
                  </a:cubicBezTo>
                  <a:lnTo>
                    <a:pt x="169" y="754"/>
                  </a:lnTo>
                  <a:cubicBezTo>
                    <a:pt x="161" y="763"/>
                    <a:pt x="161" y="773"/>
                    <a:pt x="152" y="782"/>
                  </a:cubicBezTo>
                  <a:cubicBezTo>
                    <a:pt x="144" y="790"/>
                    <a:pt x="144" y="799"/>
                    <a:pt x="135" y="807"/>
                  </a:cubicBezTo>
                  <a:lnTo>
                    <a:pt x="135" y="816"/>
                  </a:lnTo>
                  <a:cubicBezTo>
                    <a:pt x="135" y="827"/>
                    <a:pt x="124" y="835"/>
                    <a:pt x="124" y="844"/>
                  </a:cubicBezTo>
                  <a:lnTo>
                    <a:pt x="124" y="852"/>
                  </a:lnTo>
                  <a:cubicBezTo>
                    <a:pt x="116" y="861"/>
                    <a:pt x="116" y="869"/>
                    <a:pt x="107" y="880"/>
                  </a:cubicBezTo>
                  <a:lnTo>
                    <a:pt x="107" y="888"/>
                  </a:lnTo>
                  <a:cubicBezTo>
                    <a:pt x="99" y="897"/>
                    <a:pt x="99" y="897"/>
                    <a:pt x="99" y="905"/>
                  </a:cubicBezTo>
                  <a:lnTo>
                    <a:pt x="99" y="914"/>
                  </a:lnTo>
                  <a:lnTo>
                    <a:pt x="90" y="914"/>
                  </a:lnTo>
                  <a:cubicBezTo>
                    <a:pt x="90" y="922"/>
                    <a:pt x="90" y="933"/>
                    <a:pt x="82" y="950"/>
                  </a:cubicBezTo>
                  <a:cubicBezTo>
                    <a:pt x="82" y="959"/>
                    <a:pt x="71" y="967"/>
                    <a:pt x="71" y="976"/>
                  </a:cubicBezTo>
                  <a:lnTo>
                    <a:pt x="71" y="986"/>
                  </a:lnTo>
                  <a:cubicBezTo>
                    <a:pt x="63" y="995"/>
                    <a:pt x="63" y="1003"/>
                    <a:pt x="54" y="1020"/>
                  </a:cubicBezTo>
                  <a:lnTo>
                    <a:pt x="54" y="1029"/>
                  </a:lnTo>
                  <a:cubicBezTo>
                    <a:pt x="54" y="1039"/>
                    <a:pt x="46" y="1048"/>
                    <a:pt x="46" y="1057"/>
                  </a:cubicBezTo>
                  <a:lnTo>
                    <a:pt x="46" y="1074"/>
                  </a:lnTo>
                  <a:lnTo>
                    <a:pt x="37" y="1082"/>
                  </a:lnTo>
                  <a:lnTo>
                    <a:pt x="37" y="1101"/>
                  </a:lnTo>
                  <a:cubicBezTo>
                    <a:pt x="37" y="1110"/>
                    <a:pt x="29" y="1118"/>
                    <a:pt x="29" y="1127"/>
                  </a:cubicBezTo>
                  <a:lnTo>
                    <a:pt x="29" y="1135"/>
                  </a:lnTo>
                  <a:lnTo>
                    <a:pt x="29" y="1146"/>
                  </a:lnTo>
                  <a:cubicBezTo>
                    <a:pt x="18" y="1154"/>
                    <a:pt x="18" y="1163"/>
                    <a:pt x="18" y="1171"/>
                  </a:cubicBezTo>
                  <a:lnTo>
                    <a:pt x="18" y="1199"/>
                  </a:lnTo>
                  <a:lnTo>
                    <a:pt x="9" y="1208"/>
                  </a:lnTo>
                  <a:lnTo>
                    <a:pt x="9" y="1225"/>
                  </a:lnTo>
                  <a:lnTo>
                    <a:pt x="9" y="1233"/>
                  </a:lnTo>
                  <a:lnTo>
                    <a:pt x="9" y="1242"/>
                  </a:lnTo>
                  <a:lnTo>
                    <a:pt x="9" y="1252"/>
                  </a:lnTo>
                  <a:cubicBezTo>
                    <a:pt x="9" y="1261"/>
                    <a:pt x="1" y="1269"/>
                    <a:pt x="1" y="1278"/>
                  </a:cubicBezTo>
                  <a:lnTo>
                    <a:pt x="1" y="1286"/>
                  </a:lnTo>
                  <a:lnTo>
                    <a:pt x="1" y="1314"/>
                  </a:lnTo>
                  <a:lnTo>
                    <a:pt x="1" y="1323"/>
                  </a:lnTo>
                  <a:lnTo>
                    <a:pt x="1" y="1340"/>
                  </a:lnTo>
                  <a:lnTo>
                    <a:pt x="1" y="1348"/>
                  </a:lnTo>
                  <a:lnTo>
                    <a:pt x="1" y="1376"/>
                  </a:lnTo>
                  <a:lnTo>
                    <a:pt x="373" y="1589"/>
                  </a:lnTo>
                  <a:lnTo>
                    <a:pt x="373" y="1561"/>
                  </a:lnTo>
                  <a:lnTo>
                    <a:pt x="373" y="1553"/>
                  </a:lnTo>
                  <a:lnTo>
                    <a:pt x="373" y="1536"/>
                  </a:lnTo>
                  <a:lnTo>
                    <a:pt x="373" y="1527"/>
                  </a:lnTo>
                  <a:lnTo>
                    <a:pt x="373" y="1499"/>
                  </a:lnTo>
                  <a:lnTo>
                    <a:pt x="373" y="1491"/>
                  </a:lnTo>
                  <a:cubicBezTo>
                    <a:pt x="373" y="1491"/>
                    <a:pt x="373" y="1482"/>
                    <a:pt x="382" y="1474"/>
                  </a:cubicBezTo>
                  <a:lnTo>
                    <a:pt x="382" y="1465"/>
                  </a:lnTo>
                  <a:lnTo>
                    <a:pt x="382" y="1446"/>
                  </a:lnTo>
                  <a:lnTo>
                    <a:pt x="382" y="1438"/>
                  </a:lnTo>
                  <a:lnTo>
                    <a:pt x="382" y="1421"/>
                  </a:lnTo>
                  <a:lnTo>
                    <a:pt x="390" y="1412"/>
                  </a:lnTo>
                  <a:lnTo>
                    <a:pt x="390" y="1393"/>
                  </a:lnTo>
                  <a:lnTo>
                    <a:pt x="390" y="1384"/>
                  </a:lnTo>
                  <a:cubicBezTo>
                    <a:pt x="390" y="1376"/>
                    <a:pt x="390" y="1376"/>
                    <a:pt x="401" y="1367"/>
                  </a:cubicBezTo>
                  <a:lnTo>
                    <a:pt x="401" y="1348"/>
                  </a:lnTo>
                  <a:lnTo>
                    <a:pt x="401" y="1340"/>
                  </a:lnTo>
                  <a:cubicBezTo>
                    <a:pt x="401" y="1331"/>
                    <a:pt x="410" y="1323"/>
                    <a:pt x="410" y="1323"/>
                  </a:cubicBezTo>
                  <a:lnTo>
                    <a:pt x="410" y="1314"/>
                  </a:lnTo>
                  <a:lnTo>
                    <a:pt x="410" y="1295"/>
                  </a:lnTo>
                  <a:lnTo>
                    <a:pt x="418" y="1286"/>
                  </a:lnTo>
                  <a:lnTo>
                    <a:pt x="418" y="1278"/>
                  </a:lnTo>
                  <a:cubicBezTo>
                    <a:pt x="418" y="1261"/>
                    <a:pt x="427" y="1252"/>
                    <a:pt x="427" y="1242"/>
                  </a:cubicBezTo>
                  <a:lnTo>
                    <a:pt x="427" y="1233"/>
                  </a:lnTo>
                  <a:cubicBezTo>
                    <a:pt x="435" y="1225"/>
                    <a:pt x="435" y="1216"/>
                    <a:pt x="444" y="1199"/>
                  </a:cubicBezTo>
                  <a:cubicBezTo>
                    <a:pt x="444" y="1189"/>
                    <a:pt x="454" y="1180"/>
                    <a:pt x="454" y="1171"/>
                  </a:cubicBezTo>
                  <a:lnTo>
                    <a:pt x="454" y="1163"/>
                  </a:lnTo>
                  <a:cubicBezTo>
                    <a:pt x="463" y="1154"/>
                    <a:pt x="463" y="1146"/>
                    <a:pt x="463" y="1127"/>
                  </a:cubicBezTo>
                  <a:lnTo>
                    <a:pt x="471" y="1127"/>
                  </a:lnTo>
                  <a:cubicBezTo>
                    <a:pt x="471" y="1118"/>
                    <a:pt x="471" y="1110"/>
                    <a:pt x="480" y="1101"/>
                  </a:cubicBezTo>
                  <a:lnTo>
                    <a:pt x="480" y="1093"/>
                  </a:lnTo>
                  <a:cubicBezTo>
                    <a:pt x="488" y="1082"/>
                    <a:pt x="488" y="1074"/>
                    <a:pt x="497" y="1065"/>
                  </a:cubicBezTo>
                  <a:lnTo>
                    <a:pt x="497" y="1057"/>
                  </a:lnTo>
                  <a:cubicBezTo>
                    <a:pt x="497" y="1048"/>
                    <a:pt x="508" y="1039"/>
                    <a:pt x="508" y="1039"/>
                  </a:cubicBezTo>
                  <a:lnTo>
                    <a:pt x="508" y="1029"/>
                  </a:lnTo>
                  <a:cubicBezTo>
                    <a:pt x="516" y="1020"/>
                    <a:pt x="516" y="1012"/>
                    <a:pt x="525" y="995"/>
                  </a:cubicBezTo>
                  <a:cubicBezTo>
                    <a:pt x="533" y="986"/>
                    <a:pt x="533" y="976"/>
                    <a:pt x="542" y="967"/>
                  </a:cubicBezTo>
                  <a:lnTo>
                    <a:pt x="542" y="959"/>
                  </a:lnTo>
                  <a:cubicBezTo>
                    <a:pt x="542" y="950"/>
                    <a:pt x="550" y="942"/>
                    <a:pt x="550" y="942"/>
                  </a:cubicBezTo>
                  <a:lnTo>
                    <a:pt x="561" y="933"/>
                  </a:lnTo>
                  <a:cubicBezTo>
                    <a:pt x="561" y="922"/>
                    <a:pt x="569" y="914"/>
                    <a:pt x="569" y="905"/>
                  </a:cubicBezTo>
                  <a:lnTo>
                    <a:pt x="578" y="897"/>
                  </a:lnTo>
                  <a:cubicBezTo>
                    <a:pt x="578" y="888"/>
                    <a:pt x="586" y="880"/>
                    <a:pt x="586" y="880"/>
                  </a:cubicBezTo>
                  <a:lnTo>
                    <a:pt x="595" y="869"/>
                  </a:lnTo>
                  <a:cubicBezTo>
                    <a:pt x="595" y="861"/>
                    <a:pt x="603" y="852"/>
                    <a:pt x="614" y="844"/>
                  </a:cubicBezTo>
                  <a:lnTo>
                    <a:pt x="614" y="835"/>
                  </a:lnTo>
                  <a:cubicBezTo>
                    <a:pt x="623" y="827"/>
                    <a:pt x="623" y="816"/>
                    <a:pt x="631" y="807"/>
                  </a:cubicBezTo>
                  <a:cubicBezTo>
                    <a:pt x="640" y="799"/>
                    <a:pt x="640" y="790"/>
                    <a:pt x="648" y="782"/>
                  </a:cubicBezTo>
                  <a:lnTo>
                    <a:pt x="657" y="773"/>
                  </a:lnTo>
                  <a:cubicBezTo>
                    <a:pt x="657" y="763"/>
                    <a:pt x="667" y="754"/>
                    <a:pt x="676" y="746"/>
                  </a:cubicBezTo>
                  <a:cubicBezTo>
                    <a:pt x="684" y="729"/>
                    <a:pt x="684" y="720"/>
                    <a:pt x="693" y="710"/>
                  </a:cubicBezTo>
                  <a:lnTo>
                    <a:pt x="701" y="710"/>
                  </a:lnTo>
                  <a:cubicBezTo>
                    <a:pt x="710" y="692"/>
                    <a:pt x="710" y="684"/>
                    <a:pt x="720" y="675"/>
                  </a:cubicBezTo>
                  <a:lnTo>
                    <a:pt x="729" y="675"/>
                  </a:lnTo>
                  <a:cubicBezTo>
                    <a:pt x="738" y="667"/>
                    <a:pt x="746" y="648"/>
                    <a:pt x="755" y="639"/>
                  </a:cubicBezTo>
                  <a:cubicBezTo>
                    <a:pt x="763" y="622"/>
                    <a:pt x="774" y="614"/>
                    <a:pt x="782" y="603"/>
                  </a:cubicBezTo>
                  <a:lnTo>
                    <a:pt x="791" y="595"/>
                  </a:lnTo>
                  <a:lnTo>
                    <a:pt x="799" y="586"/>
                  </a:lnTo>
                  <a:lnTo>
                    <a:pt x="808" y="578"/>
                  </a:lnTo>
                  <a:cubicBezTo>
                    <a:pt x="808" y="569"/>
                    <a:pt x="816" y="569"/>
                    <a:pt x="816" y="560"/>
                  </a:cubicBezTo>
                  <a:lnTo>
                    <a:pt x="827" y="560"/>
                  </a:lnTo>
                  <a:cubicBezTo>
                    <a:pt x="835" y="550"/>
                    <a:pt x="835" y="541"/>
                    <a:pt x="844" y="541"/>
                  </a:cubicBezTo>
                  <a:lnTo>
                    <a:pt x="844" y="533"/>
                  </a:lnTo>
                  <a:cubicBezTo>
                    <a:pt x="852" y="533"/>
                    <a:pt x="861" y="524"/>
                    <a:pt x="861" y="516"/>
                  </a:cubicBezTo>
                  <a:cubicBezTo>
                    <a:pt x="870" y="516"/>
                    <a:pt x="870" y="507"/>
                    <a:pt x="880" y="507"/>
                  </a:cubicBezTo>
                  <a:lnTo>
                    <a:pt x="880" y="497"/>
                  </a:lnTo>
                  <a:cubicBezTo>
                    <a:pt x="889" y="497"/>
                    <a:pt x="889" y="488"/>
                    <a:pt x="897" y="488"/>
                  </a:cubicBezTo>
                  <a:lnTo>
                    <a:pt x="897" y="480"/>
                  </a:lnTo>
                  <a:cubicBezTo>
                    <a:pt x="906" y="480"/>
                    <a:pt x="906" y="471"/>
                    <a:pt x="914" y="471"/>
                  </a:cubicBezTo>
                  <a:lnTo>
                    <a:pt x="914" y="463"/>
                  </a:lnTo>
                  <a:cubicBezTo>
                    <a:pt x="923" y="463"/>
                    <a:pt x="923" y="463"/>
                    <a:pt x="933" y="454"/>
                  </a:cubicBezTo>
                  <a:lnTo>
                    <a:pt x="942" y="443"/>
                  </a:lnTo>
                  <a:lnTo>
                    <a:pt x="950" y="435"/>
                  </a:lnTo>
                  <a:cubicBezTo>
                    <a:pt x="959" y="435"/>
                    <a:pt x="959" y="426"/>
                    <a:pt x="959" y="426"/>
                  </a:cubicBezTo>
                  <a:lnTo>
                    <a:pt x="967" y="426"/>
                  </a:lnTo>
                  <a:cubicBezTo>
                    <a:pt x="976" y="418"/>
                    <a:pt x="976" y="418"/>
                    <a:pt x="976" y="409"/>
                  </a:cubicBezTo>
                  <a:lnTo>
                    <a:pt x="987" y="409"/>
                  </a:lnTo>
                  <a:cubicBezTo>
                    <a:pt x="995" y="409"/>
                    <a:pt x="995" y="401"/>
                    <a:pt x="1004" y="401"/>
                  </a:cubicBezTo>
                  <a:lnTo>
                    <a:pt x="1004" y="390"/>
                  </a:lnTo>
                  <a:cubicBezTo>
                    <a:pt x="1012" y="390"/>
                    <a:pt x="1012" y="390"/>
                    <a:pt x="1021" y="382"/>
                  </a:cubicBezTo>
                  <a:lnTo>
                    <a:pt x="1029" y="382"/>
                  </a:lnTo>
                  <a:cubicBezTo>
                    <a:pt x="1029" y="373"/>
                    <a:pt x="1029" y="373"/>
                    <a:pt x="1040" y="373"/>
                  </a:cubicBezTo>
                  <a:lnTo>
                    <a:pt x="1048" y="365"/>
                  </a:lnTo>
                  <a:lnTo>
                    <a:pt x="1057" y="356"/>
                  </a:lnTo>
                  <a:lnTo>
                    <a:pt x="1065" y="356"/>
                  </a:lnTo>
                  <a:cubicBezTo>
                    <a:pt x="1065" y="356"/>
                    <a:pt x="1065" y="348"/>
                    <a:pt x="1074" y="348"/>
                  </a:cubicBezTo>
                  <a:lnTo>
                    <a:pt x="1082" y="348"/>
                  </a:lnTo>
                  <a:cubicBezTo>
                    <a:pt x="1082" y="337"/>
                    <a:pt x="1093" y="337"/>
                    <a:pt x="1093" y="337"/>
                  </a:cubicBezTo>
                  <a:lnTo>
                    <a:pt x="1102" y="328"/>
                  </a:lnTo>
                  <a:cubicBezTo>
                    <a:pt x="1102" y="328"/>
                    <a:pt x="1110" y="328"/>
                    <a:pt x="1119" y="320"/>
                  </a:cubicBezTo>
                  <a:cubicBezTo>
                    <a:pt x="1119" y="320"/>
                    <a:pt x="1127" y="311"/>
                    <a:pt x="1136" y="311"/>
                  </a:cubicBezTo>
                  <a:cubicBezTo>
                    <a:pt x="1146" y="303"/>
                    <a:pt x="1146" y="303"/>
                    <a:pt x="1155" y="303"/>
                  </a:cubicBezTo>
                  <a:cubicBezTo>
                    <a:pt x="1163" y="294"/>
                    <a:pt x="1163" y="294"/>
                    <a:pt x="1172" y="294"/>
                  </a:cubicBezTo>
                  <a:cubicBezTo>
                    <a:pt x="1180" y="284"/>
                    <a:pt x="1180" y="284"/>
                    <a:pt x="1189" y="284"/>
                  </a:cubicBezTo>
                  <a:cubicBezTo>
                    <a:pt x="1199" y="275"/>
                    <a:pt x="1208" y="275"/>
                    <a:pt x="1208" y="275"/>
                  </a:cubicBezTo>
                  <a:lnTo>
                    <a:pt x="1217" y="275"/>
                  </a:lnTo>
                  <a:cubicBezTo>
                    <a:pt x="1217" y="267"/>
                    <a:pt x="1225" y="267"/>
                    <a:pt x="1225" y="267"/>
                  </a:cubicBezTo>
                  <a:cubicBezTo>
                    <a:pt x="1225" y="267"/>
                    <a:pt x="1234" y="267"/>
                    <a:pt x="1234" y="258"/>
                  </a:cubicBezTo>
                  <a:lnTo>
                    <a:pt x="1242" y="258"/>
                  </a:lnTo>
                  <a:cubicBezTo>
                    <a:pt x="1253" y="258"/>
                    <a:pt x="1253" y="258"/>
                    <a:pt x="1261" y="250"/>
                  </a:cubicBezTo>
                  <a:lnTo>
                    <a:pt x="1287" y="250"/>
                  </a:lnTo>
                  <a:lnTo>
                    <a:pt x="1287" y="241"/>
                  </a:lnTo>
                  <a:lnTo>
                    <a:pt x="1314" y="241"/>
                  </a:lnTo>
                  <a:lnTo>
                    <a:pt x="1323" y="230"/>
                  </a:lnTo>
                  <a:lnTo>
                    <a:pt x="1359" y="230"/>
                  </a:lnTo>
                  <a:cubicBezTo>
                    <a:pt x="1368" y="222"/>
                    <a:pt x="1368" y="222"/>
                    <a:pt x="1376" y="222"/>
                  </a:cubicBezTo>
                  <a:lnTo>
                    <a:pt x="1527" y="222"/>
                  </a:lnTo>
                  <a:cubicBezTo>
                    <a:pt x="1536" y="222"/>
                    <a:pt x="1536" y="230"/>
                    <a:pt x="1544" y="230"/>
                  </a:cubicBezTo>
                  <a:lnTo>
                    <a:pt x="1572" y="230"/>
                  </a:lnTo>
                  <a:cubicBezTo>
                    <a:pt x="1572" y="241"/>
                    <a:pt x="1581" y="241"/>
                    <a:pt x="1581" y="241"/>
                  </a:cubicBezTo>
                  <a:lnTo>
                    <a:pt x="1589" y="241"/>
                  </a:lnTo>
                  <a:cubicBezTo>
                    <a:pt x="1598" y="241"/>
                    <a:pt x="1598" y="250"/>
                    <a:pt x="1606" y="250"/>
                  </a:cubicBezTo>
                  <a:cubicBezTo>
                    <a:pt x="1615" y="250"/>
                    <a:pt x="1615" y="258"/>
                    <a:pt x="1625" y="258"/>
                  </a:cubicBezTo>
                  <a:cubicBezTo>
                    <a:pt x="1634" y="258"/>
                    <a:pt x="1634" y="267"/>
                    <a:pt x="1642" y="267"/>
                  </a:cubicBezTo>
                  <a:lnTo>
                    <a:pt x="1651" y="267"/>
                  </a:lnTo>
                  <a:lnTo>
                    <a:pt x="1278" y="54"/>
                  </a:lnTo>
                  <a:lnTo>
                    <a:pt x="1270" y="54"/>
                  </a:lnTo>
                  <a:lnTo>
                    <a:pt x="1270" y="45"/>
                  </a:lnTo>
                  <a:lnTo>
                    <a:pt x="1253" y="45"/>
                  </a:lnTo>
                  <a:lnTo>
                    <a:pt x="1253" y="37"/>
                  </a:lnTo>
                  <a:lnTo>
                    <a:pt x="1234" y="37"/>
                  </a:lnTo>
                  <a:lnTo>
                    <a:pt x="1234" y="28"/>
                  </a:lnTo>
                  <a:lnTo>
                    <a:pt x="1217" y="28"/>
                  </a:lnTo>
                  <a:cubicBezTo>
                    <a:pt x="1208" y="18"/>
                    <a:pt x="1199" y="18"/>
                    <a:pt x="1199" y="18"/>
                  </a:cubicBezTo>
                  <a:lnTo>
                    <a:pt x="1189" y="18"/>
                  </a:lnTo>
                  <a:cubicBezTo>
                    <a:pt x="1189" y="18"/>
                    <a:pt x="1180" y="18"/>
                    <a:pt x="1172" y="9"/>
                  </a:cubicBezTo>
                  <a:lnTo>
                    <a:pt x="1127" y="9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1"/>
            <p:cNvSpPr/>
            <p:nvPr/>
          </p:nvSpPr>
          <p:spPr>
            <a:xfrm>
              <a:off x="1684813" y="1133779"/>
              <a:ext cx="393605" cy="408940"/>
            </a:xfrm>
            <a:custGeom>
              <a:rect b="b" l="l" r="r" t="t"/>
              <a:pathLst>
                <a:path extrusionOk="0" h="2240" w="2156">
                  <a:moveTo>
                    <a:pt x="1351" y="0"/>
                  </a:moveTo>
                  <a:cubicBezTo>
                    <a:pt x="1251" y="0"/>
                    <a:pt x="1138" y="33"/>
                    <a:pt x="1021" y="101"/>
                  </a:cubicBezTo>
                  <a:cubicBezTo>
                    <a:pt x="612" y="341"/>
                    <a:pt x="284" y="899"/>
                    <a:pt x="275" y="1370"/>
                  </a:cubicBezTo>
                  <a:cubicBezTo>
                    <a:pt x="116" y="1521"/>
                    <a:pt x="1" y="1759"/>
                    <a:pt x="1" y="1964"/>
                  </a:cubicBezTo>
                  <a:cubicBezTo>
                    <a:pt x="1" y="2139"/>
                    <a:pt x="89" y="2240"/>
                    <a:pt x="215" y="2240"/>
                  </a:cubicBezTo>
                  <a:cubicBezTo>
                    <a:pt x="268" y="2240"/>
                    <a:pt x="328" y="2222"/>
                    <a:pt x="390" y="2185"/>
                  </a:cubicBezTo>
                  <a:cubicBezTo>
                    <a:pt x="488" y="2132"/>
                    <a:pt x="889" y="1902"/>
                    <a:pt x="1021" y="1821"/>
                  </a:cubicBezTo>
                  <a:cubicBezTo>
                    <a:pt x="1144" y="1751"/>
                    <a:pt x="1553" y="1521"/>
                    <a:pt x="1651" y="1459"/>
                  </a:cubicBezTo>
                  <a:cubicBezTo>
                    <a:pt x="1934" y="1299"/>
                    <a:pt x="2155" y="908"/>
                    <a:pt x="2155" y="588"/>
                  </a:cubicBezTo>
                  <a:cubicBezTo>
                    <a:pt x="2155" y="367"/>
                    <a:pt x="2043" y="237"/>
                    <a:pt x="1875" y="237"/>
                  </a:cubicBezTo>
                  <a:cubicBezTo>
                    <a:pt x="1827" y="237"/>
                    <a:pt x="1776" y="248"/>
                    <a:pt x="1721" y="269"/>
                  </a:cubicBezTo>
                  <a:cubicBezTo>
                    <a:pt x="1659" y="96"/>
                    <a:pt x="1523" y="0"/>
                    <a:pt x="1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7" name="Google Shape;4257;p31"/>
          <p:cNvGrpSpPr/>
          <p:nvPr/>
        </p:nvGrpSpPr>
        <p:grpSpPr>
          <a:xfrm>
            <a:off x="759053" y="4178896"/>
            <a:ext cx="337442" cy="715004"/>
            <a:chOff x="4493590" y="3219377"/>
            <a:chExt cx="866124" cy="1835225"/>
          </a:xfrm>
        </p:grpSpPr>
        <p:sp>
          <p:nvSpPr>
            <p:cNvPr id="4258" name="Google Shape;4258;p31"/>
            <p:cNvSpPr/>
            <p:nvPr/>
          </p:nvSpPr>
          <p:spPr>
            <a:xfrm>
              <a:off x="4926201" y="4132476"/>
              <a:ext cx="96637" cy="922126"/>
            </a:xfrm>
            <a:custGeom>
              <a:rect b="b" l="l" r="r" t="t"/>
              <a:pathLst>
                <a:path extrusionOk="0" h="1021" w="107">
                  <a:moveTo>
                    <a:pt x="107" y="1"/>
                  </a:moveTo>
                  <a:lnTo>
                    <a:pt x="0" y="63"/>
                  </a:lnTo>
                  <a:lnTo>
                    <a:pt x="0" y="1021"/>
                  </a:lnTo>
                  <a:lnTo>
                    <a:pt x="107" y="959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B9A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1"/>
            <p:cNvSpPr/>
            <p:nvPr/>
          </p:nvSpPr>
          <p:spPr>
            <a:xfrm>
              <a:off x="4837691" y="4084608"/>
              <a:ext cx="185146" cy="104767"/>
            </a:xfrm>
            <a:custGeom>
              <a:rect b="b" l="l" r="r" t="t"/>
              <a:pathLst>
                <a:path extrusionOk="0" h="116" w="205">
                  <a:moveTo>
                    <a:pt x="98" y="1"/>
                  </a:moveTo>
                  <a:lnTo>
                    <a:pt x="0" y="62"/>
                  </a:lnTo>
                  <a:lnTo>
                    <a:pt x="98" y="116"/>
                  </a:lnTo>
                  <a:lnTo>
                    <a:pt x="205" y="54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1"/>
            <p:cNvSpPr/>
            <p:nvPr/>
          </p:nvSpPr>
          <p:spPr>
            <a:xfrm>
              <a:off x="4837691" y="4140604"/>
              <a:ext cx="89412" cy="913998"/>
            </a:xfrm>
            <a:custGeom>
              <a:rect b="b" l="l" r="r" t="t"/>
              <a:pathLst>
                <a:path extrusionOk="0" h="1012" w="99">
                  <a:moveTo>
                    <a:pt x="0" y="0"/>
                  </a:moveTo>
                  <a:lnTo>
                    <a:pt x="0" y="950"/>
                  </a:lnTo>
                  <a:lnTo>
                    <a:pt x="98" y="1012"/>
                  </a:lnTo>
                  <a:lnTo>
                    <a:pt x="9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1"/>
            <p:cNvSpPr/>
            <p:nvPr/>
          </p:nvSpPr>
          <p:spPr>
            <a:xfrm>
              <a:off x="4926201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0" y="0"/>
                  </a:moveTo>
                  <a:lnTo>
                    <a:pt x="0" y="1341"/>
                  </a:lnTo>
                  <a:lnTo>
                    <a:pt x="479" y="1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1"/>
            <p:cNvSpPr/>
            <p:nvPr/>
          </p:nvSpPr>
          <p:spPr>
            <a:xfrm>
              <a:off x="4493590" y="3627607"/>
              <a:ext cx="433513" cy="1212041"/>
            </a:xfrm>
            <a:custGeom>
              <a:rect b="b" l="l" r="r" t="t"/>
              <a:pathLst>
                <a:path extrusionOk="0" h="1342" w="480">
                  <a:moveTo>
                    <a:pt x="479" y="0"/>
                  </a:moveTo>
                  <a:lnTo>
                    <a:pt x="0" y="1084"/>
                  </a:lnTo>
                  <a:lnTo>
                    <a:pt x="479" y="134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1"/>
            <p:cNvSpPr/>
            <p:nvPr/>
          </p:nvSpPr>
          <p:spPr>
            <a:xfrm>
              <a:off x="4926201" y="3571611"/>
              <a:ext cx="369389" cy="1050375"/>
            </a:xfrm>
            <a:custGeom>
              <a:rect b="b" l="l" r="r" t="t"/>
              <a:pathLst>
                <a:path extrusionOk="0" h="1163" w="409">
                  <a:moveTo>
                    <a:pt x="0" y="0"/>
                  </a:moveTo>
                  <a:lnTo>
                    <a:pt x="0" y="1163"/>
                  </a:lnTo>
                  <a:lnTo>
                    <a:pt x="409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1"/>
            <p:cNvSpPr/>
            <p:nvPr/>
          </p:nvSpPr>
          <p:spPr>
            <a:xfrm>
              <a:off x="4558617" y="3571611"/>
              <a:ext cx="368486" cy="1050375"/>
            </a:xfrm>
            <a:custGeom>
              <a:rect b="b" l="l" r="r" t="t"/>
              <a:pathLst>
                <a:path extrusionOk="0" h="1163" w="408">
                  <a:moveTo>
                    <a:pt x="407" y="0"/>
                  </a:moveTo>
                  <a:lnTo>
                    <a:pt x="0" y="941"/>
                  </a:lnTo>
                  <a:lnTo>
                    <a:pt x="407" y="116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1"/>
            <p:cNvSpPr/>
            <p:nvPr/>
          </p:nvSpPr>
          <p:spPr>
            <a:xfrm>
              <a:off x="4926201" y="3386463"/>
              <a:ext cx="296234" cy="835423"/>
            </a:xfrm>
            <a:custGeom>
              <a:rect b="b" l="l" r="r" t="t"/>
              <a:pathLst>
                <a:path extrusionOk="0" h="925" w="328">
                  <a:moveTo>
                    <a:pt x="0" y="1"/>
                  </a:moveTo>
                  <a:lnTo>
                    <a:pt x="0" y="925"/>
                  </a:lnTo>
                  <a:lnTo>
                    <a:pt x="328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1"/>
            <p:cNvSpPr/>
            <p:nvPr/>
          </p:nvSpPr>
          <p:spPr>
            <a:xfrm>
              <a:off x="4629966" y="3386463"/>
              <a:ext cx="297137" cy="835423"/>
            </a:xfrm>
            <a:custGeom>
              <a:rect b="b" l="l" r="r" t="t"/>
              <a:pathLst>
                <a:path extrusionOk="0" h="925" w="329">
                  <a:moveTo>
                    <a:pt x="328" y="1"/>
                  </a:moveTo>
                  <a:lnTo>
                    <a:pt x="0" y="746"/>
                  </a:lnTo>
                  <a:lnTo>
                    <a:pt x="328" y="92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1"/>
            <p:cNvSpPr/>
            <p:nvPr/>
          </p:nvSpPr>
          <p:spPr>
            <a:xfrm>
              <a:off x="4926201" y="3219377"/>
              <a:ext cx="233013" cy="649372"/>
            </a:xfrm>
            <a:custGeom>
              <a:rect b="b" l="l" r="r" t="t"/>
              <a:pathLst>
                <a:path extrusionOk="0" h="719" w="258">
                  <a:moveTo>
                    <a:pt x="0" y="1"/>
                  </a:moveTo>
                  <a:lnTo>
                    <a:pt x="0" y="718"/>
                  </a:lnTo>
                  <a:lnTo>
                    <a:pt x="258" y="5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1"/>
            <p:cNvSpPr/>
            <p:nvPr/>
          </p:nvSpPr>
          <p:spPr>
            <a:xfrm>
              <a:off x="4693187" y="3219377"/>
              <a:ext cx="233916" cy="649372"/>
            </a:xfrm>
            <a:custGeom>
              <a:rect b="b" l="l" r="r" t="t"/>
              <a:pathLst>
                <a:path extrusionOk="0" h="719" w="259">
                  <a:moveTo>
                    <a:pt x="258" y="1"/>
                  </a:moveTo>
                  <a:lnTo>
                    <a:pt x="0" y="586"/>
                  </a:lnTo>
                  <a:lnTo>
                    <a:pt x="258" y="718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1BA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1"/>
            <p:cNvSpPr/>
            <p:nvPr/>
          </p:nvSpPr>
          <p:spPr>
            <a:xfrm>
              <a:off x="4750989" y="3781145"/>
              <a:ext cx="401000" cy="111992"/>
            </a:xfrm>
            <a:custGeom>
              <a:rect b="b" l="l" r="r" t="t"/>
              <a:pathLst>
                <a:path extrusionOk="0" h="124" w="444">
                  <a:moveTo>
                    <a:pt x="381" y="0"/>
                  </a:moveTo>
                  <a:lnTo>
                    <a:pt x="381" y="0"/>
                  </a:lnTo>
                  <a:lnTo>
                    <a:pt x="443" y="124"/>
                  </a:lnTo>
                  <a:lnTo>
                    <a:pt x="443" y="124"/>
                  </a:lnTo>
                  <a:close/>
                  <a:moveTo>
                    <a:pt x="9" y="0"/>
                  </a:move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1"/>
            <p:cNvSpPr/>
            <p:nvPr/>
          </p:nvSpPr>
          <p:spPr>
            <a:xfrm>
              <a:off x="4926201" y="3781145"/>
              <a:ext cx="225788" cy="160762"/>
            </a:xfrm>
            <a:custGeom>
              <a:rect b="b" l="l" r="r" t="t"/>
              <a:pathLst>
                <a:path extrusionOk="0" h="178" w="250">
                  <a:moveTo>
                    <a:pt x="187" y="0"/>
                  </a:moveTo>
                  <a:lnTo>
                    <a:pt x="0" y="96"/>
                  </a:lnTo>
                  <a:lnTo>
                    <a:pt x="0" y="177"/>
                  </a:lnTo>
                  <a:lnTo>
                    <a:pt x="249" y="12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1"/>
            <p:cNvSpPr/>
            <p:nvPr/>
          </p:nvSpPr>
          <p:spPr>
            <a:xfrm>
              <a:off x="4750989" y="3781145"/>
              <a:ext cx="176115" cy="160762"/>
            </a:xfrm>
            <a:custGeom>
              <a:rect b="b" l="l" r="r" t="t"/>
              <a:pathLst>
                <a:path extrusionOk="0" h="178" w="195">
                  <a:moveTo>
                    <a:pt x="9" y="0"/>
                  </a:moveTo>
                  <a:lnTo>
                    <a:pt x="0" y="17"/>
                  </a:lnTo>
                  <a:lnTo>
                    <a:pt x="194" y="177"/>
                  </a:lnTo>
                  <a:lnTo>
                    <a:pt x="194" y="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1"/>
            <p:cNvSpPr/>
            <p:nvPr/>
          </p:nvSpPr>
          <p:spPr>
            <a:xfrm>
              <a:off x="4926201" y="3781145"/>
              <a:ext cx="169793" cy="87607"/>
            </a:xfrm>
            <a:custGeom>
              <a:rect b="b" l="l" r="r" t="t"/>
              <a:pathLst>
                <a:path extrusionOk="0" h="97" w="188">
                  <a:moveTo>
                    <a:pt x="187" y="0"/>
                  </a:moveTo>
                  <a:lnTo>
                    <a:pt x="0" y="9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5A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1"/>
            <p:cNvSpPr/>
            <p:nvPr/>
          </p:nvSpPr>
          <p:spPr>
            <a:xfrm>
              <a:off x="4758214" y="3781145"/>
              <a:ext cx="168890" cy="87607"/>
            </a:xfrm>
            <a:custGeom>
              <a:rect b="b" l="l" r="r" t="t"/>
              <a:pathLst>
                <a:path extrusionOk="0" h="97" w="18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86" y="96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1"/>
            <p:cNvSpPr/>
            <p:nvPr/>
          </p:nvSpPr>
          <p:spPr>
            <a:xfrm>
              <a:off x="4926201" y="4099962"/>
              <a:ext cx="296234" cy="218565"/>
            </a:xfrm>
            <a:custGeom>
              <a:rect b="b" l="l" r="r" t="t"/>
              <a:pathLst>
                <a:path extrusionOk="0" h="242" w="328">
                  <a:moveTo>
                    <a:pt x="258" y="1"/>
                  </a:moveTo>
                  <a:lnTo>
                    <a:pt x="0" y="135"/>
                  </a:lnTo>
                  <a:lnTo>
                    <a:pt x="0" y="241"/>
                  </a:lnTo>
                  <a:lnTo>
                    <a:pt x="328" y="1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1"/>
            <p:cNvSpPr/>
            <p:nvPr/>
          </p:nvSpPr>
          <p:spPr>
            <a:xfrm>
              <a:off x="4685058" y="4099962"/>
              <a:ext cx="242045" cy="218565"/>
            </a:xfrm>
            <a:custGeom>
              <a:rect b="b" l="l" r="r" t="t"/>
              <a:pathLst>
                <a:path extrusionOk="0" h="242" w="268">
                  <a:moveTo>
                    <a:pt x="9" y="1"/>
                  </a:moveTo>
                  <a:lnTo>
                    <a:pt x="1" y="20"/>
                  </a:lnTo>
                  <a:lnTo>
                    <a:pt x="267" y="241"/>
                  </a:lnTo>
                  <a:lnTo>
                    <a:pt x="267" y="13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1"/>
            <p:cNvSpPr/>
            <p:nvPr/>
          </p:nvSpPr>
          <p:spPr>
            <a:xfrm>
              <a:off x="4926201" y="4428714"/>
              <a:ext cx="433513" cy="281786"/>
            </a:xfrm>
            <a:custGeom>
              <a:rect b="b" l="l" r="r" t="t"/>
              <a:pathLst>
                <a:path extrusionOk="0" h="312" w="480">
                  <a:moveTo>
                    <a:pt x="392" y="1"/>
                  </a:moveTo>
                  <a:lnTo>
                    <a:pt x="0" y="214"/>
                  </a:lnTo>
                  <a:lnTo>
                    <a:pt x="0" y="312"/>
                  </a:lnTo>
                  <a:lnTo>
                    <a:pt x="479" y="19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1"/>
            <p:cNvSpPr/>
            <p:nvPr/>
          </p:nvSpPr>
          <p:spPr>
            <a:xfrm>
              <a:off x="4565842" y="4428714"/>
              <a:ext cx="361261" cy="281786"/>
            </a:xfrm>
            <a:custGeom>
              <a:rect b="b" l="l" r="r" t="t"/>
              <a:pathLst>
                <a:path extrusionOk="0" h="312" w="400">
                  <a:moveTo>
                    <a:pt x="9" y="1"/>
                  </a:moveTo>
                  <a:lnTo>
                    <a:pt x="1" y="18"/>
                  </a:lnTo>
                  <a:lnTo>
                    <a:pt x="399" y="312"/>
                  </a:lnTo>
                  <a:lnTo>
                    <a:pt x="399" y="21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1"/>
            <p:cNvSpPr/>
            <p:nvPr/>
          </p:nvSpPr>
          <p:spPr>
            <a:xfrm>
              <a:off x="4926201" y="4428714"/>
              <a:ext cx="354036" cy="193276"/>
            </a:xfrm>
            <a:custGeom>
              <a:rect b="b" l="l" r="r" t="t"/>
              <a:pathLst>
                <a:path extrusionOk="0" h="214" w="392">
                  <a:moveTo>
                    <a:pt x="392" y="1"/>
                  </a:moveTo>
                  <a:lnTo>
                    <a:pt x="0" y="214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1"/>
            <p:cNvSpPr/>
            <p:nvPr/>
          </p:nvSpPr>
          <p:spPr>
            <a:xfrm>
              <a:off x="4573970" y="4428714"/>
              <a:ext cx="353133" cy="193276"/>
            </a:xfrm>
            <a:custGeom>
              <a:rect b="b" l="l" r="r" t="t"/>
              <a:pathLst>
                <a:path extrusionOk="0" h="214" w="391">
                  <a:moveTo>
                    <a:pt x="0" y="1"/>
                  </a:moveTo>
                  <a:lnTo>
                    <a:pt x="0" y="1"/>
                  </a:lnTo>
                  <a:lnTo>
                    <a:pt x="390" y="214"/>
                  </a:lnTo>
                  <a:close/>
                </a:path>
              </a:pathLst>
            </a:custGeom>
            <a:solidFill>
              <a:srgbClr val="189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1"/>
            <p:cNvSpPr/>
            <p:nvPr/>
          </p:nvSpPr>
          <p:spPr>
            <a:xfrm>
              <a:off x="4837691" y="4790882"/>
              <a:ext cx="185146" cy="111992"/>
            </a:xfrm>
            <a:custGeom>
              <a:rect b="b" l="l" r="r" t="t"/>
              <a:pathLst>
                <a:path extrusionOk="0" h="124" w="205">
                  <a:moveTo>
                    <a:pt x="0" y="0"/>
                  </a:move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205" y="124"/>
                  </a:lnTo>
                  <a:lnTo>
                    <a:pt x="205" y="12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1"/>
            <p:cNvSpPr/>
            <p:nvPr/>
          </p:nvSpPr>
          <p:spPr>
            <a:xfrm>
              <a:off x="4926201" y="4790882"/>
              <a:ext cx="96637" cy="111992"/>
            </a:xfrm>
            <a:custGeom>
              <a:rect b="b" l="l" r="r" t="t"/>
              <a:pathLst>
                <a:path extrusionOk="0" h="124" w="107">
                  <a:moveTo>
                    <a:pt x="107" y="0"/>
                  </a:moveTo>
                  <a:lnTo>
                    <a:pt x="0" y="53"/>
                  </a:lnTo>
                  <a:lnTo>
                    <a:pt x="0" y="115"/>
                  </a:lnTo>
                  <a:lnTo>
                    <a:pt x="107" y="12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1"/>
            <p:cNvSpPr/>
            <p:nvPr/>
          </p:nvSpPr>
          <p:spPr>
            <a:xfrm>
              <a:off x="4837691" y="4790882"/>
              <a:ext cx="89412" cy="103863"/>
            </a:xfrm>
            <a:custGeom>
              <a:rect b="b" l="l" r="r" t="t"/>
              <a:pathLst>
                <a:path extrusionOk="0" h="115" w="99">
                  <a:moveTo>
                    <a:pt x="0" y="0"/>
                  </a:moveTo>
                  <a:lnTo>
                    <a:pt x="0" y="17"/>
                  </a:lnTo>
                  <a:lnTo>
                    <a:pt x="98" y="115"/>
                  </a:lnTo>
                  <a:lnTo>
                    <a:pt x="9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2237">
                <a:alpha val="36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3" name="Google Shape;428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r>
              <a:rPr lang="en"/>
              <a:t>: </a:t>
            </a:r>
            <a:r>
              <a:rPr lang="en">
                <a:solidFill>
                  <a:schemeClr val="dk2"/>
                </a:solidFill>
              </a:rPr>
              <a:t>BMR Invests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 &amp; Snowboard Instructor Job Description by Slidesgo">
  <a:themeElements>
    <a:clrScheme name="Simple Light">
      <a:dk1>
        <a:srgbClr val="006373"/>
      </a:dk1>
      <a:lt1>
        <a:srgbClr val="BDDDDD"/>
      </a:lt1>
      <a:dk2>
        <a:srgbClr val="1BACB5"/>
      </a:dk2>
      <a:lt2>
        <a:srgbClr val="FCE17E"/>
      </a:lt2>
      <a:accent1>
        <a:srgbClr val="FFBF00"/>
      </a:accent1>
      <a:accent2>
        <a:srgbClr val="F4E7B9"/>
      </a:accent2>
      <a:accent3>
        <a:srgbClr val="B9AB7A"/>
      </a:accent3>
      <a:accent4>
        <a:srgbClr val="FF6E82"/>
      </a:accent4>
      <a:accent5>
        <a:srgbClr val="C94E62"/>
      </a:accent5>
      <a:accent6>
        <a:srgbClr val="612237"/>
      </a:accent6>
      <a:hlink>
        <a:srgbClr val="006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