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50" d="100"/>
          <a:sy n="50" d="100"/>
        </p:scale>
        <p:origin x="29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7A10-6AE0-4D4E-BE3B-A0087C76A26D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B71F-B9A7-4801-AC37-281269742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0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7A10-6AE0-4D4E-BE3B-A0087C76A26D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B71F-B9A7-4801-AC37-281269742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88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7A10-6AE0-4D4E-BE3B-A0087C76A26D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B71F-B9A7-4801-AC37-281269742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23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7A10-6AE0-4D4E-BE3B-A0087C76A26D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B71F-B9A7-4801-AC37-281269742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49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7A10-6AE0-4D4E-BE3B-A0087C76A26D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B71F-B9A7-4801-AC37-281269742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76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7A10-6AE0-4D4E-BE3B-A0087C76A26D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B71F-B9A7-4801-AC37-281269742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73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7A10-6AE0-4D4E-BE3B-A0087C76A26D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B71F-B9A7-4801-AC37-281269742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78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7A10-6AE0-4D4E-BE3B-A0087C76A26D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B71F-B9A7-4801-AC37-281269742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922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7A10-6AE0-4D4E-BE3B-A0087C76A26D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B71F-B9A7-4801-AC37-281269742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29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7A10-6AE0-4D4E-BE3B-A0087C76A26D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B71F-B9A7-4801-AC37-281269742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3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7A10-6AE0-4D4E-BE3B-A0087C76A26D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B71F-B9A7-4801-AC37-281269742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6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B7A10-6AE0-4D4E-BE3B-A0087C76A26D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FB71F-B9A7-4801-AC37-281269742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06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flipV="1">
            <a:off x="1524000" y="3509962"/>
            <a:ext cx="9144000" cy="858837"/>
          </a:xfrm>
        </p:spPr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2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09412" cy="6976533"/>
          </a:xfrm>
        </p:spPr>
      </p:pic>
    </p:spTree>
    <p:extLst>
      <p:ext uri="{BB962C8B-B14F-4D97-AF65-F5344CB8AC3E}">
        <p14:creationId xmlns:p14="http://schemas.microsoft.com/office/powerpoint/2010/main" val="245533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560300" cy="6858000"/>
          </a:xfrm>
        </p:spPr>
      </p:pic>
    </p:spTree>
    <p:extLst>
      <p:ext uri="{BB962C8B-B14F-4D97-AF65-F5344CB8AC3E}">
        <p14:creationId xmlns:p14="http://schemas.microsoft.com/office/powerpoint/2010/main" val="26902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509"/>
          </a:xfrm>
        </p:spPr>
      </p:pic>
    </p:spTree>
    <p:extLst>
      <p:ext uri="{BB962C8B-B14F-4D97-AF65-F5344CB8AC3E}">
        <p14:creationId xmlns:p14="http://schemas.microsoft.com/office/powerpoint/2010/main" val="149965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AtiVer</dc:creator>
  <cp:lastModifiedBy>AtiVer</cp:lastModifiedBy>
  <cp:revision>1</cp:revision>
  <dcterms:created xsi:type="dcterms:W3CDTF">2021-07-19T14:07:53Z</dcterms:created>
  <dcterms:modified xsi:type="dcterms:W3CDTF">2021-07-19T14:08:49Z</dcterms:modified>
</cp:coreProperties>
</file>