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9"/>
    <p:restoredTop sz="94767"/>
  </p:normalViewPr>
  <p:slideViewPr>
    <p:cSldViewPr snapToGrid="0" snapToObjects="1">
      <p:cViewPr varScale="1">
        <p:scale>
          <a:sx n="156" d="100"/>
          <a:sy n="156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A47C-6704-B643-9071-58857A1FF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Scrape me away, to a better place…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2386C-E213-3E41-8EFF-D66EEFA2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“death of a data salesman”</a:t>
            </a:r>
          </a:p>
        </p:txBody>
      </p:sp>
    </p:spTree>
    <p:extLst>
      <p:ext uri="{BB962C8B-B14F-4D97-AF65-F5344CB8AC3E}">
        <p14:creationId xmlns:p14="http://schemas.microsoft.com/office/powerpoint/2010/main" val="424658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55A2-C73D-CF47-82E9-67C76A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RocketReach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BA03-60F4-E445-BDAC-B7CCA016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Paid service- but gives away possible email address for free</a:t>
            </a:r>
          </a:p>
          <a:p>
            <a:r>
              <a:rPr lang="en-US" sz="2000" dirty="0"/>
              <a:t>Take name from CSV, enter google search with “</a:t>
            </a:r>
            <a:r>
              <a:rPr lang="en-US" sz="2000" dirty="0" err="1"/>
              <a:t>RocketReach</a:t>
            </a:r>
            <a:r>
              <a:rPr lang="en-US" sz="2000" dirty="0"/>
              <a:t>”</a:t>
            </a:r>
          </a:p>
          <a:p>
            <a:r>
              <a:rPr lang="en-US" sz="2000" dirty="0"/>
              <a:t>Scrape possible emails, put them into R</a:t>
            </a:r>
          </a:p>
          <a:p>
            <a:r>
              <a:rPr lang="en-US" sz="2000" dirty="0"/>
              <a:t>R creates new probable email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6E7A-5D61-0A45-ACDD-039AE88A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lead generation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34AD-8540-5D44-B397-AF55FE16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enters search parameters(company name, position, industry)</a:t>
            </a:r>
          </a:p>
          <a:p>
            <a:r>
              <a:rPr lang="en-US" dirty="0"/>
              <a:t>Python scrapes</a:t>
            </a:r>
          </a:p>
          <a:p>
            <a:r>
              <a:rPr lang="en-US" dirty="0"/>
              <a:t>R cleans, organizes, RDCOM Client emails</a:t>
            </a:r>
          </a:p>
          <a:p>
            <a:r>
              <a:rPr lang="en-US" dirty="0"/>
              <a:t>Applicable across every industry/scalable</a:t>
            </a:r>
          </a:p>
        </p:txBody>
      </p:sp>
    </p:spTree>
    <p:extLst>
      <p:ext uri="{BB962C8B-B14F-4D97-AF65-F5344CB8AC3E}">
        <p14:creationId xmlns:p14="http://schemas.microsoft.com/office/powerpoint/2010/main" val="26219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3678-A513-4F46-923C-BD60A845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1A9B-055C-DA49-A996-4BD3550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First day March 20, 2020</a:t>
            </a:r>
          </a:p>
          <a:p>
            <a:r>
              <a:rPr lang="en-US" sz="2000" dirty="0"/>
              <a:t>Target : Valero, Kinder Morgan, ONEOK</a:t>
            </a:r>
          </a:p>
          <a:p>
            <a:r>
              <a:rPr lang="en-US" sz="2000" dirty="0"/>
              <a:t>Oil $50 a barrel  when I accepted offer</a:t>
            </a:r>
          </a:p>
          <a:p>
            <a:r>
              <a:rPr lang="en-US" sz="2000" dirty="0"/>
              <a:t>April 20, 2020 Oil traded negative</a:t>
            </a:r>
          </a:p>
          <a:p>
            <a:r>
              <a:rPr lang="en-US" sz="2000" dirty="0"/>
              <a:t>“It's Like a Burning Theater, and Everyone Is Trying to Get To the Door”</a:t>
            </a:r>
          </a:p>
        </p:txBody>
      </p:sp>
    </p:spTree>
    <p:extLst>
      <p:ext uri="{BB962C8B-B14F-4D97-AF65-F5344CB8AC3E}">
        <p14:creationId xmlns:p14="http://schemas.microsoft.com/office/powerpoint/2010/main" val="34128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567-81A2-1348-B5B8-5FD7F338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A4D3-E05C-7441-90B4-3079A530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 school British Conglomerate- 19 verticals</a:t>
            </a:r>
          </a:p>
          <a:p>
            <a:r>
              <a:rPr lang="en-US" sz="2000" dirty="0"/>
              <a:t>Spent a no money on sales enablement technology</a:t>
            </a:r>
          </a:p>
          <a:p>
            <a:r>
              <a:rPr lang="en-US" sz="2000" dirty="0"/>
              <a:t>Relied on old school cold calling, in a digitally competitive world</a:t>
            </a:r>
          </a:p>
          <a:p>
            <a:r>
              <a:rPr lang="en-US" sz="2000" dirty="0"/>
              <a:t>Keep Calm…Carry On (doing the same thing you always have despite the theatre burning down)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5658-893E-E049-B805-EDFA5391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b="1" dirty="0"/>
              <a:t>Necessity is the mother of invention</a:t>
            </a:r>
            <a:r>
              <a:rPr lang="en-US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4D47-AD40-C246-B6E9-045FDDD8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Selenium to scrape thousands of contacts from LinkedIn</a:t>
            </a:r>
          </a:p>
          <a:p>
            <a:r>
              <a:rPr lang="en-US" sz="2000" dirty="0"/>
              <a:t>Manually search emails populating csv</a:t>
            </a:r>
          </a:p>
          <a:p>
            <a:r>
              <a:rPr lang="en-US" sz="2000" dirty="0"/>
              <a:t>Python to automate sending emails from web based outlook</a:t>
            </a:r>
          </a:p>
          <a:p>
            <a:r>
              <a:rPr lang="en-US" sz="2000" dirty="0"/>
              <a:t>Sent tens of thousands of simple well worded teaser emails</a:t>
            </a:r>
          </a:p>
          <a:p>
            <a:r>
              <a:rPr lang="en-US" sz="2000" dirty="0"/>
              <a:t>Booked tons of meetings</a:t>
            </a:r>
          </a:p>
        </p:txBody>
      </p:sp>
    </p:spTree>
    <p:extLst>
      <p:ext uri="{BB962C8B-B14F-4D97-AF65-F5344CB8AC3E}">
        <p14:creationId xmlns:p14="http://schemas.microsoft.com/office/powerpoint/2010/main" val="189284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2EBC-E254-9844-8A45-8D48AF5E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FLG Packaging Consultants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CBD2-FF43-EA40-8FA0-35F7F3DA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Hard cases for telescopes, firearm, band equipment</a:t>
            </a:r>
          </a:p>
          <a:p>
            <a:r>
              <a:rPr lang="en-US" sz="2000" dirty="0"/>
              <a:t>Have a relationship with SKB Manufacturers </a:t>
            </a:r>
          </a:p>
          <a:p>
            <a:r>
              <a:rPr lang="en-US" sz="2000" dirty="0"/>
              <a:t>Highly fragmented market, multiple verticals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3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D698-4286-034E-986F-73F40DA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1722-E449-244E-936B-4F2D040A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Enter business mindset…business people unable to think like you</a:t>
            </a:r>
          </a:p>
          <a:p>
            <a:r>
              <a:rPr lang="en-US" sz="2000" dirty="0"/>
              <a:t>Relate everything to saving time/money, or customer experience</a:t>
            </a:r>
          </a:p>
          <a:p>
            <a:r>
              <a:rPr lang="en-US" sz="2000" dirty="0"/>
              <a:t>Start Ups- put together furniture -be a hero</a:t>
            </a:r>
          </a:p>
          <a:p>
            <a:r>
              <a:rPr lang="en-US" sz="2000" dirty="0"/>
              <a:t>They are more afraid of you than you are of them</a:t>
            </a:r>
          </a:p>
          <a:p>
            <a:r>
              <a:rPr lang="en-US" sz="2000" dirty="0"/>
              <a:t>Data Science executives </a:t>
            </a:r>
          </a:p>
          <a:p>
            <a:r>
              <a:rPr lang="en-US" sz="2000" dirty="0"/>
              <a:t>Coding is like black magic to business audience</a:t>
            </a:r>
          </a:p>
        </p:txBody>
      </p:sp>
    </p:spTree>
    <p:extLst>
      <p:ext uri="{BB962C8B-B14F-4D97-AF65-F5344CB8AC3E}">
        <p14:creationId xmlns:p14="http://schemas.microsoft.com/office/powerpoint/2010/main" val="2365426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4649</TotalTime>
  <Words>302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Scrape me away, to a better place…</vt:lpstr>
      <vt:lpstr>RocketReach</vt:lpstr>
      <vt:lpstr>Coding a lead generation engine</vt:lpstr>
      <vt:lpstr>GlobalData</vt:lpstr>
      <vt:lpstr>GlobalData</vt:lpstr>
      <vt:lpstr>"Necessity is the mother of invention"</vt:lpstr>
      <vt:lpstr>FLG Packaging Consultants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Scrape me away…</dc:title>
  <dc:creator>Microsoft Office User</dc:creator>
  <cp:lastModifiedBy>Microsoft Office User</cp:lastModifiedBy>
  <cp:revision>13</cp:revision>
  <dcterms:created xsi:type="dcterms:W3CDTF">2021-02-12T22:27:36Z</dcterms:created>
  <dcterms:modified xsi:type="dcterms:W3CDTF">2021-02-16T03:57:02Z</dcterms:modified>
</cp:coreProperties>
</file>