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D3BD-7DBD-4D2E-9100-A4E19306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D00B-A574-4392-A2F0-B83383375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0065-10DD-432A-BC37-814C5684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B1A0-05BC-4723-A038-BF5AC405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6EC3-D8E5-482C-A7FF-895F4B60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A223-D3D5-4B7D-BD8A-ACB829A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1C01F-1185-4A7E-81CA-AA5825E1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8667-F50A-4594-B0D2-7BA759D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CC48-718C-4C53-9118-FFF172C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A72B-0EE1-4F25-AEA1-0137480E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26808-6281-4771-BEA7-1954C0858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7D03-1573-49A4-BA9D-0C598D6E1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8998-5B0B-4E54-97FF-ADEC3363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3796-22B1-4898-BC6E-128A7DDF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8B0F-B32C-4F06-9002-A2EA239B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FFA-9063-4894-8900-1649099C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D7BF-3B63-4BB3-B288-34F86A6E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F6BA-D3DC-4B15-88EF-22E25F2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3440-5A91-4156-B2D1-9EB45E37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64D3-B2F6-4427-90F4-3D9780D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5F78-808D-4C69-AF16-C7E34665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55A5-64A8-4C0A-946C-33DC9D24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0DFF-4AF6-4CEB-8D3A-01CB4362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EFD4-D4DC-44AD-9BC0-308373F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1FB5-A47E-48E9-95C3-C1C084A8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F55-2B9A-4D5D-9C9E-CE942DB0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9ED-3E91-4714-A541-445B5D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D262-1D2D-49AB-B6BD-0D30AB9B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090A-341F-4FDF-9A6E-5ECB1502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1697-3406-4247-AC4F-26A23084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8B3E-50B8-464F-8D97-E5CD035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91DA-09B5-4164-B10D-7000B02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7B3C-99F5-4A1E-8AE8-B6278901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593F-4F1F-48AD-9844-4A99CF34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4052C-C908-4975-AF50-A8819BB6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CC9E-2D50-4D29-B1FE-A5F9FD096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AF069-DB78-47B2-A7D8-D5C5A7BA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52ED5-2F7E-43BF-8BBE-BC97BC65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AB217-8249-453C-9F52-01FD349C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00C5-CAC6-4A22-BA5B-7AD56243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52898-EA62-444D-B9B2-34463042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F009A-F412-425B-96DC-6A15D1BB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AF63D-FB6A-497B-9B78-C6058552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8065C-2ED6-4B1D-B3E8-9752EAD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554A9-EE6F-4964-A1B4-EB6C47D9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75EC-1E32-4E9D-9469-3FDE778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7A51-F85B-427A-B38E-5FA2CC95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661-7FD0-4AD7-A36B-2ABF0163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0B1A-4DB0-4370-8FB6-1A93D28B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B82F-09E4-464C-AE1C-E339098B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B574-C4F6-4B8D-87F5-F70D4B61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9326-5783-464F-8401-E8AE26B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2674-8A50-451B-80EE-D61E9DF5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46C96-E5A2-45CE-9F9C-A7DACC51D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58AB-A735-4C53-8EB2-725FE88F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5071-5EE6-43CC-9657-A1614608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297A7-A184-4895-BC5F-37C7F5EC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F0DF-9CE9-4C40-BAA8-518E419D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AEAE0-5DD6-4E05-B081-1FE22745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FD05-3B95-4916-A4A4-DB5707EA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34D5-F9AD-4C57-907E-C9C5EEC8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F8F0-CA46-4AC3-A715-7A7615D3113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5F8F-A440-482E-B99C-1E75452B1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B01A-D5B1-44AD-AA3C-E98F9467F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A7AA-74F1-4FD0-B290-9C1D81C81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22B86-2419-48D7-B9AC-623D0E90AC9B}"/>
                  </a:ext>
                </a:extLst>
              </p:cNvPr>
              <p:cNvSpPr txBox="1"/>
              <p:nvPr/>
            </p:nvSpPr>
            <p:spPr>
              <a:xfrm>
                <a:off x="3991017" y="1067168"/>
                <a:ext cx="19064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Filter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22B86-2419-48D7-B9AC-623D0E90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17" y="1067168"/>
                <a:ext cx="1906484" cy="732573"/>
              </a:xfrm>
              <a:prstGeom prst="rect">
                <a:avLst/>
              </a:prstGeom>
              <a:blipFill>
                <a:blip r:embed="rId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44E7F4-0FC2-4A12-82CF-3E08D788E19A}"/>
                  </a:ext>
                </a:extLst>
              </p:cNvPr>
              <p:cNvSpPr txBox="1"/>
              <p:nvPr/>
            </p:nvSpPr>
            <p:spPr>
              <a:xfrm>
                <a:off x="6148680" y="1067167"/>
                <a:ext cx="225658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44E7F4-0FC2-4A12-82CF-3E08D78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80" y="1067167"/>
                <a:ext cx="225658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CF639-D3D6-4769-A074-B1004E3FE1DC}"/>
                  </a:ext>
                </a:extLst>
              </p:cNvPr>
              <p:cNvSpPr txBox="1"/>
              <p:nvPr/>
            </p:nvSpPr>
            <p:spPr>
              <a:xfrm>
                <a:off x="8746207" y="1067167"/>
                <a:ext cx="283475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𝑎𝑛𝑡𝑖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CF639-D3D6-4769-A074-B1004E3F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7" y="1067167"/>
                <a:ext cx="2834750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B4A67D-4A23-4F98-B3C7-DAC051081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7" y="702943"/>
            <a:ext cx="3009524" cy="32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D8484-61E6-4841-A603-CAABF598077B}"/>
              </a:ext>
            </a:extLst>
          </p:cNvPr>
          <p:cNvSpPr txBox="1"/>
          <p:nvPr/>
        </p:nvSpPr>
        <p:spPr>
          <a:xfrm>
            <a:off x="1363579" y="420836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8C223B-9B7E-409A-B288-F548E44C0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21" y="2001453"/>
            <a:ext cx="1342574" cy="14275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F926C3-55BF-4495-BC19-C3DFA61BD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83" y="2012331"/>
            <a:ext cx="1342574" cy="1427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B953B-6961-428A-A735-D5995D06F825}"/>
                  </a:ext>
                </a:extLst>
              </p:cNvPr>
              <p:cNvSpPr txBox="1"/>
              <p:nvPr/>
            </p:nvSpPr>
            <p:spPr>
              <a:xfrm>
                <a:off x="2973481" y="3946491"/>
                <a:ext cx="225273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Filter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B953B-6961-428A-A735-D5995D0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81" y="3946491"/>
                <a:ext cx="2252733" cy="730777"/>
              </a:xfrm>
              <a:prstGeom prst="rect">
                <a:avLst/>
              </a:prstGeom>
              <a:blipFill>
                <a:blip r:embed="rId8"/>
                <a:stretch>
                  <a:fillRect l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B5DAF-074C-4E12-B4EC-7198A43EC0A7}"/>
                  </a:ext>
                </a:extLst>
              </p:cNvPr>
              <p:cNvSpPr txBox="1"/>
              <p:nvPr/>
            </p:nvSpPr>
            <p:spPr>
              <a:xfrm>
                <a:off x="5533127" y="3942206"/>
                <a:ext cx="2872133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B5DAF-074C-4E12-B4EC-7198A43E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27" y="3942206"/>
                <a:ext cx="2872133" cy="7381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37C8B-6ADA-4C75-89B0-BAC74FD3012E}"/>
                  </a:ext>
                </a:extLst>
              </p:cNvPr>
              <p:cNvSpPr txBox="1"/>
              <p:nvPr/>
            </p:nvSpPr>
            <p:spPr>
              <a:xfrm>
                <a:off x="8699391" y="3942206"/>
                <a:ext cx="33605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𝑎𝑛𝑡𝑖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37C8B-6ADA-4C75-89B0-BAC74FD3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391" y="3942206"/>
                <a:ext cx="3360535" cy="7382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754608B-86DC-4F3A-A2CE-B9C1764A0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58" y="4868570"/>
            <a:ext cx="1342574" cy="14275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1F0647-E774-4C4B-9A63-040A51778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84" y="4857691"/>
            <a:ext cx="1342574" cy="14275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6DCF95-0A4E-47C8-B413-E774EA501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23" y="4821838"/>
            <a:ext cx="1342574" cy="14275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E35F60-8A09-49D7-8CC3-891AE186F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27" y="2001452"/>
            <a:ext cx="1342574" cy="14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22B86-2419-48D7-B9AC-623D0E90AC9B}"/>
                  </a:ext>
                </a:extLst>
              </p:cNvPr>
              <p:cNvSpPr txBox="1"/>
              <p:nvPr/>
            </p:nvSpPr>
            <p:spPr>
              <a:xfrm>
                <a:off x="3991017" y="1067168"/>
                <a:ext cx="19064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Filter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22B86-2419-48D7-B9AC-623D0E90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17" y="1067168"/>
                <a:ext cx="1906484" cy="732573"/>
              </a:xfrm>
              <a:prstGeom prst="rect">
                <a:avLst/>
              </a:prstGeom>
              <a:blipFill>
                <a:blip r:embed="rId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44E7F4-0FC2-4A12-82CF-3E08D788E19A}"/>
                  </a:ext>
                </a:extLst>
              </p:cNvPr>
              <p:cNvSpPr txBox="1"/>
              <p:nvPr/>
            </p:nvSpPr>
            <p:spPr>
              <a:xfrm>
                <a:off x="6148680" y="1067167"/>
                <a:ext cx="225658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44E7F4-0FC2-4A12-82CF-3E08D788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80" y="1067167"/>
                <a:ext cx="225658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CF639-D3D6-4769-A074-B1004E3FE1DC}"/>
                  </a:ext>
                </a:extLst>
              </p:cNvPr>
              <p:cNvSpPr txBox="1"/>
              <p:nvPr/>
            </p:nvSpPr>
            <p:spPr>
              <a:xfrm>
                <a:off x="8746207" y="1067167"/>
                <a:ext cx="283475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𝑎𝑛𝑡𝑖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CF639-D3D6-4769-A074-B1004E3F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07" y="1067167"/>
                <a:ext cx="2834750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B4A67D-4A23-4F98-B3C7-DAC051081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7" y="702943"/>
            <a:ext cx="3009524" cy="32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D8484-61E6-4841-A603-CAABF598077B}"/>
              </a:ext>
            </a:extLst>
          </p:cNvPr>
          <p:cNvSpPr txBox="1"/>
          <p:nvPr/>
        </p:nvSpPr>
        <p:spPr>
          <a:xfrm>
            <a:off x="790753" y="420836"/>
            <a:ext cx="283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 (rotated 90deg)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8C223B-9B7E-409A-B288-F548E44C0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21" y="2001453"/>
            <a:ext cx="1342574" cy="14275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F926C3-55BF-4495-BC19-C3DFA61BD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83" y="2012331"/>
            <a:ext cx="1342574" cy="14275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B953B-6961-428A-A735-D5995D06F825}"/>
                  </a:ext>
                </a:extLst>
              </p:cNvPr>
              <p:cNvSpPr txBox="1"/>
              <p:nvPr/>
            </p:nvSpPr>
            <p:spPr>
              <a:xfrm>
                <a:off x="2973481" y="3946491"/>
                <a:ext cx="225273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Filter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B953B-6961-428A-A735-D5995D0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81" y="3946491"/>
                <a:ext cx="2252733" cy="730777"/>
              </a:xfrm>
              <a:prstGeom prst="rect">
                <a:avLst/>
              </a:prstGeom>
              <a:blipFill>
                <a:blip r:embed="rId8"/>
                <a:stretch>
                  <a:fillRect l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B5DAF-074C-4E12-B4EC-7198A43EC0A7}"/>
                  </a:ext>
                </a:extLst>
              </p:cNvPr>
              <p:cNvSpPr txBox="1"/>
              <p:nvPr/>
            </p:nvSpPr>
            <p:spPr>
              <a:xfrm>
                <a:off x="5533127" y="3942206"/>
                <a:ext cx="2872133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B5DAF-074C-4E12-B4EC-7198A43E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27" y="3942206"/>
                <a:ext cx="2872133" cy="7381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37C8B-6ADA-4C75-89B0-BAC74FD3012E}"/>
                  </a:ext>
                </a:extLst>
              </p:cNvPr>
              <p:cNvSpPr txBox="1"/>
              <p:nvPr/>
            </p:nvSpPr>
            <p:spPr>
              <a:xfrm>
                <a:off x="8699391" y="3942206"/>
                <a:ext cx="33605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𝐹𝑖𝑙𝑡𝑒𝑟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𝑎𝑛𝑡𝑖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E37C8B-6ADA-4C75-89B0-BAC74FD3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391" y="3942206"/>
                <a:ext cx="3360535" cy="7382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754608B-86DC-4F3A-A2CE-B9C1764A0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58" y="4868570"/>
            <a:ext cx="1342574" cy="14275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1F0647-E774-4C4B-9A63-040A51778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84" y="4857691"/>
            <a:ext cx="1342574" cy="14275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6DCF95-0A4E-47C8-B413-E774EA501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23" y="4821838"/>
            <a:ext cx="1342574" cy="14275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22AC91-A6A5-4580-9B03-B257A0BB9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46" y="2001452"/>
            <a:ext cx="1342574" cy="14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Frija-Altarac, Liam</dc:creator>
  <cp:lastModifiedBy>Frija-Altarac, Liam</cp:lastModifiedBy>
  <cp:revision>4</cp:revision>
  <dcterms:created xsi:type="dcterms:W3CDTF">2022-07-21T20:09:54Z</dcterms:created>
  <dcterms:modified xsi:type="dcterms:W3CDTF">2022-07-21T20:35:47Z</dcterms:modified>
</cp:coreProperties>
</file>