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58" r:id="rId7"/>
    <p:sldId id="267" r:id="rId8"/>
    <p:sldId id="260" r:id="rId9"/>
    <p:sldId id="310" r:id="rId10"/>
    <p:sldId id="323" r:id="rId11"/>
    <p:sldId id="273" r:id="rId12"/>
    <p:sldId id="324" r:id="rId13"/>
    <p:sldId id="272" r:id="rId14"/>
    <p:sldId id="319" r:id="rId15"/>
    <p:sldId id="262" r:id="rId16"/>
    <p:sldId id="288" r:id="rId17"/>
    <p:sldId id="313" r:id="rId18"/>
    <p:sldId id="298" r:id="rId19"/>
    <p:sldId id="327" r:id="rId20"/>
    <p:sldId id="308" r:id="rId21"/>
    <p:sldId id="317" r:id="rId22"/>
    <p:sldId id="318" r:id="rId23"/>
    <p:sldId id="268" r:id="rId24"/>
    <p:sldId id="295" r:id="rId25"/>
    <p:sldId id="305" r:id="rId26"/>
    <p:sldId id="302" r:id="rId27"/>
    <p:sldId id="276" r:id="rId28"/>
    <p:sldId id="277" r:id="rId29"/>
    <p:sldId id="278" r:id="rId30"/>
    <p:sldId id="279" r:id="rId31"/>
    <p:sldId id="287" r:id="rId32"/>
    <p:sldId id="328" r:id="rId33"/>
    <p:sldId id="286" r:id="rId34"/>
    <p:sldId id="285" r:id="rId35"/>
    <p:sldId id="284" r:id="rId36"/>
    <p:sldId id="312" r:id="rId37"/>
    <p:sldId id="320" r:id="rId38"/>
    <p:sldId id="311" r:id="rId39"/>
    <p:sldId id="283" r:id="rId40"/>
    <p:sldId id="314" r:id="rId41"/>
    <p:sldId id="296" r:id="rId42"/>
    <p:sldId id="293" r:id="rId43"/>
    <p:sldId id="28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1ABB40-D851-401D-96E1-DAE404F101D8}">
          <p14:sldIdLst>
            <p14:sldId id="256"/>
            <p14:sldId id="257"/>
            <p14:sldId id="258"/>
            <p14:sldId id="267"/>
            <p14:sldId id="260"/>
            <p14:sldId id="310"/>
            <p14:sldId id="323"/>
            <p14:sldId id="273"/>
            <p14:sldId id="324"/>
            <p14:sldId id="272"/>
            <p14:sldId id="319"/>
            <p14:sldId id="262"/>
            <p14:sldId id="288"/>
            <p14:sldId id="313"/>
            <p14:sldId id="298"/>
            <p14:sldId id="327"/>
            <p14:sldId id="308"/>
            <p14:sldId id="317"/>
            <p14:sldId id="318"/>
            <p14:sldId id="268"/>
          </p14:sldIdLst>
        </p14:section>
        <p14:section name="Appendix" id="{5E293A5B-78C4-4D4A-8B6B-47EE365AE29A}">
          <p14:sldIdLst>
            <p14:sldId id="295"/>
            <p14:sldId id="305"/>
            <p14:sldId id="302"/>
            <p14:sldId id="276"/>
            <p14:sldId id="277"/>
            <p14:sldId id="278"/>
            <p14:sldId id="279"/>
            <p14:sldId id="287"/>
            <p14:sldId id="328"/>
            <p14:sldId id="286"/>
            <p14:sldId id="285"/>
            <p14:sldId id="284"/>
            <p14:sldId id="312"/>
            <p14:sldId id="320"/>
            <p14:sldId id="311"/>
            <p14:sldId id="283"/>
            <p14:sldId id="314"/>
            <p14:sldId id="296"/>
            <p14:sldId id="29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5"/>
    <a:srgbClr val="E6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69277-ADED-4557-9705-CEC4E6C7AA9C}" v="5" dt="2024-02-02T00:01:58.138"/>
    <p1510:client id="{1C6BCFBE-B199-4317-835B-77239400C9F0}" v="307" dt="2024-02-01T16:15:55.162"/>
    <p1510:client id="{2248B4B8-F2D7-4065-B799-997D458E1603}" v="400" dt="2024-02-01T17:30:51.566"/>
    <p1510:client id="{29774FD2-B68D-465A-9B18-BC0D0512439E}" v="3536" dt="2024-02-01T19:43:57.632"/>
    <p1510:client id="{2FF96E79-007E-4119-B80F-F8ADA50B58B6}" v="435" dt="2024-02-01T14:04:00.305"/>
    <p1510:client id="{370DE415-5FC3-4E73-8644-4CD2186CA128}" v="275" dt="2024-02-01T18:32:25.010"/>
    <p1510:client id="{39575B53-8ED4-4FF4-9DAD-DFB444AB777F}" v="15" dt="2024-02-01T14:25:33.510"/>
    <p1510:client id="{39F56C6B-7EEA-4715-842D-D6C6E6CF2CDD}" v="367" dt="2024-02-01T23:53:55.276"/>
    <p1510:client id="{3E05C0EE-8F8D-4CBB-83CD-56312B939075}" v="128" dt="2024-02-01T19:06:39.952"/>
    <p1510:client id="{3FB36A5F-5DEF-4CD5-BE7B-9DA97FC3DD8D}" v="146" dt="2024-02-01T16:41:22.581"/>
    <p1510:client id="{4F9F56D6-A13D-48B5-9252-2070D974860B}" v="1" dt="2024-02-02T05:19:51.188"/>
    <p1510:client id="{596A5AF9-EFAC-46D7-A7D1-1B3F92347B03}" v="115" dt="2024-02-01T19:41:35.127"/>
    <p1510:client id="{59C6C55A-D71F-4C62-809A-7B4C7690CEB0}" v="17" dt="2024-02-02T00:26:18.935"/>
    <p1510:client id="{631B0722-53FC-4F55-83EA-019B13E996CC}" v="99" dt="2024-02-01T17:39:09.208"/>
    <p1510:client id="{6D016E25-82E9-4F42-9647-4F23E0120199}" v="39" dt="2024-01-31T13:35:22.109"/>
    <p1510:client id="{6EA12CAB-2056-453D-BA00-3ECD221181BA}" v="29" dt="2024-02-02T05:27:41.897"/>
    <p1510:client id="{7433F55B-AC57-4BB8-B822-38450C1A5B9A}" v="825" dt="2024-02-01T14:42:03.840"/>
    <p1510:client id="{7C52B444-8383-4D9A-BE95-AB50F442E0B7}" v="16" dt="2024-02-02T00:30:26.574"/>
    <p1510:client id="{83B49328-0D28-4D49-9282-552C7675E964}" v="95" dt="2024-02-01T19:55:15.926"/>
    <p1510:client id="{8DD36655-7A1C-447C-8979-D41133F4BB61}" v="185" dt="2024-01-31T17:18:09.319"/>
    <p1510:client id="{948A1DB4-0686-47F0-87CD-5B790F5D6828}" v="1" dt="2024-02-01T13:49:59.393"/>
    <p1510:client id="{9864D143-1C3F-487C-A849-8CAC5C80CD88}" v="175" dt="2024-01-31T14:07:23.874"/>
    <p1510:client id="{99F2554D-EA82-4517-94C4-607CBEF86285}" v="7" dt="2024-02-01T19:45:58.513"/>
    <p1510:client id="{A0162F40-B9D2-4487-A37C-CA9AD628597B}" v="96" dt="2024-02-01T23:26:45.760"/>
    <p1510:client id="{A380391A-6253-4D39-9E84-E00C3537D1FF}" v="324" dt="2024-01-31T15:09:30.316"/>
    <p1510:client id="{AA7DAD46-44E3-45A1-AF20-D3A442394528}" v="167" dt="2024-02-01T14:07:30.326"/>
    <p1510:client id="{B2DDBE74-3546-4A29-8EB3-DD7F93B33C9A}" v="11" dt="2024-02-01T12:14:09.917"/>
    <p1510:client id="{BDB5FF77-28CB-4C36-AB6A-2E7FC833851C}" v="2592" dt="2024-02-01T01:17:52.319"/>
    <p1510:client id="{BF28A2A8-65D4-4311-A2E6-55CB58E174B5}" v="212" dt="2024-02-01T18:04:51.895"/>
    <p1510:client id="{C45D9317-D011-4C4A-96C6-8524AA345B02}" v="1428" dt="2024-02-01T00:34:03.240"/>
    <p1510:client id="{D40A3109-3AEC-4F23-80A5-7CFBC06AFA27}" v="294" dt="2024-01-31T17:07:24.581"/>
    <p1510:client id="{DFD5F0B3-7F35-428A-A343-95EAAC44CDD7}" v="7" dt="2024-02-02T08:35:04.572"/>
    <p1510:client id="{E43BF062-9270-4857-89E0-BC495224A785}" v="928" dt="2024-02-02T03:02:12.116"/>
    <p1510:client id="{E83689FE-259C-45B4-9222-ECD907270961}" v="35" dt="2024-02-01T19:49:26.848"/>
    <p1510:client id="{F0C97A5E-78D8-4435-B9FD-DABE6322BDBA}" v="106" dt="2024-02-01T12:49:04.379"/>
    <p1510:client id="{F712E7EB-D2FA-4C8B-9CEB-9DAAE7F6DDB5}" v="307" dt="2024-02-01T19:28:48.8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, Ho Woo" userId="S::hn343@exeter.ac.uk::2458107d-ddbf-46bb-893d-6095d0b728fe" providerId="AD" clId="Web-{631B0722-53FC-4F55-83EA-019B13E996CC}"/>
    <pc:docChg chg="modSld">
      <pc:chgData name="Nam, Ho Woo" userId="S::hn343@exeter.ac.uk::2458107d-ddbf-46bb-893d-6095d0b728fe" providerId="AD" clId="Web-{631B0722-53FC-4F55-83EA-019B13E996CC}" dt="2024-02-01T17:39:09.208" v="97" actId="14100"/>
      <pc:docMkLst>
        <pc:docMk/>
      </pc:docMkLst>
      <pc:sldChg chg="modSp">
        <pc:chgData name="Nam, Ho Woo" userId="S::hn343@exeter.ac.uk::2458107d-ddbf-46bb-893d-6095d0b728fe" providerId="AD" clId="Web-{631B0722-53FC-4F55-83EA-019B13E996CC}" dt="2024-02-01T17:34:21.290" v="96" actId="20577"/>
        <pc:sldMkLst>
          <pc:docMk/>
          <pc:sldMk cId="3423710954" sldId="293"/>
        </pc:sldMkLst>
        <pc:spChg chg="mod">
          <ac:chgData name="Nam, Ho Woo" userId="S::hn343@exeter.ac.uk::2458107d-ddbf-46bb-893d-6095d0b728fe" providerId="AD" clId="Web-{631B0722-53FC-4F55-83EA-019B13E996CC}" dt="2024-02-01T17:34:21.290" v="96" actId="20577"/>
          <ac:spMkLst>
            <pc:docMk/>
            <pc:sldMk cId="3423710954" sldId="293"/>
            <ac:spMk id="3" creationId="{7180CDC3-FEB6-ECCA-845F-FD7667CF1368}"/>
          </ac:spMkLst>
        </pc:spChg>
      </pc:sldChg>
      <pc:sldChg chg="modSp">
        <pc:chgData name="Nam, Ho Woo" userId="S::hn343@exeter.ac.uk::2458107d-ddbf-46bb-893d-6095d0b728fe" providerId="AD" clId="Web-{631B0722-53FC-4F55-83EA-019B13E996CC}" dt="2024-02-01T17:39:09.208" v="97" actId="14100"/>
        <pc:sldMkLst>
          <pc:docMk/>
          <pc:sldMk cId="188216744" sldId="310"/>
        </pc:sldMkLst>
        <pc:picChg chg="mod">
          <ac:chgData name="Nam, Ho Woo" userId="S::hn343@exeter.ac.uk::2458107d-ddbf-46bb-893d-6095d0b728fe" providerId="AD" clId="Web-{631B0722-53FC-4F55-83EA-019B13E996CC}" dt="2024-02-01T17:39:09.208" v="97" actId="14100"/>
          <ac:picMkLst>
            <pc:docMk/>
            <pc:sldMk cId="188216744" sldId="310"/>
            <ac:picMk id="9" creationId="{8E07FA37-0950-6794-64AC-EDC06E157D25}"/>
          </ac:picMkLst>
        </pc:picChg>
      </pc:sldChg>
    </pc:docChg>
  </pc:docChgLst>
  <pc:docChgLst>
    <pc:chgData name="Nam, Ho Woo" userId="S::hn343@exeter.ac.uk::2458107d-ddbf-46bb-893d-6095d0b728fe" providerId="AD" clId="Web-{B2DDBE74-3546-4A29-8EB3-DD7F93B33C9A}"/>
    <pc:docChg chg="modSld">
      <pc:chgData name="Nam, Ho Woo" userId="S::hn343@exeter.ac.uk::2458107d-ddbf-46bb-893d-6095d0b728fe" providerId="AD" clId="Web-{B2DDBE74-3546-4A29-8EB3-DD7F93B33C9A}" dt="2024-02-01T12:14:06.198" v="2" actId="20577"/>
      <pc:docMkLst>
        <pc:docMk/>
      </pc:docMkLst>
      <pc:sldChg chg="modSp">
        <pc:chgData name="Nam, Ho Woo" userId="S::hn343@exeter.ac.uk::2458107d-ddbf-46bb-893d-6095d0b728fe" providerId="AD" clId="Web-{B2DDBE74-3546-4A29-8EB3-DD7F93B33C9A}" dt="2024-02-01T12:14:06.198" v="2" actId="20577"/>
        <pc:sldMkLst>
          <pc:docMk/>
          <pc:sldMk cId="619556200" sldId="267"/>
        </pc:sldMkLst>
        <pc:spChg chg="mod">
          <ac:chgData name="Nam, Ho Woo" userId="S::hn343@exeter.ac.uk::2458107d-ddbf-46bb-893d-6095d0b728fe" providerId="AD" clId="Web-{B2DDBE74-3546-4A29-8EB3-DD7F93B33C9A}" dt="2024-02-01T12:14:06.198" v="2" actId="20577"/>
          <ac:spMkLst>
            <pc:docMk/>
            <pc:sldMk cId="619556200" sldId="267"/>
            <ac:spMk id="3" creationId="{562126AE-AC93-2695-6E3E-5ABA4CB4AE09}"/>
          </ac:spMkLst>
        </pc:spChg>
      </pc:sldChg>
    </pc:docChg>
  </pc:docChgLst>
  <pc:docChgLst>
    <pc:chgData name="Nam, Ho Woo" userId="S::hn343@exeter.ac.uk::2458107d-ddbf-46bb-893d-6095d0b728fe" providerId="AD" clId="Web-{BF28A2A8-65D4-4311-A2E6-55CB58E174B5}"/>
    <pc:docChg chg="modSld">
      <pc:chgData name="Nam, Ho Woo" userId="S::hn343@exeter.ac.uk::2458107d-ddbf-46bb-893d-6095d0b728fe" providerId="AD" clId="Web-{BF28A2A8-65D4-4311-A2E6-55CB58E174B5}" dt="2024-02-01T18:04:51.895" v="184" actId="20577"/>
      <pc:docMkLst>
        <pc:docMk/>
      </pc:docMkLst>
      <pc:sldChg chg="modSp">
        <pc:chgData name="Nam, Ho Woo" userId="S::hn343@exeter.ac.uk::2458107d-ddbf-46bb-893d-6095d0b728fe" providerId="AD" clId="Web-{BF28A2A8-65D4-4311-A2E6-55CB58E174B5}" dt="2024-02-01T17:46:08.209" v="5" actId="20577"/>
        <pc:sldMkLst>
          <pc:docMk/>
          <pc:sldMk cId="2082276996" sldId="256"/>
        </pc:sldMkLst>
        <pc:spChg chg="mod">
          <ac:chgData name="Nam, Ho Woo" userId="S::hn343@exeter.ac.uk::2458107d-ddbf-46bb-893d-6095d0b728fe" providerId="AD" clId="Web-{BF28A2A8-65D4-4311-A2E6-55CB58E174B5}" dt="2024-02-01T17:46:08.209" v="5" actId="20577"/>
          <ac:spMkLst>
            <pc:docMk/>
            <pc:sldMk cId="2082276996" sldId="256"/>
            <ac:spMk id="2" creationId="{509F808C-5F43-32D7-A599-7514AD2174EC}"/>
          </ac:spMkLst>
        </pc:spChg>
      </pc:sldChg>
      <pc:sldChg chg="modSp">
        <pc:chgData name="Nam, Ho Woo" userId="S::hn343@exeter.ac.uk::2458107d-ddbf-46bb-893d-6095d0b728fe" providerId="AD" clId="Web-{BF28A2A8-65D4-4311-A2E6-55CB58E174B5}" dt="2024-02-01T18:04:51.895" v="184" actId="20577"/>
        <pc:sldMkLst>
          <pc:docMk/>
          <pc:sldMk cId="2605821232" sldId="262"/>
        </pc:sldMkLst>
        <pc:spChg chg="mod">
          <ac:chgData name="Nam, Ho Woo" userId="S::hn343@exeter.ac.uk::2458107d-ddbf-46bb-893d-6095d0b728fe" providerId="AD" clId="Web-{BF28A2A8-65D4-4311-A2E6-55CB58E174B5}" dt="2024-02-01T18:04:51.895" v="184" actId="20577"/>
          <ac:spMkLst>
            <pc:docMk/>
            <pc:sldMk cId="2605821232" sldId="262"/>
            <ac:spMk id="3" creationId="{7180CDC3-FEB6-ECCA-845F-FD7667CF1368}"/>
          </ac:spMkLst>
        </pc:spChg>
      </pc:sldChg>
      <pc:sldChg chg="modSp">
        <pc:chgData name="Nam, Ho Woo" userId="S::hn343@exeter.ac.uk::2458107d-ddbf-46bb-893d-6095d0b728fe" providerId="AD" clId="Web-{BF28A2A8-65D4-4311-A2E6-55CB58E174B5}" dt="2024-02-01T17:58:00.642" v="178"/>
        <pc:sldMkLst>
          <pc:docMk/>
          <pc:sldMk cId="3358369233" sldId="288"/>
        </pc:sldMkLst>
        <pc:graphicFrameChg chg="mod modGraphic">
          <ac:chgData name="Nam, Ho Woo" userId="S::hn343@exeter.ac.uk::2458107d-ddbf-46bb-893d-6095d0b728fe" providerId="AD" clId="Web-{BF28A2A8-65D4-4311-A2E6-55CB58E174B5}" dt="2024-02-01T17:58:00.642" v="178"/>
          <ac:graphicFrameMkLst>
            <pc:docMk/>
            <pc:sldMk cId="3358369233" sldId="288"/>
            <ac:graphicFrameMk id="6" creationId="{E78B390B-3011-FCE1-3C2C-0964B745F2AE}"/>
          </ac:graphicFrameMkLst>
        </pc:graphicFrameChg>
      </pc:sldChg>
    </pc:docChg>
  </pc:docChgLst>
  <pc:docChgLst>
    <pc:chgData name="Nam, Ho Woo" userId="S::hn343@exeter.ac.uk::2458107d-ddbf-46bb-893d-6095d0b728fe" providerId="AD" clId="Web-{CA2050BD-1738-40F8-ACF7-9D8FC0C61849}"/>
    <pc:docChg chg="modSld">
      <pc:chgData name="Nam, Ho Woo" userId="S::hn343@exeter.ac.uk::2458107d-ddbf-46bb-893d-6095d0b728fe" providerId="AD" clId="Web-{CA2050BD-1738-40F8-ACF7-9D8FC0C61849}" dt="2024-01-30T11:20:22.038" v="2" actId="20577"/>
      <pc:docMkLst>
        <pc:docMk/>
      </pc:docMkLst>
      <pc:sldChg chg="modSp">
        <pc:chgData name="Nam, Ho Woo" userId="S::hn343@exeter.ac.uk::2458107d-ddbf-46bb-893d-6095d0b728fe" providerId="AD" clId="Web-{CA2050BD-1738-40F8-ACF7-9D8FC0C61849}" dt="2024-01-30T11:20:22.038" v="2" actId="20577"/>
        <pc:sldMkLst>
          <pc:docMk/>
          <pc:sldMk cId="2650567822" sldId="257"/>
        </pc:sldMkLst>
        <pc:spChg chg="mod">
          <ac:chgData name="Nam, Ho Woo" userId="S::hn343@exeter.ac.uk::2458107d-ddbf-46bb-893d-6095d0b728fe" providerId="AD" clId="Web-{CA2050BD-1738-40F8-ACF7-9D8FC0C61849}" dt="2024-01-30T11:20:22.038" v="2" actId="20577"/>
          <ac:spMkLst>
            <pc:docMk/>
            <pc:sldMk cId="2650567822" sldId="257"/>
            <ac:spMk id="6" creationId="{3F91866A-5B68-2496-16FC-5A550C21778B}"/>
          </ac:spMkLst>
        </pc:spChg>
      </pc:sldChg>
    </pc:docChg>
  </pc:docChgLst>
  <pc:docChgLst>
    <pc:chgData name="Nam, Ho Woo" userId="S::hn343@exeter.ac.uk::2458107d-ddbf-46bb-893d-6095d0b728fe" providerId="AD" clId="Web-{3FB36A5F-5DEF-4CD5-BE7B-9DA97FC3DD8D}"/>
    <pc:docChg chg="addSld delSld modSld sldOrd modSection">
      <pc:chgData name="Nam, Ho Woo" userId="S::hn343@exeter.ac.uk::2458107d-ddbf-46bb-893d-6095d0b728fe" providerId="AD" clId="Web-{3FB36A5F-5DEF-4CD5-BE7B-9DA97FC3DD8D}" dt="2024-02-01T16:41:21.331" v="128"/>
      <pc:docMkLst>
        <pc:docMk/>
      </pc:docMkLst>
      <pc:sldChg chg="del ord">
        <pc:chgData name="Nam, Ho Woo" userId="S::hn343@exeter.ac.uk::2458107d-ddbf-46bb-893d-6095d0b728fe" providerId="AD" clId="Web-{3FB36A5F-5DEF-4CD5-BE7B-9DA97FC3DD8D}" dt="2024-02-01T16:35:33.708" v="95"/>
        <pc:sldMkLst>
          <pc:docMk/>
          <pc:sldMk cId="3007564695" sldId="261"/>
        </pc:sldMkLst>
      </pc:sldChg>
      <pc:sldChg chg="modSp">
        <pc:chgData name="Nam, Ho Woo" userId="S::hn343@exeter.ac.uk::2458107d-ddbf-46bb-893d-6095d0b728fe" providerId="AD" clId="Web-{3FB36A5F-5DEF-4CD5-BE7B-9DA97FC3DD8D}" dt="2024-02-01T16:36:51.571" v="116" actId="20577"/>
        <pc:sldMkLst>
          <pc:docMk/>
          <pc:sldMk cId="2605821232" sldId="262"/>
        </pc:sldMkLst>
        <pc:spChg chg="mod">
          <ac:chgData name="Nam, Ho Woo" userId="S::hn343@exeter.ac.uk::2458107d-ddbf-46bb-893d-6095d0b728fe" providerId="AD" clId="Web-{3FB36A5F-5DEF-4CD5-BE7B-9DA97FC3DD8D}" dt="2024-02-01T16:36:51.571" v="116" actId="20577"/>
          <ac:spMkLst>
            <pc:docMk/>
            <pc:sldMk cId="2605821232" sldId="262"/>
            <ac:spMk id="3" creationId="{7180CDC3-FEB6-ECCA-845F-FD7667CF1368}"/>
          </ac:spMkLst>
        </pc:spChg>
      </pc:sldChg>
      <pc:sldChg chg="modSp">
        <pc:chgData name="Nam, Ho Woo" userId="S::hn343@exeter.ac.uk::2458107d-ddbf-46bb-893d-6095d0b728fe" providerId="AD" clId="Web-{3FB36A5F-5DEF-4CD5-BE7B-9DA97FC3DD8D}" dt="2024-02-01T16:30:18.977" v="71" actId="20577"/>
        <pc:sldMkLst>
          <pc:docMk/>
          <pc:sldMk cId="534098124" sldId="268"/>
        </pc:sldMkLst>
        <pc:spChg chg="mod">
          <ac:chgData name="Nam, Ho Woo" userId="S::hn343@exeter.ac.uk::2458107d-ddbf-46bb-893d-6095d0b728fe" providerId="AD" clId="Web-{3FB36A5F-5DEF-4CD5-BE7B-9DA97FC3DD8D}" dt="2024-02-01T16:30:18.977" v="71" actId="20577"/>
          <ac:spMkLst>
            <pc:docMk/>
            <pc:sldMk cId="534098124" sldId="268"/>
            <ac:spMk id="3" creationId="{7180CDC3-FEB6-ECCA-845F-FD7667CF1368}"/>
          </ac:spMkLst>
        </pc:spChg>
      </pc:sldChg>
      <pc:sldChg chg="delSp add del">
        <pc:chgData name="Nam, Ho Woo" userId="S::hn343@exeter.ac.uk::2458107d-ddbf-46bb-893d-6095d0b728fe" providerId="AD" clId="Web-{3FB36A5F-5DEF-4CD5-BE7B-9DA97FC3DD8D}" dt="2024-02-01T15:57:25.338" v="9"/>
        <pc:sldMkLst>
          <pc:docMk/>
          <pc:sldMk cId="1356753145" sldId="280"/>
        </pc:sldMkLst>
        <pc:spChg chg="del">
          <ac:chgData name="Nam, Ho Woo" userId="S::hn343@exeter.ac.uk::2458107d-ddbf-46bb-893d-6095d0b728fe" providerId="AD" clId="Web-{3FB36A5F-5DEF-4CD5-BE7B-9DA97FC3DD8D}" dt="2024-02-01T15:55:42.131" v="7"/>
          <ac:spMkLst>
            <pc:docMk/>
            <pc:sldMk cId="1356753145" sldId="280"/>
            <ac:spMk id="4" creationId="{4A4F284A-5109-8519-923D-1ADD044D2E78}"/>
          </ac:spMkLst>
        </pc:spChg>
      </pc:sldChg>
      <pc:sldChg chg="modSp modNotes">
        <pc:chgData name="Nam, Ho Woo" userId="S::hn343@exeter.ac.uk::2458107d-ddbf-46bb-893d-6095d0b728fe" providerId="AD" clId="Web-{3FB36A5F-5DEF-4CD5-BE7B-9DA97FC3DD8D}" dt="2024-02-01T16:41:21.331" v="128"/>
        <pc:sldMkLst>
          <pc:docMk/>
          <pc:sldMk cId="3358369233" sldId="288"/>
        </pc:sldMkLst>
        <pc:graphicFrameChg chg="mod modGraphic">
          <ac:chgData name="Nam, Ho Woo" userId="S::hn343@exeter.ac.uk::2458107d-ddbf-46bb-893d-6095d0b728fe" providerId="AD" clId="Web-{3FB36A5F-5DEF-4CD5-BE7B-9DA97FC3DD8D}" dt="2024-02-01T16:41:21.331" v="128"/>
          <ac:graphicFrameMkLst>
            <pc:docMk/>
            <pc:sldMk cId="3358369233" sldId="288"/>
            <ac:graphicFrameMk id="6" creationId="{E78B390B-3011-FCE1-3C2C-0964B745F2AE}"/>
          </ac:graphicFrameMkLst>
        </pc:graphicFrameChg>
      </pc:sldChg>
      <pc:sldChg chg="modSp ord">
        <pc:chgData name="Nam, Ho Woo" userId="S::hn343@exeter.ac.uk::2458107d-ddbf-46bb-893d-6095d0b728fe" providerId="AD" clId="Web-{3FB36A5F-5DEF-4CD5-BE7B-9DA97FC3DD8D}" dt="2024-02-01T16:35:28.614" v="94" actId="20577"/>
        <pc:sldMkLst>
          <pc:docMk/>
          <pc:sldMk cId="3423710954" sldId="293"/>
        </pc:sldMkLst>
        <pc:spChg chg="mod">
          <ac:chgData name="Nam, Ho Woo" userId="S::hn343@exeter.ac.uk::2458107d-ddbf-46bb-893d-6095d0b728fe" providerId="AD" clId="Web-{3FB36A5F-5DEF-4CD5-BE7B-9DA97FC3DD8D}" dt="2024-02-01T16:35:28.614" v="94" actId="20577"/>
          <ac:spMkLst>
            <pc:docMk/>
            <pc:sldMk cId="3423710954" sldId="293"/>
            <ac:spMk id="3" creationId="{7180CDC3-FEB6-ECCA-845F-FD7667CF1368}"/>
          </ac:spMkLst>
        </pc:spChg>
        <pc:picChg chg="mod">
          <ac:chgData name="Nam, Ho Woo" userId="S::hn343@exeter.ac.uk::2458107d-ddbf-46bb-893d-6095d0b728fe" providerId="AD" clId="Web-{3FB36A5F-5DEF-4CD5-BE7B-9DA97FC3DD8D}" dt="2024-02-01T16:28:16.770" v="12" actId="14100"/>
          <ac:picMkLst>
            <pc:docMk/>
            <pc:sldMk cId="3423710954" sldId="293"/>
            <ac:picMk id="4" creationId="{1E9D7CA8-C59B-D576-8B64-293B9ECE1AF1}"/>
          </ac:picMkLst>
        </pc:picChg>
      </pc:sldChg>
      <pc:sldChg chg="ord">
        <pc:chgData name="Nam, Ho Woo" userId="S::hn343@exeter.ac.uk::2458107d-ddbf-46bb-893d-6095d0b728fe" providerId="AD" clId="Web-{3FB36A5F-5DEF-4CD5-BE7B-9DA97FC3DD8D}" dt="2024-02-01T15:53:59.674" v="4"/>
        <pc:sldMkLst>
          <pc:docMk/>
          <pc:sldMk cId="1443878521" sldId="296"/>
        </pc:sldMkLst>
      </pc:sldChg>
      <pc:sldChg chg="ord">
        <pc:chgData name="Nam, Ho Woo" userId="S::hn343@exeter.ac.uk::2458107d-ddbf-46bb-893d-6095d0b728fe" providerId="AD" clId="Web-{3FB36A5F-5DEF-4CD5-BE7B-9DA97FC3DD8D}" dt="2024-02-01T15:53:54.736" v="3"/>
        <pc:sldMkLst>
          <pc:docMk/>
          <pc:sldMk cId="933688854" sldId="303"/>
        </pc:sldMkLst>
      </pc:sldChg>
      <pc:sldChg chg="delSp add">
        <pc:chgData name="Nam, Ho Woo" userId="S::hn343@exeter.ac.uk::2458107d-ddbf-46bb-893d-6095d0b728fe" providerId="AD" clId="Web-{3FB36A5F-5DEF-4CD5-BE7B-9DA97FC3DD8D}" dt="2024-02-01T15:57:33.698" v="10"/>
        <pc:sldMkLst>
          <pc:docMk/>
          <pc:sldMk cId="1417497464" sldId="320"/>
        </pc:sldMkLst>
        <pc:spChg chg="del">
          <ac:chgData name="Nam, Ho Woo" userId="S::hn343@exeter.ac.uk::2458107d-ddbf-46bb-893d-6095d0b728fe" providerId="AD" clId="Web-{3FB36A5F-5DEF-4CD5-BE7B-9DA97FC3DD8D}" dt="2024-02-01T15:57:33.698" v="10"/>
          <ac:spMkLst>
            <pc:docMk/>
            <pc:sldMk cId="1417497464" sldId="320"/>
            <ac:spMk id="4" creationId="{4A4F284A-5109-8519-923D-1ADD044D2E78}"/>
          </ac:spMkLst>
        </pc:spChg>
      </pc:sldChg>
    </pc:docChg>
  </pc:docChgLst>
  <pc:docChgLst>
    <pc:chgData name="McIsaac, Liam" userId="S::lm972@exeter.ac.uk::64904127-60ad-4ddd-b4a6-9b77920c4e6a" providerId="AD" clId="Web-{A380391A-6253-4D39-9E84-E00C3537D1FF}"/>
    <pc:docChg chg="addSld modSld">
      <pc:chgData name="McIsaac, Liam" userId="S::lm972@exeter.ac.uk::64904127-60ad-4ddd-b4a6-9b77920c4e6a" providerId="AD" clId="Web-{A380391A-6253-4D39-9E84-E00C3537D1FF}" dt="2024-01-31T15:09:29.128" v="319" actId="20577"/>
      <pc:docMkLst>
        <pc:docMk/>
      </pc:docMkLst>
      <pc:sldChg chg="modSp new">
        <pc:chgData name="McIsaac, Liam" userId="S::lm972@exeter.ac.uk::64904127-60ad-4ddd-b4a6-9b77920c4e6a" providerId="AD" clId="Web-{A380391A-6253-4D39-9E84-E00C3537D1FF}" dt="2024-01-31T15:09:29.128" v="319" actId="20577"/>
        <pc:sldMkLst>
          <pc:docMk/>
          <pc:sldMk cId="3595473942" sldId="294"/>
        </pc:sldMkLst>
        <pc:spChg chg="mod">
          <ac:chgData name="McIsaac, Liam" userId="S::lm972@exeter.ac.uk::64904127-60ad-4ddd-b4a6-9b77920c4e6a" providerId="AD" clId="Web-{A380391A-6253-4D39-9E84-E00C3537D1FF}" dt="2024-01-31T15:09:29.128" v="319" actId="20577"/>
          <ac:spMkLst>
            <pc:docMk/>
            <pc:sldMk cId="3595473942" sldId="294"/>
            <ac:spMk id="3" creationId="{2D56B95D-8C2E-7065-9125-D8C8EC78C1A8}"/>
          </ac:spMkLst>
        </pc:spChg>
      </pc:sldChg>
    </pc:docChg>
  </pc:docChgLst>
  <pc:docChgLst>
    <pc:chgData clId="Web-{CA2050BD-1738-40F8-ACF7-9D8FC0C61849}"/>
    <pc:docChg chg="modSld">
      <pc:chgData name="" userId="" providerId="" clId="Web-{CA2050BD-1738-40F8-ACF7-9D8FC0C61849}" dt="2024-01-30T11:20:18.366" v="1" actId="20577"/>
      <pc:docMkLst>
        <pc:docMk/>
      </pc:docMkLst>
      <pc:sldChg chg="modSp">
        <pc:chgData name="" userId="" providerId="" clId="Web-{CA2050BD-1738-40F8-ACF7-9D8FC0C61849}" dt="2024-01-30T11:20:18.366" v="1" actId="20577"/>
        <pc:sldMkLst>
          <pc:docMk/>
          <pc:sldMk cId="690317697" sldId="258"/>
        </pc:sldMkLst>
        <pc:spChg chg="mod">
          <ac:chgData name="" userId="" providerId="" clId="Web-{CA2050BD-1738-40F8-ACF7-9D8FC0C61849}" dt="2024-01-30T11:20:18.366" v="1" actId="20577"/>
          <ac:spMkLst>
            <pc:docMk/>
            <pc:sldMk cId="690317697" sldId="258"/>
            <ac:spMk id="5" creationId="{7619D4B3-8879-3E77-A669-0A261F76F149}"/>
          </ac:spMkLst>
        </pc:spChg>
      </pc:sldChg>
      <pc:sldChg chg="modSp">
        <pc:chgData name="" userId="" providerId="" clId="Web-{CA2050BD-1738-40F8-ACF7-9D8FC0C61849}" dt="2024-01-30T11:20:14.804" v="0" actId="20577"/>
        <pc:sldMkLst>
          <pc:docMk/>
          <pc:sldMk cId="619556200" sldId="267"/>
        </pc:sldMkLst>
        <pc:spChg chg="mod">
          <ac:chgData name="" userId="" providerId="" clId="Web-{CA2050BD-1738-40F8-ACF7-9D8FC0C61849}" dt="2024-01-30T11:20:14.804" v="0" actId="20577"/>
          <ac:spMkLst>
            <pc:docMk/>
            <pc:sldMk cId="619556200" sldId="267"/>
            <ac:spMk id="5" creationId="{1DD53D70-A906-8E2F-47A3-4C2BAE534372}"/>
          </ac:spMkLst>
        </pc:spChg>
      </pc:sldChg>
    </pc:docChg>
  </pc:docChgLst>
  <pc:docChgLst>
    <pc:chgData name="Mewara, Swati" userId="S::sm1402@exeter.ac.uk::f0eaa0a2-d463-493b-9cf3-be8c791c8e7d" providerId="AD" clId="Web-{C45D9317-D011-4C4A-96C6-8524AA345B02}"/>
    <pc:docChg chg="addSld delSld modSld sldOrd modMainMaster">
      <pc:chgData name="Mewara, Swati" userId="S::sm1402@exeter.ac.uk::f0eaa0a2-d463-493b-9cf3-be8c791c8e7d" providerId="AD" clId="Web-{C45D9317-D011-4C4A-96C6-8524AA345B02}" dt="2024-02-01T00:34:03.240" v="1444" actId="20577"/>
      <pc:docMkLst>
        <pc:docMk/>
      </pc:docMkLst>
      <pc:sldChg chg="modSp mod setBg">
        <pc:chgData name="Mewara, Swati" userId="S::sm1402@exeter.ac.uk::f0eaa0a2-d463-493b-9cf3-be8c791c8e7d" providerId="AD" clId="Web-{C45D9317-D011-4C4A-96C6-8524AA345B02}" dt="2024-02-01T00:15:13.092" v="1247"/>
        <pc:sldMkLst>
          <pc:docMk/>
          <pc:sldMk cId="2082276996" sldId="256"/>
        </pc:sldMkLst>
        <pc:spChg chg="mod">
          <ac:chgData name="Mewara, Swati" userId="S::sm1402@exeter.ac.uk::f0eaa0a2-d463-493b-9cf3-be8c791c8e7d" providerId="AD" clId="Web-{C45D9317-D011-4C4A-96C6-8524AA345B02}" dt="2024-02-01T00:13:11.684" v="1238" actId="14100"/>
          <ac:spMkLst>
            <pc:docMk/>
            <pc:sldMk cId="2082276996" sldId="256"/>
            <ac:spMk id="2" creationId="{509F808C-5F43-32D7-A599-7514AD2174EC}"/>
          </ac:spMkLst>
        </pc:spChg>
        <pc:spChg chg="mod">
          <ac:chgData name="Mewara, Swati" userId="S::sm1402@exeter.ac.uk::f0eaa0a2-d463-493b-9cf3-be8c791c8e7d" providerId="AD" clId="Web-{C45D9317-D011-4C4A-96C6-8524AA345B02}" dt="2024-02-01T00:13:17.449" v="1239" actId="14100"/>
          <ac:spMkLst>
            <pc:docMk/>
            <pc:sldMk cId="2082276996" sldId="256"/>
            <ac:spMk id="3" creationId="{D0134EF7-CD56-8E22-ECDF-A79FF6B0A195}"/>
          </ac:spMkLst>
        </pc:spChg>
      </pc:sldChg>
      <pc:sldChg chg="modSp mod setBg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2650567822" sldId="257"/>
        </pc:sldMkLst>
        <pc:spChg chg="mod">
          <ac:chgData name="Mewara, Swati" userId="S::sm1402@exeter.ac.uk::f0eaa0a2-d463-493b-9cf3-be8c791c8e7d" providerId="AD" clId="Web-{C45D9317-D011-4C4A-96C6-8524AA345B02}" dt="2024-02-01T00:04:16.532" v="1227" actId="20577"/>
          <ac:spMkLst>
            <pc:docMk/>
            <pc:sldMk cId="2650567822" sldId="257"/>
            <ac:spMk id="2" creationId="{050A9CC7-178C-1F91-6927-49BF15D0B121}"/>
          </ac:spMkLst>
        </pc:spChg>
        <pc:spChg chg="mod">
          <ac:chgData name="Mewara, Swati" userId="S::sm1402@exeter.ac.uk::f0eaa0a2-d463-493b-9cf3-be8c791c8e7d" providerId="AD" clId="Web-{C45D9317-D011-4C4A-96C6-8524AA345B02}" dt="2024-02-01T00:14:28.013" v="1243" actId="20577"/>
          <ac:spMkLst>
            <pc:docMk/>
            <pc:sldMk cId="2650567822" sldId="257"/>
            <ac:spMk id="3" creationId="{B4FFD934-A23E-06CD-26C9-4E2E44BC518F}"/>
          </ac:spMkLst>
        </pc:spChg>
      </pc:sldChg>
      <pc:sldChg chg="modSp mod">
        <pc:chgData name="Mewara, Swati" userId="S::sm1402@exeter.ac.uk::f0eaa0a2-d463-493b-9cf3-be8c791c8e7d" providerId="AD" clId="Web-{C45D9317-D011-4C4A-96C6-8524AA345B02}" dt="2024-02-01T00:27:01.904" v="1436" actId="20577"/>
        <pc:sldMkLst>
          <pc:docMk/>
          <pc:sldMk cId="690317697" sldId="258"/>
        </pc:sldMkLst>
        <pc:spChg chg="mod">
          <ac:chgData name="Mewara, Swati" userId="S::sm1402@exeter.ac.uk::f0eaa0a2-d463-493b-9cf3-be8c791c8e7d" providerId="AD" clId="Web-{C45D9317-D011-4C4A-96C6-8524AA345B02}" dt="2024-02-01T00:27:01.904" v="1436" actId="20577"/>
          <ac:spMkLst>
            <pc:docMk/>
            <pc:sldMk cId="690317697" sldId="258"/>
            <ac:spMk id="3" creationId="{562126AE-AC93-2695-6E3E-5ABA4CB4AE09}"/>
          </ac:spMkLst>
        </pc:spChg>
      </pc:sldChg>
      <pc:sldChg chg="mod">
        <pc:chgData name="Mewara, Swati" userId="S::sm1402@exeter.ac.uk::f0eaa0a2-d463-493b-9cf3-be8c791c8e7d" providerId="AD" clId="Web-{C45D9317-D011-4C4A-96C6-8524AA345B02}" dt="2024-01-30T15:57:52.578" v="34"/>
        <pc:sldMkLst>
          <pc:docMk/>
          <pc:sldMk cId="570728693" sldId="259"/>
        </pc:sldMkLst>
      </pc:sldChg>
      <pc:sldChg chg="modSp 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2750245897" sldId="260"/>
        </pc:sldMkLst>
        <pc:spChg chg="mod">
          <ac:chgData name="Mewara, Swati" userId="S::sm1402@exeter.ac.uk::f0eaa0a2-d463-493b-9cf3-be8c791c8e7d" providerId="AD" clId="Web-{C45D9317-D011-4C4A-96C6-8524AA345B02}" dt="2024-01-31T23:50:14.109" v="1143" actId="20577"/>
          <ac:spMkLst>
            <pc:docMk/>
            <pc:sldMk cId="2750245897" sldId="260"/>
            <ac:spMk id="2" creationId="{6C2E4C06-7F36-31CD-CCEB-E8ECB8AFA6AD}"/>
          </ac:spMkLst>
        </pc:spChg>
        <pc:spChg chg="mod">
          <ac:chgData name="Mewara, Swati" userId="S::sm1402@exeter.ac.uk::f0eaa0a2-d463-493b-9cf3-be8c791c8e7d" providerId="AD" clId="Web-{C45D9317-D011-4C4A-96C6-8524AA345B02}" dt="2024-01-31T23:48:54.716" v="1116" actId="14100"/>
          <ac:spMkLst>
            <pc:docMk/>
            <pc:sldMk cId="2750245897" sldId="260"/>
            <ac:spMk id="3" creationId="{7180CDC3-FEB6-ECCA-845F-FD7667CF1368}"/>
          </ac:spMkLst>
        </pc:spChg>
      </pc:sldChg>
      <pc:sldChg chg="modSp 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3007564695" sldId="261"/>
        </pc:sldMkLst>
        <pc:spChg chg="mod">
          <ac:chgData name="Mewara, Swati" userId="S::sm1402@exeter.ac.uk::f0eaa0a2-d463-493b-9cf3-be8c791c8e7d" providerId="AD" clId="Web-{C45D9317-D011-4C4A-96C6-8524AA345B02}" dt="2024-01-31T22:42:43.604" v="194" actId="20577"/>
          <ac:spMkLst>
            <pc:docMk/>
            <pc:sldMk cId="3007564695" sldId="261"/>
            <ac:spMk id="2" creationId="{6C2E4C06-7F36-31CD-CCEB-E8ECB8AFA6AD}"/>
          </ac:spMkLst>
        </pc:spChg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2605821232" sldId="262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2205094008" sldId="263"/>
        </pc:sldMkLst>
      </pc:sldChg>
      <pc:sldChg chg="modSp 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619556200" sldId="267"/>
        </pc:sldMkLst>
        <pc:spChg chg="mod">
          <ac:chgData name="Mewara, Swati" userId="S::sm1402@exeter.ac.uk::f0eaa0a2-d463-493b-9cf3-be8c791c8e7d" providerId="AD" clId="Web-{C45D9317-D011-4C4A-96C6-8524AA345B02}" dt="2024-01-31T23:50:01.577" v="1141" actId="20577"/>
          <ac:spMkLst>
            <pc:docMk/>
            <pc:sldMk cId="619556200" sldId="267"/>
            <ac:spMk id="3" creationId="{562126AE-AC93-2695-6E3E-5ABA4CB4AE09}"/>
          </ac:spMkLst>
        </pc:spChg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534098124" sldId="268"/>
        </pc:sldMkLst>
      </pc:sldChg>
      <pc:sldChg chg="del mod">
        <pc:chgData name="Mewara, Swati" userId="S::sm1402@exeter.ac.uk::f0eaa0a2-d463-493b-9cf3-be8c791c8e7d" providerId="AD" clId="Web-{C45D9317-D011-4C4A-96C6-8524AA345B02}" dt="2024-01-31T23:53:46.769" v="1149"/>
        <pc:sldMkLst>
          <pc:docMk/>
          <pc:sldMk cId="3991593291" sldId="269"/>
        </pc:sldMkLst>
      </pc:sldChg>
      <pc:sldChg chg="mod or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2221170450" sldId="272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2216790911" sldId="273"/>
        </pc:sldMkLst>
      </pc:sldChg>
      <pc:sldChg chg="addSp delSp modSp new mod modClrScheme chgLayout">
        <pc:chgData name="Mewara, Swati" userId="S::sm1402@exeter.ac.uk::f0eaa0a2-d463-493b-9cf3-be8c791c8e7d" providerId="AD" clId="Web-{C45D9317-D011-4C4A-96C6-8524AA345B02}" dt="2024-01-30T20:19:51.216" v="57"/>
        <pc:sldMkLst>
          <pc:docMk/>
          <pc:sldMk cId="146814634" sldId="274"/>
        </pc:sldMkLst>
        <pc:spChg chg="mod ord">
          <ac:chgData name="Mewara, Swati" userId="S::sm1402@exeter.ac.uk::f0eaa0a2-d463-493b-9cf3-be8c791c8e7d" providerId="AD" clId="Web-{C45D9317-D011-4C4A-96C6-8524AA345B02}" dt="2024-01-30T20:19:51.216" v="57"/>
          <ac:spMkLst>
            <pc:docMk/>
            <pc:sldMk cId="146814634" sldId="274"/>
            <ac:spMk id="2" creationId="{C7EAC46F-B753-77EC-004C-5390978CD5CB}"/>
          </ac:spMkLst>
        </pc:spChg>
        <pc:spChg chg="mod ord">
          <ac:chgData name="Mewara, Swati" userId="S::sm1402@exeter.ac.uk::f0eaa0a2-d463-493b-9cf3-be8c791c8e7d" providerId="AD" clId="Web-{C45D9317-D011-4C4A-96C6-8524AA345B02}" dt="2024-01-30T20:19:51.216" v="57"/>
          <ac:spMkLst>
            <pc:docMk/>
            <pc:sldMk cId="146814634" sldId="274"/>
            <ac:spMk id="3" creationId="{64014AE7-87F0-1B43-DB1D-0A83E503F943}"/>
          </ac:spMkLst>
        </pc:spChg>
        <pc:spChg chg="add mod">
          <ac:chgData name="Mewara, Swati" userId="S::sm1402@exeter.ac.uk::f0eaa0a2-d463-493b-9cf3-be8c791c8e7d" providerId="AD" clId="Web-{C45D9317-D011-4C4A-96C6-8524AA345B02}" dt="2024-01-30T15:46:39.712" v="14" actId="20577"/>
          <ac:spMkLst>
            <pc:docMk/>
            <pc:sldMk cId="146814634" sldId="274"/>
            <ac:spMk id="4" creationId="{B45ED8B3-BC72-98C8-82F0-A80A87C18596}"/>
          </ac:spMkLst>
        </pc:spChg>
        <pc:picChg chg="add del mod">
          <ac:chgData name="Mewara, Swati" userId="S::sm1402@exeter.ac.uk::f0eaa0a2-d463-493b-9cf3-be8c791c8e7d" providerId="AD" clId="Web-{C45D9317-D011-4C4A-96C6-8524AA345B02}" dt="2024-01-30T20:19:08.230" v="42"/>
          <ac:picMkLst>
            <pc:docMk/>
            <pc:sldMk cId="146814634" sldId="274"/>
            <ac:picMk id="5" creationId="{57F9A082-E629-4111-3A6A-B31263F2D7C7}"/>
          </ac:picMkLst>
        </pc:picChg>
      </pc:sldChg>
      <pc:sldChg chg="new del">
        <pc:chgData name="Mewara, Swati" userId="S::sm1402@exeter.ac.uk::f0eaa0a2-d463-493b-9cf3-be8c791c8e7d" providerId="AD" clId="Web-{C45D9317-D011-4C4A-96C6-8524AA345B02}" dt="2024-01-30T20:20:03.153" v="59"/>
        <pc:sldMkLst>
          <pc:docMk/>
          <pc:sldMk cId="1612174756" sldId="275"/>
        </pc:sldMkLst>
      </pc:sldChg>
      <pc:sldChg chg="addSp modSp new 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3708568076" sldId="276"/>
        </pc:sldMkLst>
        <pc:picChg chg="add mod">
          <ac:chgData name="Mewara, Swati" userId="S::sm1402@exeter.ac.uk::f0eaa0a2-d463-493b-9cf3-be8c791c8e7d" providerId="AD" clId="Web-{C45D9317-D011-4C4A-96C6-8524AA345B02}" dt="2024-01-30T20:21:33.187" v="74" actId="1076"/>
          <ac:picMkLst>
            <pc:docMk/>
            <pc:sldMk cId="3708568076" sldId="276"/>
            <ac:picMk id="2" creationId="{4724FC34-6A84-2BC4-D113-7A2F6F66BF34}"/>
          </ac:picMkLst>
        </pc:picChg>
      </pc:sldChg>
      <pc:sldChg chg="addSp modSp new 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1650544058" sldId="277"/>
        </pc:sldMkLst>
        <pc:picChg chg="add mod">
          <ac:chgData name="Mewara, Swati" userId="S::sm1402@exeter.ac.uk::f0eaa0a2-d463-493b-9cf3-be8c791c8e7d" providerId="AD" clId="Web-{C45D9317-D011-4C4A-96C6-8524AA345B02}" dt="2024-01-30T20:21:20.374" v="73" actId="1076"/>
          <ac:picMkLst>
            <pc:docMk/>
            <pc:sldMk cId="1650544058" sldId="277"/>
            <ac:picMk id="2" creationId="{3DF3666B-6012-2A03-47BF-FB4B96FFABF3}"/>
          </ac:picMkLst>
        </pc:picChg>
      </pc:sldChg>
      <pc:sldChg chg="addSp modSp new 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535712912" sldId="278"/>
        </pc:sldMkLst>
        <pc:picChg chg="add mod">
          <ac:chgData name="Mewara, Swati" userId="S::sm1402@exeter.ac.uk::f0eaa0a2-d463-493b-9cf3-be8c791c8e7d" providerId="AD" clId="Web-{C45D9317-D011-4C4A-96C6-8524AA345B02}" dt="2024-01-30T20:22:26.407" v="78" actId="1076"/>
          <ac:picMkLst>
            <pc:docMk/>
            <pc:sldMk cId="535712912" sldId="278"/>
            <ac:picMk id="2" creationId="{68A2F764-CC9F-43BF-20E1-28CF30573A54}"/>
          </ac:picMkLst>
        </pc:picChg>
      </pc:sldChg>
      <pc:sldChg chg="addSp delSp modSp new mod modClrScheme chgLayout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997387590" sldId="279"/>
        </pc:sldMkLst>
        <pc:spChg chg="add del mod">
          <ac:chgData name="Mewara, Swati" userId="S::sm1402@exeter.ac.uk::f0eaa0a2-d463-493b-9cf3-be8c791c8e7d" providerId="AD" clId="Web-{C45D9317-D011-4C4A-96C6-8524AA345B02}" dt="2024-01-30T20:23:29.908" v="83"/>
          <ac:spMkLst>
            <pc:docMk/>
            <pc:sldMk cId="997387590" sldId="279"/>
            <ac:spMk id="2" creationId="{BE112CE8-E2DB-3FC2-F20A-7C4F9F46A8DC}"/>
          </ac:spMkLst>
        </pc:spChg>
        <pc:spChg chg="add mod">
          <ac:chgData name="Mewara, Swati" userId="S::sm1402@exeter.ac.uk::f0eaa0a2-d463-493b-9cf3-be8c791c8e7d" providerId="AD" clId="Web-{C45D9317-D011-4C4A-96C6-8524AA345B02}" dt="2024-01-30T20:27:21.679" v="164" actId="20577"/>
          <ac:spMkLst>
            <pc:docMk/>
            <pc:sldMk cId="997387590" sldId="279"/>
            <ac:spMk id="3" creationId="{522628B4-6426-99A3-7CF9-D6D08A2BDFB2}"/>
          </ac:spMkLst>
        </pc:spChg>
        <pc:spChg chg="add mod">
          <ac:chgData name="Mewara, Swati" userId="S::sm1402@exeter.ac.uk::f0eaa0a2-d463-493b-9cf3-be8c791c8e7d" providerId="AD" clId="Web-{C45D9317-D011-4C4A-96C6-8524AA345B02}" dt="2024-01-30T20:29:04.259" v="167" actId="20577"/>
          <ac:spMkLst>
            <pc:docMk/>
            <pc:sldMk cId="997387590" sldId="279"/>
            <ac:spMk id="4" creationId="{FC99D50F-BB91-40E5-8DEB-4FEDA010540F}"/>
          </ac:spMkLst>
        </pc:spChg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1356753145" sldId="280"/>
        </pc:sldMkLst>
      </pc:sldChg>
      <pc:sldChg chg="modSp mod modClrScheme chgLayout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531763800" sldId="281"/>
        </pc:sldMkLst>
        <pc:spChg chg="mod ord">
          <ac:chgData name="Mewara, Swati" userId="S::sm1402@exeter.ac.uk::f0eaa0a2-d463-493b-9cf3-be8c791c8e7d" providerId="AD" clId="Web-{C45D9317-D011-4C4A-96C6-8524AA345B02}" dt="2024-01-31T22:43:30.121" v="195"/>
          <ac:spMkLst>
            <pc:docMk/>
            <pc:sldMk cId="531763800" sldId="281"/>
            <ac:spMk id="2" creationId="{12A9DCF8-CE59-2C3D-5093-EA1BE3EDCFB0}"/>
          </ac:spMkLst>
        </pc:spChg>
        <pc:picChg chg="mod ord">
          <ac:chgData name="Mewara, Swati" userId="S::sm1402@exeter.ac.uk::f0eaa0a2-d463-493b-9cf3-be8c791c8e7d" providerId="AD" clId="Web-{C45D9317-D011-4C4A-96C6-8524AA345B02}" dt="2024-01-31T22:43:30.121" v="195"/>
          <ac:picMkLst>
            <pc:docMk/>
            <pc:sldMk cId="531763800" sldId="281"/>
            <ac:picMk id="6" creationId="{0AD80F9E-D4ED-BB45-26EC-4CAE05F7CD49}"/>
          </ac:picMkLst>
        </pc:picChg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4258568190" sldId="282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3477576489" sldId="283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451382038" sldId="284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1537007395" sldId="285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1065468114" sldId="286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2344165460" sldId="287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3358369233" sldId="288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664520235" sldId="291"/>
        </pc:sldMkLst>
      </pc:sldChg>
      <pc:sldChg chg="mod or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3423710954" sldId="293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3595473942" sldId="294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3889404357" sldId="295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1443878521" sldId="296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2346658440" sldId="298"/>
        </pc:sldMkLst>
      </pc:sldChg>
      <pc:sldChg chg="addSp delSp modSp new add del mod modClrScheme chgLayout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1096169884" sldId="299"/>
        </pc:sldMkLst>
        <pc:spChg chg="add del mod ord">
          <ac:chgData name="Mewara, Swati" userId="S::sm1402@exeter.ac.uk::f0eaa0a2-d463-493b-9cf3-be8c791c8e7d" providerId="AD" clId="Web-{C45D9317-D011-4C4A-96C6-8524AA345B02}" dt="2024-01-31T23:28:10.035" v="252"/>
          <ac:spMkLst>
            <pc:docMk/>
            <pc:sldMk cId="1096169884" sldId="299"/>
            <ac:spMk id="6" creationId="{89050A4E-F60F-0954-BC50-E598A7BD4811}"/>
          </ac:spMkLst>
        </pc:spChg>
        <pc:spChg chg="add del mod ord">
          <ac:chgData name="Mewara, Swati" userId="S::sm1402@exeter.ac.uk::f0eaa0a2-d463-493b-9cf3-be8c791c8e7d" providerId="AD" clId="Web-{C45D9317-D011-4C4A-96C6-8524AA345B02}" dt="2024-01-31T23:28:10.035" v="252"/>
          <ac:spMkLst>
            <pc:docMk/>
            <pc:sldMk cId="1096169884" sldId="299"/>
            <ac:spMk id="7" creationId="{D267D733-5A9F-6ADF-4DCD-244944106892}"/>
          </ac:spMkLst>
        </pc:spChg>
        <pc:picChg chg="add del mod">
          <ac:chgData name="Mewara, Swati" userId="S::sm1402@exeter.ac.uk::f0eaa0a2-d463-493b-9cf3-be8c791c8e7d" providerId="AD" clId="Web-{C45D9317-D011-4C4A-96C6-8524AA345B02}" dt="2024-01-31T22:45:15.623" v="200"/>
          <ac:picMkLst>
            <pc:docMk/>
            <pc:sldMk cId="1096169884" sldId="299"/>
            <ac:picMk id="2" creationId="{EBAA4C88-0AAC-1507-3D3C-77D54B364B53}"/>
          </ac:picMkLst>
        </pc:picChg>
        <pc:picChg chg="add del mod">
          <ac:chgData name="Mewara, Swati" userId="S::sm1402@exeter.ac.uk::f0eaa0a2-d463-493b-9cf3-be8c791c8e7d" providerId="AD" clId="Web-{C45D9317-D011-4C4A-96C6-8524AA345B02}" dt="2024-01-31T22:57:00.762" v="204"/>
          <ac:picMkLst>
            <pc:docMk/>
            <pc:sldMk cId="1096169884" sldId="299"/>
            <ac:picMk id="3" creationId="{02270432-D556-E0F9-FE87-45E554D2472C}"/>
          </ac:picMkLst>
        </pc:picChg>
        <pc:picChg chg="add del mod">
          <ac:chgData name="Mewara, Swati" userId="S::sm1402@exeter.ac.uk::f0eaa0a2-d463-493b-9cf3-be8c791c8e7d" providerId="AD" clId="Web-{C45D9317-D011-4C4A-96C6-8524AA345B02}" dt="2024-01-31T22:57:19.731" v="206"/>
          <ac:picMkLst>
            <pc:docMk/>
            <pc:sldMk cId="1096169884" sldId="299"/>
            <ac:picMk id="4" creationId="{8267F469-9CCD-3E84-39A2-36305549CC98}"/>
          </ac:picMkLst>
        </pc:picChg>
        <pc:picChg chg="add mod">
          <ac:chgData name="Mewara, Swati" userId="S::sm1402@exeter.ac.uk::f0eaa0a2-d463-493b-9cf3-be8c791c8e7d" providerId="AD" clId="Web-{C45D9317-D011-4C4A-96C6-8524AA345B02}" dt="2024-01-31T23:22:40.715" v="217" actId="14100"/>
          <ac:picMkLst>
            <pc:docMk/>
            <pc:sldMk cId="1096169884" sldId="299"/>
            <ac:picMk id="5" creationId="{84D0A126-C3D2-6E9B-FAA9-0432B662EB02}"/>
          </ac:picMkLst>
        </pc:picChg>
      </pc:sldChg>
      <pc:sldChg chg="addSp delSp modSp new 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3963972695" sldId="300"/>
        </pc:sldMkLst>
        <pc:picChg chg="add del mod">
          <ac:chgData name="Mewara, Swati" userId="S::sm1402@exeter.ac.uk::f0eaa0a2-d463-493b-9cf3-be8c791c8e7d" providerId="AD" clId="Web-{C45D9317-D011-4C4A-96C6-8524AA345B02}" dt="2024-01-31T22:56:53.059" v="202"/>
          <ac:picMkLst>
            <pc:docMk/>
            <pc:sldMk cId="3963972695" sldId="300"/>
            <ac:picMk id="2" creationId="{85E42A8D-C9B2-1A82-5F5C-2EA096B115C9}"/>
          </ac:picMkLst>
        </pc:picChg>
        <pc:picChg chg="add mod">
          <ac:chgData name="Mewara, Swati" userId="S::sm1402@exeter.ac.uk::f0eaa0a2-d463-493b-9cf3-be8c791c8e7d" providerId="AD" clId="Web-{C45D9317-D011-4C4A-96C6-8524AA345B02}" dt="2024-01-31T22:56:57.918" v="203"/>
          <ac:picMkLst>
            <pc:docMk/>
            <pc:sldMk cId="3963972695" sldId="300"/>
            <ac:picMk id="3" creationId="{A4347F9F-100B-F024-ABF2-698B21F328B1}"/>
          </ac:picMkLst>
        </pc:picChg>
      </pc:sldChg>
      <pc:sldChg chg="del">
        <pc:chgData name="Mewara, Swati" userId="S::sm1402@exeter.ac.uk::f0eaa0a2-d463-493b-9cf3-be8c791c8e7d" providerId="AD" clId="Web-{C45D9317-D011-4C4A-96C6-8524AA345B02}" dt="2024-01-31T23:54:00.113" v="1150"/>
        <pc:sldMkLst>
          <pc:docMk/>
          <pc:sldMk cId="380803990" sldId="301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1786497976" sldId="302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933688854" sldId="303"/>
        </pc:sldMkLst>
      </pc:sldChg>
      <pc:sldChg chg="new del">
        <pc:chgData name="Mewara, Swati" userId="S::sm1402@exeter.ac.uk::f0eaa0a2-d463-493b-9cf3-be8c791c8e7d" providerId="AD" clId="Web-{C45D9317-D011-4C4A-96C6-8524AA345B02}" dt="2024-01-31T23:27:32.971" v="249"/>
        <pc:sldMkLst>
          <pc:docMk/>
          <pc:sldMk cId="3085053362" sldId="304"/>
        </pc:sldMkLst>
      </pc:sldChg>
      <pc:sldChg chg="addSp delSp modSp new 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4202267841" sldId="305"/>
        </pc:sldMkLst>
        <pc:spChg chg="mod">
          <ac:chgData name="Mewara, Swati" userId="S::sm1402@exeter.ac.uk::f0eaa0a2-d463-493b-9cf3-be8c791c8e7d" providerId="AD" clId="Web-{C45D9317-D011-4C4A-96C6-8524AA345B02}" dt="2024-01-31T23:28:27.004" v="257" actId="20577"/>
          <ac:spMkLst>
            <pc:docMk/>
            <pc:sldMk cId="4202267841" sldId="305"/>
            <ac:spMk id="2" creationId="{66BFA35C-1340-6437-918F-BA1F703A718A}"/>
          </ac:spMkLst>
        </pc:spChg>
        <pc:spChg chg="del mod">
          <ac:chgData name="Mewara, Swati" userId="S::sm1402@exeter.ac.uk::f0eaa0a2-d463-493b-9cf3-be8c791c8e7d" providerId="AD" clId="Web-{C45D9317-D011-4C4A-96C6-8524AA345B02}" dt="2024-01-31T23:26:03.376" v="238"/>
          <ac:spMkLst>
            <pc:docMk/>
            <pc:sldMk cId="4202267841" sldId="305"/>
            <ac:spMk id="3" creationId="{D7AE9419-265F-8609-1C63-C190E4C15CDA}"/>
          </ac:spMkLst>
        </pc:spChg>
        <pc:spChg chg="add del mod">
          <ac:chgData name="Mewara, Swati" userId="S::sm1402@exeter.ac.uk::f0eaa0a2-d463-493b-9cf3-be8c791c8e7d" providerId="AD" clId="Web-{C45D9317-D011-4C4A-96C6-8524AA345B02}" dt="2024-01-31T23:26:54.221" v="244"/>
          <ac:spMkLst>
            <pc:docMk/>
            <pc:sldMk cId="4202267841" sldId="305"/>
            <ac:spMk id="6" creationId="{ABD7BCB6-3F56-BB46-DACB-AC4545988AA1}"/>
          </ac:spMkLst>
        </pc:spChg>
        <pc:picChg chg="add del mod ord">
          <ac:chgData name="Mewara, Swati" userId="S::sm1402@exeter.ac.uk::f0eaa0a2-d463-493b-9cf3-be8c791c8e7d" providerId="AD" clId="Web-{C45D9317-D011-4C4A-96C6-8524AA345B02}" dt="2024-01-31T23:26:52.096" v="243"/>
          <ac:picMkLst>
            <pc:docMk/>
            <pc:sldMk cId="4202267841" sldId="305"/>
            <ac:picMk id="4" creationId="{1780E4A5-2A72-BBDA-04F2-B01217DF9363}"/>
          </ac:picMkLst>
        </pc:picChg>
        <pc:picChg chg="add mod ord">
          <ac:chgData name="Mewara, Swati" userId="S::sm1402@exeter.ac.uk::f0eaa0a2-d463-493b-9cf3-be8c791c8e7d" providerId="AD" clId="Web-{C45D9317-D011-4C4A-96C6-8524AA345B02}" dt="2024-01-31T23:29:28.880" v="263" actId="1076"/>
          <ac:picMkLst>
            <pc:docMk/>
            <pc:sldMk cId="4202267841" sldId="305"/>
            <ac:picMk id="7" creationId="{EE6051FB-CACF-42A6-B584-3BA12A071311}"/>
          </ac:picMkLst>
        </pc:picChg>
        <pc:picChg chg="add del mod">
          <ac:chgData name="Mewara, Swati" userId="S::sm1402@exeter.ac.uk::f0eaa0a2-d463-493b-9cf3-be8c791c8e7d" providerId="AD" clId="Web-{C45D9317-D011-4C4A-96C6-8524AA345B02}" dt="2024-01-31T23:29:24.786" v="262"/>
          <ac:picMkLst>
            <pc:docMk/>
            <pc:sldMk cId="4202267841" sldId="305"/>
            <ac:picMk id="8" creationId="{B3EB6CEE-3077-4903-CB2B-64A31361AFDE}"/>
          </ac:picMkLst>
        </pc:picChg>
      </pc:sldChg>
      <pc:sldChg chg="mod or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3273619145" sldId="306"/>
        </pc:sldMkLst>
      </pc:sldChg>
      <pc:sldChg chg="mod">
        <pc:chgData name="Mewara, Swati" userId="S::sm1402@exeter.ac.uk::f0eaa0a2-d463-493b-9cf3-be8c791c8e7d" providerId="AD" clId="Web-{C45D9317-D011-4C4A-96C6-8524AA345B02}" dt="2024-02-01T00:14:46.217" v="1246"/>
        <pc:sldMkLst>
          <pc:docMk/>
          <pc:sldMk cId="3253545398" sldId="307"/>
        </pc:sldMkLst>
      </pc:sldChg>
      <pc:sldChg chg="modSp new mod ord">
        <pc:chgData name="Mewara, Swati" userId="S::sm1402@exeter.ac.uk::f0eaa0a2-d463-493b-9cf3-be8c791c8e7d" providerId="AD" clId="Web-{C45D9317-D011-4C4A-96C6-8524AA345B02}" dt="2024-02-01T00:34:03.240" v="1444" actId="20577"/>
        <pc:sldMkLst>
          <pc:docMk/>
          <pc:sldMk cId="2669362468" sldId="308"/>
        </pc:sldMkLst>
        <pc:spChg chg="mod">
          <ac:chgData name="Mewara, Swati" userId="S::sm1402@exeter.ac.uk::f0eaa0a2-d463-493b-9cf3-be8c791c8e7d" providerId="AD" clId="Web-{C45D9317-D011-4C4A-96C6-8524AA345B02}" dt="2024-02-01T00:21:01.240" v="1327" actId="20577"/>
          <ac:spMkLst>
            <pc:docMk/>
            <pc:sldMk cId="2669362468" sldId="308"/>
            <ac:spMk id="2" creationId="{2F9C1907-C0F3-71FE-C40C-440D26C06A13}"/>
          </ac:spMkLst>
        </pc:spChg>
        <pc:spChg chg="mod">
          <ac:chgData name="Mewara, Swati" userId="S::sm1402@exeter.ac.uk::f0eaa0a2-d463-493b-9cf3-be8c791c8e7d" providerId="AD" clId="Web-{C45D9317-D011-4C4A-96C6-8524AA345B02}" dt="2024-02-01T00:34:03.240" v="1444" actId="20577"/>
          <ac:spMkLst>
            <pc:docMk/>
            <pc:sldMk cId="2669362468" sldId="308"/>
            <ac:spMk id="3" creationId="{D2521475-BC93-0946-07D1-FB925F8C3BE4}"/>
          </ac:spMkLst>
        </pc:spChg>
      </pc:sldChg>
      <pc:sldChg chg="modSp new mod modClrScheme chgLayout">
        <pc:chgData name="Mewara, Swati" userId="S::sm1402@exeter.ac.uk::f0eaa0a2-d463-493b-9cf3-be8c791c8e7d" providerId="AD" clId="Web-{C45D9317-D011-4C4A-96C6-8524AA345B02}" dt="2024-02-01T00:15:55.921" v="1251" actId="20577"/>
        <pc:sldMkLst>
          <pc:docMk/>
          <pc:sldMk cId="1885532264" sldId="309"/>
        </pc:sldMkLst>
        <pc:spChg chg="mod ord">
          <ac:chgData name="Mewara, Swati" userId="S::sm1402@exeter.ac.uk::f0eaa0a2-d463-493b-9cf3-be8c791c8e7d" providerId="AD" clId="Web-{C45D9317-D011-4C4A-96C6-8524AA345B02}" dt="2024-01-31T23:56:38.960" v="1169"/>
          <ac:spMkLst>
            <pc:docMk/>
            <pc:sldMk cId="1885532264" sldId="309"/>
            <ac:spMk id="2" creationId="{B1D1BF6D-62B2-F085-8B17-4C1CC5F92B24}"/>
          </ac:spMkLst>
        </pc:spChg>
        <pc:spChg chg="mod ord">
          <ac:chgData name="Mewara, Swati" userId="S::sm1402@exeter.ac.uk::f0eaa0a2-d463-493b-9cf3-be8c791c8e7d" providerId="AD" clId="Web-{C45D9317-D011-4C4A-96C6-8524AA345B02}" dt="2024-02-01T00:15:55.921" v="1251" actId="20577"/>
          <ac:spMkLst>
            <pc:docMk/>
            <pc:sldMk cId="1885532264" sldId="309"/>
            <ac:spMk id="3" creationId="{87C8472E-015B-7A74-7216-497CC838476E}"/>
          </ac:spMkLst>
        </pc:spChg>
      </pc:sldChg>
      <pc:sldMasterChg chg="mod setBg modSldLayout">
        <pc:chgData name="Mewara, Swati" userId="S::sm1402@exeter.ac.uk::f0eaa0a2-d463-493b-9cf3-be8c791c8e7d" providerId="AD" clId="Web-{C45D9317-D011-4C4A-96C6-8524AA345B02}" dt="2024-02-01T00:14:46.217" v="1246"/>
        <pc:sldMasterMkLst>
          <pc:docMk/>
          <pc:sldMasterMk cId="1358567732" sldId="2147483648"/>
        </pc:sldMasterMkLst>
        <pc:sldLayoutChg chg="mod">
          <pc:chgData name="Mewara, Swati" userId="S::sm1402@exeter.ac.uk::f0eaa0a2-d463-493b-9cf3-be8c791c8e7d" providerId="AD" clId="Web-{C45D9317-D011-4C4A-96C6-8524AA345B02}" dt="2024-02-01T00:14:46.217" v="1246"/>
          <pc:sldLayoutMkLst>
            <pc:docMk/>
            <pc:sldMasterMk cId="1358567732" sldId="2147483648"/>
            <pc:sldLayoutMk cId="1461393819" sldId="2147483649"/>
          </pc:sldLayoutMkLst>
        </pc:sldLayoutChg>
        <pc:sldLayoutChg chg="mod">
          <pc:chgData name="Mewara, Swati" userId="S::sm1402@exeter.ac.uk::f0eaa0a2-d463-493b-9cf3-be8c791c8e7d" providerId="AD" clId="Web-{C45D9317-D011-4C4A-96C6-8524AA345B02}" dt="2024-02-01T00:14:46.217" v="1246"/>
          <pc:sldLayoutMkLst>
            <pc:docMk/>
            <pc:sldMasterMk cId="1358567732" sldId="2147483648"/>
            <pc:sldLayoutMk cId="3603626186" sldId="2147483650"/>
          </pc:sldLayoutMkLst>
        </pc:sldLayoutChg>
        <pc:sldLayoutChg chg="mod">
          <pc:chgData name="Mewara, Swati" userId="S::sm1402@exeter.ac.uk::f0eaa0a2-d463-493b-9cf3-be8c791c8e7d" providerId="AD" clId="Web-{C45D9317-D011-4C4A-96C6-8524AA345B02}" dt="2024-02-01T00:14:46.217" v="1246"/>
          <pc:sldLayoutMkLst>
            <pc:docMk/>
            <pc:sldMasterMk cId="1358567732" sldId="2147483648"/>
            <pc:sldLayoutMk cId="1860028071" sldId="2147483651"/>
          </pc:sldLayoutMkLst>
        </pc:sldLayoutChg>
        <pc:sldLayoutChg chg="mod">
          <pc:chgData name="Mewara, Swati" userId="S::sm1402@exeter.ac.uk::f0eaa0a2-d463-493b-9cf3-be8c791c8e7d" providerId="AD" clId="Web-{C45D9317-D011-4C4A-96C6-8524AA345B02}" dt="2024-02-01T00:14:46.217" v="1246"/>
          <pc:sldLayoutMkLst>
            <pc:docMk/>
            <pc:sldMasterMk cId="1358567732" sldId="2147483648"/>
            <pc:sldLayoutMk cId="2165723622" sldId="2147483652"/>
          </pc:sldLayoutMkLst>
        </pc:sldLayoutChg>
        <pc:sldLayoutChg chg="mod">
          <pc:chgData name="Mewara, Swati" userId="S::sm1402@exeter.ac.uk::f0eaa0a2-d463-493b-9cf3-be8c791c8e7d" providerId="AD" clId="Web-{C45D9317-D011-4C4A-96C6-8524AA345B02}" dt="2024-02-01T00:14:46.217" v="1246"/>
          <pc:sldLayoutMkLst>
            <pc:docMk/>
            <pc:sldMasterMk cId="1358567732" sldId="2147483648"/>
            <pc:sldLayoutMk cId="4021792221" sldId="2147483653"/>
          </pc:sldLayoutMkLst>
        </pc:sldLayoutChg>
        <pc:sldLayoutChg chg="mod">
          <pc:chgData name="Mewara, Swati" userId="S::sm1402@exeter.ac.uk::f0eaa0a2-d463-493b-9cf3-be8c791c8e7d" providerId="AD" clId="Web-{C45D9317-D011-4C4A-96C6-8524AA345B02}" dt="2024-02-01T00:14:46.217" v="1246"/>
          <pc:sldLayoutMkLst>
            <pc:docMk/>
            <pc:sldMasterMk cId="1358567732" sldId="2147483648"/>
            <pc:sldLayoutMk cId="2255421064" sldId="2147483654"/>
          </pc:sldLayoutMkLst>
        </pc:sldLayoutChg>
        <pc:sldLayoutChg chg="mod">
          <pc:chgData name="Mewara, Swati" userId="S::sm1402@exeter.ac.uk::f0eaa0a2-d463-493b-9cf3-be8c791c8e7d" providerId="AD" clId="Web-{C45D9317-D011-4C4A-96C6-8524AA345B02}" dt="2024-02-01T00:14:46.217" v="1246"/>
          <pc:sldLayoutMkLst>
            <pc:docMk/>
            <pc:sldMasterMk cId="1358567732" sldId="2147483648"/>
            <pc:sldLayoutMk cId="204044649" sldId="2147483655"/>
          </pc:sldLayoutMkLst>
        </pc:sldLayoutChg>
        <pc:sldLayoutChg chg="mod">
          <pc:chgData name="Mewara, Swati" userId="S::sm1402@exeter.ac.uk::f0eaa0a2-d463-493b-9cf3-be8c791c8e7d" providerId="AD" clId="Web-{C45D9317-D011-4C4A-96C6-8524AA345B02}" dt="2024-02-01T00:14:46.217" v="1246"/>
          <pc:sldLayoutMkLst>
            <pc:docMk/>
            <pc:sldMasterMk cId="1358567732" sldId="2147483648"/>
            <pc:sldLayoutMk cId="1636783014" sldId="2147483656"/>
          </pc:sldLayoutMkLst>
        </pc:sldLayoutChg>
        <pc:sldLayoutChg chg="mod">
          <pc:chgData name="Mewara, Swati" userId="S::sm1402@exeter.ac.uk::f0eaa0a2-d463-493b-9cf3-be8c791c8e7d" providerId="AD" clId="Web-{C45D9317-D011-4C4A-96C6-8524AA345B02}" dt="2024-02-01T00:14:46.217" v="1246"/>
          <pc:sldLayoutMkLst>
            <pc:docMk/>
            <pc:sldMasterMk cId="1358567732" sldId="2147483648"/>
            <pc:sldLayoutMk cId="3686900646" sldId="2147483657"/>
          </pc:sldLayoutMkLst>
        </pc:sldLayoutChg>
        <pc:sldLayoutChg chg="mod">
          <pc:chgData name="Mewara, Swati" userId="S::sm1402@exeter.ac.uk::f0eaa0a2-d463-493b-9cf3-be8c791c8e7d" providerId="AD" clId="Web-{C45D9317-D011-4C4A-96C6-8524AA345B02}" dt="2024-02-01T00:14:46.217" v="1246"/>
          <pc:sldLayoutMkLst>
            <pc:docMk/>
            <pc:sldMasterMk cId="1358567732" sldId="2147483648"/>
            <pc:sldLayoutMk cId="2088764595" sldId="2147483658"/>
          </pc:sldLayoutMkLst>
        </pc:sldLayoutChg>
        <pc:sldLayoutChg chg="mod">
          <pc:chgData name="Mewara, Swati" userId="S::sm1402@exeter.ac.uk::f0eaa0a2-d463-493b-9cf3-be8c791c8e7d" providerId="AD" clId="Web-{C45D9317-D011-4C4A-96C6-8524AA345B02}" dt="2024-02-01T00:14:46.217" v="1246"/>
          <pc:sldLayoutMkLst>
            <pc:docMk/>
            <pc:sldMasterMk cId="1358567732" sldId="2147483648"/>
            <pc:sldLayoutMk cId="2670517486" sldId="2147483659"/>
          </pc:sldLayoutMkLst>
        </pc:sldLayoutChg>
      </pc:sldMasterChg>
    </pc:docChg>
  </pc:docChgLst>
  <pc:docChgLst>
    <pc:chgData name="Nam, Ho Woo" userId="S::hn343@exeter.ac.uk::2458107d-ddbf-46bb-893d-6095d0b728fe" providerId="AD" clId="Web-{A0162F40-B9D2-4487-A37C-CA9AD628597B}"/>
    <pc:docChg chg="modSld">
      <pc:chgData name="Nam, Ho Woo" userId="S::hn343@exeter.ac.uk::2458107d-ddbf-46bb-893d-6095d0b728fe" providerId="AD" clId="Web-{A0162F40-B9D2-4487-A37C-CA9AD628597B}" dt="2024-02-01T23:26:44.885" v="90" actId="20577"/>
      <pc:docMkLst>
        <pc:docMk/>
      </pc:docMkLst>
      <pc:sldChg chg="modSp">
        <pc:chgData name="Nam, Ho Woo" userId="S::hn343@exeter.ac.uk::2458107d-ddbf-46bb-893d-6095d0b728fe" providerId="AD" clId="Web-{A0162F40-B9D2-4487-A37C-CA9AD628597B}" dt="2024-02-01T23:22:29.536" v="67" actId="20577"/>
        <pc:sldMkLst>
          <pc:docMk/>
          <pc:sldMk cId="534098124" sldId="268"/>
        </pc:sldMkLst>
        <pc:spChg chg="mod">
          <ac:chgData name="Nam, Ho Woo" userId="S::hn343@exeter.ac.uk::2458107d-ddbf-46bb-893d-6095d0b728fe" providerId="AD" clId="Web-{A0162F40-B9D2-4487-A37C-CA9AD628597B}" dt="2024-02-01T23:22:29.536" v="67" actId="20577"/>
          <ac:spMkLst>
            <pc:docMk/>
            <pc:sldMk cId="534098124" sldId="268"/>
            <ac:spMk id="3" creationId="{7180CDC3-FEB6-ECCA-845F-FD7667CF1368}"/>
          </ac:spMkLst>
        </pc:spChg>
      </pc:sldChg>
      <pc:sldChg chg="modSp">
        <pc:chgData name="Nam, Ho Woo" userId="S::hn343@exeter.ac.uk::2458107d-ddbf-46bb-893d-6095d0b728fe" providerId="AD" clId="Web-{A0162F40-B9D2-4487-A37C-CA9AD628597B}" dt="2024-02-01T23:26:44.885" v="90" actId="20577"/>
        <pc:sldMkLst>
          <pc:docMk/>
          <pc:sldMk cId="188216744" sldId="310"/>
        </pc:sldMkLst>
        <pc:spChg chg="mod">
          <ac:chgData name="Nam, Ho Woo" userId="S::hn343@exeter.ac.uk::2458107d-ddbf-46bb-893d-6095d0b728fe" providerId="AD" clId="Web-{A0162F40-B9D2-4487-A37C-CA9AD628597B}" dt="2024-02-01T23:26:44.885" v="90" actId="20577"/>
          <ac:spMkLst>
            <pc:docMk/>
            <pc:sldMk cId="188216744" sldId="310"/>
            <ac:spMk id="2" creationId="{74CEF9AE-AD27-C8A0-C8DA-2935FB9DF2F5}"/>
          </ac:spMkLst>
        </pc:spChg>
      </pc:sldChg>
    </pc:docChg>
  </pc:docChgLst>
  <pc:docChgLst>
    <pc:chgData name="McIsaac, Liam" userId="S::lm972@exeter.ac.uk::64904127-60ad-4ddd-b4a6-9b77920c4e6a" providerId="AD" clId="Web-{99F2554D-EA82-4517-94C4-607CBEF86285}"/>
    <pc:docChg chg="modSld">
      <pc:chgData name="McIsaac, Liam" userId="S::lm972@exeter.ac.uk::64904127-60ad-4ddd-b4a6-9b77920c4e6a" providerId="AD" clId="Web-{99F2554D-EA82-4517-94C4-607CBEF86285}" dt="2024-02-01T19:45:58.513" v="6"/>
      <pc:docMkLst>
        <pc:docMk/>
      </pc:docMkLst>
      <pc:sldChg chg="delSp">
        <pc:chgData name="McIsaac, Liam" userId="S::lm972@exeter.ac.uk::64904127-60ad-4ddd-b4a6-9b77920c4e6a" providerId="AD" clId="Web-{99F2554D-EA82-4517-94C4-607CBEF86285}" dt="2024-02-01T19:45:31.325" v="0"/>
        <pc:sldMkLst>
          <pc:docMk/>
          <pc:sldMk cId="2650567822" sldId="257"/>
        </pc:sldMkLst>
        <pc:spChg chg="del">
          <ac:chgData name="McIsaac, Liam" userId="S::lm972@exeter.ac.uk::64904127-60ad-4ddd-b4a6-9b77920c4e6a" providerId="AD" clId="Web-{99F2554D-EA82-4517-94C4-607CBEF86285}" dt="2024-02-01T19:45:31.325" v="0"/>
          <ac:spMkLst>
            <pc:docMk/>
            <pc:sldMk cId="2650567822" sldId="257"/>
            <ac:spMk id="6" creationId="{3F91866A-5B68-2496-16FC-5A550C21778B}"/>
          </ac:spMkLst>
        </pc:spChg>
      </pc:sldChg>
      <pc:sldChg chg="delSp">
        <pc:chgData name="McIsaac, Liam" userId="S::lm972@exeter.ac.uk::64904127-60ad-4ddd-b4a6-9b77920c4e6a" providerId="AD" clId="Web-{99F2554D-EA82-4517-94C4-607CBEF86285}" dt="2024-02-01T19:45:35.106" v="1"/>
        <pc:sldMkLst>
          <pc:docMk/>
          <pc:sldMk cId="690317697" sldId="258"/>
        </pc:sldMkLst>
        <pc:spChg chg="del">
          <ac:chgData name="McIsaac, Liam" userId="S::lm972@exeter.ac.uk::64904127-60ad-4ddd-b4a6-9b77920c4e6a" providerId="AD" clId="Web-{99F2554D-EA82-4517-94C4-607CBEF86285}" dt="2024-02-01T19:45:35.106" v="1"/>
          <ac:spMkLst>
            <pc:docMk/>
            <pc:sldMk cId="690317697" sldId="258"/>
            <ac:spMk id="5" creationId="{7619D4B3-8879-3E77-A669-0A261F76F149}"/>
          </ac:spMkLst>
        </pc:spChg>
      </pc:sldChg>
      <pc:sldChg chg="delSp">
        <pc:chgData name="McIsaac, Liam" userId="S::lm972@exeter.ac.uk::64904127-60ad-4ddd-b4a6-9b77920c4e6a" providerId="AD" clId="Web-{99F2554D-EA82-4517-94C4-607CBEF86285}" dt="2024-02-01T19:45:41.622" v="3"/>
        <pc:sldMkLst>
          <pc:docMk/>
          <pc:sldMk cId="2750245897" sldId="260"/>
        </pc:sldMkLst>
        <pc:spChg chg="del">
          <ac:chgData name="McIsaac, Liam" userId="S::lm972@exeter.ac.uk::64904127-60ad-4ddd-b4a6-9b77920c4e6a" providerId="AD" clId="Web-{99F2554D-EA82-4517-94C4-607CBEF86285}" dt="2024-02-01T19:45:41.622" v="3"/>
          <ac:spMkLst>
            <pc:docMk/>
            <pc:sldMk cId="2750245897" sldId="260"/>
            <ac:spMk id="5" creationId="{1432DBFB-5544-F8D5-9A02-1F26A8D5C911}"/>
          </ac:spMkLst>
        </pc:spChg>
      </pc:sldChg>
      <pc:sldChg chg="delSp">
        <pc:chgData name="McIsaac, Liam" userId="S::lm972@exeter.ac.uk::64904127-60ad-4ddd-b4a6-9b77920c4e6a" providerId="AD" clId="Web-{99F2554D-EA82-4517-94C4-607CBEF86285}" dt="2024-02-01T19:45:50.653" v="4"/>
        <pc:sldMkLst>
          <pc:docMk/>
          <pc:sldMk cId="2605821232" sldId="262"/>
        </pc:sldMkLst>
        <pc:spChg chg="del">
          <ac:chgData name="McIsaac, Liam" userId="S::lm972@exeter.ac.uk::64904127-60ad-4ddd-b4a6-9b77920c4e6a" providerId="AD" clId="Web-{99F2554D-EA82-4517-94C4-607CBEF86285}" dt="2024-02-01T19:45:50.653" v="4"/>
          <ac:spMkLst>
            <pc:docMk/>
            <pc:sldMk cId="2605821232" sldId="262"/>
            <ac:spMk id="5" creationId="{4E377313-14E9-CAEA-C8A7-7108A6B4935B}"/>
          </ac:spMkLst>
        </pc:spChg>
      </pc:sldChg>
      <pc:sldChg chg="delSp">
        <pc:chgData name="McIsaac, Liam" userId="S::lm972@exeter.ac.uk::64904127-60ad-4ddd-b4a6-9b77920c4e6a" providerId="AD" clId="Web-{99F2554D-EA82-4517-94C4-607CBEF86285}" dt="2024-02-01T19:45:38.575" v="2"/>
        <pc:sldMkLst>
          <pc:docMk/>
          <pc:sldMk cId="619556200" sldId="267"/>
        </pc:sldMkLst>
        <pc:spChg chg="del">
          <ac:chgData name="McIsaac, Liam" userId="S::lm972@exeter.ac.uk::64904127-60ad-4ddd-b4a6-9b77920c4e6a" providerId="AD" clId="Web-{99F2554D-EA82-4517-94C4-607CBEF86285}" dt="2024-02-01T19:45:38.575" v="2"/>
          <ac:spMkLst>
            <pc:docMk/>
            <pc:sldMk cId="619556200" sldId="267"/>
            <ac:spMk id="5" creationId="{1DD53D70-A906-8E2F-47A3-4C2BAE534372}"/>
          </ac:spMkLst>
        </pc:spChg>
      </pc:sldChg>
      <pc:sldChg chg="delSp">
        <pc:chgData name="McIsaac, Liam" userId="S::lm972@exeter.ac.uk::64904127-60ad-4ddd-b4a6-9b77920c4e6a" providerId="AD" clId="Web-{99F2554D-EA82-4517-94C4-607CBEF86285}" dt="2024-02-01T19:45:55.497" v="5"/>
        <pc:sldMkLst>
          <pc:docMk/>
          <pc:sldMk cId="3358369233" sldId="288"/>
        </pc:sldMkLst>
        <pc:spChg chg="del">
          <ac:chgData name="McIsaac, Liam" userId="S::lm972@exeter.ac.uk::64904127-60ad-4ddd-b4a6-9b77920c4e6a" providerId="AD" clId="Web-{99F2554D-EA82-4517-94C4-607CBEF86285}" dt="2024-02-01T19:45:55.497" v="5"/>
          <ac:spMkLst>
            <pc:docMk/>
            <pc:sldMk cId="3358369233" sldId="288"/>
            <ac:spMk id="5" creationId="{F544E8CC-1F75-CD07-1E50-367A5DB0E391}"/>
          </ac:spMkLst>
        </pc:spChg>
      </pc:sldChg>
      <pc:sldChg chg="delSp">
        <pc:chgData name="McIsaac, Liam" userId="S::lm972@exeter.ac.uk::64904127-60ad-4ddd-b4a6-9b77920c4e6a" providerId="AD" clId="Web-{99F2554D-EA82-4517-94C4-607CBEF86285}" dt="2024-02-01T19:45:58.513" v="6"/>
        <pc:sldMkLst>
          <pc:docMk/>
          <pc:sldMk cId="1430368770" sldId="313"/>
        </pc:sldMkLst>
        <pc:spChg chg="del">
          <ac:chgData name="McIsaac, Liam" userId="S::lm972@exeter.ac.uk::64904127-60ad-4ddd-b4a6-9b77920c4e6a" providerId="AD" clId="Web-{99F2554D-EA82-4517-94C4-607CBEF86285}" dt="2024-02-01T19:45:58.513" v="6"/>
          <ac:spMkLst>
            <pc:docMk/>
            <pc:sldMk cId="1430368770" sldId="313"/>
            <ac:spMk id="7" creationId="{05384FD1-98EF-63AA-0DE1-EC95800D402E}"/>
          </ac:spMkLst>
        </pc:spChg>
      </pc:sldChg>
    </pc:docChg>
  </pc:docChgLst>
  <pc:docChgLst>
    <pc:chgData name="Nam, Ho Woo" userId="S::hn343@exeter.ac.uk::2458107d-ddbf-46bb-893d-6095d0b728fe" providerId="AD" clId="Web-{6D016E25-82E9-4F42-9647-4F23E0120199}"/>
    <pc:docChg chg="addSld delSld modSld">
      <pc:chgData name="Nam, Ho Woo" userId="S::hn343@exeter.ac.uk::2458107d-ddbf-46bb-893d-6095d0b728fe" providerId="AD" clId="Web-{6D016E25-82E9-4F42-9647-4F23E0120199}" dt="2024-01-31T13:35:22.109" v="35"/>
      <pc:docMkLst>
        <pc:docMk/>
      </pc:docMkLst>
      <pc:sldChg chg="modSp add del">
        <pc:chgData name="Nam, Ho Woo" userId="S::hn343@exeter.ac.uk::2458107d-ddbf-46bb-893d-6095d0b728fe" providerId="AD" clId="Web-{6D016E25-82E9-4F42-9647-4F23E0120199}" dt="2024-01-31T13:34:03.920" v="18" actId="20577"/>
        <pc:sldMkLst>
          <pc:docMk/>
          <pc:sldMk cId="2605821232" sldId="262"/>
        </pc:sldMkLst>
        <pc:spChg chg="mod">
          <ac:chgData name="Nam, Ho Woo" userId="S::hn343@exeter.ac.uk::2458107d-ddbf-46bb-893d-6095d0b728fe" providerId="AD" clId="Web-{6D016E25-82E9-4F42-9647-4F23E0120199}" dt="2024-01-31T13:34:03.920" v="18" actId="20577"/>
          <ac:spMkLst>
            <pc:docMk/>
            <pc:sldMk cId="2605821232" sldId="262"/>
            <ac:spMk id="3" creationId="{7180CDC3-FEB6-ECCA-845F-FD7667CF1368}"/>
          </ac:spMkLst>
        </pc:spChg>
      </pc:sldChg>
      <pc:sldChg chg="add del">
        <pc:chgData name="Nam, Ho Woo" userId="S::hn343@exeter.ac.uk::2458107d-ddbf-46bb-893d-6095d0b728fe" providerId="AD" clId="Web-{6D016E25-82E9-4F42-9647-4F23E0120199}" dt="2024-01-31T13:33:42.076" v="11"/>
        <pc:sldMkLst>
          <pc:docMk/>
          <pc:sldMk cId="2216790911" sldId="273"/>
        </pc:sldMkLst>
      </pc:sldChg>
      <pc:sldChg chg="add">
        <pc:chgData name="Nam, Ho Woo" userId="S::hn343@exeter.ac.uk::2458107d-ddbf-46bb-893d-6095d0b728fe" providerId="AD" clId="Web-{6D016E25-82E9-4F42-9647-4F23E0120199}" dt="2024-01-31T13:33:18.544" v="5"/>
        <pc:sldMkLst>
          <pc:docMk/>
          <pc:sldMk cId="1356753145" sldId="280"/>
        </pc:sldMkLst>
      </pc:sldChg>
      <pc:sldChg chg="add">
        <pc:chgData name="Nam, Ho Woo" userId="S::hn343@exeter.ac.uk::2458107d-ddbf-46bb-893d-6095d0b728fe" providerId="AD" clId="Web-{6D016E25-82E9-4F42-9647-4F23E0120199}" dt="2024-01-31T13:33:18.263" v="2"/>
        <pc:sldMkLst>
          <pc:docMk/>
          <pc:sldMk cId="531763800" sldId="281"/>
        </pc:sldMkLst>
      </pc:sldChg>
      <pc:sldChg chg="add">
        <pc:chgData name="Nam, Ho Woo" userId="S::hn343@exeter.ac.uk::2458107d-ddbf-46bb-893d-6095d0b728fe" providerId="AD" clId="Web-{6D016E25-82E9-4F42-9647-4F23E0120199}" dt="2024-01-31T13:33:18.138" v="1"/>
        <pc:sldMkLst>
          <pc:docMk/>
          <pc:sldMk cId="4258568190" sldId="282"/>
        </pc:sldMkLst>
      </pc:sldChg>
      <pc:sldChg chg="add">
        <pc:chgData name="Nam, Ho Woo" userId="S::hn343@exeter.ac.uk::2458107d-ddbf-46bb-893d-6095d0b728fe" providerId="AD" clId="Web-{6D016E25-82E9-4F42-9647-4F23E0120199}" dt="2024-01-31T13:33:17.982" v="0"/>
        <pc:sldMkLst>
          <pc:docMk/>
          <pc:sldMk cId="3477576489" sldId="283"/>
        </pc:sldMkLst>
      </pc:sldChg>
      <pc:sldChg chg="add">
        <pc:chgData name="Nam, Ho Woo" userId="S::hn343@exeter.ac.uk::2458107d-ddbf-46bb-893d-6095d0b728fe" providerId="AD" clId="Web-{6D016E25-82E9-4F42-9647-4F23E0120199}" dt="2024-01-31T13:33:18.325" v="3"/>
        <pc:sldMkLst>
          <pc:docMk/>
          <pc:sldMk cId="451382038" sldId="284"/>
        </pc:sldMkLst>
      </pc:sldChg>
      <pc:sldChg chg="add">
        <pc:chgData name="Nam, Ho Woo" userId="S::hn343@exeter.ac.uk::2458107d-ddbf-46bb-893d-6095d0b728fe" providerId="AD" clId="Web-{6D016E25-82E9-4F42-9647-4F23E0120199}" dt="2024-01-31T13:33:18.388" v="4"/>
        <pc:sldMkLst>
          <pc:docMk/>
          <pc:sldMk cId="1537007395" sldId="285"/>
        </pc:sldMkLst>
      </pc:sldChg>
      <pc:sldChg chg="add">
        <pc:chgData name="Nam, Ho Woo" userId="S::hn343@exeter.ac.uk::2458107d-ddbf-46bb-893d-6095d0b728fe" providerId="AD" clId="Web-{6D016E25-82E9-4F42-9647-4F23E0120199}" dt="2024-01-31T13:33:18.607" v="6"/>
        <pc:sldMkLst>
          <pc:docMk/>
          <pc:sldMk cId="1065468114" sldId="286"/>
        </pc:sldMkLst>
      </pc:sldChg>
      <pc:sldChg chg="add">
        <pc:chgData name="Nam, Ho Woo" userId="S::hn343@exeter.ac.uk::2458107d-ddbf-46bb-893d-6095d0b728fe" providerId="AD" clId="Web-{6D016E25-82E9-4F42-9647-4F23E0120199}" dt="2024-01-31T13:33:18.685" v="7"/>
        <pc:sldMkLst>
          <pc:docMk/>
          <pc:sldMk cId="2344165460" sldId="287"/>
        </pc:sldMkLst>
      </pc:sldChg>
      <pc:sldChg chg="modSp add replId">
        <pc:chgData name="Nam, Ho Woo" userId="S::hn343@exeter.ac.uk::2458107d-ddbf-46bb-893d-6095d0b728fe" providerId="AD" clId="Web-{6D016E25-82E9-4F42-9647-4F23E0120199}" dt="2024-01-31T13:34:43.374" v="25" actId="20577"/>
        <pc:sldMkLst>
          <pc:docMk/>
          <pc:sldMk cId="3358369233" sldId="288"/>
        </pc:sldMkLst>
        <pc:spChg chg="mod">
          <ac:chgData name="Nam, Ho Woo" userId="S::hn343@exeter.ac.uk::2458107d-ddbf-46bb-893d-6095d0b728fe" providerId="AD" clId="Web-{6D016E25-82E9-4F42-9647-4F23E0120199}" dt="2024-01-31T13:34:43.374" v="25" actId="20577"/>
          <ac:spMkLst>
            <pc:docMk/>
            <pc:sldMk cId="3358369233" sldId="288"/>
            <ac:spMk id="3" creationId="{77ADC861-B94E-DB4F-5C9D-7B9C28A7E6A5}"/>
          </ac:spMkLst>
        </pc:spChg>
      </pc:sldChg>
      <pc:sldChg chg="addSp add">
        <pc:chgData name="Nam, Ho Woo" userId="S::hn343@exeter.ac.uk::2458107d-ddbf-46bb-893d-6095d0b728fe" providerId="AD" clId="Web-{6D016E25-82E9-4F42-9647-4F23E0120199}" dt="2024-01-31T13:35:21.641" v="34"/>
        <pc:sldMkLst>
          <pc:docMk/>
          <pc:sldMk cId="1070573963" sldId="289"/>
        </pc:sldMkLst>
        <pc:spChg chg="add">
          <ac:chgData name="Nam, Ho Woo" userId="S::hn343@exeter.ac.uk::2458107d-ddbf-46bb-893d-6095d0b728fe" providerId="AD" clId="Web-{6D016E25-82E9-4F42-9647-4F23E0120199}" dt="2024-01-31T13:35:21.641" v="34"/>
          <ac:spMkLst>
            <pc:docMk/>
            <pc:sldMk cId="1070573963" sldId="289"/>
            <ac:spMk id="5" creationId="{3CE5508D-099B-AA80-AEEE-0DA7FF29268A}"/>
          </ac:spMkLst>
        </pc:spChg>
      </pc:sldChg>
      <pc:sldChg chg="addSp add">
        <pc:chgData name="Nam, Ho Woo" userId="S::hn343@exeter.ac.uk::2458107d-ddbf-46bb-893d-6095d0b728fe" providerId="AD" clId="Web-{6D016E25-82E9-4F42-9647-4F23E0120199}" dt="2024-01-31T13:35:20.641" v="33"/>
        <pc:sldMkLst>
          <pc:docMk/>
          <pc:sldMk cId="4117697190" sldId="290"/>
        </pc:sldMkLst>
        <pc:spChg chg="add">
          <ac:chgData name="Nam, Ho Woo" userId="S::hn343@exeter.ac.uk::2458107d-ddbf-46bb-893d-6095d0b728fe" providerId="AD" clId="Web-{6D016E25-82E9-4F42-9647-4F23E0120199}" dt="2024-01-31T13:35:20.641" v="33"/>
          <ac:spMkLst>
            <pc:docMk/>
            <pc:sldMk cId="4117697190" sldId="290"/>
            <ac:spMk id="5" creationId="{28E1C36A-7A28-8EEF-AAFD-6570EAA852C6}"/>
          </ac:spMkLst>
        </pc:spChg>
      </pc:sldChg>
      <pc:sldChg chg="addSp add">
        <pc:chgData name="Nam, Ho Woo" userId="S::hn343@exeter.ac.uk::2458107d-ddbf-46bb-893d-6095d0b728fe" providerId="AD" clId="Web-{6D016E25-82E9-4F42-9647-4F23E0120199}" dt="2024-01-31T13:35:19.781" v="32"/>
        <pc:sldMkLst>
          <pc:docMk/>
          <pc:sldMk cId="664520235" sldId="291"/>
        </pc:sldMkLst>
        <pc:spChg chg="add">
          <ac:chgData name="Nam, Ho Woo" userId="S::hn343@exeter.ac.uk::2458107d-ddbf-46bb-893d-6095d0b728fe" providerId="AD" clId="Web-{6D016E25-82E9-4F42-9647-4F23E0120199}" dt="2024-01-31T13:35:19.781" v="32"/>
          <ac:spMkLst>
            <pc:docMk/>
            <pc:sldMk cId="664520235" sldId="291"/>
            <ac:spMk id="5" creationId="{C942BD56-0C7A-A4C5-6D24-A9100F582AC7}"/>
          </ac:spMkLst>
        </pc:spChg>
      </pc:sldChg>
      <pc:sldChg chg="addSp add">
        <pc:chgData name="Nam, Ho Woo" userId="S::hn343@exeter.ac.uk::2458107d-ddbf-46bb-893d-6095d0b728fe" providerId="AD" clId="Web-{6D016E25-82E9-4F42-9647-4F23E0120199}" dt="2024-01-31T13:35:22.109" v="35"/>
        <pc:sldMkLst>
          <pc:docMk/>
          <pc:sldMk cId="3835384041" sldId="292"/>
        </pc:sldMkLst>
        <pc:spChg chg="add">
          <ac:chgData name="Nam, Ho Woo" userId="S::hn343@exeter.ac.uk::2458107d-ddbf-46bb-893d-6095d0b728fe" providerId="AD" clId="Web-{6D016E25-82E9-4F42-9647-4F23E0120199}" dt="2024-01-31T13:35:22.109" v="35"/>
          <ac:spMkLst>
            <pc:docMk/>
            <pc:sldMk cId="3835384041" sldId="292"/>
            <ac:spMk id="4" creationId="{A7E86665-5F1C-4A63-4410-9ABA0472377B}"/>
          </ac:spMkLst>
        </pc:spChg>
      </pc:sldChg>
      <pc:sldChg chg="addSp add">
        <pc:chgData name="Nam, Ho Woo" userId="S::hn343@exeter.ac.uk::2458107d-ddbf-46bb-893d-6095d0b728fe" providerId="AD" clId="Web-{6D016E25-82E9-4F42-9647-4F23E0120199}" dt="2024-01-31T13:35:14.172" v="31"/>
        <pc:sldMkLst>
          <pc:docMk/>
          <pc:sldMk cId="3423710954" sldId="293"/>
        </pc:sldMkLst>
        <pc:spChg chg="add">
          <ac:chgData name="Nam, Ho Woo" userId="S::hn343@exeter.ac.uk::2458107d-ddbf-46bb-893d-6095d0b728fe" providerId="AD" clId="Web-{6D016E25-82E9-4F42-9647-4F23E0120199}" dt="2024-01-31T13:35:14.172" v="31"/>
          <ac:spMkLst>
            <pc:docMk/>
            <pc:sldMk cId="3423710954" sldId="293"/>
            <ac:spMk id="5" creationId="{0B3CF6B5-13C5-D142-B632-669BF50F8DE9}"/>
          </ac:spMkLst>
        </pc:spChg>
      </pc:sldChg>
    </pc:docChg>
  </pc:docChgLst>
  <pc:docChgLst>
    <pc:chgData name="Ho Woo Nam" userId="4590b7845ec53ff7" providerId="LiveId" clId="{BD48D181-E76D-4C0E-B8C9-1294DBCA31EE}"/>
    <pc:docChg chg="undo custSel addSld delSld modSld sldOrd">
      <pc:chgData name="Ho Woo Nam" userId="4590b7845ec53ff7" providerId="LiveId" clId="{BD48D181-E76D-4C0E-B8C9-1294DBCA31EE}" dt="2024-01-30T11:04:39.303" v="612" actId="20577"/>
      <pc:docMkLst>
        <pc:docMk/>
      </pc:docMkLst>
      <pc:sldChg chg="modSp mod">
        <pc:chgData name="Ho Woo Nam" userId="4590b7845ec53ff7" providerId="LiveId" clId="{BD48D181-E76D-4C0E-B8C9-1294DBCA31EE}" dt="2024-01-30T10:48:28.300" v="264" actId="20577"/>
        <pc:sldMkLst>
          <pc:docMk/>
          <pc:sldMk cId="2650567822" sldId="257"/>
        </pc:sldMkLst>
        <pc:spChg chg="mod">
          <ac:chgData name="Ho Woo Nam" userId="4590b7845ec53ff7" providerId="LiveId" clId="{BD48D181-E76D-4C0E-B8C9-1294DBCA31EE}" dt="2024-01-30T10:48:28.300" v="264" actId="20577"/>
          <ac:spMkLst>
            <pc:docMk/>
            <pc:sldMk cId="2650567822" sldId="257"/>
            <ac:spMk id="3" creationId="{B4FFD934-A23E-06CD-26C9-4E2E44BC518F}"/>
          </ac:spMkLst>
        </pc:spChg>
      </pc:sldChg>
      <pc:sldChg chg="modSp mod">
        <pc:chgData name="Ho Woo Nam" userId="4590b7845ec53ff7" providerId="LiveId" clId="{BD48D181-E76D-4C0E-B8C9-1294DBCA31EE}" dt="2024-01-30T10:45:58.506" v="141" actId="15"/>
        <pc:sldMkLst>
          <pc:docMk/>
          <pc:sldMk cId="690317697" sldId="258"/>
        </pc:sldMkLst>
        <pc:spChg chg="mod">
          <ac:chgData name="Ho Woo Nam" userId="4590b7845ec53ff7" providerId="LiveId" clId="{BD48D181-E76D-4C0E-B8C9-1294DBCA31EE}" dt="2024-01-30T10:45:58.506" v="141" actId="15"/>
          <ac:spMkLst>
            <pc:docMk/>
            <pc:sldMk cId="690317697" sldId="258"/>
            <ac:spMk id="3" creationId="{562126AE-AC93-2695-6E3E-5ABA4CB4AE09}"/>
          </ac:spMkLst>
        </pc:spChg>
      </pc:sldChg>
      <pc:sldChg chg="modSp mod">
        <pc:chgData name="Ho Woo Nam" userId="4590b7845ec53ff7" providerId="LiveId" clId="{BD48D181-E76D-4C0E-B8C9-1294DBCA31EE}" dt="2024-01-30T11:02:47.790" v="568" actId="20577"/>
        <pc:sldMkLst>
          <pc:docMk/>
          <pc:sldMk cId="3007564695" sldId="261"/>
        </pc:sldMkLst>
        <pc:spChg chg="mod">
          <ac:chgData name="Ho Woo Nam" userId="4590b7845ec53ff7" providerId="LiveId" clId="{BD48D181-E76D-4C0E-B8C9-1294DBCA31EE}" dt="2024-01-30T11:02:47.790" v="568" actId="20577"/>
          <ac:spMkLst>
            <pc:docMk/>
            <pc:sldMk cId="3007564695" sldId="261"/>
            <ac:spMk id="3" creationId="{7180CDC3-FEB6-ECCA-845F-FD7667CF1368}"/>
          </ac:spMkLst>
        </pc:spChg>
      </pc:sldChg>
      <pc:sldChg chg="modSp mod">
        <pc:chgData name="Ho Woo Nam" userId="4590b7845ec53ff7" providerId="LiveId" clId="{BD48D181-E76D-4C0E-B8C9-1294DBCA31EE}" dt="2024-01-30T11:04:39.303" v="612" actId="20577"/>
        <pc:sldMkLst>
          <pc:docMk/>
          <pc:sldMk cId="2605821232" sldId="262"/>
        </pc:sldMkLst>
        <pc:spChg chg="mod">
          <ac:chgData name="Ho Woo Nam" userId="4590b7845ec53ff7" providerId="LiveId" clId="{BD48D181-E76D-4C0E-B8C9-1294DBCA31EE}" dt="2024-01-30T11:04:39.303" v="612" actId="20577"/>
          <ac:spMkLst>
            <pc:docMk/>
            <pc:sldMk cId="2605821232" sldId="262"/>
            <ac:spMk id="3" creationId="{7180CDC3-FEB6-ECCA-845F-FD7667CF1368}"/>
          </ac:spMkLst>
        </pc:spChg>
      </pc:sldChg>
      <pc:sldChg chg="modSp mod">
        <pc:chgData name="Ho Woo Nam" userId="4590b7845ec53ff7" providerId="LiveId" clId="{BD48D181-E76D-4C0E-B8C9-1294DBCA31EE}" dt="2024-01-30T10:46:13.334" v="152" actId="20577"/>
        <pc:sldMkLst>
          <pc:docMk/>
          <pc:sldMk cId="3075829046" sldId="264"/>
        </pc:sldMkLst>
        <pc:spChg chg="mod">
          <ac:chgData name="Ho Woo Nam" userId="4590b7845ec53ff7" providerId="LiveId" clId="{BD48D181-E76D-4C0E-B8C9-1294DBCA31EE}" dt="2024-01-30T10:46:13.334" v="152" actId="20577"/>
          <ac:spMkLst>
            <pc:docMk/>
            <pc:sldMk cId="3075829046" sldId="264"/>
            <ac:spMk id="2" creationId="{6C2E4C06-7F36-31CD-CCEB-E8ECB8AFA6AD}"/>
          </ac:spMkLst>
        </pc:spChg>
      </pc:sldChg>
      <pc:sldChg chg="del">
        <pc:chgData name="Ho Woo Nam" userId="4590b7845ec53ff7" providerId="LiveId" clId="{BD48D181-E76D-4C0E-B8C9-1294DBCA31EE}" dt="2024-01-30T10:47:00.463" v="173" actId="47"/>
        <pc:sldMkLst>
          <pc:docMk/>
          <pc:sldMk cId="2069151822" sldId="265"/>
        </pc:sldMkLst>
      </pc:sldChg>
      <pc:sldChg chg="del">
        <pc:chgData name="Ho Woo Nam" userId="4590b7845ec53ff7" providerId="LiveId" clId="{BD48D181-E76D-4C0E-B8C9-1294DBCA31EE}" dt="2024-01-30T10:47:00.463" v="173" actId="47"/>
        <pc:sldMkLst>
          <pc:docMk/>
          <pc:sldMk cId="4169519319" sldId="266"/>
        </pc:sldMkLst>
      </pc:sldChg>
      <pc:sldChg chg="modSp add mod">
        <pc:chgData name="Ho Woo Nam" userId="4590b7845ec53ff7" providerId="LiveId" clId="{BD48D181-E76D-4C0E-B8C9-1294DBCA31EE}" dt="2024-01-30T10:43:33.647" v="99" actId="20577"/>
        <pc:sldMkLst>
          <pc:docMk/>
          <pc:sldMk cId="619556200" sldId="267"/>
        </pc:sldMkLst>
        <pc:spChg chg="mod">
          <ac:chgData name="Ho Woo Nam" userId="4590b7845ec53ff7" providerId="LiveId" clId="{BD48D181-E76D-4C0E-B8C9-1294DBCA31EE}" dt="2024-01-30T10:43:13.421" v="11" actId="20577"/>
          <ac:spMkLst>
            <pc:docMk/>
            <pc:sldMk cId="619556200" sldId="267"/>
            <ac:spMk id="2" creationId="{B147DABC-06CC-1E21-E542-982B29CE78DD}"/>
          </ac:spMkLst>
        </pc:spChg>
        <pc:spChg chg="mod">
          <ac:chgData name="Ho Woo Nam" userId="4590b7845ec53ff7" providerId="LiveId" clId="{BD48D181-E76D-4C0E-B8C9-1294DBCA31EE}" dt="2024-01-30T10:43:33.647" v="99" actId="20577"/>
          <ac:spMkLst>
            <pc:docMk/>
            <pc:sldMk cId="619556200" sldId="267"/>
            <ac:spMk id="3" creationId="{562126AE-AC93-2695-6E3E-5ABA4CB4AE09}"/>
          </ac:spMkLst>
        </pc:spChg>
      </pc:sldChg>
      <pc:sldChg chg="add">
        <pc:chgData name="Ho Woo Nam" userId="4590b7845ec53ff7" providerId="LiveId" clId="{BD48D181-E76D-4C0E-B8C9-1294DBCA31EE}" dt="2024-01-30T10:46:16.545" v="153"/>
        <pc:sldMkLst>
          <pc:docMk/>
          <pc:sldMk cId="534098124" sldId="268"/>
        </pc:sldMkLst>
      </pc:sldChg>
      <pc:sldChg chg="modSp add mod">
        <pc:chgData name="Ho Woo Nam" userId="4590b7845ec53ff7" providerId="LiveId" clId="{BD48D181-E76D-4C0E-B8C9-1294DBCA31EE}" dt="2024-01-30T10:46:25.955" v="161" actId="20577"/>
        <pc:sldMkLst>
          <pc:docMk/>
          <pc:sldMk cId="3991593291" sldId="269"/>
        </pc:sldMkLst>
        <pc:spChg chg="mod">
          <ac:chgData name="Ho Woo Nam" userId="4590b7845ec53ff7" providerId="LiveId" clId="{BD48D181-E76D-4C0E-B8C9-1294DBCA31EE}" dt="2024-01-30T10:46:25.955" v="161" actId="20577"/>
          <ac:spMkLst>
            <pc:docMk/>
            <pc:sldMk cId="3991593291" sldId="269"/>
            <ac:spMk id="2" creationId="{6C2E4C06-7F36-31CD-CCEB-E8ECB8AFA6AD}"/>
          </ac:spMkLst>
        </pc:spChg>
      </pc:sldChg>
      <pc:sldChg chg="add del">
        <pc:chgData name="Ho Woo Nam" userId="4590b7845ec53ff7" providerId="LiveId" clId="{BD48D181-E76D-4C0E-B8C9-1294DBCA31EE}" dt="2024-01-30T10:46:57.048" v="172" actId="47"/>
        <pc:sldMkLst>
          <pc:docMk/>
          <pc:sldMk cId="3704005776" sldId="270"/>
        </pc:sldMkLst>
      </pc:sldChg>
      <pc:sldChg chg="add del ord">
        <pc:chgData name="Ho Woo Nam" userId="4590b7845ec53ff7" providerId="LiveId" clId="{BD48D181-E76D-4C0E-B8C9-1294DBCA31EE}" dt="2024-01-30T10:46:57.048" v="172" actId="47"/>
        <pc:sldMkLst>
          <pc:docMk/>
          <pc:sldMk cId="3077360577" sldId="271"/>
        </pc:sldMkLst>
      </pc:sldChg>
      <pc:sldChg chg="modSp add mod">
        <pc:chgData name="Ho Woo Nam" userId="4590b7845ec53ff7" providerId="LiveId" clId="{BD48D181-E76D-4C0E-B8C9-1294DBCA31EE}" dt="2024-01-30T10:47:30.673" v="182" actId="20577"/>
        <pc:sldMkLst>
          <pc:docMk/>
          <pc:sldMk cId="2221170450" sldId="272"/>
        </pc:sldMkLst>
        <pc:spChg chg="mod">
          <ac:chgData name="Ho Woo Nam" userId="4590b7845ec53ff7" providerId="LiveId" clId="{BD48D181-E76D-4C0E-B8C9-1294DBCA31EE}" dt="2024-01-30T10:47:30.673" v="182" actId="20577"/>
          <ac:spMkLst>
            <pc:docMk/>
            <pc:sldMk cId="2221170450" sldId="272"/>
            <ac:spMk id="2" creationId="{6C2E4C06-7F36-31CD-CCEB-E8ECB8AFA6AD}"/>
          </ac:spMkLst>
        </pc:spChg>
      </pc:sldChg>
      <pc:sldChg chg="modSp add mod">
        <pc:chgData name="Ho Woo Nam" userId="4590b7845ec53ff7" providerId="LiveId" clId="{BD48D181-E76D-4C0E-B8C9-1294DBCA31EE}" dt="2024-01-30T10:49:08.819" v="296" actId="20577"/>
        <pc:sldMkLst>
          <pc:docMk/>
          <pc:sldMk cId="2216790911" sldId="273"/>
        </pc:sldMkLst>
        <pc:spChg chg="mod">
          <ac:chgData name="Ho Woo Nam" userId="4590b7845ec53ff7" providerId="LiveId" clId="{BD48D181-E76D-4C0E-B8C9-1294DBCA31EE}" dt="2024-01-30T10:48:09.186" v="208" actId="20577"/>
          <ac:spMkLst>
            <pc:docMk/>
            <pc:sldMk cId="2216790911" sldId="273"/>
            <ac:spMk id="2" creationId="{6C2E4C06-7F36-31CD-CCEB-E8ECB8AFA6AD}"/>
          </ac:spMkLst>
        </pc:spChg>
        <pc:spChg chg="mod">
          <ac:chgData name="Ho Woo Nam" userId="4590b7845ec53ff7" providerId="LiveId" clId="{BD48D181-E76D-4C0E-B8C9-1294DBCA31EE}" dt="2024-01-30T10:49:08.819" v="296" actId="20577"/>
          <ac:spMkLst>
            <pc:docMk/>
            <pc:sldMk cId="2216790911" sldId="273"/>
            <ac:spMk id="3" creationId="{7180CDC3-FEB6-ECCA-845F-FD7667CF1368}"/>
          </ac:spMkLst>
        </pc:spChg>
      </pc:sldChg>
    </pc:docChg>
  </pc:docChgLst>
  <pc:docChgLst>
    <pc:chgData name="Mewara, Swati" userId="S::sm1402@exeter.ac.uk::f0eaa0a2-d463-493b-9cf3-be8c791c8e7d" providerId="AD" clId="Web-{2FF96E79-007E-4119-B80F-F8ADA50B58B6}"/>
    <pc:docChg chg="addSld delSld modSld modSection">
      <pc:chgData name="Mewara, Swati" userId="S::sm1402@exeter.ac.uk::f0eaa0a2-d463-493b-9cf3-be8c791c8e7d" providerId="AD" clId="Web-{2FF96E79-007E-4119-B80F-F8ADA50B58B6}" dt="2024-02-01T14:04:00.305" v="401" actId="20577"/>
      <pc:docMkLst>
        <pc:docMk/>
      </pc:docMkLst>
      <pc:sldChg chg="modSp">
        <pc:chgData name="Mewara, Swati" userId="S::sm1402@exeter.ac.uk::f0eaa0a2-d463-493b-9cf3-be8c791c8e7d" providerId="AD" clId="Web-{2FF96E79-007E-4119-B80F-F8ADA50B58B6}" dt="2024-02-01T14:04:00.305" v="401" actId="20577"/>
        <pc:sldMkLst>
          <pc:docMk/>
          <pc:sldMk cId="2750245897" sldId="260"/>
        </pc:sldMkLst>
        <pc:spChg chg="mod">
          <ac:chgData name="Mewara, Swati" userId="S::sm1402@exeter.ac.uk::f0eaa0a2-d463-493b-9cf3-be8c791c8e7d" providerId="AD" clId="Web-{2FF96E79-007E-4119-B80F-F8ADA50B58B6}" dt="2024-02-01T14:04:00.305" v="401" actId="20577"/>
          <ac:spMkLst>
            <pc:docMk/>
            <pc:sldMk cId="2750245897" sldId="260"/>
            <ac:spMk id="3" creationId="{7180CDC3-FEB6-ECCA-845F-FD7667CF1368}"/>
          </ac:spMkLst>
        </pc:spChg>
      </pc:sldChg>
      <pc:sldChg chg="modSp">
        <pc:chgData name="Mewara, Swati" userId="S::sm1402@exeter.ac.uk::f0eaa0a2-d463-493b-9cf3-be8c791c8e7d" providerId="AD" clId="Web-{2FF96E79-007E-4119-B80F-F8ADA50B58B6}" dt="2024-02-01T13:31:48.469" v="4" actId="20577"/>
        <pc:sldMkLst>
          <pc:docMk/>
          <pc:sldMk cId="2221170450" sldId="272"/>
        </pc:sldMkLst>
        <pc:spChg chg="mod">
          <ac:chgData name="Mewara, Swati" userId="S::sm1402@exeter.ac.uk::f0eaa0a2-d463-493b-9cf3-be8c791c8e7d" providerId="AD" clId="Web-{2FF96E79-007E-4119-B80F-F8ADA50B58B6}" dt="2024-02-01T13:31:48.469" v="4" actId="20577"/>
          <ac:spMkLst>
            <pc:docMk/>
            <pc:sldMk cId="2221170450" sldId="272"/>
            <ac:spMk id="2" creationId="{6C2E4C06-7F36-31CD-CCEB-E8ECB8AFA6AD}"/>
          </ac:spMkLst>
        </pc:spChg>
      </pc:sldChg>
      <pc:sldChg chg="modSp">
        <pc:chgData name="Mewara, Swati" userId="S::sm1402@exeter.ac.uk::f0eaa0a2-d463-493b-9cf3-be8c791c8e7d" providerId="AD" clId="Web-{2FF96E79-007E-4119-B80F-F8ADA50B58B6}" dt="2024-02-01T14:00:10.705" v="385" actId="20577"/>
        <pc:sldMkLst>
          <pc:docMk/>
          <pc:sldMk cId="2669362468" sldId="308"/>
        </pc:sldMkLst>
        <pc:spChg chg="mod">
          <ac:chgData name="Mewara, Swati" userId="S::sm1402@exeter.ac.uk::f0eaa0a2-d463-493b-9cf3-be8c791c8e7d" providerId="AD" clId="Web-{2FF96E79-007E-4119-B80F-F8ADA50B58B6}" dt="2024-02-01T14:00:10.705" v="385" actId="20577"/>
          <ac:spMkLst>
            <pc:docMk/>
            <pc:sldMk cId="2669362468" sldId="308"/>
            <ac:spMk id="2" creationId="{2F9C1907-C0F3-71FE-C40C-440D26C06A13}"/>
          </ac:spMkLst>
        </pc:spChg>
      </pc:sldChg>
      <pc:sldChg chg="addSp modSp new">
        <pc:chgData name="Mewara, Swati" userId="S::sm1402@exeter.ac.uk::f0eaa0a2-d463-493b-9cf3-be8c791c8e7d" providerId="AD" clId="Web-{2FF96E79-007E-4119-B80F-F8ADA50B58B6}" dt="2024-02-01T13:37:59.167" v="109" actId="1076"/>
        <pc:sldMkLst>
          <pc:docMk/>
          <pc:sldMk cId="3360990536" sldId="315"/>
        </pc:sldMkLst>
        <pc:spChg chg="mod">
          <ac:chgData name="Mewara, Swati" userId="S::sm1402@exeter.ac.uk::f0eaa0a2-d463-493b-9cf3-be8c791c8e7d" providerId="AD" clId="Web-{2FF96E79-007E-4119-B80F-F8ADA50B58B6}" dt="2024-02-01T13:32:43.345" v="7" actId="20577"/>
          <ac:spMkLst>
            <pc:docMk/>
            <pc:sldMk cId="3360990536" sldId="315"/>
            <ac:spMk id="2" creationId="{8AEF5842-A64C-A947-7787-46085D60ABC3}"/>
          </ac:spMkLst>
        </pc:spChg>
        <pc:spChg chg="mod">
          <ac:chgData name="Mewara, Swati" userId="S::sm1402@exeter.ac.uk::f0eaa0a2-d463-493b-9cf3-be8c791c8e7d" providerId="AD" clId="Web-{2FF96E79-007E-4119-B80F-F8ADA50B58B6}" dt="2024-02-01T13:37:54.432" v="108" actId="20577"/>
          <ac:spMkLst>
            <pc:docMk/>
            <pc:sldMk cId="3360990536" sldId="315"/>
            <ac:spMk id="3" creationId="{69F63A1F-8AD9-CE05-ECA5-533314D72B7A}"/>
          </ac:spMkLst>
        </pc:spChg>
        <pc:picChg chg="add mod">
          <ac:chgData name="Mewara, Swati" userId="S::sm1402@exeter.ac.uk::f0eaa0a2-d463-493b-9cf3-be8c791c8e7d" providerId="AD" clId="Web-{2FF96E79-007E-4119-B80F-F8ADA50B58B6}" dt="2024-02-01T13:37:59.167" v="109" actId="1076"/>
          <ac:picMkLst>
            <pc:docMk/>
            <pc:sldMk cId="3360990536" sldId="315"/>
            <ac:picMk id="4" creationId="{8A04CFB1-DA9E-DFA2-7D70-6D479B64249C}"/>
          </ac:picMkLst>
        </pc:picChg>
      </pc:sldChg>
      <pc:sldChg chg="del">
        <pc:chgData name="Mewara, Swati" userId="S::sm1402@exeter.ac.uk::f0eaa0a2-d463-493b-9cf3-be8c791c8e7d" providerId="AD" clId="Web-{2FF96E79-007E-4119-B80F-F8ADA50B58B6}" dt="2024-02-01T13:31:43.906" v="2"/>
        <pc:sldMkLst>
          <pc:docMk/>
          <pc:sldMk cId="3747653134" sldId="315"/>
        </pc:sldMkLst>
      </pc:sldChg>
      <pc:sldChg chg="addSp delSp modSp new">
        <pc:chgData name="Mewara, Swati" userId="S::sm1402@exeter.ac.uk::f0eaa0a2-d463-493b-9cf3-be8c791c8e7d" providerId="AD" clId="Web-{2FF96E79-007E-4119-B80F-F8ADA50B58B6}" dt="2024-02-01T13:40:15.171" v="149" actId="20577"/>
        <pc:sldMkLst>
          <pc:docMk/>
          <pc:sldMk cId="1981189820" sldId="316"/>
        </pc:sldMkLst>
        <pc:spChg chg="mod">
          <ac:chgData name="Mewara, Swati" userId="S::sm1402@exeter.ac.uk::f0eaa0a2-d463-493b-9cf3-be8c791c8e7d" providerId="AD" clId="Web-{2FF96E79-007E-4119-B80F-F8ADA50B58B6}" dt="2024-02-01T13:40:15.171" v="149" actId="20577"/>
          <ac:spMkLst>
            <pc:docMk/>
            <pc:sldMk cId="1981189820" sldId="316"/>
            <ac:spMk id="2" creationId="{412F0A05-E0DE-397C-21BE-2CAD03161421}"/>
          </ac:spMkLst>
        </pc:spChg>
        <pc:spChg chg="del">
          <ac:chgData name="Mewara, Swati" userId="S::sm1402@exeter.ac.uk::f0eaa0a2-d463-493b-9cf3-be8c791c8e7d" providerId="AD" clId="Web-{2FF96E79-007E-4119-B80F-F8ADA50B58B6}" dt="2024-02-01T13:38:59.903" v="111"/>
          <ac:spMkLst>
            <pc:docMk/>
            <pc:sldMk cId="1981189820" sldId="316"/>
            <ac:spMk id="3" creationId="{D7EF0575-C885-4787-8C69-A43D930DA385}"/>
          </ac:spMkLst>
        </pc:spChg>
        <pc:picChg chg="add mod ord">
          <ac:chgData name="Mewara, Swati" userId="S::sm1402@exeter.ac.uk::f0eaa0a2-d463-493b-9cf3-be8c791c8e7d" providerId="AD" clId="Web-{2FF96E79-007E-4119-B80F-F8ADA50B58B6}" dt="2024-02-01T13:39:56.154" v="121" actId="1076"/>
          <ac:picMkLst>
            <pc:docMk/>
            <pc:sldMk cId="1981189820" sldId="316"/>
            <ac:picMk id="4" creationId="{455292E7-E1D4-ECFC-668A-2F055F3DEDCD}"/>
          </ac:picMkLst>
        </pc:picChg>
        <pc:picChg chg="add mod">
          <ac:chgData name="Mewara, Swati" userId="S::sm1402@exeter.ac.uk::f0eaa0a2-d463-493b-9cf3-be8c791c8e7d" providerId="AD" clId="Web-{2FF96E79-007E-4119-B80F-F8ADA50B58B6}" dt="2024-02-01T13:39:46.826" v="119" actId="1076"/>
          <ac:picMkLst>
            <pc:docMk/>
            <pc:sldMk cId="1981189820" sldId="316"/>
            <ac:picMk id="5" creationId="{85EACF52-AB95-C28D-632C-F1936EDCED3C}"/>
          </ac:picMkLst>
        </pc:picChg>
      </pc:sldChg>
      <pc:sldChg chg="addSp delSp modSp new">
        <pc:chgData name="Mewara, Swati" userId="S::sm1402@exeter.ac.uk::f0eaa0a2-d463-493b-9cf3-be8c791c8e7d" providerId="AD" clId="Web-{2FF96E79-007E-4119-B80F-F8ADA50B58B6}" dt="2024-02-01T14:03:43.180" v="393" actId="14100"/>
        <pc:sldMkLst>
          <pc:docMk/>
          <pc:sldMk cId="1583747452" sldId="317"/>
        </pc:sldMkLst>
        <pc:spChg chg="mod">
          <ac:chgData name="Mewara, Swati" userId="S::sm1402@exeter.ac.uk::f0eaa0a2-d463-493b-9cf3-be8c791c8e7d" providerId="AD" clId="Web-{2FF96E79-007E-4119-B80F-F8ADA50B58B6}" dt="2024-02-01T13:41:14.360" v="171" actId="20577"/>
          <ac:spMkLst>
            <pc:docMk/>
            <pc:sldMk cId="1583747452" sldId="317"/>
            <ac:spMk id="2" creationId="{0E05DA12-3826-1D4E-BEA8-9D0C5DFECA63}"/>
          </ac:spMkLst>
        </pc:spChg>
        <pc:spChg chg="del">
          <ac:chgData name="Mewara, Swati" userId="S::sm1402@exeter.ac.uk::f0eaa0a2-d463-493b-9cf3-be8c791c8e7d" providerId="AD" clId="Web-{2FF96E79-007E-4119-B80F-F8ADA50B58B6}" dt="2024-02-01T13:40:53.218" v="151"/>
          <ac:spMkLst>
            <pc:docMk/>
            <pc:sldMk cId="1583747452" sldId="317"/>
            <ac:spMk id="3" creationId="{98666FB9-D862-9609-375A-49AEE31BC64A}"/>
          </ac:spMkLst>
        </pc:spChg>
        <pc:spChg chg="add mod">
          <ac:chgData name="Mewara, Swati" userId="S::sm1402@exeter.ac.uk::f0eaa0a2-d463-493b-9cf3-be8c791c8e7d" providerId="AD" clId="Web-{2FF96E79-007E-4119-B80F-F8ADA50B58B6}" dt="2024-02-01T13:49:12.014" v="210" actId="1076"/>
          <ac:spMkLst>
            <pc:docMk/>
            <pc:sldMk cId="1583747452" sldId="317"/>
            <ac:spMk id="6" creationId="{E7DF2FDA-9AE7-12C5-66FD-E6DAF50C8E7A}"/>
          </ac:spMkLst>
        </pc:spChg>
        <pc:spChg chg="add mod">
          <ac:chgData name="Mewara, Swati" userId="S::sm1402@exeter.ac.uk::f0eaa0a2-d463-493b-9cf3-be8c791c8e7d" providerId="AD" clId="Web-{2FF96E79-007E-4119-B80F-F8ADA50B58B6}" dt="2024-02-01T13:49:16.280" v="211" actId="1076"/>
          <ac:spMkLst>
            <pc:docMk/>
            <pc:sldMk cId="1583747452" sldId="317"/>
            <ac:spMk id="9" creationId="{19920882-DB40-4F84-9037-AB1850180394}"/>
          </ac:spMkLst>
        </pc:spChg>
        <pc:spChg chg="add del mod">
          <ac:chgData name="Mewara, Swati" userId="S::sm1402@exeter.ac.uk::f0eaa0a2-d463-493b-9cf3-be8c791c8e7d" providerId="AD" clId="Web-{2FF96E79-007E-4119-B80F-F8ADA50B58B6}" dt="2024-02-01T14:03:00.710" v="387"/>
          <ac:spMkLst>
            <pc:docMk/>
            <pc:sldMk cId="1583747452" sldId="317"/>
            <ac:spMk id="11" creationId="{4684F0F0-29DE-0DF0-2A44-F9B03E2E52CC}"/>
          </ac:spMkLst>
        </pc:spChg>
        <pc:spChg chg="add del mod">
          <ac:chgData name="Mewara, Swati" userId="S::sm1402@exeter.ac.uk::f0eaa0a2-d463-493b-9cf3-be8c791c8e7d" providerId="AD" clId="Web-{2FF96E79-007E-4119-B80F-F8ADA50B58B6}" dt="2024-02-01T14:03:32.898" v="391"/>
          <ac:spMkLst>
            <pc:docMk/>
            <pc:sldMk cId="1583747452" sldId="317"/>
            <ac:spMk id="14" creationId="{EBC8AF43-36FA-6DFE-2F08-4840BD6A7891}"/>
          </ac:spMkLst>
        </pc:spChg>
        <pc:picChg chg="add del mod ord">
          <ac:chgData name="Mewara, Swati" userId="S::sm1402@exeter.ac.uk::f0eaa0a2-d463-493b-9cf3-be8c791c8e7d" providerId="AD" clId="Web-{2FF96E79-007E-4119-B80F-F8ADA50B58B6}" dt="2024-02-01T14:02:59.475" v="386"/>
          <ac:picMkLst>
            <pc:docMk/>
            <pc:sldMk cId="1583747452" sldId="317"/>
            <ac:picMk id="4" creationId="{AC0404E9-6C54-D640-BDDC-6FCC1FAC54F9}"/>
          </ac:picMkLst>
        </pc:picChg>
        <pc:picChg chg="add mod">
          <ac:chgData name="Mewara, Swati" userId="S::sm1402@exeter.ac.uk::f0eaa0a2-d463-493b-9cf3-be8c791c8e7d" providerId="AD" clId="Web-{2FF96E79-007E-4119-B80F-F8ADA50B58B6}" dt="2024-02-01T13:49:02.701" v="208" actId="1076"/>
          <ac:picMkLst>
            <pc:docMk/>
            <pc:sldMk cId="1583747452" sldId="317"/>
            <ac:picMk id="5" creationId="{2379E29F-29BE-8938-C007-C14B80F796C3}"/>
          </ac:picMkLst>
        </pc:picChg>
        <pc:picChg chg="add del mod">
          <ac:chgData name="Mewara, Swati" userId="S::sm1402@exeter.ac.uk::f0eaa0a2-d463-493b-9cf3-be8c791c8e7d" providerId="AD" clId="Web-{2FF96E79-007E-4119-B80F-F8ADA50B58B6}" dt="2024-02-01T13:47:38.168" v="187"/>
          <ac:picMkLst>
            <pc:docMk/>
            <pc:sldMk cId="1583747452" sldId="317"/>
            <ac:picMk id="7" creationId="{B201EC18-6E88-30B3-FF80-721110E3E018}"/>
          </ac:picMkLst>
        </pc:picChg>
        <pc:picChg chg="add mod">
          <ac:chgData name="Mewara, Swati" userId="S::sm1402@exeter.ac.uk::f0eaa0a2-d463-493b-9cf3-be8c791c8e7d" providerId="AD" clId="Web-{2FF96E79-007E-4119-B80F-F8ADA50B58B6}" dt="2024-02-01T13:49:07.717" v="209" actId="1076"/>
          <ac:picMkLst>
            <pc:docMk/>
            <pc:sldMk cId="1583747452" sldId="317"/>
            <ac:picMk id="8" creationId="{B8553A63-561A-6C7F-BAAE-14285AF451AE}"/>
          </ac:picMkLst>
        </pc:picChg>
        <pc:picChg chg="add del mod ord">
          <ac:chgData name="Mewara, Swati" userId="S::sm1402@exeter.ac.uk::f0eaa0a2-d463-493b-9cf3-be8c791c8e7d" providerId="AD" clId="Web-{2FF96E79-007E-4119-B80F-F8ADA50B58B6}" dt="2024-02-01T14:03:31.929" v="390"/>
          <ac:picMkLst>
            <pc:docMk/>
            <pc:sldMk cId="1583747452" sldId="317"/>
            <ac:picMk id="12" creationId="{0AED7F37-29E2-8441-5E88-DA5D4230D34C}"/>
          </ac:picMkLst>
        </pc:picChg>
        <pc:picChg chg="add mod ord">
          <ac:chgData name="Mewara, Swati" userId="S::sm1402@exeter.ac.uk::f0eaa0a2-d463-493b-9cf3-be8c791c8e7d" providerId="AD" clId="Web-{2FF96E79-007E-4119-B80F-F8ADA50B58B6}" dt="2024-02-01T14:03:43.180" v="393" actId="14100"/>
          <ac:picMkLst>
            <pc:docMk/>
            <pc:sldMk cId="1583747452" sldId="317"/>
            <ac:picMk id="15" creationId="{3FFB78DA-AE75-73B5-5CD6-5B355DA5EFD6}"/>
          </ac:picMkLst>
        </pc:picChg>
      </pc:sldChg>
      <pc:sldChg chg="addSp delSp modSp new">
        <pc:chgData name="Mewara, Swati" userId="S::sm1402@exeter.ac.uk::f0eaa0a2-d463-493b-9cf3-be8c791c8e7d" providerId="AD" clId="Web-{2FF96E79-007E-4119-B80F-F8ADA50B58B6}" dt="2024-02-01T13:59:46.642" v="383" actId="1076"/>
        <pc:sldMkLst>
          <pc:docMk/>
          <pc:sldMk cId="4197308641" sldId="318"/>
        </pc:sldMkLst>
        <pc:spChg chg="mod">
          <ac:chgData name="Mewara, Swati" userId="S::sm1402@exeter.ac.uk::f0eaa0a2-d463-493b-9cf3-be8c791c8e7d" providerId="AD" clId="Web-{2FF96E79-007E-4119-B80F-F8ADA50B58B6}" dt="2024-02-01T13:50:15.219" v="247" actId="20577"/>
          <ac:spMkLst>
            <pc:docMk/>
            <pc:sldMk cId="4197308641" sldId="318"/>
            <ac:spMk id="2" creationId="{E2298938-7E79-2214-3AB1-2529B843F978}"/>
          </ac:spMkLst>
        </pc:spChg>
        <pc:spChg chg="mod">
          <ac:chgData name="Mewara, Swati" userId="S::sm1402@exeter.ac.uk::f0eaa0a2-d463-493b-9cf3-be8c791c8e7d" providerId="AD" clId="Web-{2FF96E79-007E-4119-B80F-F8ADA50B58B6}" dt="2024-02-01T13:59:23.969" v="382" actId="20577"/>
          <ac:spMkLst>
            <pc:docMk/>
            <pc:sldMk cId="4197308641" sldId="318"/>
            <ac:spMk id="3" creationId="{C96C21C3-8A19-ECAE-0E5F-DE0470F99923}"/>
          </ac:spMkLst>
        </pc:spChg>
        <pc:picChg chg="add del mod">
          <ac:chgData name="Mewara, Swati" userId="S::sm1402@exeter.ac.uk::f0eaa0a2-d463-493b-9cf3-be8c791c8e7d" providerId="AD" clId="Web-{2FF96E79-007E-4119-B80F-F8ADA50B58B6}" dt="2024-02-01T13:55:22.118" v="309"/>
          <ac:picMkLst>
            <pc:docMk/>
            <pc:sldMk cId="4197308641" sldId="318"/>
            <ac:picMk id="4" creationId="{40C0A6A6-93FD-A987-42AF-4BA6A1EA08A4}"/>
          </ac:picMkLst>
        </pc:picChg>
        <pc:picChg chg="add mod">
          <ac:chgData name="Mewara, Swati" userId="S::sm1402@exeter.ac.uk::f0eaa0a2-d463-493b-9cf3-be8c791c8e7d" providerId="AD" clId="Web-{2FF96E79-007E-4119-B80F-F8ADA50B58B6}" dt="2024-02-01T13:59:46.642" v="383" actId="1076"/>
          <ac:picMkLst>
            <pc:docMk/>
            <pc:sldMk cId="4197308641" sldId="318"/>
            <ac:picMk id="5" creationId="{BEA137F3-B167-7809-D831-C9260021F5C1}"/>
          </ac:picMkLst>
        </pc:picChg>
        <pc:picChg chg="add del mod">
          <ac:chgData name="Mewara, Swati" userId="S::sm1402@exeter.ac.uk::f0eaa0a2-d463-493b-9cf3-be8c791c8e7d" providerId="AD" clId="Web-{2FF96E79-007E-4119-B80F-F8ADA50B58B6}" dt="2024-02-01T13:54:40.648" v="304"/>
          <ac:picMkLst>
            <pc:docMk/>
            <pc:sldMk cId="4197308641" sldId="318"/>
            <ac:picMk id="6" creationId="{88C8575F-EBD6-AB9F-41A7-0BF79065BF91}"/>
          </ac:picMkLst>
        </pc:picChg>
        <pc:picChg chg="add del mod">
          <ac:chgData name="Mewara, Swati" userId="S::sm1402@exeter.ac.uk::f0eaa0a2-d463-493b-9cf3-be8c791c8e7d" providerId="AD" clId="Web-{2FF96E79-007E-4119-B80F-F8ADA50B58B6}" dt="2024-02-01T13:56:34.058" v="315"/>
          <ac:picMkLst>
            <pc:docMk/>
            <pc:sldMk cId="4197308641" sldId="318"/>
            <ac:picMk id="7" creationId="{F4C38973-AFF5-A5BD-AB69-B7895BABEA24}"/>
          </ac:picMkLst>
        </pc:picChg>
        <pc:picChg chg="add mod">
          <ac:chgData name="Mewara, Swati" userId="S::sm1402@exeter.ac.uk::f0eaa0a2-d463-493b-9cf3-be8c791c8e7d" providerId="AD" clId="Web-{2FF96E79-007E-4119-B80F-F8ADA50B58B6}" dt="2024-02-01T13:56:56.934" v="322" actId="14100"/>
          <ac:picMkLst>
            <pc:docMk/>
            <pc:sldMk cId="4197308641" sldId="318"/>
            <ac:picMk id="8" creationId="{3F75FF26-F807-412B-6437-7E3C04AAD756}"/>
          </ac:picMkLst>
        </pc:picChg>
      </pc:sldChg>
    </pc:docChg>
  </pc:docChgLst>
  <pc:docChgLst>
    <pc:chgData name="Nam, Ho Woo" userId="S::hn343@exeter.ac.uk::2458107d-ddbf-46bb-893d-6095d0b728fe" providerId="AD" clId="Web-{596A5AF9-EFAC-46D7-A7D1-1B3F92347B03}"/>
    <pc:docChg chg="modSld">
      <pc:chgData name="Nam, Ho Woo" userId="S::hn343@exeter.ac.uk::2458107d-ddbf-46bb-893d-6095d0b728fe" providerId="AD" clId="Web-{596A5AF9-EFAC-46D7-A7D1-1B3F92347B03}" dt="2024-02-01T19:41:35.127" v="90" actId="1076"/>
      <pc:docMkLst>
        <pc:docMk/>
      </pc:docMkLst>
      <pc:sldChg chg="modSp">
        <pc:chgData name="Nam, Ho Woo" userId="S::hn343@exeter.ac.uk::2458107d-ddbf-46bb-893d-6095d0b728fe" providerId="AD" clId="Web-{596A5AF9-EFAC-46D7-A7D1-1B3F92347B03}" dt="2024-02-01T19:39:25.936" v="78"/>
        <pc:sldMkLst>
          <pc:docMk/>
          <pc:sldMk cId="3358369233" sldId="288"/>
        </pc:sldMkLst>
        <pc:spChg chg="mod">
          <ac:chgData name="Nam, Ho Woo" userId="S::hn343@exeter.ac.uk::2458107d-ddbf-46bb-893d-6095d0b728fe" providerId="AD" clId="Web-{596A5AF9-EFAC-46D7-A7D1-1B3F92347B03}" dt="2024-02-01T19:35:49.602" v="20" actId="20577"/>
          <ac:spMkLst>
            <pc:docMk/>
            <pc:sldMk cId="3358369233" sldId="288"/>
            <ac:spMk id="3" creationId="{86CAE482-35FA-D41C-9A68-D86B0D108EF1}"/>
          </ac:spMkLst>
        </pc:spChg>
        <pc:graphicFrameChg chg="mod modGraphic">
          <ac:chgData name="Nam, Ho Woo" userId="S::hn343@exeter.ac.uk::2458107d-ddbf-46bb-893d-6095d0b728fe" providerId="AD" clId="Web-{596A5AF9-EFAC-46D7-A7D1-1B3F92347B03}" dt="2024-02-01T19:39:25.936" v="78"/>
          <ac:graphicFrameMkLst>
            <pc:docMk/>
            <pc:sldMk cId="3358369233" sldId="288"/>
            <ac:graphicFrameMk id="6" creationId="{E78B390B-3011-FCE1-3C2C-0964B745F2AE}"/>
          </ac:graphicFrameMkLst>
        </pc:graphicFrameChg>
        <pc:picChg chg="mod">
          <ac:chgData name="Nam, Ho Woo" userId="S::hn343@exeter.ac.uk::2458107d-ddbf-46bb-893d-6095d0b728fe" providerId="AD" clId="Web-{596A5AF9-EFAC-46D7-A7D1-1B3F92347B03}" dt="2024-02-01T19:37:09.323" v="38" actId="1076"/>
          <ac:picMkLst>
            <pc:docMk/>
            <pc:sldMk cId="3358369233" sldId="288"/>
            <ac:picMk id="7" creationId="{3EA46A5C-441B-A6A9-D645-4C6436FEAE6A}"/>
          </ac:picMkLst>
        </pc:picChg>
      </pc:sldChg>
      <pc:sldChg chg="modSp">
        <pc:chgData name="Nam, Ho Woo" userId="S::hn343@exeter.ac.uk::2458107d-ddbf-46bb-893d-6095d0b728fe" providerId="AD" clId="Web-{596A5AF9-EFAC-46D7-A7D1-1B3F92347B03}" dt="2024-02-01T19:41:35.127" v="90" actId="1076"/>
        <pc:sldMkLst>
          <pc:docMk/>
          <pc:sldMk cId="188216744" sldId="310"/>
        </pc:sldMkLst>
        <pc:spChg chg="mod">
          <ac:chgData name="Nam, Ho Woo" userId="S::hn343@exeter.ac.uk::2458107d-ddbf-46bb-893d-6095d0b728fe" providerId="AD" clId="Web-{596A5AF9-EFAC-46D7-A7D1-1B3F92347B03}" dt="2024-02-01T19:39:17.983" v="66" actId="1076"/>
          <ac:spMkLst>
            <pc:docMk/>
            <pc:sldMk cId="188216744" sldId="310"/>
            <ac:spMk id="2" creationId="{74CEF9AE-AD27-C8A0-C8DA-2935FB9DF2F5}"/>
          </ac:spMkLst>
        </pc:spChg>
        <pc:spChg chg="mod">
          <ac:chgData name="Nam, Ho Woo" userId="S::hn343@exeter.ac.uk::2458107d-ddbf-46bb-893d-6095d0b728fe" providerId="AD" clId="Web-{596A5AF9-EFAC-46D7-A7D1-1B3F92347B03}" dt="2024-02-01T19:41:35.127" v="89" actId="1076"/>
          <ac:spMkLst>
            <pc:docMk/>
            <pc:sldMk cId="188216744" sldId="310"/>
            <ac:spMk id="4" creationId="{1D2F522A-0050-6C6B-3B35-D53A90722737}"/>
          </ac:spMkLst>
        </pc:spChg>
        <pc:spChg chg="mod">
          <ac:chgData name="Nam, Ho Woo" userId="S::hn343@exeter.ac.uk::2458107d-ddbf-46bb-893d-6095d0b728fe" providerId="AD" clId="Web-{596A5AF9-EFAC-46D7-A7D1-1B3F92347B03}" dt="2024-02-01T19:41:35.127" v="90" actId="1076"/>
          <ac:spMkLst>
            <pc:docMk/>
            <pc:sldMk cId="188216744" sldId="310"/>
            <ac:spMk id="5" creationId="{EA0B86CD-8350-56C9-9B3D-B1672A8CED0B}"/>
          </ac:spMkLst>
        </pc:spChg>
        <pc:picChg chg="mod">
          <ac:chgData name="Nam, Ho Woo" userId="S::hn343@exeter.ac.uk::2458107d-ddbf-46bb-893d-6095d0b728fe" providerId="AD" clId="Web-{596A5AF9-EFAC-46D7-A7D1-1B3F92347B03}" dt="2024-02-01T19:41:35.127" v="88" actId="1076"/>
          <ac:picMkLst>
            <pc:docMk/>
            <pc:sldMk cId="188216744" sldId="310"/>
            <ac:picMk id="3" creationId="{59D391E5-E7C0-0B32-D006-1F5BAF2A392C}"/>
          </ac:picMkLst>
        </pc:picChg>
        <pc:picChg chg="mod">
          <ac:chgData name="Nam, Ho Woo" userId="S::hn343@exeter.ac.uk::2458107d-ddbf-46bb-893d-6095d0b728fe" providerId="AD" clId="Web-{596A5AF9-EFAC-46D7-A7D1-1B3F92347B03}" dt="2024-02-01T19:41:35.111" v="87" actId="1076"/>
          <ac:picMkLst>
            <pc:docMk/>
            <pc:sldMk cId="188216744" sldId="310"/>
            <ac:picMk id="9" creationId="{8E07FA37-0950-6794-64AC-EDC06E157D25}"/>
          </ac:picMkLst>
        </pc:picChg>
      </pc:sldChg>
      <pc:sldChg chg="modSp">
        <pc:chgData name="Nam, Ho Woo" userId="S::hn343@exeter.ac.uk::2458107d-ddbf-46bb-893d-6095d0b728fe" providerId="AD" clId="Web-{596A5AF9-EFAC-46D7-A7D1-1B3F92347B03}" dt="2024-02-01T19:38:36.091" v="44" actId="20577"/>
        <pc:sldMkLst>
          <pc:docMk/>
          <pc:sldMk cId="1430368770" sldId="313"/>
        </pc:sldMkLst>
        <pc:spChg chg="mod">
          <ac:chgData name="Nam, Ho Woo" userId="S::hn343@exeter.ac.uk::2458107d-ddbf-46bb-893d-6095d0b728fe" providerId="AD" clId="Web-{596A5AF9-EFAC-46D7-A7D1-1B3F92347B03}" dt="2024-02-01T19:38:36.091" v="44" actId="20577"/>
          <ac:spMkLst>
            <pc:docMk/>
            <pc:sldMk cId="1430368770" sldId="313"/>
            <ac:spMk id="3" creationId="{A9BF951D-862B-A1D0-DF57-497D5061C607}"/>
          </ac:spMkLst>
        </pc:spChg>
        <pc:picChg chg="mod">
          <ac:chgData name="Nam, Ho Woo" userId="S::hn343@exeter.ac.uk::2458107d-ddbf-46bb-893d-6095d0b728fe" providerId="AD" clId="Web-{596A5AF9-EFAC-46D7-A7D1-1B3F92347B03}" dt="2024-02-01T19:37:06.698" v="37" actId="1076"/>
          <ac:picMkLst>
            <pc:docMk/>
            <pc:sldMk cId="1430368770" sldId="313"/>
            <ac:picMk id="4" creationId="{B0554609-59ED-5B04-6757-C7451440C06E}"/>
          </ac:picMkLst>
        </pc:picChg>
      </pc:sldChg>
    </pc:docChg>
  </pc:docChgLst>
  <pc:docChgLst>
    <pc:chgData name="McIsaac, Liam" userId="S::lm972@exeter.ac.uk::64904127-60ad-4ddd-b4a6-9b77920c4e6a" providerId="AD" clId="Web-{29774FD2-B68D-465A-9B18-BC0D0512439E}"/>
    <pc:docChg chg="addSld delSld modSld sldOrd modSection">
      <pc:chgData name="McIsaac, Liam" userId="S::lm972@exeter.ac.uk::64904127-60ad-4ddd-b4a6-9b77920c4e6a" providerId="AD" clId="Web-{29774FD2-B68D-465A-9B18-BC0D0512439E}" dt="2024-02-01T19:43:55.194" v="3017" actId="20577"/>
      <pc:docMkLst>
        <pc:docMk/>
      </pc:docMkLst>
      <pc:sldChg chg="modSp">
        <pc:chgData name="McIsaac, Liam" userId="S::lm972@exeter.ac.uk::64904127-60ad-4ddd-b4a6-9b77920c4e6a" providerId="AD" clId="Web-{29774FD2-B68D-465A-9B18-BC0D0512439E}" dt="2024-02-01T19:43:55.194" v="3017" actId="20577"/>
        <pc:sldMkLst>
          <pc:docMk/>
          <pc:sldMk cId="2650567822" sldId="257"/>
        </pc:sldMkLst>
        <pc:spChg chg="mod">
          <ac:chgData name="McIsaac, Liam" userId="S::lm972@exeter.ac.uk::64904127-60ad-4ddd-b4a6-9b77920c4e6a" providerId="AD" clId="Web-{29774FD2-B68D-465A-9B18-BC0D0512439E}" dt="2024-02-01T19:30:16.248" v="2996" actId="20577"/>
          <ac:spMkLst>
            <pc:docMk/>
            <pc:sldMk cId="2650567822" sldId="257"/>
            <ac:spMk id="3" creationId="{B4FFD934-A23E-06CD-26C9-4E2E44BC518F}"/>
          </ac:spMkLst>
        </pc:spChg>
        <pc:spChg chg="mod">
          <ac:chgData name="McIsaac, Liam" userId="S::lm972@exeter.ac.uk::64904127-60ad-4ddd-b4a6-9b77920c4e6a" providerId="AD" clId="Web-{29774FD2-B68D-465A-9B18-BC0D0512439E}" dt="2024-02-01T19:43:55.194" v="3017" actId="20577"/>
          <ac:spMkLst>
            <pc:docMk/>
            <pc:sldMk cId="2650567822" sldId="257"/>
            <ac:spMk id="6" creationId="{3F91866A-5B68-2496-16FC-5A550C21778B}"/>
          </ac:spMkLst>
        </pc:spChg>
      </pc:sldChg>
      <pc:sldChg chg="modSp">
        <pc:chgData name="McIsaac, Liam" userId="S::lm972@exeter.ac.uk::64904127-60ad-4ddd-b4a6-9b77920c4e6a" providerId="AD" clId="Web-{29774FD2-B68D-465A-9B18-BC0D0512439E}" dt="2024-02-01T15:04:11.503" v="118" actId="20577"/>
        <pc:sldMkLst>
          <pc:docMk/>
          <pc:sldMk cId="690317697" sldId="258"/>
        </pc:sldMkLst>
        <pc:spChg chg="mod">
          <ac:chgData name="McIsaac, Liam" userId="S::lm972@exeter.ac.uk::64904127-60ad-4ddd-b4a6-9b77920c4e6a" providerId="AD" clId="Web-{29774FD2-B68D-465A-9B18-BC0D0512439E}" dt="2024-02-01T15:04:11.503" v="118" actId="20577"/>
          <ac:spMkLst>
            <pc:docMk/>
            <pc:sldMk cId="690317697" sldId="258"/>
            <ac:spMk id="3" creationId="{562126AE-AC93-2695-6E3E-5ABA4CB4AE09}"/>
          </ac:spMkLst>
        </pc:spChg>
      </pc:sldChg>
      <pc:sldChg chg="modSp">
        <pc:chgData name="McIsaac, Liam" userId="S::lm972@exeter.ac.uk::64904127-60ad-4ddd-b4a6-9b77920c4e6a" providerId="AD" clId="Web-{29774FD2-B68D-465A-9B18-BC0D0512439E}" dt="2024-02-01T15:03:33.361" v="117" actId="20577"/>
        <pc:sldMkLst>
          <pc:docMk/>
          <pc:sldMk cId="2750245897" sldId="260"/>
        </pc:sldMkLst>
        <pc:spChg chg="mod">
          <ac:chgData name="McIsaac, Liam" userId="S::lm972@exeter.ac.uk::64904127-60ad-4ddd-b4a6-9b77920c4e6a" providerId="AD" clId="Web-{29774FD2-B68D-465A-9B18-BC0D0512439E}" dt="2024-02-01T15:03:33.361" v="117" actId="20577"/>
          <ac:spMkLst>
            <pc:docMk/>
            <pc:sldMk cId="2750245897" sldId="260"/>
            <ac:spMk id="3" creationId="{7180CDC3-FEB6-ECCA-845F-FD7667CF1368}"/>
          </ac:spMkLst>
        </pc:spChg>
      </pc:sldChg>
      <pc:sldChg chg="modSp">
        <pc:chgData name="McIsaac, Liam" userId="S::lm972@exeter.ac.uk::64904127-60ad-4ddd-b4a6-9b77920c4e6a" providerId="AD" clId="Web-{29774FD2-B68D-465A-9B18-BC0D0512439E}" dt="2024-02-01T14:57:34.741" v="83" actId="20577"/>
        <pc:sldMkLst>
          <pc:docMk/>
          <pc:sldMk cId="619556200" sldId="267"/>
        </pc:sldMkLst>
        <pc:spChg chg="mod">
          <ac:chgData name="McIsaac, Liam" userId="S::lm972@exeter.ac.uk::64904127-60ad-4ddd-b4a6-9b77920c4e6a" providerId="AD" clId="Web-{29774FD2-B68D-465A-9B18-BC0D0512439E}" dt="2024-02-01T14:57:34.741" v="83" actId="20577"/>
          <ac:spMkLst>
            <pc:docMk/>
            <pc:sldMk cId="619556200" sldId="267"/>
            <ac:spMk id="5" creationId="{1DD53D70-A906-8E2F-47A3-4C2BAE534372}"/>
          </ac:spMkLst>
        </pc:spChg>
      </pc:sldChg>
      <pc:sldChg chg="modSp">
        <pc:chgData name="McIsaac, Liam" userId="S::lm972@exeter.ac.uk::64904127-60ad-4ddd-b4a6-9b77920c4e6a" providerId="AD" clId="Web-{29774FD2-B68D-465A-9B18-BC0D0512439E}" dt="2024-02-01T16:14:28.114" v="301" actId="20577"/>
        <pc:sldMkLst>
          <pc:docMk/>
          <pc:sldMk cId="534098124" sldId="268"/>
        </pc:sldMkLst>
        <pc:spChg chg="mod">
          <ac:chgData name="McIsaac, Liam" userId="S::lm972@exeter.ac.uk::64904127-60ad-4ddd-b4a6-9b77920c4e6a" providerId="AD" clId="Web-{29774FD2-B68D-465A-9B18-BC0D0512439E}" dt="2024-02-01T16:14:28.114" v="301" actId="20577"/>
          <ac:spMkLst>
            <pc:docMk/>
            <pc:sldMk cId="534098124" sldId="268"/>
            <ac:spMk id="3" creationId="{7180CDC3-FEB6-ECCA-845F-FD7667CF1368}"/>
          </ac:spMkLst>
        </pc:spChg>
      </pc:sldChg>
      <pc:sldChg chg="addSp delSp modSp ord modNotes">
        <pc:chgData name="McIsaac, Liam" userId="S::lm972@exeter.ac.uk::64904127-60ad-4ddd-b4a6-9b77920c4e6a" providerId="AD" clId="Web-{29774FD2-B68D-465A-9B18-BC0D0512439E}" dt="2024-02-01T19:04:32.168" v="2990"/>
        <pc:sldMkLst>
          <pc:docMk/>
          <pc:sldMk cId="2216790911" sldId="273"/>
        </pc:sldMkLst>
        <pc:spChg chg="mod">
          <ac:chgData name="McIsaac, Liam" userId="S::lm972@exeter.ac.uk::64904127-60ad-4ddd-b4a6-9b77920c4e6a" providerId="AD" clId="Web-{29774FD2-B68D-465A-9B18-BC0D0512439E}" dt="2024-02-01T18:23:25.439" v="1814" actId="1076"/>
          <ac:spMkLst>
            <pc:docMk/>
            <pc:sldMk cId="2216790911" sldId="273"/>
            <ac:spMk id="2" creationId="{6C2E4C06-7F36-31CD-CCEB-E8ECB8AFA6AD}"/>
          </ac:spMkLst>
        </pc:spChg>
        <pc:spChg chg="del mod">
          <ac:chgData name="McIsaac, Liam" userId="S::lm972@exeter.ac.uk::64904127-60ad-4ddd-b4a6-9b77920c4e6a" providerId="AD" clId="Web-{29774FD2-B68D-465A-9B18-BC0D0512439E}" dt="2024-02-01T16:31:38.973" v="314"/>
          <ac:spMkLst>
            <pc:docMk/>
            <pc:sldMk cId="2216790911" sldId="273"/>
            <ac:spMk id="3" creationId="{7180CDC3-FEB6-ECCA-845F-FD7667CF1368}"/>
          </ac:spMkLst>
        </pc:spChg>
        <pc:spChg chg="del">
          <ac:chgData name="McIsaac, Liam" userId="S::lm972@exeter.ac.uk::64904127-60ad-4ddd-b4a6-9b77920c4e6a" providerId="AD" clId="Web-{29774FD2-B68D-465A-9B18-BC0D0512439E}" dt="2024-02-01T17:34:17.882" v="1266"/>
          <ac:spMkLst>
            <pc:docMk/>
            <pc:sldMk cId="2216790911" sldId="273"/>
            <ac:spMk id="5" creationId="{91DD8775-6899-1B4E-0744-B0A112C4556A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6:32:12.693" v="315"/>
          <ac:spMkLst>
            <pc:docMk/>
            <pc:sldMk cId="2216790911" sldId="273"/>
            <ac:spMk id="6" creationId="{B6CFD979-7BEA-9E66-AD03-703FA5AF46AC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7:28:00.090" v="1186"/>
          <ac:spMkLst>
            <pc:docMk/>
            <pc:sldMk cId="2216790911" sldId="273"/>
            <ac:spMk id="9" creationId="{C8A28A93-5D84-0086-0F75-955223DAB5EC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7:27:55.355" v="1180"/>
          <ac:spMkLst>
            <pc:docMk/>
            <pc:sldMk cId="2216790911" sldId="273"/>
            <ac:spMk id="10" creationId="{3E9D25C3-F4D3-6D6F-F410-DCA21C94879A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1:14.045" v="1801"/>
          <ac:spMkLst>
            <pc:docMk/>
            <pc:sldMk cId="2216790911" sldId="273"/>
            <ac:spMk id="13" creationId="{322738D5-93CB-3C74-2C28-9FA515723D7B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1:10.763" v="1800"/>
          <ac:spMkLst>
            <pc:docMk/>
            <pc:sldMk cId="2216790911" sldId="273"/>
            <ac:spMk id="14" creationId="{F3D9B003-F13C-D122-2712-1FAD1DF67C14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1:06.091" v="1798"/>
          <ac:spMkLst>
            <pc:docMk/>
            <pc:sldMk cId="2216790911" sldId="273"/>
            <ac:spMk id="16" creationId="{7E68B34D-75C0-EAB4-5EB8-650A6894C907}"/>
          </ac:spMkLst>
        </pc:spChg>
        <pc:spChg chg="add mod">
          <ac:chgData name="McIsaac, Liam" userId="S::lm972@exeter.ac.uk::64904127-60ad-4ddd-b4a6-9b77920c4e6a" providerId="AD" clId="Web-{29774FD2-B68D-465A-9B18-BC0D0512439E}" dt="2024-02-01T18:23:32.064" v="1816" actId="1076"/>
          <ac:spMkLst>
            <pc:docMk/>
            <pc:sldMk cId="2216790911" sldId="273"/>
            <ac:spMk id="17" creationId="{C0194DC0-2991-3BB2-FA42-22DB0F5CA18C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10:24.291" v="1757" actId="14100"/>
          <ac:spMkLst>
            <pc:docMk/>
            <pc:sldMk cId="2216790911" sldId="273"/>
            <ac:spMk id="18" creationId="{61CA1209-BDC4-08A3-AD69-4AA6973CFDB0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1:08.310" v="1799"/>
          <ac:spMkLst>
            <pc:docMk/>
            <pc:sldMk cId="2216790911" sldId="273"/>
            <ac:spMk id="19" creationId="{ADDC9843-DBF9-5A05-084E-A3650C6F495A}"/>
          </ac:spMkLst>
        </pc:spChg>
        <pc:spChg chg="add mod">
          <ac:chgData name="McIsaac, Liam" userId="S::lm972@exeter.ac.uk::64904127-60ad-4ddd-b4a6-9b77920c4e6a" providerId="AD" clId="Web-{29774FD2-B68D-465A-9B18-BC0D0512439E}" dt="2024-02-01T18:23:32.064" v="1817" actId="1076"/>
          <ac:spMkLst>
            <pc:docMk/>
            <pc:sldMk cId="2216790911" sldId="273"/>
            <ac:spMk id="20" creationId="{DF667894-12AE-2740-8D9A-A6E5927917B8}"/>
          </ac:spMkLst>
        </pc:spChg>
        <pc:spChg chg="add mod">
          <ac:chgData name="McIsaac, Liam" userId="S::lm972@exeter.ac.uk::64904127-60ad-4ddd-b4a6-9b77920c4e6a" providerId="AD" clId="Web-{29774FD2-B68D-465A-9B18-BC0D0512439E}" dt="2024-02-01T18:23:32.080" v="1818" actId="1076"/>
          <ac:spMkLst>
            <pc:docMk/>
            <pc:sldMk cId="2216790911" sldId="273"/>
            <ac:spMk id="21" creationId="{956F72C6-931B-8E1D-9AC2-BC01F3633F97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3:22.502" v="1811"/>
          <ac:spMkLst>
            <pc:docMk/>
            <pc:sldMk cId="2216790911" sldId="273"/>
            <ac:spMk id="23" creationId="{0ADDBC44-82C8-A237-4C59-74FAC529ECA7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3:22.502" v="1810"/>
          <ac:spMkLst>
            <pc:docMk/>
            <pc:sldMk cId="2216790911" sldId="273"/>
            <ac:spMk id="24" creationId="{A7784152-FF31-D1A6-521F-B4090063DDE8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3:22.502" v="1809"/>
          <ac:spMkLst>
            <pc:docMk/>
            <pc:sldMk cId="2216790911" sldId="273"/>
            <ac:spMk id="25" creationId="{C127FB0A-24BB-8D74-21EA-F8B903DB8E20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3:22.502" v="1808"/>
          <ac:spMkLst>
            <pc:docMk/>
            <pc:sldMk cId="2216790911" sldId="273"/>
            <ac:spMk id="26" creationId="{81D0053E-0665-D2DF-CD30-1122032EC8B1}"/>
          </ac:spMkLst>
        </pc:spChg>
        <pc:spChg chg="add mod">
          <ac:chgData name="McIsaac, Liam" userId="S::lm972@exeter.ac.uk::64904127-60ad-4ddd-b4a6-9b77920c4e6a" providerId="AD" clId="Web-{29774FD2-B68D-465A-9B18-BC0D0512439E}" dt="2024-02-01T18:23:38.174" v="1821" actId="1076"/>
          <ac:spMkLst>
            <pc:docMk/>
            <pc:sldMk cId="2216790911" sldId="273"/>
            <ac:spMk id="28" creationId="{0ADDBC44-82C8-A237-4C59-74FAC529ECA7}"/>
          </ac:spMkLst>
        </pc:spChg>
        <pc:spChg chg="add mod">
          <ac:chgData name="McIsaac, Liam" userId="S::lm972@exeter.ac.uk::64904127-60ad-4ddd-b4a6-9b77920c4e6a" providerId="AD" clId="Web-{29774FD2-B68D-465A-9B18-BC0D0512439E}" dt="2024-02-01T18:32:58.003" v="1952" actId="1076"/>
          <ac:spMkLst>
            <pc:docMk/>
            <pc:sldMk cId="2216790911" sldId="273"/>
            <ac:spMk id="29" creationId="{A7784152-FF31-D1A6-521F-B4090063DDE8}"/>
          </ac:spMkLst>
        </pc:spChg>
        <pc:spChg chg="add mod">
          <ac:chgData name="McIsaac, Liam" userId="S::lm972@exeter.ac.uk::64904127-60ad-4ddd-b4a6-9b77920c4e6a" providerId="AD" clId="Web-{29774FD2-B68D-465A-9B18-BC0D0512439E}" dt="2024-02-01T18:23:38.189" v="1823" actId="1076"/>
          <ac:spMkLst>
            <pc:docMk/>
            <pc:sldMk cId="2216790911" sldId="273"/>
            <ac:spMk id="30" creationId="{C127FB0A-24BB-8D74-21EA-F8B903DB8E20}"/>
          </ac:spMkLst>
        </pc:spChg>
        <pc:spChg chg="add mod">
          <ac:chgData name="McIsaac, Liam" userId="S::lm972@exeter.ac.uk::64904127-60ad-4ddd-b4a6-9b77920c4e6a" providerId="AD" clId="Web-{29774FD2-B68D-465A-9B18-BC0D0512439E}" dt="2024-02-01T18:23:38.189" v="1824" actId="1076"/>
          <ac:spMkLst>
            <pc:docMk/>
            <pc:sldMk cId="2216790911" sldId="273"/>
            <ac:spMk id="31" creationId="{81D0053E-0665-D2DF-CD30-1122032EC8B1}"/>
          </ac:spMkLst>
        </pc:spChg>
        <pc:picChg chg="add del mod">
          <ac:chgData name="McIsaac, Liam" userId="S::lm972@exeter.ac.uk::64904127-60ad-4ddd-b4a6-9b77920c4e6a" providerId="AD" clId="Web-{29774FD2-B68D-465A-9B18-BC0D0512439E}" dt="2024-02-01T17:24:23.958" v="1145"/>
          <ac:picMkLst>
            <pc:docMk/>
            <pc:sldMk cId="2216790911" sldId="273"/>
            <ac:picMk id="7" creationId="{DF34C53C-A9CD-DC62-74AE-B5A87B08E654}"/>
          </ac:picMkLst>
        </pc:picChg>
        <pc:picChg chg="add mod modCrop">
          <ac:chgData name="McIsaac, Liam" userId="S::lm972@exeter.ac.uk::64904127-60ad-4ddd-b4a6-9b77920c4e6a" providerId="AD" clId="Web-{29774FD2-B68D-465A-9B18-BC0D0512439E}" dt="2024-02-01T18:23:32.064" v="1815" actId="1076"/>
          <ac:picMkLst>
            <pc:docMk/>
            <pc:sldMk cId="2216790911" sldId="273"/>
            <ac:picMk id="8" creationId="{CA0ADE90-A2CF-E1B3-2D3C-8B28F53655A0}"/>
          </ac:picMkLst>
        </pc:picChg>
        <pc:picChg chg="add del mod">
          <ac:chgData name="McIsaac, Liam" userId="S::lm972@exeter.ac.uk::64904127-60ad-4ddd-b4a6-9b77920c4e6a" providerId="AD" clId="Web-{29774FD2-B68D-465A-9B18-BC0D0512439E}" dt="2024-02-01T18:20:59.341" v="1797"/>
          <ac:picMkLst>
            <pc:docMk/>
            <pc:sldMk cId="2216790911" sldId="273"/>
            <ac:picMk id="11" creationId="{57C3F737-1BC3-1854-4373-0A874A96078C}"/>
          </ac:picMkLst>
        </pc:picChg>
        <pc:picChg chg="add del mod">
          <ac:chgData name="McIsaac, Liam" userId="S::lm972@exeter.ac.uk::64904127-60ad-4ddd-b4a6-9b77920c4e6a" providerId="AD" clId="Web-{29774FD2-B68D-465A-9B18-BC0D0512439E}" dt="2024-02-01T18:23:22.502" v="1812"/>
          <ac:picMkLst>
            <pc:docMk/>
            <pc:sldMk cId="2216790911" sldId="273"/>
            <ac:picMk id="22" creationId="{3C1EF06A-8882-C025-5BCB-5AD896FCD68D}"/>
          </ac:picMkLst>
        </pc:picChg>
        <pc:picChg chg="add mod">
          <ac:chgData name="McIsaac, Liam" userId="S::lm972@exeter.ac.uk::64904127-60ad-4ddd-b4a6-9b77920c4e6a" providerId="AD" clId="Web-{29774FD2-B68D-465A-9B18-BC0D0512439E}" dt="2024-02-01T18:23:38.174" v="1820" actId="1076"/>
          <ac:picMkLst>
            <pc:docMk/>
            <pc:sldMk cId="2216790911" sldId="273"/>
            <ac:picMk id="27" creationId="{3C1EF06A-8882-C025-5BCB-5AD896FCD68D}"/>
          </ac:picMkLst>
        </pc:picChg>
        <pc:cxnChg chg="add del mod">
          <ac:chgData name="McIsaac, Liam" userId="S::lm972@exeter.ac.uk::64904127-60ad-4ddd-b4a6-9b77920c4e6a" providerId="AD" clId="Web-{29774FD2-B68D-465A-9B18-BC0D0512439E}" dt="2024-02-01T17:31:55.862" v="1238"/>
          <ac:cxnSpMkLst>
            <pc:docMk/>
            <pc:sldMk cId="2216790911" sldId="273"/>
            <ac:cxnSpMk id="15" creationId="{C9C7D72B-85AE-A9B5-7EEC-C940FCF91C78}"/>
          </ac:cxnSpMkLst>
        </pc:cxnChg>
      </pc:sldChg>
      <pc:sldChg chg="modSp del">
        <pc:chgData name="McIsaac, Liam" userId="S::lm972@exeter.ac.uk::64904127-60ad-4ddd-b4a6-9b77920c4e6a" providerId="AD" clId="Web-{29774FD2-B68D-465A-9B18-BC0D0512439E}" dt="2024-02-01T19:43:32.366" v="3013"/>
        <pc:sldMkLst>
          <pc:docMk/>
          <pc:sldMk cId="3595473942" sldId="294"/>
        </pc:sldMkLst>
        <pc:spChg chg="mod">
          <ac:chgData name="McIsaac, Liam" userId="S::lm972@exeter.ac.uk::64904127-60ad-4ddd-b4a6-9b77920c4e6a" providerId="AD" clId="Web-{29774FD2-B68D-465A-9B18-BC0D0512439E}" dt="2024-02-01T16:28:21.389" v="312" actId="20577"/>
          <ac:spMkLst>
            <pc:docMk/>
            <pc:sldMk cId="3595473942" sldId="294"/>
            <ac:spMk id="3" creationId="{2D56B95D-8C2E-7065-9125-D8C8EC78C1A8}"/>
          </ac:spMkLst>
        </pc:spChg>
      </pc:sldChg>
      <pc:sldChg chg="addSp delSp modSp add del">
        <pc:chgData name="McIsaac, Liam" userId="S::lm972@exeter.ac.uk::64904127-60ad-4ddd-b4a6-9b77920c4e6a" providerId="AD" clId="Web-{29774FD2-B68D-465A-9B18-BC0D0512439E}" dt="2024-02-01T19:39:00.514" v="3012"/>
        <pc:sldMkLst>
          <pc:docMk/>
          <pc:sldMk cId="2346658440" sldId="298"/>
        </pc:sldMkLst>
        <pc:spChg chg="mod">
          <ac:chgData name="McIsaac, Liam" userId="S::lm972@exeter.ac.uk::64904127-60ad-4ddd-b4a6-9b77920c4e6a" providerId="AD" clId="Web-{29774FD2-B68D-465A-9B18-BC0D0512439E}" dt="2024-02-01T18:42:07.160" v="2142" actId="1076"/>
          <ac:spMkLst>
            <pc:docMk/>
            <pc:sldMk cId="2346658440" sldId="298"/>
            <ac:spMk id="2" creationId="{D02A1D44-11D6-58A2-0E10-CD55A7F817A8}"/>
          </ac:spMkLst>
        </pc:spChg>
        <pc:spChg chg="del mod">
          <ac:chgData name="McIsaac, Liam" userId="S::lm972@exeter.ac.uk::64904127-60ad-4ddd-b4a6-9b77920c4e6a" providerId="AD" clId="Web-{29774FD2-B68D-465A-9B18-BC0D0512439E}" dt="2024-02-01T18:39:18.342" v="2131"/>
          <ac:spMkLst>
            <pc:docMk/>
            <pc:sldMk cId="2346658440" sldId="298"/>
            <ac:spMk id="3" creationId="{BE217FA6-9419-7B8C-37B7-7959B0E8D4BA}"/>
          </ac:spMkLst>
        </pc:spChg>
        <pc:spChg chg="del">
          <ac:chgData name="McIsaac, Liam" userId="S::lm972@exeter.ac.uk::64904127-60ad-4ddd-b4a6-9b77920c4e6a" providerId="AD" clId="Web-{29774FD2-B68D-465A-9B18-BC0D0512439E}" dt="2024-02-01T18:41:20.877" v="2135"/>
          <ac:spMkLst>
            <pc:docMk/>
            <pc:sldMk cId="2346658440" sldId="298"/>
            <ac:spMk id="5" creationId="{AFB933D5-AAFA-C898-09CD-3582175A5035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39:21.608" v="2132"/>
          <ac:spMkLst>
            <pc:docMk/>
            <pc:sldMk cId="2346658440" sldId="298"/>
            <ac:spMk id="6" creationId="{74D04BAD-1B1D-7749-356B-9FEE457F7648}"/>
          </ac:spMkLst>
        </pc:spChg>
        <pc:spChg chg="add mod">
          <ac:chgData name="McIsaac, Liam" userId="S::lm972@exeter.ac.uk::64904127-60ad-4ddd-b4a6-9b77920c4e6a" providerId="AD" clId="Web-{29774FD2-B68D-465A-9B18-BC0D0512439E}" dt="2024-02-01T18:43:20.084" v="2197" actId="1076"/>
          <ac:spMkLst>
            <pc:docMk/>
            <pc:sldMk cId="2346658440" sldId="298"/>
            <ac:spMk id="9" creationId="{07AEA186-4088-6695-B543-0E8A6795BC8A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9:37:59.496" v="3008"/>
          <ac:spMkLst>
            <pc:docMk/>
            <pc:sldMk cId="2346658440" sldId="298"/>
            <ac:spMk id="10" creationId="{EC4D383B-8A8A-8AF4-B2A8-C6768E5A7A91}"/>
          </ac:spMkLst>
        </pc:spChg>
        <pc:picChg chg="add mod modCrop">
          <ac:chgData name="McIsaac, Liam" userId="S::lm972@exeter.ac.uk::64904127-60ad-4ddd-b4a6-9b77920c4e6a" providerId="AD" clId="Web-{29774FD2-B68D-465A-9B18-BC0D0512439E}" dt="2024-02-01T18:43:20.084" v="2196" actId="1076"/>
          <ac:picMkLst>
            <pc:docMk/>
            <pc:sldMk cId="2346658440" sldId="298"/>
            <ac:picMk id="7" creationId="{4BF1CA53-ECEB-81E3-BE07-B366E3C60665}"/>
          </ac:picMkLst>
        </pc:picChg>
      </pc:sldChg>
      <pc:sldChg chg="del">
        <pc:chgData name="McIsaac, Liam" userId="S::lm972@exeter.ac.uk::64904127-60ad-4ddd-b4a6-9b77920c4e6a" providerId="AD" clId="Web-{29774FD2-B68D-465A-9B18-BC0D0512439E}" dt="2024-02-01T19:33:19.629" v="2998"/>
        <pc:sldMkLst>
          <pc:docMk/>
          <pc:sldMk cId="1885532264" sldId="309"/>
        </pc:sldMkLst>
      </pc:sldChg>
      <pc:sldChg chg="addSp delSp modSp add replId">
        <pc:chgData name="McIsaac, Liam" userId="S::lm972@exeter.ac.uk::64904127-60ad-4ddd-b4a6-9b77920c4e6a" providerId="AD" clId="Web-{29774FD2-B68D-465A-9B18-BC0D0512439E}" dt="2024-02-01T16:47:43.189" v="487"/>
        <pc:sldMkLst>
          <pc:docMk/>
          <pc:sldMk cId="2194794110" sldId="321"/>
        </pc:sldMkLst>
        <pc:spChg chg="del">
          <ac:chgData name="McIsaac, Liam" userId="S::lm972@exeter.ac.uk::64904127-60ad-4ddd-b4a6-9b77920c4e6a" providerId="AD" clId="Web-{29774FD2-B68D-465A-9B18-BC0D0512439E}" dt="2024-02-01T16:47:37.345" v="486"/>
          <ac:spMkLst>
            <pc:docMk/>
            <pc:sldMk cId="2194794110" sldId="321"/>
            <ac:spMk id="3" creationId="{586170D0-2A14-3F61-5F5B-3BCA74B39E23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6:47:43.189" v="487"/>
          <ac:spMkLst>
            <pc:docMk/>
            <pc:sldMk cId="2194794110" sldId="321"/>
            <ac:spMk id="6" creationId="{7EB19143-7199-E396-2B01-E4FE72B9936D}"/>
          </ac:spMkLst>
        </pc:spChg>
      </pc:sldChg>
      <pc:sldChg chg="addSp delSp modSp add del replId">
        <pc:chgData name="McIsaac, Liam" userId="S::lm972@exeter.ac.uk::64904127-60ad-4ddd-b4a6-9b77920c4e6a" providerId="AD" clId="Web-{29774FD2-B68D-465A-9B18-BC0D0512439E}" dt="2024-02-01T18:27:20.977" v="1830"/>
        <pc:sldMkLst>
          <pc:docMk/>
          <pc:sldMk cId="2891471243" sldId="322"/>
        </pc:sldMkLst>
        <pc:spChg chg="mod">
          <ac:chgData name="McIsaac, Liam" userId="S::lm972@exeter.ac.uk::64904127-60ad-4ddd-b4a6-9b77920c4e6a" providerId="AD" clId="Web-{29774FD2-B68D-465A-9B18-BC0D0512439E}" dt="2024-02-01T17:34:39.680" v="1269" actId="1076"/>
          <ac:spMkLst>
            <pc:docMk/>
            <pc:sldMk cId="2891471243" sldId="322"/>
            <ac:spMk id="2" creationId="{F9771E9F-7B26-9D98-742C-C6710B23AAE4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7:18.790" v="1829"/>
          <ac:spMkLst>
            <pc:docMk/>
            <pc:sldMk cId="2891471243" sldId="322"/>
            <ac:spMk id="3" creationId="{E8003ADA-D0C9-6E44-E43C-75F840F14360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6:35:15.229" v="345"/>
          <ac:spMkLst>
            <pc:docMk/>
            <pc:sldMk cId="2891471243" sldId="322"/>
            <ac:spMk id="4" creationId="{6D123BEC-807A-5B0B-FAD2-D7E32BE29D03}"/>
          </ac:spMkLst>
        </pc:spChg>
        <pc:spChg chg="del">
          <ac:chgData name="McIsaac, Liam" userId="S::lm972@exeter.ac.uk::64904127-60ad-4ddd-b4a6-9b77920c4e6a" providerId="AD" clId="Web-{29774FD2-B68D-465A-9B18-BC0D0512439E}" dt="2024-02-01T16:41:06.162" v="434"/>
          <ac:spMkLst>
            <pc:docMk/>
            <pc:sldMk cId="2891471243" sldId="322"/>
            <ac:spMk id="5" creationId="{947022BD-DC43-5D83-0236-C4FDFD6993F8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7:09.336" v="1828"/>
          <ac:spMkLst>
            <pc:docMk/>
            <pc:sldMk cId="2891471243" sldId="322"/>
            <ac:spMk id="12" creationId="{B0C27238-8A0F-BDE7-2F90-F26ACDFAE7A7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7:09.336" v="1827"/>
          <ac:spMkLst>
            <pc:docMk/>
            <pc:sldMk cId="2891471243" sldId="322"/>
            <ac:spMk id="13" creationId="{4F2D7C61-9A35-2150-5DA4-FE92348CE20C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7:09.336" v="1826"/>
          <ac:spMkLst>
            <pc:docMk/>
            <pc:sldMk cId="2891471243" sldId="322"/>
            <ac:spMk id="14" creationId="{E32673DA-B9C2-D4A8-E1CC-068C0518C310}"/>
          </ac:spMkLst>
        </pc:spChg>
        <pc:picChg chg="add del mod modCrop">
          <ac:chgData name="McIsaac, Liam" userId="S::lm972@exeter.ac.uk::64904127-60ad-4ddd-b4a6-9b77920c4e6a" providerId="AD" clId="Web-{29774FD2-B68D-465A-9B18-BC0D0512439E}" dt="2024-02-01T18:27:05.414" v="1825"/>
          <ac:picMkLst>
            <pc:docMk/>
            <pc:sldMk cId="2891471243" sldId="322"/>
            <ac:picMk id="6" creationId="{74A1A97C-3023-7C64-6976-2648FBA84CF8}"/>
          </ac:picMkLst>
        </pc:picChg>
        <pc:picChg chg="del">
          <ac:chgData name="McIsaac, Liam" userId="S::lm972@exeter.ac.uk::64904127-60ad-4ddd-b4a6-9b77920c4e6a" providerId="AD" clId="Web-{29774FD2-B68D-465A-9B18-BC0D0512439E}" dt="2024-02-01T16:33:32.836" v="330"/>
          <ac:picMkLst>
            <pc:docMk/>
            <pc:sldMk cId="2891471243" sldId="322"/>
            <ac:picMk id="7" creationId="{E78AF3ED-677C-EA0B-5AC4-4EE2FD232F0B}"/>
          </ac:picMkLst>
        </pc:picChg>
        <pc:picChg chg="del">
          <ac:chgData name="McIsaac, Liam" userId="S::lm972@exeter.ac.uk::64904127-60ad-4ddd-b4a6-9b77920c4e6a" providerId="AD" clId="Web-{29774FD2-B68D-465A-9B18-BC0D0512439E}" dt="2024-02-01T16:33:34.101" v="331"/>
          <ac:picMkLst>
            <pc:docMk/>
            <pc:sldMk cId="2891471243" sldId="322"/>
            <ac:picMk id="8" creationId="{D1942255-7D84-F912-8817-AC17FE990F1E}"/>
          </ac:picMkLst>
        </pc:picChg>
        <pc:picChg chg="add del mod">
          <ac:chgData name="McIsaac, Liam" userId="S::lm972@exeter.ac.uk::64904127-60ad-4ddd-b4a6-9b77920c4e6a" providerId="AD" clId="Web-{29774FD2-B68D-465A-9B18-BC0D0512439E}" dt="2024-02-01T16:39:35.253" v="430"/>
          <ac:picMkLst>
            <pc:docMk/>
            <pc:sldMk cId="2891471243" sldId="322"/>
            <ac:picMk id="9" creationId="{F59C213F-1FC3-FDAB-69F3-A43A85FF23F2}"/>
          </ac:picMkLst>
        </pc:picChg>
        <pc:picChg chg="add del mod">
          <ac:chgData name="McIsaac, Liam" userId="S::lm972@exeter.ac.uk::64904127-60ad-4ddd-b4a6-9b77920c4e6a" providerId="AD" clId="Web-{29774FD2-B68D-465A-9B18-BC0D0512439E}" dt="2024-02-01T16:40:57.739" v="433"/>
          <ac:picMkLst>
            <pc:docMk/>
            <pc:sldMk cId="2891471243" sldId="322"/>
            <ac:picMk id="10" creationId="{1C7ED13A-BC04-10F9-0860-064F6D69CB40}"/>
          </ac:picMkLst>
        </pc:picChg>
        <pc:picChg chg="add del mod">
          <ac:chgData name="McIsaac, Liam" userId="S::lm972@exeter.ac.uk::64904127-60ad-4ddd-b4a6-9b77920c4e6a" providerId="AD" clId="Web-{29774FD2-B68D-465A-9B18-BC0D0512439E}" dt="2024-02-01T16:44:13.464" v="471"/>
          <ac:picMkLst>
            <pc:docMk/>
            <pc:sldMk cId="2891471243" sldId="322"/>
            <ac:picMk id="11" creationId="{EF769233-5FDB-7041-7F5E-786232EEE677}"/>
          </ac:picMkLst>
        </pc:picChg>
      </pc:sldChg>
      <pc:sldChg chg="new del">
        <pc:chgData name="McIsaac, Liam" userId="S::lm972@exeter.ac.uk::64904127-60ad-4ddd-b4a6-9b77920c4e6a" providerId="AD" clId="Web-{29774FD2-B68D-465A-9B18-BC0D0512439E}" dt="2024-02-01T16:33:25.898" v="328"/>
        <pc:sldMkLst>
          <pc:docMk/>
          <pc:sldMk cId="4249376611" sldId="322"/>
        </pc:sldMkLst>
      </pc:sldChg>
      <pc:sldChg chg="addSp delSp modSp new modNotes">
        <pc:chgData name="McIsaac, Liam" userId="S::lm972@exeter.ac.uk::64904127-60ad-4ddd-b4a6-9b77920c4e6a" providerId="AD" clId="Web-{29774FD2-B68D-465A-9B18-BC0D0512439E}" dt="2024-02-01T18:57:11.921" v="2570"/>
        <pc:sldMkLst>
          <pc:docMk/>
          <pc:sldMk cId="623337133" sldId="323"/>
        </pc:sldMkLst>
        <pc:spChg chg="del">
          <ac:chgData name="McIsaac, Liam" userId="S::lm972@exeter.ac.uk::64904127-60ad-4ddd-b4a6-9b77920c4e6a" providerId="AD" clId="Web-{29774FD2-B68D-465A-9B18-BC0D0512439E}" dt="2024-02-01T16:44:19.667" v="474"/>
          <ac:spMkLst>
            <pc:docMk/>
            <pc:sldMk cId="623337133" sldId="323"/>
            <ac:spMk id="2" creationId="{BF3FA245-3702-F6EC-A13F-A2C8482CE6DF}"/>
          </ac:spMkLst>
        </pc:spChg>
        <pc:spChg chg="del">
          <ac:chgData name="McIsaac, Liam" userId="S::lm972@exeter.ac.uk::64904127-60ad-4ddd-b4a6-9b77920c4e6a" providerId="AD" clId="Web-{29774FD2-B68D-465A-9B18-BC0D0512439E}" dt="2024-02-01T16:44:19.667" v="473"/>
          <ac:spMkLst>
            <pc:docMk/>
            <pc:sldMk cId="623337133" sldId="323"/>
            <ac:spMk id="3" creationId="{322EA3A1-77B8-27E4-12A8-86FE02566D39}"/>
          </ac:spMkLst>
        </pc:spChg>
        <pc:spChg chg="add mod">
          <ac:chgData name="McIsaac, Liam" userId="S::lm972@exeter.ac.uk::64904127-60ad-4ddd-b4a6-9b77920c4e6a" providerId="AD" clId="Web-{29774FD2-B68D-465A-9B18-BC0D0512439E}" dt="2024-02-01T17:37:49.061" v="1362" actId="14100"/>
          <ac:spMkLst>
            <pc:docMk/>
            <pc:sldMk cId="623337133" sldId="323"/>
            <ac:spMk id="6" creationId="{48735265-7821-D30C-3570-86B8051CA8CF}"/>
          </ac:spMkLst>
        </pc:spChg>
        <pc:spChg chg="add mod">
          <ac:chgData name="McIsaac, Liam" userId="S::lm972@exeter.ac.uk::64904127-60ad-4ddd-b4a6-9b77920c4e6a" providerId="AD" clId="Web-{29774FD2-B68D-465A-9B18-BC0D0512439E}" dt="2024-02-01T17:33:57.382" v="1261" actId="20577"/>
          <ac:spMkLst>
            <pc:docMk/>
            <pc:sldMk cId="623337133" sldId="323"/>
            <ac:spMk id="8" creationId="{D1B2DC44-2DE4-39E1-B58F-6FE72CAF8AFA}"/>
          </ac:spMkLst>
        </pc:spChg>
        <pc:spChg chg="add mod">
          <ac:chgData name="McIsaac, Liam" userId="S::lm972@exeter.ac.uk::64904127-60ad-4ddd-b4a6-9b77920c4e6a" providerId="AD" clId="Web-{29774FD2-B68D-465A-9B18-BC0D0512439E}" dt="2024-02-01T17:17:57.290" v="951" actId="1076"/>
          <ac:spMkLst>
            <pc:docMk/>
            <pc:sldMk cId="623337133" sldId="323"/>
            <ac:spMk id="9" creationId="{327B2F97-53A0-A5B7-1C81-12C70F5EA1DB}"/>
          </ac:spMkLst>
        </pc:spChg>
        <pc:spChg chg="add mod">
          <ac:chgData name="McIsaac, Liam" userId="S::lm972@exeter.ac.uk::64904127-60ad-4ddd-b4a6-9b77920c4e6a" providerId="AD" clId="Web-{29774FD2-B68D-465A-9B18-BC0D0512439E}" dt="2024-02-01T18:56:24.388" v="2501"/>
          <ac:spMkLst>
            <pc:docMk/>
            <pc:sldMk cId="623337133" sldId="323"/>
            <ac:spMk id="10" creationId="{3DC77533-2A07-B3B3-8A1F-CDAE9172D657}"/>
          </ac:spMkLst>
        </pc:spChg>
        <pc:spChg chg="add mod">
          <ac:chgData name="McIsaac, Liam" userId="S::lm972@exeter.ac.uk::64904127-60ad-4ddd-b4a6-9b77920c4e6a" providerId="AD" clId="Web-{29774FD2-B68D-465A-9B18-BC0D0512439E}" dt="2024-02-01T18:56:58.749" v="2558"/>
          <ac:spMkLst>
            <pc:docMk/>
            <pc:sldMk cId="623337133" sldId="323"/>
            <ac:spMk id="11" creationId="{9A9E5654-41FF-69D7-E5BE-F66DE9B0EE1C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7:17:57.322" v="954" actId="1076"/>
          <ac:spMkLst>
            <pc:docMk/>
            <pc:sldMk cId="623337133" sldId="323"/>
            <ac:spMk id="12" creationId="{2E23EC36-2D94-FC8B-3E03-D1157A7E8A2A}"/>
          </ac:spMkLst>
        </pc:spChg>
        <pc:spChg chg="add mod">
          <ac:chgData name="McIsaac, Liam" userId="S::lm972@exeter.ac.uk::64904127-60ad-4ddd-b4a6-9b77920c4e6a" providerId="AD" clId="Web-{29774FD2-B68D-465A-9B18-BC0D0512439E}" dt="2024-02-01T17:17:57.322" v="955" actId="1076"/>
          <ac:spMkLst>
            <pc:docMk/>
            <pc:sldMk cId="623337133" sldId="323"/>
            <ac:spMk id="13" creationId="{58E98E07-9507-D06E-1307-3503AEAFE096}"/>
          </ac:spMkLst>
        </pc:spChg>
        <pc:spChg chg="add mod">
          <ac:chgData name="McIsaac, Liam" userId="S::lm972@exeter.ac.uk::64904127-60ad-4ddd-b4a6-9b77920c4e6a" providerId="AD" clId="Web-{29774FD2-B68D-465A-9B18-BC0D0512439E}" dt="2024-02-01T17:17:57.337" v="956" actId="1076"/>
          <ac:spMkLst>
            <pc:docMk/>
            <pc:sldMk cId="623337133" sldId="323"/>
            <ac:spMk id="14" creationId="{5C0DC6E6-BDA4-60E3-74B4-E9D9C3E0C10F}"/>
          </ac:spMkLst>
        </pc:spChg>
        <pc:spChg chg="add mod">
          <ac:chgData name="McIsaac, Liam" userId="S::lm972@exeter.ac.uk::64904127-60ad-4ddd-b4a6-9b77920c4e6a" providerId="AD" clId="Web-{29774FD2-B68D-465A-9B18-BC0D0512439E}" dt="2024-02-01T17:17:57.337" v="957" actId="1076"/>
          <ac:spMkLst>
            <pc:docMk/>
            <pc:sldMk cId="623337133" sldId="323"/>
            <ac:spMk id="15" creationId="{D4FDECF7-5F7D-AFA1-65AE-2FDED8EAC4DD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7:13:28.048" v="846"/>
          <ac:spMkLst>
            <pc:docMk/>
            <pc:sldMk cId="623337133" sldId="323"/>
            <ac:spMk id="16" creationId="{09630C5D-A826-73C7-F7B3-CBB6A4F0B2F2}"/>
          </ac:spMkLst>
        </pc:spChg>
        <pc:spChg chg="add mod">
          <ac:chgData name="McIsaac, Liam" userId="S::lm972@exeter.ac.uk::64904127-60ad-4ddd-b4a6-9b77920c4e6a" providerId="AD" clId="Web-{29774FD2-B68D-465A-9B18-BC0D0512439E}" dt="2024-02-01T17:17:57.353" v="958" actId="1076"/>
          <ac:spMkLst>
            <pc:docMk/>
            <pc:sldMk cId="623337133" sldId="323"/>
            <ac:spMk id="17" creationId="{3C0D4D8A-0726-FFD1-A472-A8CB4B3CA7EF}"/>
          </ac:spMkLst>
        </pc:spChg>
        <pc:spChg chg="add mod">
          <ac:chgData name="McIsaac, Liam" userId="S::lm972@exeter.ac.uk::64904127-60ad-4ddd-b4a6-9b77920c4e6a" providerId="AD" clId="Web-{29774FD2-B68D-465A-9B18-BC0D0512439E}" dt="2024-02-01T17:17:57.353" v="959" actId="1076"/>
          <ac:spMkLst>
            <pc:docMk/>
            <pc:sldMk cId="623337133" sldId="323"/>
            <ac:spMk id="18" creationId="{7446D7D1-E027-5FF9-D8E9-3DE280BFDE50}"/>
          </ac:spMkLst>
        </pc:spChg>
        <pc:spChg chg="add mod">
          <ac:chgData name="McIsaac, Liam" userId="S::lm972@exeter.ac.uk::64904127-60ad-4ddd-b4a6-9b77920c4e6a" providerId="AD" clId="Web-{29774FD2-B68D-465A-9B18-BC0D0512439E}" dt="2024-02-01T17:17:57.369" v="960" actId="1076"/>
          <ac:spMkLst>
            <pc:docMk/>
            <pc:sldMk cId="623337133" sldId="323"/>
            <ac:spMk id="19" creationId="{8A52031E-2A62-83AB-6101-86EB21C3F6D2}"/>
          </ac:spMkLst>
        </pc:spChg>
        <pc:spChg chg="add mod">
          <ac:chgData name="McIsaac, Liam" userId="S::lm972@exeter.ac.uk::64904127-60ad-4ddd-b4a6-9b77920c4e6a" providerId="AD" clId="Web-{29774FD2-B68D-465A-9B18-BC0D0512439E}" dt="2024-02-01T17:17:57.384" v="961" actId="1076"/>
          <ac:spMkLst>
            <pc:docMk/>
            <pc:sldMk cId="623337133" sldId="323"/>
            <ac:spMk id="20" creationId="{957D4A39-9507-8CE0-6504-DA630C9420D1}"/>
          </ac:spMkLst>
        </pc:spChg>
        <pc:spChg chg="add mod">
          <ac:chgData name="McIsaac, Liam" userId="S::lm972@exeter.ac.uk::64904127-60ad-4ddd-b4a6-9b77920c4e6a" providerId="AD" clId="Web-{29774FD2-B68D-465A-9B18-BC0D0512439E}" dt="2024-02-01T17:17:57.384" v="962" actId="1076"/>
          <ac:spMkLst>
            <pc:docMk/>
            <pc:sldMk cId="623337133" sldId="323"/>
            <ac:spMk id="21" creationId="{D45ADE52-EED7-C407-941F-573B88ED8ED9}"/>
          </ac:spMkLst>
        </pc:spChg>
        <pc:spChg chg="add mod">
          <ac:chgData name="McIsaac, Liam" userId="S::lm972@exeter.ac.uk::64904127-60ad-4ddd-b4a6-9b77920c4e6a" providerId="AD" clId="Web-{29774FD2-B68D-465A-9B18-BC0D0512439E}" dt="2024-02-01T17:17:57.400" v="963" actId="1076"/>
          <ac:spMkLst>
            <pc:docMk/>
            <pc:sldMk cId="623337133" sldId="323"/>
            <ac:spMk id="23" creationId="{E80B7907-B44B-DFBD-DC57-138C82376C96}"/>
          </ac:spMkLst>
        </pc:spChg>
        <pc:spChg chg="add mod">
          <ac:chgData name="McIsaac, Liam" userId="S::lm972@exeter.ac.uk::64904127-60ad-4ddd-b4a6-9b77920c4e6a" providerId="AD" clId="Web-{29774FD2-B68D-465A-9B18-BC0D0512439E}" dt="2024-02-01T17:19:37.403" v="1006" actId="20577"/>
          <ac:spMkLst>
            <pc:docMk/>
            <pc:sldMk cId="623337133" sldId="323"/>
            <ac:spMk id="25" creationId="{409992A2-C18B-40D7-B07E-B725EB973F42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098" v="2001"/>
          <ac:spMkLst>
            <pc:docMk/>
            <pc:sldMk cId="623337133" sldId="323"/>
            <ac:spMk id="26" creationId="{D707F5F5-E8BC-45CD-95E3-3DA35E6BCDC6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114" v="2002"/>
          <ac:spMkLst>
            <pc:docMk/>
            <pc:sldMk cId="623337133" sldId="323"/>
            <ac:spMk id="27" creationId="{BEA6863A-AF94-DAC9-1B19-F3E0457BDC5F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130" v="2003"/>
          <ac:spMkLst>
            <pc:docMk/>
            <pc:sldMk cId="623337133" sldId="323"/>
            <ac:spMk id="28" creationId="{6E0034D8-92DE-785A-9DCD-6D9D9E9BCAB6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145" v="2004"/>
          <ac:spMkLst>
            <pc:docMk/>
            <pc:sldMk cId="623337133" sldId="323"/>
            <ac:spMk id="29" creationId="{36774CDA-897D-0BC9-04A8-8BBCFA78BC98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161" v="2005"/>
          <ac:spMkLst>
            <pc:docMk/>
            <pc:sldMk cId="623337133" sldId="323"/>
            <ac:spMk id="30" creationId="{AD51AA51-99CF-77B6-2D6B-D0A26717E940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176" v="2006"/>
          <ac:spMkLst>
            <pc:docMk/>
            <pc:sldMk cId="623337133" sldId="323"/>
            <ac:spMk id="31" creationId="{296F2ABF-3B41-AE04-9B19-290A18B6081D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192" v="2007"/>
          <ac:spMkLst>
            <pc:docMk/>
            <pc:sldMk cId="623337133" sldId="323"/>
            <ac:spMk id="32" creationId="{6523524C-46C2-D04F-D2BA-A9A42B79E862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208" v="2008"/>
          <ac:spMkLst>
            <pc:docMk/>
            <pc:sldMk cId="623337133" sldId="323"/>
            <ac:spMk id="33" creationId="{0A719A9B-00E8-9019-D538-531123C92BA0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223" v="2009"/>
          <ac:spMkLst>
            <pc:docMk/>
            <pc:sldMk cId="623337133" sldId="323"/>
            <ac:spMk id="34" creationId="{DC35FA60-B30F-D0C4-4F3E-95EBBA1E3554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239" v="2010"/>
          <ac:spMkLst>
            <pc:docMk/>
            <pc:sldMk cId="623337133" sldId="323"/>
            <ac:spMk id="35" creationId="{4EBAE174-5C09-5249-623C-9AE86B8EFED6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255" v="2011"/>
          <ac:spMkLst>
            <pc:docMk/>
            <pc:sldMk cId="623337133" sldId="323"/>
            <ac:spMk id="36" creationId="{1F36FCFB-1420-6E3F-263A-2B6D69C54D30}"/>
          </ac:spMkLst>
        </pc:spChg>
        <pc:spChg chg="add mod">
          <ac:chgData name="McIsaac, Liam" userId="S::lm972@exeter.ac.uk::64904127-60ad-4ddd-b4a6-9b77920c4e6a" providerId="AD" clId="Web-{29774FD2-B68D-465A-9B18-BC0D0512439E}" dt="2024-02-01T18:33:51.270" v="2012"/>
          <ac:spMkLst>
            <pc:docMk/>
            <pc:sldMk cId="623337133" sldId="323"/>
            <ac:spMk id="37" creationId="{0EAF14C9-AD9E-AA00-B656-C71635EF8D4E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7:38:02.436" v="1365"/>
          <ac:spMkLst>
            <pc:docMk/>
            <pc:sldMk cId="623337133" sldId="323"/>
            <ac:spMk id="39" creationId="{12B57DD5-4341-E0C9-6B5D-66D73AE7502B}"/>
          </ac:spMkLst>
        </pc:spChg>
        <pc:spChg chg="add mod">
          <ac:chgData name="McIsaac, Liam" userId="S::lm972@exeter.ac.uk::64904127-60ad-4ddd-b4a6-9b77920c4e6a" providerId="AD" clId="Web-{29774FD2-B68D-465A-9B18-BC0D0512439E}" dt="2024-02-01T18:28:21.120" v="1856" actId="20577"/>
          <ac:spMkLst>
            <pc:docMk/>
            <pc:sldMk cId="623337133" sldId="323"/>
            <ac:spMk id="40" creationId="{E8003ADA-D0C9-6E44-E43C-75F840F14360}"/>
          </ac:spMkLst>
        </pc:spChg>
        <pc:picChg chg="add mod modCrop">
          <ac:chgData name="McIsaac, Liam" userId="S::lm972@exeter.ac.uk::64904127-60ad-4ddd-b4a6-9b77920c4e6a" providerId="AD" clId="Web-{29774FD2-B68D-465A-9B18-BC0D0512439E}" dt="2024-02-01T17:17:57.259" v="948" actId="1076"/>
          <ac:picMkLst>
            <pc:docMk/>
            <pc:sldMk cId="623337133" sldId="323"/>
            <ac:picMk id="4" creationId="{E0554957-50AA-9FD6-52C1-1D0EDB0C31D8}"/>
          </ac:picMkLst>
        </pc:picChg>
      </pc:sldChg>
      <pc:sldChg chg="addSp delSp modSp add replId">
        <pc:chgData name="McIsaac, Liam" userId="S::lm972@exeter.ac.uk::64904127-60ad-4ddd-b4a6-9b77920c4e6a" providerId="AD" clId="Web-{29774FD2-B68D-465A-9B18-BC0D0512439E}" dt="2024-02-01T18:32:01.345" v="1950" actId="1076"/>
        <pc:sldMkLst>
          <pc:docMk/>
          <pc:sldMk cId="297415509" sldId="324"/>
        </pc:sldMkLst>
        <pc:spChg chg="mod">
          <ac:chgData name="McIsaac, Liam" userId="S::lm972@exeter.ac.uk::64904127-60ad-4ddd-b4a6-9b77920c4e6a" providerId="AD" clId="Web-{29774FD2-B68D-465A-9B18-BC0D0512439E}" dt="2024-02-01T18:07:06.988" v="1738" actId="1076"/>
          <ac:spMkLst>
            <pc:docMk/>
            <pc:sldMk cId="297415509" sldId="324"/>
            <ac:spMk id="2" creationId="{AA7C09AD-F42E-2691-E826-4B99F8D37827}"/>
          </ac:spMkLst>
        </pc:spChg>
        <pc:spChg chg="del">
          <ac:chgData name="McIsaac, Liam" userId="S::lm972@exeter.ac.uk::64904127-60ad-4ddd-b4a6-9b77920c4e6a" providerId="AD" clId="Web-{29774FD2-B68D-465A-9B18-BC0D0512439E}" dt="2024-02-01T17:50:46.115" v="1420"/>
          <ac:spMkLst>
            <pc:docMk/>
            <pc:sldMk cId="297415509" sldId="324"/>
            <ac:spMk id="5" creationId="{BD96A705-9FBA-C7EF-2276-0D13016A6180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7:50:52.537" v="1423"/>
          <ac:spMkLst>
            <pc:docMk/>
            <pc:sldMk cId="297415509" sldId="324"/>
            <ac:spMk id="12" creationId="{876BB9F2-3513-D701-E526-920974E145EF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0:53.544" v="1795"/>
          <ac:spMkLst>
            <pc:docMk/>
            <pc:sldMk cId="297415509" sldId="324"/>
            <ac:spMk id="15" creationId="{0ADDBC44-82C8-A237-4C59-74FAC529ECA7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7:59:44.678" v="1481"/>
          <ac:spMkLst>
            <pc:docMk/>
            <pc:sldMk cId="297415509" sldId="324"/>
            <ac:spMk id="16" creationId="{BB335231-17E3-A2E8-06DE-EA4A629B1514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03:12.809" v="1603"/>
          <ac:spMkLst>
            <pc:docMk/>
            <pc:sldMk cId="297415509" sldId="324"/>
            <ac:spMk id="17" creationId="{2352D97E-A89C-A197-BD15-428D7ABD7509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0:53.544" v="1794"/>
          <ac:spMkLst>
            <pc:docMk/>
            <pc:sldMk cId="297415509" sldId="324"/>
            <ac:spMk id="18" creationId="{A7784152-FF31-D1A6-521F-B4090063DDE8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0:53.544" v="1793"/>
          <ac:spMkLst>
            <pc:docMk/>
            <pc:sldMk cId="297415509" sldId="324"/>
            <ac:spMk id="19" creationId="{C127FB0A-24BB-8D74-21EA-F8B903DB8E20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20:53.544" v="1792"/>
          <ac:spMkLst>
            <pc:docMk/>
            <pc:sldMk cId="297415509" sldId="324"/>
            <ac:spMk id="20" creationId="{81D0053E-0665-D2DF-CD30-1122032EC8B1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10:04.900" v="1744"/>
          <ac:spMkLst>
            <pc:docMk/>
            <pc:sldMk cId="297415509" sldId="324"/>
            <ac:spMk id="21" creationId="{48AA3238-8D4F-39C4-4BE4-6912FEED69BF}"/>
          </ac:spMkLst>
        </pc:spChg>
        <pc:spChg chg="add mod">
          <ac:chgData name="McIsaac, Liam" userId="S::lm972@exeter.ac.uk::64904127-60ad-4ddd-b4a6-9b77920c4e6a" providerId="AD" clId="Web-{29774FD2-B68D-465A-9B18-BC0D0512439E}" dt="2024-02-01T18:29:03.027" v="1869" actId="1076"/>
          <ac:spMkLst>
            <pc:docMk/>
            <pc:sldMk cId="297415509" sldId="324"/>
            <ac:spMk id="23" creationId="{2933B047-7C7F-C62A-D97D-F8D00A966AB2}"/>
          </ac:spMkLst>
        </pc:spChg>
        <pc:spChg chg="add del mod">
          <ac:chgData name="McIsaac, Liam" userId="S::lm972@exeter.ac.uk::64904127-60ad-4ddd-b4a6-9b77920c4e6a" providerId="AD" clId="Web-{29774FD2-B68D-465A-9B18-BC0D0512439E}" dt="2024-02-01T18:31:02.468" v="1909"/>
          <ac:spMkLst>
            <pc:docMk/>
            <pc:sldMk cId="297415509" sldId="324"/>
            <ac:spMk id="25" creationId="{F4DD9F87-8945-1D22-BBB7-6A47284926FE}"/>
          </ac:spMkLst>
        </pc:spChg>
        <pc:spChg chg="add mod">
          <ac:chgData name="McIsaac, Liam" userId="S::lm972@exeter.ac.uk::64904127-60ad-4ddd-b4a6-9b77920c4e6a" providerId="AD" clId="Web-{29774FD2-B68D-465A-9B18-BC0D0512439E}" dt="2024-02-01T18:29:57.466" v="1889" actId="1076"/>
          <ac:spMkLst>
            <pc:docMk/>
            <pc:sldMk cId="297415509" sldId="324"/>
            <ac:spMk id="26" creationId="{DA4AA489-2FC0-F0BA-C106-0A44EBAC8624}"/>
          </ac:spMkLst>
        </pc:spChg>
        <pc:spChg chg="add mod">
          <ac:chgData name="McIsaac, Liam" userId="S::lm972@exeter.ac.uk::64904127-60ad-4ddd-b4a6-9b77920c4e6a" providerId="AD" clId="Web-{29774FD2-B68D-465A-9B18-BC0D0512439E}" dt="2024-02-01T18:30:33.436" v="1895" actId="1076"/>
          <ac:spMkLst>
            <pc:docMk/>
            <pc:sldMk cId="297415509" sldId="324"/>
            <ac:spMk id="27" creationId="{E83EE764-DE02-31B6-252F-D8146696425B}"/>
          </ac:spMkLst>
        </pc:spChg>
        <pc:spChg chg="add mod">
          <ac:chgData name="McIsaac, Liam" userId="S::lm972@exeter.ac.uk::64904127-60ad-4ddd-b4a6-9b77920c4e6a" providerId="AD" clId="Web-{29774FD2-B68D-465A-9B18-BC0D0512439E}" dt="2024-02-01T18:30:53.499" v="1908" actId="1076"/>
          <ac:spMkLst>
            <pc:docMk/>
            <pc:sldMk cId="297415509" sldId="324"/>
            <ac:spMk id="28" creationId="{19D993D5-E1DB-D923-A3C7-29D57A8D62A5}"/>
          </ac:spMkLst>
        </pc:spChg>
        <pc:spChg chg="add mod">
          <ac:chgData name="McIsaac, Liam" userId="S::lm972@exeter.ac.uk::64904127-60ad-4ddd-b4a6-9b77920c4e6a" providerId="AD" clId="Web-{29774FD2-B68D-465A-9B18-BC0D0512439E}" dt="2024-02-01T18:31:29.172" v="1920" actId="1076"/>
          <ac:spMkLst>
            <pc:docMk/>
            <pc:sldMk cId="297415509" sldId="324"/>
            <ac:spMk id="29" creationId="{86EF6EC5-4B67-0E73-DDEA-30F5FB7DAAB0}"/>
          </ac:spMkLst>
        </pc:spChg>
        <pc:spChg chg="add mod">
          <ac:chgData name="McIsaac, Liam" userId="S::lm972@exeter.ac.uk::64904127-60ad-4ddd-b4a6-9b77920c4e6a" providerId="AD" clId="Web-{29774FD2-B68D-465A-9B18-BC0D0512439E}" dt="2024-02-01T18:32:01.345" v="1950" actId="1076"/>
          <ac:spMkLst>
            <pc:docMk/>
            <pc:sldMk cId="297415509" sldId="324"/>
            <ac:spMk id="30" creationId="{A7022D20-D964-21A3-32E1-7C28F03C5C62}"/>
          </ac:spMkLst>
        </pc:spChg>
        <pc:picChg chg="add del mod">
          <ac:chgData name="McIsaac, Liam" userId="S::lm972@exeter.ac.uk::64904127-60ad-4ddd-b4a6-9b77920c4e6a" providerId="AD" clId="Web-{29774FD2-B68D-465A-9B18-BC0D0512439E}" dt="2024-02-01T18:28:45.917" v="1865" actId="1076"/>
          <ac:picMkLst>
            <pc:docMk/>
            <pc:sldMk cId="297415509" sldId="324"/>
            <ac:picMk id="3" creationId="{0BB19342-2649-A796-D8D8-C54BDE2FF546}"/>
          </ac:picMkLst>
        </pc:picChg>
        <pc:picChg chg="add del mod">
          <ac:chgData name="McIsaac, Liam" userId="S::lm972@exeter.ac.uk::64904127-60ad-4ddd-b4a6-9b77920c4e6a" providerId="AD" clId="Web-{29774FD2-B68D-465A-9B18-BC0D0512439E}" dt="2024-02-01T17:50:47.974" v="1422"/>
          <ac:picMkLst>
            <pc:docMk/>
            <pc:sldMk cId="297415509" sldId="324"/>
            <ac:picMk id="4" creationId="{7DC04901-D574-A2D6-1E3A-F8FF82515DE2}"/>
          </ac:picMkLst>
        </pc:picChg>
        <pc:picChg chg="add del mod">
          <ac:chgData name="McIsaac, Liam" userId="S::lm972@exeter.ac.uk::64904127-60ad-4ddd-b4a6-9b77920c4e6a" providerId="AD" clId="Web-{29774FD2-B68D-465A-9B18-BC0D0512439E}" dt="2024-02-01T17:50:47.084" v="1421"/>
          <ac:picMkLst>
            <pc:docMk/>
            <pc:sldMk cId="297415509" sldId="324"/>
            <ac:picMk id="6" creationId="{58CF3F4C-50F7-3FC7-DEDA-0522E22EC11B}"/>
          </ac:picMkLst>
        </pc:picChg>
        <pc:picChg chg="del">
          <ac:chgData name="McIsaac, Liam" userId="S::lm972@exeter.ac.uk::64904127-60ad-4ddd-b4a6-9b77920c4e6a" providerId="AD" clId="Web-{29774FD2-B68D-465A-9B18-BC0D0512439E}" dt="2024-02-01T16:48:41.457" v="489"/>
          <ac:picMkLst>
            <pc:docMk/>
            <pc:sldMk cId="297415509" sldId="324"/>
            <ac:picMk id="7" creationId="{42CF8980-8142-286D-4A1F-9CF8B09DEA4E}"/>
          </ac:picMkLst>
        </pc:picChg>
        <pc:picChg chg="del">
          <ac:chgData name="McIsaac, Liam" userId="S::lm972@exeter.ac.uk::64904127-60ad-4ddd-b4a6-9b77920c4e6a" providerId="AD" clId="Web-{29774FD2-B68D-465A-9B18-BC0D0512439E}" dt="2024-02-01T16:48:42.722" v="490"/>
          <ac:picMkLst>
            <pc:docMk/>
            <pc:sldMk cId="297415509" sldId="324"/>
            <ac:picMk id="8" creationId="{985DA02C-69AA-51E9-23B4-A07F7E78C0B3}"/>
          </ac:picMkLst>
        </pc:picChg>
        <pc:picChg chg="add del mod">
          <ac:chgData name="McIsaac, Liam" userId="S::lm972@exeter.ac.uk::64904127-60ad-4ddd-b4a6-9b77920c4e6a" providerId="AD" clId="Web-{29774FD2-B68D-465A-9B18-BC0D0512439E}" dt="2024-02-01T17:43:37.399" v="1398"/>
          <ac:picMkLst>
            <pc:docMk/>
            <pc:sldMk cId="297415509" sldId="324"/>
            <ac:picMk id="9" creationId="{5B7F8F30-A2C6-2D54-7F0D-01DD1C170E29}"/>
          </ac:picMkLst>
        </pc:picChg>
        <pc:picChg chg="add del mod">
          <ac:chgData name="McIsaac, Liam" userId="S::lm972@exeter.ac.uk::64904127-60ad-4ddd-b4a6-9b77920c4e6a" providerId="AD" clId="Web-{29774FD2-B68D-465A-9B18-BC0D0512439E}" dt="2024-02-01T17:43:38.337" v="1399"/>
          <ac:picMkLst>
            <pc:docMk/>
            <pc:sldMk cId="297415509" sldId="324"/>
            <ac:picMk id="10" creationId="{424B2552-E17E-5765-CD18-A8AC20F79090}"/>
          </ac:picMkLst>
        </pc:picChg>
        <pc:picChg chg="add del mod modCrop">
          <ac:chgData name="McIsaac, Liam" userId="S::lm972@exeter.ac.uk::64904127-60ad-4ddd-b4a6-9b77920c4e6a" providerId="AD" clId="Web-{29774FD2-B68D-465A-9B18-BC0D0512439E}" dt="2024-02-01T18:20:53.544" v="1796"/>
          <ac:picMkLst>
            <pc:docMk/>
            <pc:sldMk cId="297415509" sldId="324"/>
            <ac:picMk id="13" creationId="{3C1EF06A-8882-C025-5BCB-5AD896FCD68D}"/>
          </ac:picMkLst>
        </pc:picChg>
        <pc:cxnChg chg="add mod">
          <ac:chgData name="McIsaac, Liam" userId="S::lm972@exeter.ac.uk::64904127-60ad-4ddd-b4a6-9b77920c4e6a" providerId="AD" clId="Web-{29774FD2-B68D-465A-9B18-BC0D0512439E}" dt="2024-02-01T18:28:59.340" v="1868" actId="14100"/>
          <ac:cxnSpMkLst>
            <pc:docMk/>
            <pc:sldMk cId="297415509" sldId="324"/>
            <ac:cxnSpMk id="24" creationId="{DFC062C3-4F5C-2A53-01D9-7DA0D16703F3}"/>
          </ac:cxnSpMkLst>
        </pc:cxnChg>
      </pc:sldChg>
      <pc:sldChg chg="del">
        <pc:chgData name="McIsaac, Liam" userId="S::lm972@exeter.ac.uk::64904127-60ad-4ddd-b4a6-9b77920c4e6a" providerId="AD" clId="Web-{29774FD2-B68D-465A-9B18-BC0D0512439E}" dt="2024-02-01T19:32:56.550" v="2997"/>
        <pc:sldMkLst>
          <pc:docMk/>
          <pc:sldMk cId="3934811484" sldId="325"/>
        </pc:sldMkLst>
      </pc:sldChg>
      <pc:sldChg chg="delSp modSp add del replId">
        <pc:chgData name="McIsaac, Liam" userId="S::lm972@exeter.ac.uk::64904127-60ad-4ddd-b4a6-9b77920c4e6a" providerId="AD" clId="Web-{29774FD2-B68D-465A-9B18-BC0D0512439E}" dt="2024-02-01T19:05:18.388" v="2991"/>
        <pc:sldMkLst>
          <pc:docMk/>
          <pc:sldMk cId="3871393240" sldId="326"/>
        </pc:sldMkLst>
        <pc:spChg chg="mod">
          <ac:chgData name="McIsaac, Liam" userId="S::lm972@exeter.ac.uk::64904127-60ad-4ddd-b4a6-9b77920c4e6a" providerId="AD" clId="Web-{29774FD2-B68D-465A-9B18-BC0D0512439E}" dt="2024-02-01T18:39:00.420" v="2130" actId="20577"/>
          <ac:spMkLst>
            <pc:docMk/>
            <pc:sldMk cId="3871393240" sldId="326"/>
            <ac:spMk id="23" creationId="{79561B5E-AB13-97FC-2636-09E733A68797}"/>
          </ac:spMkLst>
        </pc:spChg>
        <pc:spChg chg="del">
          <ac:chgData name="McIsaac, Liam" userId="S::lm972@exeter.ac.uk::64904127-60ad-4ddd-b4a6-9b77920c4e6a" providerId="AD" clId="Web-{29774FD2-B68D-465A-9B18-BC0D0512439E}" dt="2024-02-01T18:36:00.196" v="2019"/>
          <ac:spMkLst>
            <pc:docMk/>
            <pc:sldMk cId="3871393240" sldId="326"/>
            <ac:spMk id="26" creationId="{7EEC1774-1777-09A8-11E5-7EAA5E3A72E3}"/>
          </ac:spMkLst>
        </pc:spChg>
        <pc:spChg chg="del">
          <ac:chgData name="McIsaac, Liam" userId="S::lm972@exeter.ac.uk::64904127-60ad-4ddd-b4a6-9b77920c4e6a" providerId="AD" clId="Web-{29774FD2-B68D-465A-9B18-BC0D0512439E}" dt="2024-02-01T18:35:55.571" v="2017"/>
          <ac:spMkLst>
            <pc:docMk/>
            <pc:sldMk cId="3871393240" sldId="326"/>
            <ac:spMk id="27" creationId="{4CA6FE69-362A-AF5B-D907-857E51A92E55}"/>
          </ac:spMkLst>
        </pc:spChg>
        <pc:spChg chg="del">
          <ac:chgData name="McIsaac, Liam" userId="S::lm972@exeter.ac.uk::64904127-60ad-4ddd-b4a6-9b77920c4e6a" providerId="AD" clId="Web-{29774FD2-B68D-465A-9B18-BC0D0512439E}" dt="2024-02-01T18:35:55.571" v="2016"/>
          <ac:spMkLst>
            <pc:docMk/>
            <pc:sldMk cId="3871393240" sldId="326"/>
            <ac:spMk id="28" creationId="{EFC9185F-1114-EFA5-C7EA-8D6F38E6633A}"/>
          </ac:spMkLst>
        </pc:spChg>
        <pc:spChg chg="del">
          <ac:chgData name="McIsaac, Liam" userId="S::lm972@exeter.ac.uk::64904127-60ad-4ddd-b4a6-9b77920c4e6a" providerId="AD" clId="Web-{29774FD2-B68D-465A-9B18-BC0D0512439E}" dt="2024-02-01T18:36:04.212" v="2020"/>
          <ac:spMkLst>
            <pc:docMk/>
            <pc:sldMk cId="3871393240" sldId="326"/>
            <ac:spMk id="29" creationId="{6188B180-A73F-28C1-7D3A-23996B5A4AA3}"/>
          </ac:spMkLst>
        </pc:spChg>
        <pc:spChg chg="del">
          <ac:chgData name="McIsaac, Liam" userId="S::lm972@exeter.ac.uk::64904127-60ad-4ddd-b4a6-9b77920c4e6a" providerId="AD" clId="Web-{29774FD2-B68D-465A-9B18-BC0D0512439E}" dt="2024-02-01T18:35:55.571" v="2015"/>
          <ac:spMkLst>
            <pc:docMk/>
            <pc:sldMk cId="3871393240" sldId="326"/>
            <ac:spMk id="30" creationId="{97EE9C85-2216-B7CC-0CCC-6C65BD8D2AE0}"/>
          </ac:spMkLst>
        </pc:spChg>
        <pc:picChg chg="del">
          <ac:chgData name="McIsaac, Liam" userId="S::lm972@exeter.ac.uk::64904127-60ad-4ddd-b4a6-9b77920c4e6a" providerId="AD" clId="Web-{29774FD2-B68D-465A-9B18-BC0D0512439E}" dt="2024-02-01T18:35:52.774" v="2014"/>
          <ac:picMkLst>
            <pc:docMk/>
            <pc:sldMk cId="3871393240" sldId="326"/>
            <ac:picMk id="3" creationId="{56CCEF95-8AF6-1754-4DD7-70041C6BB902}"/>
          </ac:picMkLst>
        </pc:picChg>
        <pc:cxnChg chg="del">
          <ac:chgData name="McIsaac, Liam" userId="S::lm972@exeter.ac.uk::64904127-60ad-4ddd-b4a6-9b77920c4e6a" providerId="AD" clId="Web-{29774FD2-B68D-465A-9B18-BC0D0512439E}" dt="2024-02-01T18:35:57.790" v="2018"/>
          <ac:cxnSpMkLst>
            <pc:docMk/>
            <pc:sldMk cId="3871393240" sldId="326"/>
            <ac:cxnSpMk id="24" creationId="{204FF178-4DFD-3D9C-1E60-050672B151B8}"/>
          </ac:cxnSpMkLst>
        </pc:cxnChg>
      </pc:sldChg>
      <pc:sldChg chg="addSp delSp modSp add replId">
        <pc:chgData name="McIsaac, Liam" userId="S::lm972@exeter.ac.uk::64904127-60ad-4ddd-b4a6-9b77920c4e6a" providerId="AD" clId="Web-{29774FD2-B68D-465A-9B18-BC0D0512439E}" dt="2024-02-01T19:38:15.106" v="3010" actId="1076"/>
        <pc:sldMkLst>
          <pc:docMk/>
          <pc:sldMk cId="3805050493" sldId="327"/>
        </pc:sldMkLst>
        <pc:spChg chg="add mod">
          <ac:chgData name="McIsaac, Liam" userId="S::lm972@exeter.ac.uk::64904127-60ad-4ddd-b4a6-9b77920c4e6a" providerId="AD" clId="Web-{29774FD2-B68D-465A-9B18-BC0D0512439E}" dt="2024-02-01T19:38:15.106" v="3010" actId="1076"/>
          <ac:spMkLst>
            <pc:docMk/>
            <pc:sldMk cId="3805050493" sldId="327"/>
            <ac:spMk id="5" creationId="{EC4D383B-8A8A-8AF4-B2A8-C6768E5A7A91}"/>
          </ac:spMkLst>
        </pc:spChg>
        <pc:spChg chg="del">
          <ac:chgData name="McIsaac, Liam" userId="S::lm972@exeter.ac.uk::64904127-60ad-4ddd-b4a6-9b77920c4e6a" providerId="AD" clId="Web-{29774FD2-B68D-465A-9B18-BC0D0512439E}" dt="2024-02-01T18:43:11.474" v="2195"/>
          <ac:spMkLst>
            <pc:docMk/>
            <pc:sldMk cId="3805050493" sldId="327"/>
            <ac:spMk id="9" creationId="{012D13B9-F1D8-8294-6636-0A5D9EFEE4A1}"/>
          </ac:spMkLst>
        </pc:spChg>
        <pc:picChg chg="add mod">
          <ac:chgData name="McIsaac, Liam" userId="S::lm972@exeter.ac.uk::64904127-60ad-4ddd-b4a6-9b77920c4e6a" providerId="AD" clId="Web-{29774FD2-B68D-465A-9B18-BC0D0512439E}" dt="2024-02-01T18:48:41.156" v="2231" actId="1076"/>
          <ac:picMkLst>
            <pc:docMk/>
            <pc:sldMk cId="3805050493" sldId="327"/>
            <ac:picMk id="3" creationId="{A970F694-043D-A76F-BFB5-EEF830631A72}"/>
          </ac:picMkLst>
        </pc:picChg>
        <pc:picChg chg="add mod">
          <ac:chgData name="McIsaac, Liam" userId="S::lm972@exeter.ac.uk::64904127-60ad-4ddd-b4a6-9b77920c4e6a" providerId="AD" clId="Web-{29774FD2-B68D-465A-9B18-BC0D0512439E}" dt="2024-02-01T18:48:34.109" v="2229" actId="1076"/>
          <ac:picMkLst>
            <pc:docMk/>
            <pc:sldMk cId="3805050493" sldId="327"/>
            <ac:picMk id="4" creationId="{0EAB84D7-4EE8-8460-73E9-5AE3B4ABFC80}"/>
          </ac:picMkLst>
        </pc:picChg>
        <pc:picChg chg="del">
          <ac:chgData name="McIsaac, Liam" userId="S::lm972@exeter.ac.uk::64904127-60ad-4ddd-b4a6-9b77920c4e6a" providerId="AD" clId="Web-{29774FD2-B68D-465A-9B18-BC0D0512439E}" dt="2024-02-01T18:43:07.833" v="2194"/>
          <ac:picMkLst>
            <pc:docMk/>
            <pc:sldMk cId="3805050493" sldId="327"/>
            <ac:picMk id="7" creationId="{4E9A5179-0696-727F-7A17-37573807FFEB}"/>
          </ac:picMkLst>
        </pc:picChg>
      </pc:sldChg>
    </pc:docChg>
  </pc:docChgLst>
  <pc:docChgLst>
    <pc:chgData name="McIsaac, Liam" userId="S::lm972@exeter.ac.uk::64904127-60ad-4ddd-b4a6-9b77920c4e6a" providerId="AD" clId="Web-{5C90D8BD-5146-4A1F-ACC0-56C803C0DEA3}"/>
    <pc:docChg chg="modSld">
      <pc:chgData name="McIsaac, Liam" userId="S::lm972@exeter.ac.uk::64904127-60ad-4ddd-b4a6-9b77920c4e6a" providerId="AD" clId="Web-{5C90D8BD-5146-4A1F-ACC0-56C803C0DEA3}" dt="2024-01-30T11:14:39.768" v="7" actId="20577"/>
      <pc:docMkLst>
        <pc:docMk/>
      </pc:docMkLst>
      <pc:sldChg chg="modSp">
        <pc:chgData name="McIsaac, Liam" userId="S::lm972@exeter.ac.uk::64904127-60ad-4ddd-b4a6-9b77920c4e6a" providerId="AD" clId="Web-{5C90D8BD-5146-4A1F-ACC0-56C803C0DEA3}" dt="2024-01-30T11:14:39.768" v="7" actId="20577"/>
        <pc:sldMkLst>
          <pc:docMk/>
          <pc:sldMk cId="2650567822" sldId="257"/>
        </pc:sldMkLst>
        <pc:spChg chg="mod">
          <ac:chgData name="McIsaac, Liam" userId="S::lm972@exeter.ac.uk::64904127-60ad-4ddd-b4a6-9b77920c4e6a" providerId="AD" clId="Web-{5C90D8BD-5146-4A1F-ACC0-56C803C0DEA3}" dt="2024-01-30T11:14:39.768" v="7" actId="20577"/>
          <ac:spMkLst>
            <pc:docMk/>
            <pc:sldMk cId="2650567822" sldId="257"/>
            <ac:spMk id="3" creationId="{B4FFD934-A23E-06CD-26C9-4E2E44BC518F}"/>
          </ac:spMkLst>
        </pc:spChg>
      </pc:sldChg>
    </pc:docChg>
  </pc:docChgLst>
  <pc:docChgLst>
    <pc:chgData name="Nam, Ho Woo" userId="S::hn343@exeter.ac.uk::2458107d-ddbf-46bb-893d-6095d0b728fe" providerId="AD" clId="Web-{83B49328-0D28-4D49-9282-552C7675E964}"/>
    <pc:docChg chg="modSld sldOrd">
      <pc:chgData name="Nam, Ho Woo" userId="S::hn343@exeter.ac.uk::2458107d-ddbf-46bb-893d-6095d0b728fe" providerId="AD" clId="Web-{83B49328-0D28-4D49-9282-552C7675E964}" dt="2024-02-01T19:55:11.848" v="68" actId="20577"/>
      <pc:docMkLst>
        <pc:docMk/>
      </pc:docMkLst>
      <pc:sldChg chg="modSp">
        <pc:chgData name="Nam, Ho Woo" userId="S::hn343@exeter.ac.uk::2458107d-ddbf-46bb-893d-6095d0b728fe" providerId="AD" clId="Web-{83B49328-0D28-4D49-9282-552C7675E964}" dt="2024-02-01T19:55:11.848" v="68" actId="20577"/>
        <pc:sldMkLst>
          <pc:docMk/>
          <pc:sldMk cId="2750245897" sldId="260"/>
        </pc:sldMkLst>
        <pc:spChg chg="mod">
          <ac:chgData name="Nam, Ho Woo" userId="S::hn343@exeter.ac.uk::2458107d-ddbf-46bb-893d-6095d0b728fe" providerId="AD" clId="Web-{83B49328-0D28-4D49-9282-552C7675E964}" dt="2024-02-01T19:55:11.848" v="68" actId="20577"/>
          <ac:spMkLst>
            <pc:docMk/>
            <pc:sldMk cId="2750245897" sldId="260"/>
            <ac:spMk id="3" creationId="{7180CDC3-FEB6-ECCA-845F-FD7667CF1368}"/>
          </ac:spMkLst>
        </pc:spChg>
      </pc:sldChg>
      <pc:sldChg chg="ord">
        <pc:chgData name="Nam, Ho Woo" userId="S::hn343@exeter.ac.uk::2458107d-ddbf-46bb-893d-6095d0b728fe" providerId="AD" clId="Web-{83B49328-0D28-4D49-9282-552C7675E964}" dt="2024-02-01T19:53:54.518" v="9"/>
        <pc:sldMkLst>
          <pc:docMk/>
          <pc:sldMk cId="2216790911" sldId="273"/>
        </pc:sldMkLst>
      </pc:sldChg>
      <pc:sldChg chg="modSp">
        <pc:chgData name="Nam, Ho Woo" userId="S::hn343@exeter.ac.uk::2458107d-ddbf-46bb-893d-6095d0b728fe" providerId="AD" clId="Web-{83B49328-0D28-4D49-9282-552C7675E964}" dt="2024-02-01T19:55:01.191" v="34" actId="14100"/>
        <pc:sldMkLst>
          <pc:docMk/>
          <pc:sldMk cId="3358369233" sldId="288"/>
        </pc:sldMkLst>
        <pc:spChg chg="mod">
          <ac:chgData name="Nam, Ho Woo" userId="S::hn343@exeter.ac.uk::2458107d-ddbf-46bb-893d-6095d0b728fe" providerId="AD" clId="Web-{83B49328-0D28-4D49-9282-552C7675E964}" dt="2024-02-01T19:55:01.191" v="34" actId="14100"/>
          <ac:spMkLst>
            <pc:docMk/>
            <pc:sldMk cId="3358369233" sldId="288"/>
            <ac:spMk id="3" creationId="{86CAE482-35FA-D41C-9A68-D86B0D108EF1}"/>
          </ac:spMkLst>
        </pc:spChg>
        <pc:graphicFrameChg chg="mod modGraphic">
          <ac:chgData name="Nam, Ho Woo" userId="S::hn343@exeter.ac.uk::2458107d-ddbf-46bb-893d-6095d0b728fe" providerId="AD" clId="Web-{83B49328-0D28-4D49-9282-552C7675E964}" dt="2024-02-01T19:54:55.878" v="32"/>
          <ac:graphicFrameMkLst>
            <pc:docMk/>
            <pc:sldMk cId="3358369233" sldId="288"/>
            <ac:graphicFrameMk id="6" creationId="{E78B390B-3011-FCE1-3C2C-0964B745F2AE}"/>
          </ac:graphicFrameMkLst>
        </pc:graphicFrameChg>
      </pc:sldChg>
      <pc:sldChg chg="ord">
        <pc:chgData name="Nam, Ho Woo" userId="S::hn343@exeter.ac.uk::2458107d-ddbf-46bb-893d-6095d0b728fe" providerId="AD" clId="Web-{83B49328-0D28-4D49-9282-552C7675E964}" dt="2024-02-01T19:53:54.518" v="8"/>
        <pc:sldMkLst>
          <pc:docMk/>
          <pc:sldMk cId="188216744" sldId="310"/>
        </pc:sldMkLst>
      </pc:sldChg>
    </pc:docChg>
  </pc:docChgLst>
  <pc:docChgLst>
    <pc:chgData name="Mewara, Swati" userId="S::sm1402@exeter.ac.uk::f0eaa0a2-d463-493b-9cf3-be8c791c8e7d" providerId="AD" clId="Web-{E43BF062-9270-4857-89E0-BC495224A785}"/>
    <pc:docChg chg="addSld delSld modSld sldOrd modSection">
      <pc:chgData name="Mewara, Swati" userId="S::sm1402@exeter.ac.uk::f0eaa0a2-d463-493b-9cf3-be8c791c8e7d" providerId="AD" clId="Web-{E43BF062-9270-4857-89E0-BC495224A785}" dt="2024-02-02T03:02:12.116" v="696" actId="20577"/>
      <pc:docMkLst>
        <pc:docMk/>
      </pc:docMkLst>
      <pc:sldChg chg="modSp">
        <pc:chgData name="Mewara, Swati" userId="S::sm1402@exeter.ac.uk::f0eaa0a2-d463-493b-9cf3-be8c791c8e7d" providerId="AD" clId="Web-{E43BF062-9270-4857-89E0-BC495224A785}" dt="2024-02-01T23:22:44.632" v="37" actId="20577"/>
        <pc:sldMkLst>
          <pc:docMk/>
          <pc:sldMk cId="2750245897" sldId="260"/>
        </pc:sldMkLst>
        <pc:spChg chg="mod">
          <ac:chgData name="Mewara, Swati" userId="S::sm1402@exeter.ac.uk::f0eaa0a2-d463-493b-9cf3-be8c791c8e7d" providerId="AD" clId="Web-{E43BF062-9270-4857-89E0-BC495224A785}" dt="2024-02-01T23:22:44.632" v="37" actId="20577"/>
          <ac:spMkLst>
            <pc:docMk/>
            <pc:sldMk cId="2750245897" sldId="260"/>
            <ac:spMk id="3" creationId="{7180CDC3-FEB6-ECCA-845F-FD7667CF1368}"/>
          </ac:spMkLst>
        </pc:spChg>
      </pc:sldChg>
      <pc:sldChg chg="addSp delSp modSp">
        <pc:chgData name="Mewara, Swati" userId="S::sm1402@exeter.ac.uk::f0eaa0a2-d463-493b-9cf3-be8c791c8e7d" providerId="AD" clId="Web-{E43BF062-9270-4857-89E0-BC495224A785}" dt="2024-02-02T03:02:12.116" v="696" actId="20577"/>
        <pc:sldMkLst>
          <pc:docMk/>
          <pc:sldMk cId="2669362468" sldId="308"/>
        </pc:sldMkLst>
        <pc:spChg chg="mod">
          <ac:chgData name="Mewara, Swati" userId="S::sm1402@exeter.ac.uk::f0eaa0a2-d463-493b-9cf3-be8c791c8e7d" providerId="AD" clId="Web-{E43BF062-9270-4857-89E0-BC495224A785}" dt="2024-02-02T03:02:12.116" v="696" actId="20577"/>
          <ac:spMkLst>
            <pc:docMk/>
            <pc:sldMk cId="2669362468" sldId="308"/>
            <ac:spMk id="3" creationId="{D2521475-BC93-0946-07D1-FB925F8C3BE4}"/>
          </ac:spMkLst>
        </pc:spChg>
        <pc:picChg chg="add mod">
          <ac:chgData name="Mewara, Swati" userId="S::sm1402@exeter.ac.uk::f0eaa0a2-d463-493b-9cf3-be8c791c8e7d" providerId="AD" clId="Web-{E43BF062-9270-4857-89E0-BC495224A785}" dt="2024-02-02T02:54:39.908" v="663" actId="1076"/>
          <ac:picMkLst>
            <pc:docMk/>
            <pc:sldMk cId="2669362468" sldId="308"/>
            <ac:picMk id="4" creationId="{B0817A06-B300-EFF9-FC85-7166C77E6FA8}"/>
          </ac:picMkLst>
        </pc:picChg>
        <pc:picChg chg="add del">
          <ac:chgData name="Mewara, Swati" userId="S::sm1402@exeter.ac.uk::f0eaa0a2-d463-493b-9cf3-be8c791c8e7d" providerId="AD" clId="Web-{E43BF062-9270-4857-89E0-BC495224A785}" dt="2024-02-01T23:28:39.219" v="138"/>
          <ac:picMkLst>
            <pc:docMk/>
            <pc:sldMk cId="2669362468" sldId="308"/>
            <ac:picMk id="5" creationId="{6BA4D4FF-92A2-7F4A-FA50-92703ACEBA78}"/>
          </ac:picMkLst>
        </pc:picChg>
        <pc:picChg chg="add del mod">
          <ac:chgData name="Mewara, Swati" userId="S::sm1402@exeter.ac.uk::f0eaa0a2-d463-493b-9cf3-be8c791c8e7d" providerId="AD" clId="Web-{E43BF062-9270-4857-89E0-BC495224A785}" dt="2024-02-02T02:01:19.357" v="322"/>
          <ac:picMkLst>
            <pc:docMk/>
            <pc:sldMk cId="2669362468" sldId="308"/>
            <ac:picMk id="6" creationId="{F489911B-DC80-4D21-BF96-FF090C48E121}"/>
          </ac:picMkLst>
        </pc:picChg>
      </pc:sldChg>
      <pc:sldChg chg="del">
        <pc:chgData name="Mewara, Swati" userId="S::sm1402@exeter.ac.uk::f0eaa0a2-d463-493b-9cf3-be8c791c8e7d" providerId="AD" clId="Web-{E43BF062-9270-4857-89E0-BC495224A785}" dt="2024-02-01T23:29:32.783" v="145"/>
        <pc:sldMkLst>
          <pc:docMk/>
          <pc:sldMk cId="3360990536" sldId="315"/>
        </pc:sldMkLst>
      </pc:sldChg>
      <pc:sldChg chg="addSp delSp modSp del">
        <pc:chgData name="Mewara, Swati" userId="S::sm1402@exeter.ac.uk::f0eaa0a2-d463-493b-9cf3-be8c791c8e7d" providerId="AD" clId="Web-{E43BF062-9270-4857-89E0-BC495224A785}" dt="2024-02-01T23:37:32.920" v="198"/>
        <pc:sldMkLst>
          <pc:docMk/>
          <pc:sldMk cId="1981189820" sldId="316"/>
        </pc:sldMkLst>
        <pc:spChg chg="add mod">
          <ac:chgData name="Mewara, Swati" userId="S::sm1402@exeter.ac.uk::f0eaa0a2-d463-493b-9cf3-be8c791c8e7d" providerId="AD" clId="Web-{E43BF062-9270-4857-89E0-BC495224A785}" dt="2024-02-01T23:31:31.067" v="158" actId="14100"/>
          <ac:spMkLst>
            <pc:docMk/>
            <pc:sldMk cId="1981189820" sldId="316"/>
            <ac:spMk id="6" creationId="{6CE4F534-6BF0-05C4-F37D-CE168AFEF081}"/>
          </ac:spMkLst>
        </pc:spChg>
        <pc:picChg chg="del">
          <ac:chgData name="Mewara, Swati" userId="S::sm1402@exeter.ac.uk::f0eaa0a2-d463-493b-9cf3-be8c791c8e7d" providerId="AD" clId="Web-{E43BF062-9270-4857-89E0-BC495224A785}" dt="2024-02-01T23:29:46.799" v="146"/>
          <ac:picMkLst>
            <pc:docMk/>
            <pc:sldMk cId="1981189820" sldId="316"/>
            <ac:picMk id="4" creationId="{455292E7-E1D4-ECFC-668A-2F055F3DEDCD}"/>
          </ac:picMkLst>
        </pc:picChg>
        <pc:picChg chg="mod">
          <ac:chgData name="Mewara, Swati" userId="S::sm1402@exeter.ac.uk::f0eaa0a2-d463-493b-9cf3-be8c791c8e7d" providerId="AD" clId="Web-{E43BF062-9270-4857-89E0-BC495224A785}" dt="2024-02-01T23:33:17.742" v="174" actId="1076"/>
          <ac:picMkLst>
            <pc:docMk/>
            <pc:sldMk cId="1981189820" sldId="316"/>
            <ac:picMk id="5" creationId="{85EACF52-AB95-C28D-632C-F1936EDCED3C}"/>
          </ac:picMkLst>
        </pc:picChg>
      </pc:sldChg>
      <pc:sldChg chg="addSp delSp modSp">
        <pc:chgData name="Mewara, Swati" userId="S::sm1402@exeter.ac.uk::f0eaa0a2-d463-493b-9cf3-be8c791c8e7d" providerId="AD" clId="Web-{E43BF062-9270-4857-89E0-BC495224A785}" dt="2024-02-02T02:15:07.403" v="358" actId="1076"/>
        <pc:sldMkLst>
          <pc:docMk/>
          <pc:sldMk cId="1583747452" sldId="317"/>
        </pc:sldMkLst>
        <pc:spChg chg="mod">
          <ac:chgData name="Mewara, Swati" userId="S::sm1402@exeter.ac.uk::f0eaa0a2-d463-493b-9cf3-be8c791c8e7d" providerId="AD" clId="Web-{E43BF062-9270-4857-89E0-BC495224A785}" dt="2024-02-02T01:22:01.436" v="285" actId="14100"/>
          <ac:spMkLst>
            <pc:docMk/>
            <pc:sldMk cId="1583747452" sldId="317"/>
            <ac:spMk id="2" creationId="{0E05DA12-3826-1D4E-BEA8-9D0C5DFECA63}"/>
          </ac:spMkLst>
        </pc:spChg>
        <pc:spChg chg="mod">
          <ac:chgData name="Mewara, Swati" userId="S::sm1402@exeter.ac.uk::f0eaa0a2-d463-493b-9cf3-be8c791c8e7d" providerId="AD" clId="Web-{E43BF062-9270-4857-89E0-BC495224A785}" dt="2024-02-01T23:35:28.480" v="193" actId="1076"/>
          <ac:spMkLst>
            <pc:docMk/>
            <pc:sldMk cId="1583747452" sldId="317"/>
            <ac:spMk id="6" creationId="{E7DF2FDA-9AE7-12C5-66FD-E6DAF50C8E7A}"/>
          </ac:spMkLst>
        </pc:spChg>
        <pc:spChg chg="mod">
          <ac:chgData name="Mewara, Swati" userId="S::sm1402@exeter.ac.uk::f0eaa0a2-d463-493b-9cf3-be8c791c8e7d" providerId="AD" clId="Web-{E43BF062-9270-4857-89E0-BC495224A785}" dt="2024-02-02T02:15:07.403" v="358" actId="1076"/>
          <ac:spMkLst>
            <pc:docMk/>
            <pc:sldMk cId="1583747452" sldId="317"/>
            <ac:spMk id="9" creationId="{19920882-DB40-4F84-9037-AB1850180394}"/>
          </ac:spMkLst>
        </pc:spChg>
        <pc:spChg chg="add del mod">
          <ac:chgData name="Mewara, Swati" userId="S::sm1402@exeter.ac.uk::f0eaa0a2-d463-493b-9cf3-be8c791c8e7d" providerId="AD" clId="Web-{E43BF062-9270-4857-89E0-BC495224A785}" dt="2024-02-02T02:10:43.415" v="342"/>
          <ac:spMkLst>
            <pc:docMk/>
            <pc:sldMk cId="1583747452" sldId="317"/>
            <ac:spMk id="13" creationId="{922C5D04-54D1-787F-D12E-95B13BE3E3AD}"/>
          </ac:spMkLst>
        </pc:spChg>
        <pc:picChg chg="add del mod">
          <ac:chgData name="Mewara, Swati" userId="S::sm1402@exeter.ac.uk::f0eaa0a2-d463-493b-9cf3-be8c791c8e7d" providerId="AD" clId="Web-{E43BF062-9270-4857-89E0-BC495224A785}" dt="2024-02-02T01:18:19.061" v="251"/>
          <ac:picMkLst>
            <pc:docMk/>
            <pc:sldMk cId="1583747452" sldId="317"/>
            <ac:picMk id="3" creationId="{E7602882-BBB8-90F3-83B6-D88B1DC7840F}"/>
          </ac:picMkLst>
        </pc:picChg>
        <pc:picChg chg="add del mod">
          <ac:chgData name="Mewara, Swati" userId="S::sm1402@exeter.ac.uk::f0eaa0a2-d463-493b-9cf3-be8c791c8e7d" providerId="AD" clId="Web-{E43BF062-9270-4857-89E0-BC495224A785}" dt="2024-02-02T01:21:33.481" v="282"/>
          <ac:picMkLst>
            <pc:docMk/>
            <pc:sldMk cId="1583747452" sldId="317"/>
            <ac:picMk id="4" creationId="{34E9A4BF-E1F5-8EAB-9E5E-2D848EE8FD47}"/>
          </ac:picMkLst>
        </pc:picChg>
        <pc:picChg chg="add del mod">
          <ac:chgData name="Mewara, Swati" userId="S::sm1402@exeter.ac.uk::f0eaa0a2-d463-493b-9cf3-be8c791c8e7d" providerId="AD" clId="Web-{E43BF062-9270-4857-89E0-BC495224A785}" dt="2024-02-02T01:20:57.869" v="277"/>
          <ac:picMkLst>
            <pc:docMk/>
            <pc:sldMk cId="1583747452" sldId="317"/>
            <ac:picMk id="5" creationId="{15F13DFE-705E-AEB6-B014-A8DB4A567073}"/>
          </ac:picMkLst>
        </pc:picChg>
        <pc:picChg chg="del mod">
          <ac:chgData name="Mewara, Swati" userId="S::sm1402@exeter.ac.uk::f0eaa0a2-d463-493b-9cf3-be8c791c8e7d" providerId="AD" clId="Web-{E43BF062-9270-4857-89E0-BC495224A785}" dt="2024-02-02T02:07:45.715" v="334"/>
          <ac:picMkLst>
            <pc:docMk/>
            <pc:sldMk cId="1583747452" sldId="317"/>
            <ac:picMk id="7" creationId="{5A60EA29-8031-1EA3-85E7-2CB16304BE44}"/>
          </ac:picMkLst>
        </pc:picChg>
        <pc:picChg chg="add del mod">
          <ac:chgData name="Mewara, Swati" userId="S::sm1402@exeter.ac.uk::f0eaa0a2-d463-493b-9cf3-be8c791c8e7d" providerId="AD" clId="Web-{E43BF062-9270-4857-89E0-BC495224A785}" dt="2024-02-02T02:10:37.805" v="341"/>
          <ac:picMkLst>
            <pc:docMk/>
            <pc:sldMk cId="1583747452" sldId="317"/>
            <ac:picMk id="8" creationId="{1FEA86D7-AB8F-6259-165E-7FF97D7D63D9}"/>
          </ac:picMkLst>
        </pc:picChg>
        <pc:picChg chg="del mod">
          <ac:chgData name="Mewara, Swati" userId="S::sm1402@exeter.ac.uk::f0eaa0a2-d463-493b-9cf3-be8c791c8e7d" providerId="AD" clId="Web-{E43BF062-9270-4857-89E0-BC495224A785}" dt="2024-02-02T02:13:05.691" v="346"/>
          <ac:picMkLst>
            <pc:docMk/>
            <pc:sldMk cId="1583747452" sldId="317"/>
            <ac:picMk id="10" creationId="{41AF582D-4776-2C2A-4A59-4C70893DC75B}"/>
          </ac:picMkLst>
        </pc:picChg>
        <pc:picChg chg="del">
          <ac:chgData name="Mewara, Swati" userId="S::sm1402@exeter.ac.uk::f0eaa0a2-d463-493b-9cf3-be8c791c8e7d" providerId="AD" clId="Web-{E43BF062-9270-4857-89E0-BC495224A785}" dt="2024-02-02T02:14:16.383" v="352"/>
          <ac:picMkLst>
            <pc:docMk/>
            <pc:sldMk cId="1583747452" sldId="317"/>
            <ac:picMk id="11" creationId="{E5634926-D96E-6D6C-FA8E-8567A4773D6F}"/>
          </ac:picMkLst>
        </pc:picChg>
        <pc:picChg chg="add mod ord">
          <ac:chgData name="Mewara, Swati" userId="S::sm1402@exeter.ac.uk::f0eaa0a2-d463-493b-9cf3-be8c791c8e7d" providerId="AD" clId="Web-{E43BF062-9270-4857-89E0-BC495224A785}" dt="2024-02-02T02:11:09.214" v="345" actId="1076"/>
          <ac:picMkLst>
            <pc:docMk/>
            <pc:sldMk cId="1583747452" sldId="317"/>
            <ac:picMk id="14" creationId="{D8F1797F-D50E-F179-AA3F-48195A8A06BA}"/>
          </ac:picMkLst>
        </pc:picChg>
        <pc:picChg chg="add mod">
          <ac:chgData name="Mewara, Swati" userId="S::sm1402@exeter.ac.uk::f0eaa0a2-d463-493b-9cf3-be8c791c8e7d" providerId="AD" clId="Web-{E43BF062-9270-4857-89E0-BC495224A785}" dt="2024-02-02T02:14:43.776" v="356" actId="1076"/>
          <ac:picMkLst>
            <pc:docMk/>
            <pc:sldMk cId="1583747452" sldId="317"/>
            <ac:picMk id="15" creationId="{2E8DB8AC-EBB8-5189-30D7-8C9AB7817F1F}"/>
          </ac:picMkLst>
        </pc:picChg>
        <pc:picChg chg="add mod">
          <ac:chgData name="Mewara, Swati" userId="S::sm1402@exeter.ac.uk::f0eaa0a2-d463-493b-9cf3-be8c791c8e7d" providerId="AD" clId="Web-{E43BF062-9270-4857-89E0-BC495224A785}" dt="2024-02-02T02:14:56.417" v="357" actId="1076"/>
          <ac:picMkLst>
            <pc:docMk/>
            <pc:sldMk cId="1583747452" sldId="317"/>
            <ac:picMk id="16" creationId="{E8645B21-2EF3-BF37-2083-AA96798937F6}"/>
          </ac:picMkLst>
        </pc:picChg>
      </pc:sldChg>
      <pc:sldChg chg="addSp delSp modSp">
        <pc:chgData name="Mewara, Swati" userId="S::sm1402@exeter.ac.uk::f0eaa0a2-d463-493b-9cf3-be8c791c8e7d" providerId="AD" clId="Web-{E43BF062-9270-4857-89E0-BC495224A785}" dt="2024-02-02T02:00:36.354" v="321" actId="14100"/>
        <pc:sldMkLst>
          <pc:docMk/>
          <pc:sldMk cId="4197308641" sldId="318"/>
        </pc:sldMkLst>
        <pc:spChg chg="mod">
          <ac:chgData name="Mewara, Swati" userId="S::sm1402@exeter.ac.uk::f0eaa0a2-d463-493b-9cf3-be8c791c8e7d" providerId="AD" clId="Web-{E43BF062-9270-4857-89E0-BC495224A785}" dt="2024-02-01T23:39:43.549" v="226" actId="20577"/>
          <ac:spMkLst>
            <pc:docMk/>
            <pc:sldMk cId="4197308641" sldId="318"/>
            <ac:spMk id="3" creationId="{C96C21C3-8A19-ECAE-0E5F-DE0470F99923}"/>
          </ac:spMkLst>
        </pc:spChg>
        <pc:picChg chg="add del mod">
          <ac:chgData name="Mewara, Swati" userId="S::sm1402@exeter.ac.uk::f0eaa0a2-d463-493b-9cf3-be8c791c8e7d" providerId="AD" clId="Web-{E43BF062-9270-4857-89E0-BC495224A785}" dt="2024-02-02T01:33:03.093" v="307"/>
          <ac:picMkLst>
            <pc:docMk/>
            <pc:sldMk cId="4197308641" sldId="318"/>
            <ac:picMk id="4" creationId="{7313CE8B-5BF3-146B-0F07-4D34710632B4}"/>
          </ac:picMkLst>
        </pc:picChg>
        <pc:picChg chg="del">
          <ac:chgData name="Mewara, Swati" userId="S::sm1402@exeter.ac.uk::f0eaa0a2-d463-493b-9cf3-be8c791c8e7d" providerId="AD" clId="Web-{E43BF062-9270-4857-89E0-BC495224A785}" dt="2024-02-01T23:50:17.424" v="227"/>
          <ac:picMkLst>
            <pc:docMk/>
            <pc:sldMk cId="4197308641" sldId="318"/>
            <ac:picMk id="4" creationId="{D563190E-21DB-9886-0D0C-9B1E013E5B8F}"/>
          </ac:picMkLst>
        </pc:picChg>
        <pc:picChg chg="add del mod">
          <ac:chgData name="Mewara, Swati" userId="S::sm1402@exeter.ac.uk::f0eaa0a2-d463-493b-9cf3-be8c791c8e7d" providerId="AD" clId="Web-{E43BF062-9270-4857-89E0-BC495224A785}" dt="2024-02-02T01:14:43.310" v="232"/>
          <ac:picMkLst>
            <pc:docMk/>
            <pc:sldMk cId="4197308641" sldId="318"/>
            <ac:picMk id="5" creationId="{87B0AF8A-0F76-905A-9873-2BB6CCD42503}"/>
          </ac:picMkLst>
        </pc:picChg>
        <pc:picChg chg="add mod">
          <ac:chgData name="Mewara, Swati" userId="S::sm1402@exeter.ac.uk::f0eaa0a2-d463-493b-9cf3-be8c791c8e7d" providerId="AD" clId="Web-{E43BF062-9270-4857-89E0-BC495224A785}" dt="2024-02-02T01:16:15.631" v="243" actId="14100"/>
          <ac:picMkLst>
            <pc:docMk/>
            <pc:sldMk cId="4197308641" sldId="318"/>
            <ac:picMk id="6" creationId="{55B691E0-7442-5540-02EE-E21A43A576FC}"/>
          </ac:picMkLst>
        </pc:picChg>
        <pc:picChg chg="add del mod">
          <ac:chgData name="Mewara, Swati" userId="S::sm1402@exeter.ac.uk::f0eaa0a2-d463-493b-9cf3-be8c791c8e7d" providerId="AD" clId="Web-{E43BF062-9270-4857-89E0-BC495224A785}" dt="2024-02-02T01:57:37.732" v="314"/>
          <ac:picMkLst>
            <pc:docMk/>
            <pc:sldMk cId="4197308641" sldId="318"/>
            <ac:picMk id="7" creationId="{76C53CE8-12A5-4211-9E1E-D1B2C235BC4D}"/>
          </ac:picMkLst>
        </pc:picChg>
        <pc:picChg chg="del">
          <ac:chgData name="Mewara, Swati" userId="S::sm1402@exeter.ac.uk::f0eaa0a2-d463-493b-9cf3-be8c791c8e7d" providerId="AD" clId="Web-{E43BF062-9270-4857-89E0-BC495224A785}" dt="2024-02-02T01:15:43.705" v="236"/>
          <ac:picMkLst>
            <pc:docMk/>
            <pc:sldMk cId="4197308641" sldId="318"/>
            <ac:picMk id="8" creationId="{3F75FF26-F807-412B-6437-7E3C04AAD756}"/>
          </ac:picMkLst>
        </pc:picChg>
        <pc:picChg chg="add del mod">
          <ac:chgData name="Mewara, Swati" userId="S::sm1402@exeter.ac.uk::f0eaa0a2-d463-493b-9cf3-be8c791c8e7d" providerId="AD" clId="Web-{E43BF062-9270-4857-89E0-BC495224A785}" dt="2024-02-02T01:59:55.023" v="318"/>
          <ac:picMkLst>
            <pc:docMk/>
            <pc:sldMk cId="4197308641" sldId="318"/>
            <ac:picMk id="9" creationId="{8D9C57D4-CB0E-26B9-CFB4-73ED15F158B5}"/>
          </ac:picMkLst>
        </pc:picChg>
        <pc:picChg chg="add mod">
          <ac:chgData name="Mewara, Swati" userId="S::sm1402@exeter.ac.uk::f0eaa0a2-d463-493b-9cf3-be8c791c8e7d" providerId="AD" clId="Web-{E43BF062-9270-4857-89E0-BC495224A785}" dt="2024-02-02T02:00:36.354" v="321" actId="14100"/>
          <ac:picMkLst>
            <pc:docMk/>
            <pc:sldMk cId="4197308641" sldId="318"/>
            <ac:picMk id="10" creationId="{0EB2D243-F419-861E-F638-F233EA39348B}"/>
          </ac:picMkLst>
        </pc:picChg>
      </pc:sldChg>
      <pc:sldChg chg="modSp">
        <pc:chgData name="Mewara, Swati" userId="S::sm1402@exeter.ac.uk::f0eaa0a2-d463-493b-9cf3-be8c791c8e7d" providerId="AD" clId="Web-{E43BF062-9270-4857-89E0-BC495224A785}" dt="2024-02-01T23:23:52.587" v="57" actId="20577"/>
        <pc:sldMkLst>
          <pc:docMk/>
          <pc:sldMk cId="297415509" sldId="324"/>
        </pc:sldMkLst>
        <pc:spChg chg="mod">
          <ac:chgData name="Mewara, Swati" userId="S::sm1402@exeter.ac.uk::f0eaa0a2-d463-493b-9cf3-be8c791c8e7d" providerId="AD" clId="Web-{E43BF062-9270-4857-89E0-BC495224A785}" dt="2024-02-01T23:23:52.587" v="57" actId="20577"/>
          <ac:spMkLst>
            <pc:docMk/>
            <pc:sldMk cId="297415509" sldId="324"/>
            <ac:spMk id="2" creationId="{AA7C09AD-F42E-2691-E826-4B99F8D37827}"/>
          </ac:spMkLst>
        </pc:spChg>
        <pc:spChg chg="mod">
          <ac:chgData name="Mewara, Swati" userId="S::sm1402@exeter.ac.uk::f0eaa0a2-d463-493b-9cf3-be8c791c8e7d" providerId="AD" clId="Web-{E43BF062-9270-4857-89E0-BC495224A785}" dt="2024-02-01T23:23:39.180" v="50" actId="1076"/>
          <ac:spMkLst>
            <pc:docMk/>
            <pc:sldMk cId="297415509" sldId="324"/>
            <ac:spMk id="6" creationId="{13CCD93E-024D-2637-5602-698AD935E5FE}"/>
          </ac:spMkLst>
        </pc:spChg>
      </pc:sldChg>
      <pc:sldChg chg="addSp delSp modSp new ord">
        <pc:chgData name="Mewara, Swati" userId="S::sm1402@exeter.ac.uk::f0eaa0a2-d463-493b-9cf3-be8c791c8e7d" providerId="AD" clId="Web-{E43BF062-9270-4857-89E0-BC495224A785}" dt="2024-02-02T02:53:50.295" v="651"/>
        <pc:sldMkLst>
          <pc:docMk/>
          <pc:sldMk cId="3102664299" sldId="328"/>
        </pc:sldMkLst>
        <pc:spChg chg="mod">
          <ac:chgData name="Mewara, Swati" userId="S::sm1402@exeter.ac.uk::f0eaa0a2-d463-493b-9cf3-be8c791c8e7d" providerId="AD" clId="Web-{E43BF062-9270-4857-89E0-BC495224A785}" dt="2024-02-02T02:23:23.189" v="363" actId="20577"/>
          <ac:spMkLst>
            <pc:docMk/>
            <pc:sldMk cId="3102664299" sldId="328"/>
            <ac:spMk id="2" creationId="{9D468EB9-21BE-959A-8AE2-34E18BB05B00}"/>
          </ac:spMkLst>
        </pc:spChg>
        <pc:spChg chg="del">
          <ac:chgData name="Mewara, Swati" userId="S::sm1402@exeter.ac.uk::f0eaa0a2-d463-493b-9cf3-be8c791c8e7d" providerId="AD" clId="Web-{E43BF062-9270-4857-89E0-BC495224A785}" dt="2024-02-02T01:23:45.834" v="290"/>
          <ac:spMkLst>
            <pc:docMk/>
            <pc:sldMk cId="3102664299" sldId="328"/>
            <ac:spMk id="3" creationId="{E250C116-D3B0-A9C9-28C6-38D81C2236CA}"/>
          </ac:spMkLst>
        </pc:spChg>
        <pc:spChg chg="add mod">
          <ac:chgData name="Mewara, Swati" userId="S::sm1402@exeter.ac.uk::f0eaa0a2-d463-493b-9cf3-be8c791c8e7d" providerId="AD" clId="Web-{E43BF062-9270-4857-89E0-BC495224A785}" dt="2024-02-02T02:27:46.442" v="416" actId="20577"/>
          <ac:spMkLst>
            <pc:docMk/>
            <pc:sldMk cId="3102664299" sldId="328"/>
            <ac:spMk id="9" creationId="{B8C30806-CEAF-436E-8D5A-E0572BC120CE}"/>
          </ac:spMkLst>
        </pc:spChg>
        <pc:spChg chg="add mod">
          <ac:chgData name="Mewara, Swati" userId="S::sm1402@exeter.ac.uk::f0eaa0a2-d463-493b-9cf3-be8c791c8e7d" providerId="AD" clId="Web-{E43BF062-9270-4857-89E0-BC495224A785}" dt="2024-02-02T02:31:13.911" v="432" actId="20577"/>
          <ac:spMkLst>
            <pc:docMk/>
            <pc:sldMk cId="3102664299" sldId="328"/>
            <ac:spMk id="10" creationId="{4FD06C53-754D-47F9-935F-8664C6A4323B}"/>
          </ac:spMkLst>
        </pc:spChg>
        <pc:spChg chg="add mod">
          <ac:chgData name="Mewara, Swati" userId="S::sm1402@exeter.ac.uk::f0eaa0a2-d463-493b-9cf3-be8c791c8e7d" providerId="AD" clId="Web-{E43BF062-9270-4857-89E0-BC495224A785}" dt="2024-02-02T02:32:09.369" v="460" actId="14100"/>
          <ac:spMkLst>
            <pc:docMk/>
            <pc:sldMk cId="3102664299" sldId="328"/>
            <ac:spMk id="11" creationId="{19149C82-3FF4-A6F3-2BB8-D4657B4B1F76}"/>
          </ac:spMkLst>
        </pc:spChg>
        <pc:spChg chg="add del mod">
          <ac:chgData name="Mewara, Swati" userId="S::sm1402@exeter.ac.uk::f0eaa0a2-d463-493b-9cf3-be8c791c8e7d" providerId="AD" clId="Web-{E43BF062-9270-4857-89E0-BC495224A785}" dt="2024-02-02T02:38:59.476" v="465"/>
          <ac:spMkLst>
            <pc:docMk/>
            <pc:sldMk cId="3102664299" sldId="328"/>
            <ac:spMk id="12" creationId="{8D74A2EB-2C6C-6ADC-5FE9-4200A697BAA0}"/>
          </ac:spMkLst>
        </pc:spChg>
        <pc:spChg chg="add mod">
          <ac:chgData name="Mewara, Swati" userId="S::sm1402@exeter.ac.uk::f0eaa0a2-d463-493b-9cf3-be8c791c8e7d" providerId="AD" clId="Web-{E43BF062-9270-4857-89E0-BC495224A785}" dt="2024-02-02T02:53:45.279" v="650" actId="1076"/>
          <ac:spMkLst>
            <pc:docMk/>
            <pc:sldMk cId="3102664299" sldId="328"/>
            <ac:spMk id="13" creationId="{1E96E3FD-6409-896C-8E07-277AF72FA43E}"/>
          </ac:spMkLst>
        </pc:spChg>
        <pc:spChg chg="add del mod">
          <ac:chgData name="Mewara, Swati" userId="S::sm1402@exeter.ac.uk::f0eaa0a2-d463-493b-9cf3-be8c791c8e7d" providerId="AD" clId="Web-{E43BF062-9270-4857-89E0-BC495224A785}" dt="2024-02-02T02:44:50.954" v="501"/>
          <ac:spMkLst>
            <pc:docMk/>
            <pc:sldMk cId="3102664299" sldId="328"/>
            <ac:spMk id="14" creationId="{9D0AA97A-5D44-23C1-EA07-7AC514B505B6}"/>
          </ac:spMkLst>
        </pc:spChg>
        <pc:spChg chg="add mod">
          <ac:chgData name="Mewara, Swati" userId="S::sm1402@exeter.ac.uk::f0eaa0a2-d463-493b-9cf3-be8c791c8e7d" providerId="AD" clId="Web-{E43BF062-9270-4857-89E0-BC495224A785}" dt="2024-02-02T02:53:05.417" v="645" actId="1076"/>
          <ac:spMkLst>
            <pc:docMk/>
            <pc:sldMk cId="3102664299" sldId="328"/>
            <ac:spMk id="15" creationId="{32429EB3-437C-4BE1-A823-C98BF2973764}"/>
          </ac:spMkLst>
        </pc:spChg>
        <pc:picChg chg="add del mod">
          <ac:chgData name="Mewara, Swati" userId="S::sm1402@exeter.ac.uk::f0eaa0a2-d463-493b-9cf3-be8c791c8e7d" providerId="AD" clId="Web-{E43BF062-9270-4857-89E0-BC495224A785}" dt="2024-02-02T01:23:43.084" v="289"/>
          <ac:picMkLst>
            <pc:docMk/>
            <pc:sldMk cId="3102664299" sldId="328"/>
            <ac:picMk id="5" creationId="{F7E9867F-D967-76F6-5767-A0A4AD205F6C}"/>
          </ac:picMkLst>
        </pc:picChg>
        <pc:picChg chg="add mod">
          <ac:chgData name="Mewara, Swati" userId="S::sm1402@exeter.ac.uk::f0eaa0a2-d463-493b-9cf3-be8c791c8e7d" providerId="AD" clId="Web-{E43BF062-9270-4857-89E0-BC495224A785}" dt="2024-02-02T02:23:31.443" v="365" actId="1076"/>
          <ac:picMkLst>
            <pc:docMk/>
            <pc:sldMk cId="3102664299" sldId="328"/>
            <ac:picMk id="7" creationId="{935C5A08-20D0-CF08-5DEB-08ECF0845341}"/>
          </ac:picMkLst>
        </pc:picChg>
        <pc:picChg chg="add mod ord">
          <ac:chgData name="Mewara, Swati" userId="S::sm1402@exeter.ac.uk::f0eaa0a2-d463-493b-9cf3-be8c791c8e7d" providerId="AD" clId="Web-{E43BF062-9270-4857-89E0-BC495224A785}" dt="2024-02-02T02:23:28.220" v="364" actId="1076"/>
          <ac:picMkLst>
            <pc:docMk/>
            <pc:sldMk cId="3102664299" sldId="328"/>
            <ac:picMk id="8" creationId="{6576DA14-2BF1-C68C-9E1F-5B07F08D2F6F}"/>
          </ac:picMkLst>
        </pc:picChg>
      </pc:sldChg>
    </pc:docChg>
  </pc:docChgLst>
  <pc:docChgLst>
    <pc:chgData name="Langford, Finlay" userId="S::fl394@exeter.ac.uk::9a57a269-fac7-4033-aa5b-f6e8fa4eeb1e" providerId="AD" clId="Web-{7433F55B-AC57-4BB8-B822-38450C1A5B9A}"/>
    <pc:docChg chg="modSld">
      <pc:chgData name="Langford, Finlay" userId="S::fl394@exeter.ac.uk::9a57a269-fac7-4033-aa5b-f6e8fa4eeb1e" providerId="AD" clId="Web-{7433F55B-AC57-4BB8-B822-38450C1A5B9A}" dt="2024-02-01T14:42:03.527" v="430" actId="20577"/>
      <pc:docMkLst>
        <pc:docMk/>
      </pc:docMkLst>
      <pc:sldChg chg="modSp">
        <pc:chgData name="Langford, Finlay" userId="S::fl394@exeter.ac.uk::9a57a269-fac7-4033-aa5b-f6e8fa4eeb1e" providerId="AD" clId="Web-{7433F55B-AC57-4BB8-B822-38450C1A5B9A}" dt="2024-02-01T14:42:03.527" v="430" actId="20577"/>
        <pc:sldMkLst>
          <pc:docMk/>
          <pc:sldMk cId="1175954626" sldId="319"/>
        </pc:sldMkLst>
        <pc:spChg chg="mod">
          <ac:chgData name="Langford, Finlay" userId="S::fl394@exeter.ac.uk::9a57a269-fac7-4033-aa5b-f6e8fa4eeb1e" providerId="AD" clId="Web-{7433F55B-AC57-4BB8-B822-38450C1A5B9A}" dt="2024-02-01T14:41:45.167" v="407" actId="20577"/>
          <ac:spMkLst>
            <pc:docMk/>
            <pc:sldMk cId="1175954626" sldId="319"/>
            <ac:spMk id="11" creationId="{7E058F38-4607-0BF8-ED35-F90DBBF18C12}"/>
          </ac:spMkLst>
        </pc:spChg>
        <pc:spChg chg="mod">
          <ac:chgData name="Langford, Finlay" userId="S::fl394@exeter.ac.uk::9a57a269-fac7-4033-aa5b-f6e8fa4eeb1e" providerId="AD" clId="Web-{7433F55B-AC57-4BB8-B822-38450C1A5B9A}" dt="2024-02-01T14:41:55.167" v="419" actId="20577"/>
          <ac:spMkLst>
            <pc:docMk/>
            <pc:sldMk cId="1175954626" sldId="319"/>
            <ac:spMk id="12" creationId="{0E642C76-0B6A-F70D-FBFF-798A8A08E98F}"/>
          </ac:spMkLst>
        </pc:spChg>
        <pc:spChg chg="mod">
          <ac:chgData name="Langford, Finlay" userId="S::fl394@exeter.ac.uk::9a57a269-fac7-4033-aa5b-f6e8fa4eeb1e" providerId="AD" clId="Web-{7433F55B-AC57-4BB8-B822-38450C1A5B9A}" dt="2024-02-01T14:42:03.527" v="430" actId="20577"/>
          <ac:spMkLst>
            <pc:docMk/>
            <pc:sldMk cId="1175954626" sldId="319"/>
            <ac:spMk id="13" creationId="{2169FEEF-10B8-9525-8F46-F05372ABD2BC}"/>
          </ac:spMkLst>
        </pc:spChg>
      </pc:sldChg>
    </pc:docChg>
  </pc:docChgLst>
  <pc:docChgLst>
    <pc:chgData name="Langford, Finlay" userId="S::fl394@exeter.ac.uk::9a57a269-fac7-4033-aa5b-f6e8fa4eeb1e" providerId="AD" clId="Web-{AA7DAD46-44E3-45A1-AF20-D3A442394528}"/>
    <pc:docChg chg="addSld modSld modSection">
      <pc:chgData name="Langford, Finlay" userId="S::fl394@exeter.ac.uk::9a57a269-fac7-4033-aa5b-f6e8fa4eeb1e" providerId="AD" clId="Web-{AA7DAD46-44E3-45A1-AF20-D3A442394528}" dt="2024-02-01T14:07:29.060" v="76" actId="20577"/>
      <pc:docMkLst>
        <pc:docMk/>
      </pc:docMkLst>
      <pc:sldChg chg="addSp delSp modSp new">
        <pc:chgData name="Langford, Finlay" userId="S::fl394@exeter.ac.uk::9a57a269-fac7-4033-aa5b-f6e8fa4eeb1e" providerId="AD" clId="Web-{AA7DAD46-44E3-45A1-AF20-D3A442394528}" dt="2024-02-01T14:07:29.060" v="76" actId="20577"/>
        <pc:sldMkLst>
          <pc:docMk/>
          <pc:sldMk cId="1175954626" sldId="319"/>
        </pc:sldMkLst>
        <pc:spChg chg="mod">
          <ac:chgData name="Langford, Finlay" userId="S::fl394@exeter.ac.uk::9a57a269-fac7-4033-aa5b-f6e8fa4eeb1e" providerId="AD" clId="Web-{AA7DAD46-44E3-45A1-AF20-D3A442394528}" dt="2024-02-01T14:04:14.352" v="9" actId="20577"/>
          <ac:spMkLst>
            <pc:docMk/>
            <pc:sldMk cId="1175954626" sldId="319"/>
            <ac:spMk id="2" creationId="{E357DB8D-C47B-3862-674B-FF426089953A}"/>
          </ac:spMkLst>
        </pc:spChg>
        <pc:spChg chg="add del">
          <ac:chgData name="Langford, Finlay" userId="S::fl394@exeter.ac.uk::9a57a269-fac7-4033-aa5b-f6e8fa4eeb1e" providerId="AD" clId="Web-{AA7DAD46-44E3-45A1-AF20-D3A442394528}" dt="2024-02-01T14:04:39.696" v="12"/>
          <ac:spMkLst>
            <pc:docMk/>
            <pc:sldMk cId="1175954626" sldId="319"/>
            <ac:spMk id="3" creationId="{F125CA52-2D32-28CA-CBDF-E60C206A5AD0}"/>
          </ac:spMkLst>
        </pc:spChg>
        <pc:spChg chg="add del mod">
          <ac:chgData name="Langford, Finlay" userId="S::fl394@exeter.ac.uk::9a57a269-fac7-4033-aa5b-f6e8fa4eeb1e" providerId="AD" clId="Web-{AA7DAD46-44E3-45A1-AF20-D3A442394528}" dt="2024-02-01T14:05:57.558" v="38"/>
          <ac:spMkLst>
            <pc:docMk/>
            <pc:sldMk cId="1175954626" sldId="319"/>
            <ac:spMk id="8" creationId="{BBBFA7FF-B976-1657-4E9A-355297930100}"/>
          </ac:spMkLst>
        </pc:spChg>
        <pc:spChg chg="add del mod">
          <ac:chgData name="Langford, Finlay" userId="S::fl394@exeter.ac.uk::9a57a269-fac7-4033-aa5b-f6e8fa4eeb1e" providerId="AD" clId="Web-{AA7DAD46-44E3-45A1-AF20-D3A442394528}" dt="2024-02-01T14:06:21.433" v="48"/>
          <ac:spMkLst>
            <pc:docMk/>
            <pc:sldMk cId="1175954626" sldId="319"/>
            <ac:spMk id="10" creationId="{BF48574D-BA6B-1294-DF72-970081CC4328}"/>
          </ac:spMkLst>
        </pc:spChg>
        <pc:spChg chg="add mod">
          <ac:chgData name="Langford, Finlay" userId="S::fl394@exeter.ac.uk::9a57a269-fac7-4033-aa5b-f6e8fa4eeb1e" providerId="AD" clId="Web-{AA7DAD46-44E3-45A1-AF20-D3A442394528}" dt="2024-02-01T14:07:22.732" v="69" actId="20577"/>
          <ac:spMkLst>
            <pc:docMk/>
            <pc:sldMk cId="1175954626" sldId="319"/>
            <ac:spMk id="11" creationId="{7E058F38-4607-0BF8-ED35-F90DBBF18C12}"/>
          </ac:spMkLst>
        </pc:spChg>
        <pc:spChg chg="add mod">
          <ac:chgData name="Langford, Finlay" userId="S::fl394@exeter.ac.uk::9a57a269-fac7-4033-aa5b-f6e8fa4eeb1e" providerId="AD" clId="Web-{AA7DAD46-44E3-45A1-AF20-D3A442394528}" dt="2024-02-01T14:07:25.591" v="72" actId="20577"/>
          <ac:spMkLst>
            <pc:docMk/>
            <pc:sldMk cId="1175954626" sldId="319"/>
            <ac:spMk id="12" creationId="{0E642C76-0B6A-F70D-FBFF-798A8A08E98F}"/>
          </ac:spMkLst>
        </pc:spChg>
        <pc:spChg chg="add mod">
          <ac:chgData name="Langford, Finlay" userId="S::fl394@exeter.ac.uk::9a57a269-fac7-4033-aa5b-f6e8fa4eeb1e" providerId="AD" clId="Web-{AA7DAD46-44E3-45A1-AF20-D3A442394528}" dt="2024-02-01T14:07:29.060" v="76" actId="20577"/>
          <ac:spMkLst>
            <pc:docMk/>
            <pc:sldMk cId="1175954626" sldId="319"/>
            <ac:spMk id="13" creationId="{2169FEEF-10B8-9525-8F46-F05372ABD2BC}"/>
          </ac:spMkLst>
        </pc:spChg>
        <pc:picChg chg="add del mod ord">
          <ac:chgData name="Langford, Finlay" userId="S::fl394@exeter.ac.uk::9a57a269-fac7-4033-aa5b-f6e8fa4eeb1e" providerId="AD" clId="Web-{AA7DAD46-44E3-45A1-AF20-D3A442394528}" dt="2024-02-01T14:04:35.508" v="11"/>
          <ac:picMkLst>
            <pc:docMk/>
            <pc:sldMk cId="1175954626" sldId="319"/>
            <ac:picMk id="4" creationId="{B0D8EC1D-5C38-EAAD-76C9-377BA88D1E8A}"/>
          </ac:picMkLst>
        </pc:picChg>
        <pc:picChg chg="add mod ord">
          <ac:chgData name="Langford, Finlay" userId="S::fl394@exeter.ac.uk::9a57a269-fac7-4033-aa5b-f6e8fa4eeb1e" providerId="AD" clId="Web-{AA7DAD46-44E3-45A1-AF20-D3A442394528}" dt="2024-02-01T14:05:23.728" v="28" actId="14100"/>
          <ac:picMkLst>
            <pc:docMk/>
            <pc:sldMk cId="1175954626" sldId="319"/>
            <ac:picMk id="5" creationId="{DDEB0890-C767-95E8-2CB2-10FE24EC64FF}"/>
          </ac:picMkLst>
        </pc:picChg>
        <pc:picChg chg="add mod">
          <ac:chgData name="Langford, Finlay" userId="S::fl394@exeter.ac.uk::9a57a269-fac7-4033-aa5b-f6e8fa4eeb1e" providerId="AD" clId="Web-{AA7DAD46-44E3-45A1-AF20-D3A442394528}" dt="2024-02-01T14:05:33.776" v="34" actId="1076"/>
          <ac:picMkLst>
            <pc:docMk/>
            <pc:sldMk cId="1175954626" sldId="319"/>
            <ac:picMk id="6" creationId="{A31C89F7-5FC2-D59A-F079-C8DD83269B67}"/>
          </ac:picMkLst>
        </pc:picChg>
        <pc:picChg chg="add mod">
          <ac:chgData name="Langford, Finlay" userId="S::fl394@exeter.ac.uk::9a57a269-fac7-4033-aa5b-f6e8fa4eeb1e" providerId="AD" clId="Web-{AA7DAD46-44E3-45A1-AF20-D3A442394528}" dt="2024-02-01T14:05:32.276" v="33" actId="1076"/>
          <ac:picMkLst>
            <pc:docMk/>
            <pc:sldMk cId="1175954626" sldId="319"/>
            <ac:picMk id="7" creationId="{6F11CC92-56AD-1B04-431A-24E92481DD98}"/>
          </ac:picMkLst>
        </pc:picChg>
        <pc:picChg chg="add del mod">
          <ac:chgData name="Langford, Finlay" userId="S::fl394@exeter.ac.uk::9a57a269-fac7-4033-aa5b-f6e8fa4eeb1e" providerId="AD" clId="Web-{AA7DAD46-44E3-45A1-AF20-D3A442394528}" dt="2024-02-01T14:06:05.823" v="42"/>
          <ac:picMkLst>
            <pc:docMk/>
            <pc:sldMk cId="1175954626" sldId="319"/>
            <ac:picMk id="9" creationId="{6436CB43-AB41-1E7F-9216-793344D08D44}"/>
          </ac:picMkLst>
        </pc:picChg>
      </pc:sldChg>
    </pc:docChg>
  </pc:docChgLst>
  <pc:docChgLst>
    <pc:chgData name="Langford, Finlay" userId="S::fl394@exeter.ac.uk::9a57a269-fac7-4033-aa5b-f6e8fa4eeb1e" providerId="AD" clId="Web-{3E05C0EE-8F8D-4CBB-83CD-56312B939075}"/>
    <pc:docChg chg="modSld">
      <pc:chgData name="Langford, Finlay" userId="S::fl394@exeter.ac.uk::9a57a269-fac7-4033-aa5b-f6e8fa4eeb1e" providerId="AD" clId="Web-{3E05C0EE-8F8D-4CBB-83CD-56312B939075}" dt="2024-02-01T19:04:37.574" v="124" actId="20577"/>
      <pc:docMkLst>
        <pc:docMk/>
      </pc:docMkLst>
      <pc:sldChg chg="modSp">
        <pc:chgData name="Langford, Finlay" userId="S::fl394@exeter.ac.uk::9a57a269-fac7-4033-aa5b-f6e8fa4eeb1e" providerId="AD" clId="Web-{3E05C0EE-8F8D-4CBB-83CD-56312B939075}" dt="2024-02-01T19:04:37.574" v="124" actId="20577"/>
        <pc:sldMkLst>
          <pc:docMk/>
          <pc:sldMk cId="2650567822" sldId="257"/>
        </pc:sldMkLst>
        <pc:spChg chg="mod">
          <ac:chgData name="Langford, Finlay" userId="S::fl394@exeter.ac.uk::9a57a269-fac7-4033-aa5b-f6e8fa4eeb1e" providerId="AD" clId="Web-{3E05C0EE-8F8D-4CBB-83CD-56312B939075}" dt="2024-02-01T19:04:37.574" v="124" actId="20577"/>
          <ac:spMkLst>
            <pc:docMk/>
            <pc:sldMk cId="2650567822" sldId="257"/>
            <ac:spMk id="3" creationId="{B4FFD934-A23E-06CD-26C9-4E2E44BC518F}"/>
          </ac:spMkLst>
        </pc:spChg>
      </pc:sldChg>
    </pc:docChg>
  </pc:docChgLst>
  <pc:docChgLst>
    <pc:chgData name="Mewara, Swati" userId="S::sm1402@exeter.ac.uk::f0eaa0a2-d463-493b-9cf3-be8c791c8e7d" providerId="AD" clId="Web-{370DE415-5FC3-4E73-8644-4CD2186CA128}"/>
    <pc:docChg chg="addSld modSld sldOrd modSection">
      <pc:chgData name="Mewara, Swati" userId="S::sm1402@exeter.ac.uk::f0eaa0a2-d463-493b-9cf3-be8c791c8e7d" providerId="AD" clId="Web-{370DE415-5FC3-4E73-8644-4CD2186CA128}" dt="2024-02-01T18:32:25.010" v="211"/>
      <pc:docMkLst>
        <pc:docMk/>
      </pc:docMkLst>
      <pc:sldChg chg="modSp">
        <pc:chgData name="Mewara, Swati" userId="S::sm1402@exeter.ac.uk::f0eaa0a2-d463-493b-9cf3-be8c791c8e7d" providerId="AD" clId="Web-{370DE415-5FC3-4E73-8644-4CD2186CA128}" dt="2024-02-01T17:42:04.905" v="154" actId="20577"/>
        <pc:sldMkLst>
          <pc:docMk/>
          <pc:sldMk cId="619556200" sldId="267"/>
        </pc:sldMkLst>
        <pc:spChg chg="mod">
          <ac:chgData name="Mewara, Swati" userId="S::sm1402@exeter.ac.uk::f0eaa0a2-d463-493b-9cf3-be8c791c8e7d" providerId="AD" clId="Web-{370DE415-5FC3-4E73-8644-4CD2186CA128}" dt="2024-02-01T17:42:04.905" v="154" actId="20577"/>
          <ac:spMkLst>
            <pc:docMk/>
            <pc:sldMk cId="619556200" sldId="267"/>
            <ac:spMk id="3" creationId="{562126AE-AC93-2695-6E3E-5ABA4CB4AE09}"/>
          </ac:spMkLst>
        </pc:spChg>
      </pc:sldChg>
      <pc:sldChg chg="delSp">
        <pc:chgData name="Mewara, Swati" userId="S::sm1402@exeter.ac.uk::f0eaa0a2-d463-493b-9cf3-be8c791c8e7d" providerId="AD" clId="Web-{370DE415-5FC3-4E73-8644-4CD2186CA128}" dt="2024-02-01T18:32:25.010" v="211"/>
        <pc:sldMkLst>
          <pc:docMk/>
          <pc:sldMk cId="3423710954" sldId="293"/>
        </pc:sldMkLst>
        <pc:spChg chg="del">
          <ac:chgData name="Mewara, Swati" userId="S::sm1402@exeter.ac.uk::f0eaa0a2-d463-493b-9cf3-be8c791c8e7d" providerId="AD" clId="Web-{370DE415-5FC3-4E73-8644-4CD2186CA128}" dt="2024-02-01T18:32:25.010" v="211"/>
          <ac:spMkLst>
            <pc:docMk/>
            <pc:sldMk cId="3423710954" sldId="293"/>
            <ac:spMk id="5" creationId="{0B3CF6B5-13C5-D142-B632-669BF50F8DE9}"/>
          </ac:spMkLst>
        </pc:spChg>
      </pc:sldChg>
      <pc:sldChg chg="delSp">
        <pc:chgData name="Mewara, Swati" userId="S::sm1402@exeter.ac.uk::f0eaa0a2-d463-493b-9cf3-be8c791c8e7d" providerId="AD" clId="Web-{370DE415-5FC3-4E73-8644-4CD2186CA128}" dt="2024-02-01T18:32:22.010" v="210"/>
        <pc:sldMkLst>
          <pc:docMk/>
          <pc:sldMk cId="1443878521" sldId="296"/>
        </pc:sldMkLst>
        <pc:spChg chg="del">
          <ac:chgData name="Mewara, Swati" userId="S::sm1402@exeter.ac.uk::f0eaa0a2-d463-493b-9cf3-be8c791c8e7d" providerId="AD" clId="Web-{370DE415-5FC3-4E73-8644-4CD2186CA128}" dt="2024-02-01T18:32:22.010" v="210"/>
          <ac:spMkLst>
            <pc:docMk/>
            <pc:sldMk cId="1443878521" sldId="296"/>
            <ac:spMk id="5" creationId="{3CEE05CC-4D4B-78ED-2CCA-CBBB965AF035}"/>
          </ac:spMkLst>
        </pc:spChg>
      </pc:sldChg>
      <pc:sldChg chg="delSp">
        <pc:chgData name="Mewara, Swati" userId="S::sm1402@exeter.ac.uk::f0eaa0a2-d463-493b-9cf3-be8c791c8e7d" providerId="AD" clId="Web-{370DE415-5FC3-4E73-8644-4CD2186CA128}" dt="2024-02-01T18:32:04.432" v="209"/>
        <pc:sldMkLst>
          <pc:docMk/>
          <pc:sldMk cId="1786497976" sldId="302"/>
        </pc:sldMkLst>
        <pc:spChg chg="del">
          <ac:chgData name="Mewara, Swati" userId="S::sm1402@exeter.ac.uk::f0eaa0a2-d463-493b-9cf3-be8c791c8e7d" providerId="AD" clId="Web-{370DE415-5FC3-4E73-8644-4CD2186CA128}" dt="2024-02-01T18:32:04.432" v="209"/>
          <ac:spMkLst>
            <pc:docMk/>
            <pc:sldMk cId="1786497976" sldId="302"/>
            <ac:spMk id="5" creationId="{005BF97D-25E4-0D36-2C94-486EB118E8C7}"/>
          </ac:spMkLst>
        </pc:spChg>
      </pc:sldChg>
      <pc:sldChg chg="addSp modSp">
        <pc:chgData name="Mewara, Swati" userId="S::sm1402@exeter.ac.uk::f0eaa0a2-d463-493b-9cf3-be8c791c8e7d" providerId="AD" clId="Web-{370DE415-5FC3-4E73-8644-4CD2186CA128}" dt="2024-02-01T17:42:44.797" v="168" actId="20577"/>
        <pc:sldMkLst>
          <pc:docMk/>
          <pc:sldMk cId="188216744" sldId="310"/>
        </pc:sldMkLst>
        <pc:spChg chg="mod">
          <ac:chgData name="Mewara, Swati" userId="S::sm1402@exeter.ac.uk::f0eaa0a2-d463-493b-9cf3-be8c791c8e7d" providerId="AD" clId="Web-{370DE415-5FC3-4E73-8644-4CD2186CA128}" dt="2024-02-01T17:42:44.797" v="168" actId="20577"/>
          <ac:spMkLst>
            <pc:docMk/>
            <pc:sldMk cId="188216744" sldId="310"/>
            <ac:spMk id="2" creationId="{74CEF9AE-AD27-C8A0-C8DA-2935FB9DF2F5}"/>
          </ac:spMkLst>
        </pc:spChg>
        <pc:spChg chg="add mod">
          <ac:chgData name="Mewara, Swati" userId="S::sm1402@exeter.ac.uk::f0eaa0a2-d463-493b-9cf3-be8c791c8e7d" providerId="AD" clId="Web-{370DE415-5FC3-4E73-8644-4CD2186CA128}" dt="2024-02-01T17:41:28.310" v="136" actId="1076"/>
          <ac:spMkLst>
            <pc:docMk/>
            <pc:sldMk cId="188216744" sldId="310"/>
            <ac:spMk id="4" creationId="{1D2F522A-0050-6C6B-3B35-D53A90722737}"/>
          </ac:spMkLst>
        </pc:spChg>
        <pc:spChg chg="add mod">
          <ac:chgData name="Mewara, Swati" userId="S::sm1402@exeter.ac.uk::f0eaa0a2-d463-493b-9cf3-be8c791c8e7d" providerId="AD" clId="Web-{370DE415-5FC3-4E73-8644-4CD2186CA128}" dt="2024-02-01T17:41:36.013" v="137" actId="1076"/>
          <ac:spMkLst>
            <pc:docMk/>
            <pc:sldMk cId="188216744" sldId="310"/>
            <ac:spMk id="5" creationId="{EA0B86CD-8350-56C9-9B3D-B1672A8CED0B}"/>
          </ac:spMkLst>
        </pc:spChg>
        <pc:picChg chg="add mod">
          <ac:chgData name="Mewara, Swati" userId="S::sm1402@exeter.ac.uk::f0eaa0a2-d463-493b-9cf3-be8c791c8e7d" providerId="AD" clId="Web-{370DE415-5FC3-4E73-8644-4CD2186CA128}" dt="2024-02-01T17:41:23.279" v="135" actId="1076"/>
          <ac:picMkLst>
            <pc:docMk/>
            <pc:sldMk cId="188216744" sldId="310"/>
            <ac:picMk id="3" creationId="{59D391E5-E7C0-0B32-D006-1F5BAF2A392C}"/>
          </ac:picMkLst>
        </pc:picChg>
        <pc:picChg chg="mod">
          <ac:chgData name="Mewara, Swati" userId="S::sm1402@exeter.ac.uk::f0eaa0a2-d463-493b-9cf3-be8c791c8e7d" providerId="AD" clId="Web-{370DE415-5FC3-4E73-8644-4CD2186CA128}" dt="2024-02-01T17:39:11.556" v="91" actId="1076"/>
          <ac:picMkLst>
            <pc:docMk/>
            <pc:sldMk cId="188216744" sldId="310"/>
            <ac:picMk id="9" creationId="{8E07FA37-0950-6794-64AC-EDC06E157D25}"/>
          </ac:picMkLst>
        </pc:picChg>
      </pc:sldChg>
      <pc:sldChg chg="addSp delSp modSp">
        <pc:chgData name="Mewara, Swati" userId="S::sm1402@exeter.ac.uk::f0eaa0a2-d463-493b-9cf3-be8c791c8e7d" providerId="AD" clId="Web-{370DE415-5FC3-4E73-8644-4CD2186CA128}" dt="2024-02-01T18:08:56.091" v="189" actId="14100"/>
        <pc:sldMkLst>
          <pc:docMk/>
          <pc:sldMk cId="1583747452" sldId="317"/>
        </pc:sldMkLst>
        <pc:spChg chg="add del mod">
          <ac:chgData name="Mewara, Swati" userId="S::sm1402@exeter.ac.uk::f0eaa0a2-d463-493b-9cf3-be8c791c8e7d" providerId="AD" clId="Web-{370DE415-5FC3-4E73-8644-4CD2186CA128}" dt="2024-02-01T18:04:11.083" v="170"/>
          <ac:spMkLst>
            <pc:docMk/>
            <pc:sldMk cId="1583747452" sldId="317"/>
            <ac:spMk id="4" creationId="{48D7EF4D-F95C-F036-B04E-F5272AC0773E}"/>
          </ac:spMkLst>
        </pc:spChg>
        <pc:picChg chg="del">
          <ac:chgData name="Mewara, Swati" userId="S::sm1402@exeter.ac.uk::f0eaa0a2-d463-493b-9cf3-be8c791c8e7d" providerId="AD" clId="Web-{370DE415-5FC3-4E73-8644-4CD2186CA128}" dt="2024-02-01T18:07:11.026" v="175"/>
          <ac:picMkLst>
            <pc:docMk/>
            <pc:sldMk cId="1583747452" sldId="317"/>
            <ac:picMk id="5" creationId="{2379E29F-29BE-8938-C007-C14B80F796C3}"/>
          </ac:picMkLst>
        </pc:picChg>
        <pc:picChg chg="add mod ord">
          <ac:chgData name="Mewara, Swati" userId="S::sm1402@exeter.ac.uk::f0eaa0a2-d463-493b-9cf3-be8c791c8e7d" providerId="AD" clId="Web-{370DE415-5FC3-4E73-8644-4CD2186CA128}" dt="2024-02-01T18:04:40.584" v="174" actId="1076"/>
          <ac:picMkLst>
            <pc:docMk/>
            <pc:sldMk cId="1583747452" sldId="317"/>
            <ac:picMk id="7" creationId="{5A60EA29-8031-1EA3-85E7-2CB16304BE44}"/>
          </ac:picMkLst>
        </pc:picChg>
        <pc:picChg chg="del">
          <ac:chgData name="Mewara, Swati" userId="S::sm1402@exeter.ac.uk::f0eaa0a2-d463-493b-9cf3-be8c791c8e7d" providerId="AD" clId="Web-{370DE415-5FC3-4E73-8644-4CD2186CA128}" dt="2024-02-01T18:08:33.466" v="183"/>
          <ac:picMkLst>
            <pc:docMk/>
            <pc:sldMk cId="1583747452" sldId="317"/>
            <ac:picMk id="8" creationId="{B8553A63-561A-6C7F-BAAE-14285AF451AE}"/>
          </ac:picMkLst>
        </pc:picChg>
        <pc:picChg chg="add mod">
          <ac:chgData name="Mewara, Swati" userId="S::sm1402@exeter.ac.uk::f0eaa0a2-d463-493b-9cf3-be8c791c8e7d" providerId="AD" clId="Web-{370DE415-5FC3-4E73-8644-4CD2186CA128}" dt="2024-02-01T18:07:39.949" v="182" actId="14100"/>
          <ac:picMkLst>
            <pc:docMk/>
            <pc:sldMk cId="1583747452" sldId="317"/>
            <ac:picMk id="10" creationId="{41AF582D-4776-2C2A-4A59-4C70893DC75B}"/>
          </ac:picMkLst>
        </pc:picChg>
        <pc:picChg chg="add mod">
          <ac:chgData name="Mewara, Swati" userId="S::sm1402@exeter.ac.uk::f0eaa0a2-d463-493b-9cf3-be8c791c8e7d" providerId="AD" clId="Web-{370DE415-5FC3-4E73-8644-4CD2186CA128}" dt="2024-02-01T18:08:56.091" v="189" actId="14100"/>
          <ac:picMkLst>
            <pc:docMk/>
            <pc:sldMk cId="1583747452" sldId="317"/>
            <ac:picMk id="11" creationId="{E5634926-D96E-6D6C-FA8E-8567A4773D6F}"/>
          </ac:picMkLst>
        </pc:picChg>
        <pc:picChg chg="del">
          <ac:chgData name="Mewara, Swati" userId="S::sm1402@exeter.ac.uk::f0eaa0a2-d463-493b-9cf3-be8c791c8e7d" providerId="AD" clId="Web-{370DE415-5FC3-4E73-8644-4CD2186CA128}" dt="2024-02-01T18:04:10.068" v="169"/>
          <ac:picMkLst>
            <pc:docMk/>
            <pc:sldMk cId="1583747452" sldId="317"/>
            <ac:picMk id="15" creationId="{3FFB78DA-AE75-73B5-5CD6-5B355DA5EFD6}"/>
          </ac:picMkLst>
        </pc:picChg>
      </pc:sldChg>
      <pc:sldChg chg="addSp delSp modSp">
        <pc:chgData name="Mewara, Swati" userId="S::sm1402@exeter.ac.uk::f0eaa0a2-d463-493b-9cf3-be8c791c8e7d" providerId="AD" clId="Web-{370DE415-5FC3-4E73-8644-4CD2186CA128}" dt="2024-02-01T18:12:48.258" v="208" actId="20577"/>
        <pc:sldMkLst>
          <pc:docMk/>
          <pc:sldMk cId="4197308641" sldId="318"/>
        </pc:sldMkLst>
        <pc:spChg chg="mod">
          <ac:chgData name="Mewara, Swati" userId="S::sm1402@exeter.ac.uk::f0eaa0a2-d463-493b-9cf3-be8c791c8e7d" providerId="AD" clId="Web-{370DE415-5FC3-4E73-8644-4CD2186CA128}" dt="2024-02-01T18:12:48.258" v="208" actId="20577"/>
          <ac:spMkLst>
            <pc:docMk/>
            <pc:sldMk cId="4197308641" sldId="318"/>
            <ac:spMk id="3" creationId="{C96C21C3-8A19-ECAE-0E5F-DE0470F99923}"/>
          </ac:spMkLst>
        </pc:spChg>
        <pc:picChg chg="add mod">
          <ac:chgData name="Mewara, Swati" userId="S::sm1402@exeter.ac.uk::f0eaa0a2-d463-493b-9cf3-be8c791c8e7d" providerId="AD" clId="Web-{370DE415-5FC3-4E73-8644-4CD2186CA128}" dt="2024-02-01T18:12:04.210" v="193" actId="14100"/>
          <ac:picMkLst>
            <pc:docMk/>
            <pc:sldMk cId="4197308641" sldId="318"/>
            <ac:picMk id="4" creationId="{D563190E-21DB-9886-0D0C-9B1E013E5B8F}"/>
          </ac:picMkLst>
        </pc:picChg>
        <pc:picChg chg="del">
          <ac:chgData name="Mewara, Swati" userId="S::sm1402@exeter.ac.uk::f0eaa0a2-d463-493b-9cf3-be8c791c8e7d" providerId="AD" clId="Web-{370DE415-5FC3-4E73-8644-4CD2186CA128}" dt="2024-02-01T18:11:49.069" v="190"/>
          <ac:picMkLst>
            <pc:docMk/>
            <pc:sldMk cId="4197308641" sldId="318"/>
            <ac:picMk id="5" creationId="{BEA137F3-B167-7809-D831-C9260021F5C1}"/>
          </ac:picMkLst>
        </pc:picChg>
      </pc:sldChg>
      <pc:sldChg chg="delSp">
        <pc:chgData name="Mewara, Swati" userId="S::sm1402@exeter.ac.uk::f0eaa0a2-d463-493b-9cf3-be8c791c8e7d" providerId="AD" clId="Web-{370DE415-5FC3-4E73-8644-4CD2186CA128}" dt="2024-02-01T17:36:52.615" v="46"/>
        <pc:sldMkLst>
          <pc:docMk/>
          <pc:sldMk cId="1417497464" sldId="320"/>
        </pc:sldMkLst>
        <pc:picChg chg="del">
          <ac:chgData name="Mewara, Swati" userId="S::sm1402@exeter.ac.uk::f0eaa0a2-d463-493b-9cf3-be8c791c8e7d" providerId="AD" clId="Web-{370DE415-5FC3-4E73-8644-4CD2186CA128}" dt="2024-02-01T17:36:52.615" v="46"/>
          <ac:picMkLst>
            <pc:docMk/>
            <pc:sldMk cId="1417497464" sldId="320"/>
            <ac:picMk id="10" creationId="{9438D913-904B-9433-4C1F-E94DA4E0377F}"/>
          </ac:picMkLst>
        </pc:picChg>
      </pc:sldChg>
      <pc:sldChg chg="modSp add ord replId">
        <pc:chgData name="Mewara, Swati" userId="S::sm1402@exeter.ac.uk::f0eaa0a2-d463-493b-9cf3-be8c791c8e7d" providerId="AD" clId="Web-{370DE415-5FC3-4E73-8644-4CD2186CA128}" dt="2024-02-01T17:42:19.733" v="167" actId="20577"/>
        <pc:sldMkLst>
          <pc:docMk/>
          <pc:sldMk cId="3934811484" sldId="325"/>
        </pc:sldMkLst>
        <pc:spChg chg="mod">
          <ac:chgData name="Mewara, Swati" userId="S::sm1402@exeter.ac.uk::f0eaa0a2-d463-493b-9cf3-be8c791c8e7d" providerId="AD" clId="Web-{370DE415-5FC3-4E73-8644-4CD2186CA128}" dt="2024-02-01T17:34:23.673" v="17" actId="20577"/>
          <ac:spMkLst>
            <pc:docMk/>
            <pc:sldMk cId="3934811484" sldId="325"/>
            <ac:spMk id="2" creationId="{9B70D7E2-A573-EA8D-3BEC-74D76C3B84F5}"/>
          </ac:spMkLst>
        </pc:spChg>
        <pc:spChg chg="mod">
          <ac:chgData name="Mewara, Swati" userId="S::sm1402@exeter.ac.uk::f0eaa0a2-d463-493b-9cf3-be8c791c8e7d" providerId="AD" clId="Web-{370DE415-5FC3-4E73-8644-4CD2186CA128}" dt="2024-02-01T17:42:19.733" v="167" actId="20577"/>
          <ac:spMkLst>
            <pc:docMk/>
            <pc:sldMk cId="3934811484" sldId="325"/>
            <ac:spMk id="3" creationId="{5AB44D7E-65FD-DC6B-4C44-E34C2AE12A09}"/>
          </ac:spMkLst>
        </pc:spChg>
      </pc:sldChg>
    </pc:docChg>
  </pc:docChgLst>
  <pc:docChgLst>
    <pc:chgData name="Nam, Ho Woo" userId="S::hn343@exeter.ac.uk::2458107d-ddbf-46bb-893d-6095d0b728fe" providerId="AD" clId="Web-{9864D143-1C3F-487C-A849-8CAC5C80CD88}"/>
    <pc:docChg chg="delSld modSld">
      <pc:chgData name="Nam, Ho Woo" userId="S::hn343@exeter.ac.uk::2458107d-ddbf-46bb-893d-6095d0b728fe" providerId="AD" clId="Web-{9864D143-1C3F-487C-A849-8CAC5C80CD88}" dt="2024-01-31T14:07:23.874" v="163" actId="20577"/>
      <pc:docMkLst>
        <pc:docMk/>
      </pc:docMkLst>
      <pc:sldChg chg="modSp">
        <pc:chgData name="Nam, Ho Woo" userId="S::hn343@exeter.ac.uk::2458107d-ddbf-46bb-893d-6095d0b728fe" providerId="AD" clId="Web-{9864D143-1C3F-487C-A849-8CAC5C80CD88}" dt="2024-01-31T14:01:06.969" v="103" actId="20577"/>
        <pc:sldMkLst>
          <pc:docMk/>
          <pc:sldMk cId="690317697" sldId="258"/>
        </pc:sldMkLst>
        <pc:spChg chg="mod">
          <ac:chgData name="Nam, Ho Woo" userId="S::hn343@exeter.ac.uk::2458107d-ddbf-46bb-893d-6095d0b728fe" providerId="AD" clId="Web-{9864D143-1C3F-487C-A849-8CAC5C80CD88}" dt="2024-01-31T14:01:06.969" v="103" actId="20577"/>
          <ac:spMkLst>
            <pc:docMk/>
            <pc:sldMk cId="690317697" sldId="258"/>
            <ac:spMk id="3" creationId="{562126AE-AC93-2695-6E3E-5ABA4CB4AE09}"/>
          </ac:spMkLst>
        </pc:spChg>
      </pc:sldChg>
      <pc:sldChg chg="modSp del">
        <pc:chgData name="Nam, Ho Woo" userId="S::hn343@exeter.ac.uk::2458107d-ddbf-46bb-893d-6095d0b728fe" providerId="AD" clId="Web-{9864D143-1C3F-487C-A849-8CAC5C80CD88}" dt="2024-01-31T14:07:13.452" v="158"/>
        <pc:sldMkLst>
          <pc:docMk/>
          <pc:sldMk cId="570728693" sldId="259"/>
        </pc:sldMkLst>
        <pc:spChg chg="mod">
          <ac:chgData name="Nam, Ho Woo" userId="S::hn343@exeter.ac.uk::2458107d-ddbf-46bb-893d-6095d0b728fe" providerId="AD" clId="Web-{9864D143-1C3F-487C-A849-8CAC5C80CD88}" dt="2024-01-31T14:07:08.905" v="153" actId="20577"/>
          <ac:spMkLst>
            <pc:docMk/>
            <pc:sldMk cId="570728693" sldId="259"/>
            <ac:spMk id="3" creationId="{7180CDC3-FEB6-ECCA-845F-FD7667CF1368}"/>
          </ac:spMkLst>
        </pc:spChg>
      </pc:sldChg>
      <pc:sldChg chg="modSp">
        <pc:chgData name="Nam, Ho Woo" userId="S::hn343@exeter.ac.uk::2458107d-ddbf-46bb-893d-6095d0b728fe" providerId="AD" clId="Web-{9864D143-1C3F-487C-A849-8CAC5C80CD88}" dt="2024-01-31T14:07:23.874" v="163" actId="20577"/>
        <pc:sldMkLst>
          <pc:docMk/>
          <pc:sldMk cId="2750245897" sldId="260"/>
        </pc:sldMkLst>
        <pc:spChg chg="mod">
          <ac:chgData name="Nam, Ho Woo" userId="S::hn343@exeter.ac.uk::2458107d-ddbf-46bb-893d-6095d0b728fe" providerId="AD" clId="Web-{9864D143-1C3F-487C-A849-8CAC5C80CD88}" dt="2024-01-31T14:07:23.874" v="163" actId="20577"/>
          <ac:spMkLst>
            <pc:docMk/>
            <pc:sldMk cId="2750245897" sldId="260"/>
            <ac:spMk id="2" creationId="{6C2E4C06-7F36-31CD-CCEB-E8ECB8AFA6AD}"/>
          </ac:spMkLst>
        </pc:spChg>
        <pc:spChg chg="mod">
          <ac:chgData name="Nam, Ho Woo" userId="S::hn343@exeter.ac.uk::2458107d-ddbf-46bb-893d-6095d0b728fe" providerId="AD" clId="Web-{9864D143-1C3F-487C-A849-8CAC5C80CD88}" dt="2024-01-31T14:07:12.843" v="157" actId="20577"/>
          <ac:spMkLst>
            <pc:docMk/>
            <pc:sldMk cId="2750245897" sldId="260"/>
            <ac:spMk id="3" creationId="{7180CDC3-FEB6-ECCA-845F-FD7667CF1368}"/>
          </ac:spMkLst>
        </pc:spChg>
      </pc:sldChg>
      <pc:sldChg chg="modSp">
        <pc:chgData name="Nam, Ho Woo" userId="S::hn343@exeter.ac.uk::2458107d-ddbf-46bb-893d-6095d0b728fe" providerId="AD" clId="Web-{9864D143-1C3F-487C-A849-8CAC5C80CD88}" dt="2024-01-31T14:06:23.763" v="152" actId="20577"/>
        <pc:sldMkLst>
          <pc:docMk/>
          <pc:sldMk cId="619556200" sldId="267"/>
        </pc:sldMkLst>
        <pc:spChg chg="mod">
          <ac:chgData name="Nam, Ho Woo" userId="S::hn343@exeter.ac.uk::2458107d-ddbf-46bb-893d-6095d0b728fe" providerId="AD" clId="Web-{9864D143-1C3F-487C-A849-8CAC5C80CD88}" dt="2024-01-31T14:06:23.763" v="152" actId="20577"/>
          <ac:spMkLst>
            <pc:docMk/>
            <pc:sldMk cId="619556200" sldId="267"/>
            <ac:spMk id="3" creationId="{562126AE-AC93-2695-6E3E-5ABA4CB4AE09}"/>
          </ac:spMkLst>
        </pc:spChg>
      </pc:sldChg>
    </pc:docChg>
  </pc:docChgLst>
  <pc:docChgLst>
    <pc:chgData name="Nam, Ho Woo" userId="S::hn343@exeter.ac.uk::2458107d-ddbf-46bb-893d-6095d0b728fe" providerId="AD" clId="Web-{8DD36655-7A1C-447C-8979-D41133F4BB61}"/>
    <pc:docChg chg="addSld delSld modSld">
      <pc:chgData name="Nam, Ho Woo" userId="S::hn343@exeter.ac.uk::2458107d-ddbf-46bb-893d-6095d0b728fe" providerId="AD" clId="Web-{8DD36655-7A1C-447C-8979-D41133F4BB61}" dt="2024-01-31T17:18:09.007" v="222" actId="20577"/>
      <pc:docMkLst>
        <pc:docMk/>
      </pc:docMkLst>
      <pc:sldChg chg="modSp">
        <pc:chgData name="Nam, Ho Woo" userId="S::hn343@exeter.ac.uk::2458107d-ddbf-46bb-893d-6095d0b728fe" providerId="AD" clId="Web-{8DD36655-7A1C-447C-8979-D41133F4BB61}" dt="2024-01-31T17:18:09.007" v="222" actId="20577"/>
        <pc:sldMkLst>
          <pc:docMk/>
          <pc:sldMk cId="2605821232" sldId="262"/>
        </pc:sldMkLst>
        <pc:spChg chg="mod">
          <ac:chgData name="Nam, Ho Woo" userId="S::hn343@exeter.ac.uk::2458107d-ddbf-46bb-893d-6095d0b728fe" providerId="AD" clId="Web-{8DD36655-7A1C-447C-8979-D41133F4BB61}" dt="2024-01-31T17:18:09.007" v="222" actId="20577"/>
          <ac:spMkLst>
            <pc:docMk/>
            <pc:sldMk cId="2605821232" sldId="262"/>
            <ac:spMk id="3" creationId="{7180CDC3-FEB6-ECCA-845F-FD7667CF1368}"/>
          </ac:spMkLst>
        </pc:spChg>
      </pc:sldChg>
      <pc:sldChg chg="modSp">
        <pc:chgData name="Nam, Ho Woo" userId="S::hn343@exeter.ac.uk::2458107d-ddbf-46bb-893d-6095d0b728fe" providerId="AD" clId="Web-{8DD36655-7A1C-447C-8979-D41133F4BB61}" dt="2024-01-31T17:13:33.325" v="110" actId="20577"/>
        <pc:sldMkLst>
          <pc:docMk/>
          <pc:sldMk cId="2205094008" sldId="263"/>
        </pc:sldMkLst>
        <pc:spChg chg="mod">
          <ac:chgData name="Nam, Ho Woo" userId="S::hn343@exeter.ac.uk::2458107d-ddbf-46bb-893d-6095d0b728fe" providerId="AD" clId="Web-{8DD36655-7A1C-447C-8979-D41133F4BB61}" dt="2024-01-31T17:13:33.325" v="110" actId="20577"/>
          <ac:spMkLst>
            <pc:docMk/>
            <pc:sldMk cId="2205094008" sldId="263"/>
            <ac:spMk id="3" creationId="{7180CDC3-FEB6-ECCA-845F-FD7667CF1368}"/>
          </ac:spMkLst>
        </pc:spChg>
      </pc:sldChg>
      <pc:sldChg chg="modSp">
        <pc:chgData name="Nam, Ho Woo" userId="S::hn343@exeter.ac.uk::2458107d-ddbf-46bb-893d-6095d0b728fe" providerId="AD" clId="Web-{8DD36655-7A1C-447C-8979-D41133F4BB61}" dt="2024-01-31T17:15:38.001" v="192" actId="20577"/>
        <pc:sldMkLst>
          <pc:docMk/>
          <pc:sldMk cId="534098124" sldId="268"/>
        </pc:sldMkLst>
        <pc:spChg chg="mod">
          <ac:chgData name="Nam, Ho Woo" userId="S::hn343@exeter.ac.uk::2458107d-ddbf-46bb-893d-6095d0b728fe" providerId="AD" clId="Web-{8DD36655-7A1C-447C-8979-D41133F4BB61}" dt="2024-01-31T17:15:38.001" v="192" actId="20577"/>
          <ac:spMkLst>
            <pc:docMk/>
            <pc:sldMk cId="534098124" sldId="268"/>
            <ac:spMk id="3" creationId="{7180CDC3-FEB6-ECCA-845F-FD7667CF1368}"/>
          </ac:spMkLst>
        </pc:spChg>
      </pc:sldChg>
      <pc:sldChg chg="addSp delSp modSp add del">
        <pc:chgData name="Nam, Ho Woo" userId="S::hn343@exeter.ac.uk::2458107d-ddbf-46bb-893d-6095d0b728fe" providerId="AD" clId="Web-{8DD36655-7A1C-447C-8979-D41133F4BB61}" dt="2024-01-31T17:16:16.206" v="201"/>
        <pc:sldMkLst>
          <pc:docMk/>
          <pc:sldMk cId="146814634" sldId="274"/>
        </pc:sldMkLst>
        <pc:spChg chg="del">
          <ac:chgData name="Nam, Ho Woo" userId="S::hn343@exeter.ac.uk::2458107d-ddbf-46bb-893d-6095d0b728fe" providerId="AD" clId="Web-{8DD36655-7A1C-447C-8979-D41133F4BB61}" dt="2024-01-31T17:15:54.971" v="193"/>
          <ac:spMkLst>
            <pc:docMk/>
            <pc:sldMk cId="146814634" sldId="274"/>
            <ac:spMk id="2" creationId="{C7EAC46F-B753-77EC-004C-5390978CD5CB}"/>
          </ac:spMkLst>
        </pc:spChg>
        <pc:spChg chg="mod">
          <ac:chgData name="Nam, Ho Woo" userId="S::hn343@exeter.ac.uk::2458107d-ddbf-46bb-893d-6095d0b728fe" providerId="AD" clId="Web-{8DD36655-7A1C-447C-8979-D41133F4BB61}" dt="2024-01-31T17:13:39.606" v="111" actId="1076"/>
          <ac:spMkLst>
            <pc:docMk/>
            <pc:sldMk cId="146814634" sldId="274"/>
            <ac:spMk id="3" creationId="{64014AE7-87F0-1B43-DB1D-0A83E503F943}"/>
          </ac:spMkLst>
        </pc:spChg>
        <pc:spChg chg="add del mod">
          <ac:chgData name="Nam, Ho Woo" userId="S::hn343@exeter.ac.uk::2458107d-ddbf-46bb-893d-6095d0b728fe" providerId="AD" clId="Web-{8DD36655-7A1C-447C-8979-D41133F4BB61}" dt="2024-01-31T17:16:06.190" v="199"/>
          <ac:spMkLst>
            <pc:docMk/>
            <pc:sldMk cId="146814634" sldId="274"/>
            <ac:spMk id="6" creationId="{93A3A591-F23C-B413-E3FF-B76BD0333376}"/>
          </ac:spMkLst>
        </pc:spChg>
        <pc:spChg chg="add del">
          <ac:chgData name="Nam, Ho Woo" userId="S::hn343@exeter.ac.uk::2458107d-ddbf-46bb-893d-6095d0b728fe" providerId="AD" clId="Web-{8DD36655-7A1C-447C-8979-D41133F4BB61}" dt="2024-01-31T17:16:16.206" v="201"/>
          <ac:spMkLst>
            <pc:docMk/>
            <pc:sldMk cId="146814634" sldId="274"/>
            <ac:spMk id="8" creationId="{E3881B1B-6133-DD34-BFFA-564050CF0AFA}"/>
          </ac:spMkLst>
        </pc:spChg>
      </pc:sldChg>
      <pc:sldChg chg="add del">
        <pc:chgData name="Nam, Ho Woo" userId="S::hn343@exeter.ac.uk::2458107d-ddbf-46bb-893d-6095d0b728fe" providerId="AD" clId="Web-{8DD36655-7A1C-447C-8979-D41133F4BB61}" dt="2024-01-31T17:10:58.444" v="56"/>
        <pc:sldMkLst>
          <pc:docMk/>
          <pc:sldMk cId="3708568076" sldId="276"/>
        </pc:sldMkLst>
      </pc:sldChg>
      <pc:sldChg chg="add del">
        <pc:chgData name="Nam, Ho Woo" userId="S::hn343@exeter.ac.uk::2458107d-ddbf-46bb-893d-6095d0b728fe" providerId="AD" clId="Web-{8DD36655-7A1C-447C-8979-D41133F4BB61}" dt="2024-01-31T17:10:58.397" v="55"/>
        <pc:sldMkLst>
          <pc:docMk/>
          <pc:sldMk cId="1650544058" sldId="277"/>
        </pc:sldMkLst>
      </pc:sldChg>
      <pc:sldChg chg="add del">
        <pc:chgData name="Nam, Ho Woo" userId="S::hn343@exeter.ac.uk::2458107d-ddbf-46bb-893d-6095d0b728fe" providerId="AD" clId="Web-{8DD36655-7A1C-447C-8979-D41133F4BB61}" dt="2024-01-31T17:10:58.350" v="54"/>
        <pc:sldMkLst>
          <pc:docMk/>
          <pc:sldMk cId="535712912" sldId="278"/>
        </pc:sldMkLst>
      </pc:sldChg>
      <pc:sldChg chg="add del">
        <pc:chgData name="Nam, Ho Woo" userId="S::hn343@exeter.ac.uk::2458107d-ddbf-46bb-893d-6095d0b728fe" providerId="AD" clId="Web-{8DD36655-7A1C-447C-8979-D41133F4BB61}" dt="2024-01-31T17:10:58.303" v="53"/>
        <pc:sldMkLst>
          <pc:docMk/>
          <pc:sldMk cId="997387590" sldId="279"/>
        </pc:sldMkLst>
      </pc:sldChg>
      <pc:sldChg chg="del modNotes">
        <pc:chgData name="Nam, Ho Woo" userId="S::hn343@exeter.ac.uk::2458107d-ddbf-46bb-893d-6095d0b728fe" providerId="AD" clId="Web-{8DD36655-7A1C-447C-8979-D41133F4BB61}" dt="2024-01-31T17:09:57.098" v="47"/>
        <pc:sldMkLst>
          <pc:docMk/>
          <pc:sldMk cId="3835384041" sldId="292"/>
        </pc:sldMkLst>
      </pc:sldChg>
      <pc:sldChg chg="modSp">
        <pc:chgData name="Nam, Ho Woo" userId="S::hn343@exeter.ac.uk::2458107d-ddbf-46bb-893d-6095d0b728fe" providerId="AD" clId="Web-{8DD36655-7A1C-447C-8979-D41133F4BB61}" dt="2024-01-31T17:12:08.697" v="61" actId="1076"/>
        <pc:sldMkLst>
          <pc:docMk/>
          <pc:sldMk cId="1443878521" sldId="296"/>
        </pc:sldMkLst>
        <pc:picChg chg="mod">
          <ac:chgData name="Nam, Ho Woo" userId="S::hn343@exeter.ac.uk::2458107d-ddbf-46bb-893d-6095d0b728fe" providerId="AD" clId="Web-{8DD36655-7A1C-447C-8979-D41133F4BB61}" dt="2024-01-31T17:12:08.697" v="61" actId="1076"/>
          <ac:picMkLst>
            <pc:docMk/>
            <pc:sldMk cId="1443878521" sldId="296"/>
            <ac:picMk id="6" creationId="{C5248D26-0A95-BC51-A698-41935C325E00}"/>
          </ac:picMkLst>
        </pc:picChg>
      </pc:sldChg>
      <pc:sldChg chg="new del">
        <pc:chgData name="Nam, Ho Woo" userId="S::hn343@exeter.ac.uk::2458107d-ddbf-46bb-893d-6095d0b728fe" providerId="AD" clId="Web-{8DD36655-7A1C-447C-8979-D41133F4BB61}" dt="2024-01-31T17:13:48.310" v="113"/>
        <pc:sldMkLst>
          <pc:docMk/>
          <pc:sldMk cId="136812068" sldId="297"/>
        </pc:sldMkLst>
      </pc:sldChg>
      <pc:sldChg chg="modSp add replId">
        <pc:chgData name="Nam, Ho Woo" userId="S::hn343@exeter.ac.uk::2458107d-ddbf-46bb-893d-6095d0b728fe" providerId="AD" clId="Web-{8DD36655-7A1C-447C-8979-D41133F4BB61}" dt="2024-01-31T17:17:09.786" v="213" actId="20577"/>
        <pc:sldMkLst>
          <pc:docMk/>
          <pc:sldMk cId="308791117" sldId="297"/>
        </pc:sldMkLst>
        <pc:spChg chg="mod">
          <ac:chgData name="Nam, Ho Woo" userId="S::hn343@exeter.ac.uk::2458107d-ddbf-46bb-893d-6095d0b728fe" providerId="AD" clId="Web-{8DD36655-7A1C-447C-8979-D41133F4BB61}" dt="2024-01-31T17:16:59.957" v="209" actId="20577"/>
          <ac:spMkLst>
            <pc:docMk/>
            <pc:sldMk cId="308791117" sldId="297"/>
            <ac:spMk id="2" creationId="{14950662-0699-EC41-93E1-CDC97044A02F}"/>
          </ac:spMkLst>
        </pc:spChg>
        <pc:spChg chg="mod">
          <ac:chgData name="Nam, Ho Woo" userId="S::hn343@exeter.ac.uk::2458107d-ddbf-46bb-893d-6095d0b728fe" providerId="AD" clId="Web-{8DD36655-7A1C-447C-8979-D41133F4BB61}" dt="2024-01-31T17:17:09.786" v="213" actId="20577"/>
          <ac:spMkLst>
            <pc:docMk/>
            <pc:sldMk cId="308791117" sldId="297"/>
            <ac:spMk id="3" creationId="{4D8A6409-74C9-6D3D-611F-EBF273D81921}"/>
          </ac:spMkLst>
        </pc:spChg>
        <pc:spChg chg="mod">
          <ac:chgData name="Nam, Ho Woo" userId="S::hn343@exeter.ac.uk::2458107d-ddbf-46bb-893d-6095d0b728fe" providerId="AD" clId="Web-{8DD36655-7A1C-447C-8979-D41133F4BB61}" dt="2024-01-31T17:17:06.786" v="211" actId="14100"/>
          <ac:spMkLst>
            <pc:docMk/>
            <pc:sldMk cId="308791117" sldId="297"/>
            <ac:spMk id="5" creationId="{1EFF76B9-CE87-FE2D-7DDD-4046FB61D706}"/>
          </ac:spMkLst>
        </pc:spChg>
      </pc:sldChg>
    </pc:docChg>
  </pc:docChgLst>
  <pc:docChgLst>
    <pc:chgData name="Nam, Ho Woo" userId="S::hn343@exeter.ac.uk::2458107d-ddbf-46bb-893d-6095d0b728fe" providerId="AD" clId="Web-{948A1DB4-0686-47F0-87CD-5B790F5D6828}"/>
    <pc:docChg chg="modSld">
      <pc:chgData name="Nam, Ho Woo" userId="S::hn343@exeter.ac.uk::2458107d-ddbf-46bb-893d-6095d0b728fe" providerId="AD" clId="Web-{948A1DB4-0686-47F0-87CD-5B790F5D6828}" dt="2024-02-01T13:49:58.690" v="1"/>
      <pc:docMkLst>
        <pc:docMk/>
      </pc:docMkLst>
      <pc:sldChg chg="modNotes">
        <pc:chgData name="Nam, Ho Woo" userId="S::hn343@exeter.ac.uk::2458107d-ddbf-46bb-893d-6095d0b728fe" providerId="AD" clId="Web-{948A1DB4-0686-47F0-87CD-5B790F5D6828}" dt="2024-02-01T13:49:58.690" v="1"/>
        <pc:sldMkLst>
          <pc:docMk/>
          <pc:sldMk cId="1430368770" sldId="313"/>
        </pc:sldMkLst>
      </pc:sldChg>
    </pc:docChg>
  </pc:docChgLst>
  <pc:docChgLst>
    <pc:chgData name="Nam, Ho Woo" userId="S::hn343@exeter.ac.uk::2458107d-ddbf-46bb-893d-6095d0b728fe" providerId="AD" clId="Web-{7C52B444-8383-4D9A-BE95-AB50F442E0B7}"/>
    <pc:docChg chg="modSld">
      <pc:chgData name="Nam, Ho Woo" userId="S::hn343@exeter.ac.uk::2458107d-ddbf-46bb-893d-6095d0b728fe" providerId="AD" clId="Web-{7C52B444-8383-4D9A-BE95-AB50F442E0B7}" dt="2024-02-02T00:30:25.105" v="11"/>
      <pc:docMkLst>
        <pc:docMk/>
      </pc:docMkLst>
      <pc:sldChg chg="modSp">
        <pc:chgData name="Nam, Ho Woo" userId="S::hn343@exeter.ac.uk::2458107d-ddbf-46bb-893d-6095d0b728fe" providerId="AD" clId="Web-{7C52B444-8383-4D9A-BE95-AB50F442E0B7}" dt="2024-02-02T00:30:25.105" v="11"/>
        <pc:sldMkLst>
          <pc:docMk/>
          <pc:sldMk cId="3358369233" sldId="288"/>
        </pc:sldMkLst>
        <pc:graphicFrameChg chg="mod modGraphic">
          <ac:chgData name="Nam, Ho Woo" userId="S::hn343@exeter.ac.uk::2458107d-ddbf-46bb-893d-6095d0b728fe" providerId="AD" clId="Web-{7C52B444-8383-4D9A-BE95-AB50F442E0B7}" dt="2024-02-02T00:30:25.105" v="11"/>
          <ac:graphicFrameMkLst>
            <pc:docMk/>
            <pc:sldMk cId="3358369233" sldId="288"/>
            <ac:graphicFrameMk id="6" creationId="{E78B390B-3011-FCE1-3C2C-0964B745F2AE}"/>
          </ac:graphicFrameMkLst>
        </pc:graphicFrameChg>
      </pc:sldChg>
    </pc:docChg>
  </pc:docChgLst>
  <pc:docChgLst>
    <pc:chgData name="Mewara, Swati" userId="S::sm1402@exeter.ac.uk::f0eaa0a2-d463-493b-9cf3-be8c791c8e7d" providerId="AD" clId="Web-{39575B53-8ED4-4FF4-9DAD-DFB444AB777F}"/>
    <pc:docChg chg="modSld">
      <pc:chgData name="Mewara, Swati" userId="S::sm1402@exeter.ac.uk::f0eaa0a2-d463-493b-9cf3-be8c791c8e7d" providerId="AD" clId="Web-{39575B53-8ED4-4FF4-9DAD-DFB444AB777F}" dt="2024-02-01T14:25:33.510" v="14" actId="20577"/>
      <pc:docMkLst>
        <pc:docMk/>
      </pc:docMkLst>
      <pc:sldChg chg="modSp">
        <pc:chgData name="Mewara, Swati" userId="S::sm1402@exeter.ac.uk::f0eaa0a2-d463-493b-9cf3-be8c791c8e7d" providerId="AD" clId="Web-{39575B53-8ED4-4FF4-9DAD-DFB444AB777F}" dt="2024-02-01T14:25:33.510" v="14" actId="20577"/>
        <pc:sldMkLst>
          <pc:docMk/>
          <pc:sldMk cId="690317697" sldId="258"/>
        </pc:sldMkLst>
        <pc:spChg chg="mod">
          <ac:chgData name="Mewara, Swati" userId="S::sm1402@exeter.ac.uk::f0eaa0a2-d463-493b-9cf3-be8c791c8e7d" providerId="AD" clId="Web-{39575B53-8ED4-4FF4-9DAD-DFB444AB777F}" dt="2024-02-01T14:25:33.510" v="14" actId="20577"/>
          <ac:spMkLst>
            <pc:docMk/>
            <pc:sldMk cId="690317697" sldId="258"/>
            <ac:spMk id="3" creationId="{562126AE-AC93-2695-6E3E-5ABA4CB4AE09}"/>
          </ac:spMkLst>
        </pc:spChg>
      </pc:sldChg>
    </pc:docChg>
  </pc:docChgLst>
  <pc:docChgLst>
    <pc:chgData name="Nam, Ho Woo" userId="S::hn343@exeter.ac.uk::2458107d-ddbf-46bb-893d-6095d0b728fe" providerId="AD" clId="Web-{E83689FE-259C-45B4-9222-ECD907270961}"/>
    <pc:docChg chg="modSld">
      <pc:chgData name="Nam, Ho Woo" userId="S::hn343@exeter.ac.uk::2458107d-ddbf-46bb-893d-6095d0b728fe" providerId="AD" clId="Web-{E83689FE-259C-45B4-9222-ECD907270961}" dt="2024-02-01T19:49:25.051" v="32" actId="20577"/>
      <pc:docMkLst>
        <pc:docMk/>
      </pc:docMkLst>
      <pc:sldChg chg="modSp">
        <pc:chgData name="Nam, Ho Woo" userId="S::hn343@exeter.ac.uk::2458107d-ddbf-46bb-893d-6095d0b728fe" providerId="AD" clId="Web-{E83689FE-259C-45B4-9222-ECD907270961}" dt="2024-02-01T19:49:25.051" v="32" actId="20577"/>
        <pc:sldMkLst>
          <pc:docMk/>
          <pc:sldMk cId="534098124" sldId="268"/>
        </pc:sldMkLst>
        <pc:spChg chg="mod">
          <ac:chgData name="Nam, Ho Woo" userId="S::hn343@exeter.ac.uk::2458107d-ddbf-46bb-893d-6095d0b728fe" providerId="AD" clId="Web-{E83689FE-259C-45B4-9222-ECD907270961}" dt="2024-02-01T19:49:25.051" v="32" actId="20577"/>
          <ac:spMkLst>
            <pc:docMk/>
            <pc:sldMk cId="534098124" sldId="268"/>
            <ac:spMk id="3" creationId="{7180CDC3-FEB6-ECCA-845F-FD7667CF1368}"/>
          </ac:spMkLst>
        </pc:spChg>
      </pc:sldChg>
    </pc:docChg>
  </pc:docChgLst>
  <pc:docChgLst>
    <pc:chgData name="Nam, Ho Woo" userId="S::hn343@exeter.ac.uk::2458107d-ddbf-46bb-893d-6095d0b728fe" providerId="AD" clId="Web-{F712E7EB-D2FA-4C8B-9CEB-9DAAE7F6DDB5}"/>
    <pc:docChg chg="delSld modSld modSection">
      <pc:chgData name="Nam, Ho Woo" userId="S::hn343@exeter.ac.uk::2458107d-ddbf-46bb-893d-6095d0b728fe" providerId="AD" clId="Web-{F712E7EB-D2FA-4C8B-9CEB-9DAAE7F6DDB5}" dt="2024-02-01T19:28:48.827" v="273" actId="14100"/>
      <pc:docMkLst>
        <pc:docMk/>
      </pc:docMkLst>
      <pc:sldChg chg="modSp">
        <pc:chgData name="Nam, Ho Woo" userId="S::hn343@exeter.ac.uk::2458107d-ddbf-46bb-893d-6095d0b728fe" providerId="AD" clId="Web-{F712E7EB-D2FA-4C8B-9CEB-9DAAE7F6DDB5}" dt="2024-02-01T18:58:01.512" v="167" actId="20577"/>
        <pc:sldMkLst>
          <pc:docMk/>
          <pc:sldMk cId="2605821232" sldId="262"/>
        </pc:sldMkLst>
        <pc:spChg chg="mod">
          <ac:chgData name="Nam, Ho Woo" userId="S::hn343@exeter.ac.uk::2458107d-ddbf-46bb-893d-6095d0b728fe" providerId="AD" clId="Web-{F712E7EB-D2FA-4C8B-9CEB-9DAAE7F6DDB5}" dt="2024-02-01T18:58:01.512" v="167" actId="20577"/>
          <ac:spMkLst>
            <pc:docMk/>
            <pc:sldMk cId="2605821232" sldId="262"/>
            <ac:spMk id="3" creationId="{7180CDC3-FEB6-ECCA-845F-FD7667CF1368}"/>
          </ac:spMkLst>
        </pc:spChg>
      </pc:sldChg>
      <pc:sldChg chg="addSp delSp modSp">
        <pc:chgData name="Nam, Ho Woo" userId="S::hn343@exeter.ac.uk::2458107d-ddbf-46bb-893d-6095d0b728fe" providerId="AD" clId="Web-{F712E7EB-D2FA-4C8B-9CEB-9DAAE7F6DDB5}" dt="2024-02-01T19:28:48.827" v="273" actId="14100"/>
        <pc:sldMkLst>
          <pc:docMk/>
          <pc:sldMk cId="3358369233" sldId="288"/>
        </pc:sldMkLst>
        <pc:spChg chg="add mod">
          <ac:chgData name="Nam, Ho Woo" userId="S::hn343@exeter.ac.uk::2458107d-ddbf-46bb-893d-6095d0b728fe" providerId="AD" clId="Web-{F712E7EB-D2FA-4C8B-9CEB-9DAAE7F6DDB5}" dt="2024-02-01T19:01:45.643" v="177" actId="20577"/>
          <ac:spMkLst>
            <pc:docMk/>
            <pc:sldMk cId="3358369233" sldId="288"/>
            <ac:spMk id="3" creationId="{86CAE482-35FA-D41C-9A68-D86B0D108EF1}"/>
          </ac:spMkLst>
        </pc:spChg>
        <pc:graphicFrameChg chg="mod modGraphic">
          <ac:chgData name="Nam, Ho Woo" userId="S::hn343@exeter.ac.uk::2458107d-ddbf-46bb-893d-6095d0b728fe" providerId="AD" clId="Web-{F712E7EB-D2FA-4C8B-9CEB-9DAAE7F6DDB5}" dt="2024-02-01T19:28:31.483" v="270" actId="1076"/>
          <ac:graphicFrameMkLst>
            <pc:docMk/>
            <pc:sldMk cId="3358369233" sldId="288"/>
            <ac:graphicFrameMk id="6" creationId="{E78B390B-3011-FCE1-3C2C-0964B745F2AE}"/>
          </ac:graphicFrameMkLst>
        </pc:graphicFrameChg>
        <pc:picChg chg="add del mod">
          <ac:chgData name="Nam, Ho Woo" userId="S::hn343@exeter.ac.uk::2458107d-ddbf-46bb-893d-6095d0b728fe" providerId="AD" clId="Web-{F712E7EB-D2FA-4C8B-9CEB-9DAAE7F6DDB5}" dt="2024-02-01T19:22:26.255" v="190"/>
          <ac:picMkLst>
            <pc:docMk/>
            <pc:sldMk cId="3358369233" sldId="288"/>
            <ac:picMk id="4" creationId="{67A96359-D3FC-DE42-69E1-C3214ED25A30}"/>
          </ac:picMkLst>
        </pc:picChg>
        <pc:picChg chg="add mod">
          <ac:chgData name="Nam, Ho Woo" userId="S::hn343@exeter.ac.uk::2458107d-ddbf-46bb-893d-6095d0b728fe" providerId="AD" clId="Web-{F712E7EB-D2FA-4C8B-9CEB-9DAAE7F6DDB5}" dt="2024-02-01T19:28:48.827" v="273" actId="14100"/>
          <ac:picMkLst>
            <pc:docMk/>
            <pc:sldMk cId="3358369233" sldId="288"/>
            <ac:picMk id="7" creationId="{3EA46A5C-441B-A6A9-D645-4C6436FEAE6A}"/>
          </ac:picMkLst>
        </pc:picChg>
      </pc:sldChg>
      <pc:sldChg chg="addSp delSp del">
        <pc:chgData name="Nam, Ho Woo" userId="S::hn343@exeter.ac.uk::2458107d-ddbf-46bb-893d-6095d0b728fe" providerId="AD" clId="Web-{F712E7EB-D2FA-4C8B-9CEB-9DAAE7F6DDB5}" dt="2024-02-01T19:26:31.277" v="196"/>
        <pc:sldMkLst>
          <pc:docMk/>
          <pc:sldMk cId="933688854" sldId="303"/>
        </pc:sldMkLst>
        <pc:picChg chg="add del">
          <ac:chgData name="Nam, Ho Woo" userId="S::hn343@exeter.ac.uk::2458107d-ddbf-46bb-893d-6095d0b728fe" providerId="AD" clId="Web-{F712E7EB-D2FA-4C8B-9CEB-9DAAE7F6DDB5}" dt="2024-02-01T19:25:10.915" v="192"/>
          <ac:picMkLst>
            <pc:docMk/>
            <pc:sldMk cId="933688854" sldId="303"/>
            <ac:picMk id="10" creationId="{11E009C1-7C32-147C-720C-C7A505326570}"/>
          </ac:picMkLst>
        </pc:picChg>
      </pc:sldChg>
      <pc:sldChg chg="modSp">
        <pc:chgData name="Nam, Ho Woo" userId="S::hn343@exeter.ac.uk::2458107d-ddbf-46bb-893d-6095d0b728fe" providerId="AD" clId="Web-{F712E7EB-D2FA-4C8B-9CEB-9DAAE7F6DDB5}" dt="2024-02-01T19:28:42.437" v="272"/>
        <pc:sldMkLst>
          <pc:docMk/>
          <pc:sldMk cId="1430368770" sldId="313"/>
        </pc:sldMkLst>
        <pc:picChg chg="mod modCrop">
          <ac:chgData name="Nam, Ho Woo" userId="S::hn343@exeter.ac.uk::2458107d-ddbf-46bb-893d-6095d0b728fe" providerId="AD" clId="Web-{F712E7EB-D2FA-4C8B-9CEB-9DAAE7F6DDB5}" dt="2024-02-01T19:28:42.437" v="272"/>
          <ac:picMkLst>
            <pc:docMk/>
            <pc:sldMk cId="1430368770" sldId="313"/>
            <ac:picMk id="4" creationId="{B0554609-59ED-5B04-6757-C7451440C06E}"/>
          </ac:picMkLst>
        </pc:picChg>
      </pc:sldChg>
    </pc:docChg>
  </pc:docChgLst>
  <pc:docChgLst>
    <pc:chgData name="Langford, Finlay" userId="S::fl394@exeter.ac.uk::9a57a269-fac7-4033-aa5b-f6e8fa4eeb1e" providerId="AD" clId="Web-{1C6BCFBE-B199-4317-835B-77239400C9F0}"/>
    <pc:docChg chg="modSld">
      <pc:chgData name="Langford, Finlay" userId="S::fl394@exeter.ac.uk::9a57a269-fac7-4033-aa5b-f6e8fa4eeb1e" providerId="AD" clId="Web-{1C6BCFBE-B199-4317-835B-77239400C9F0}" dt="2024-02-01T16:15:55.162" v="156"/>
      <pc:docMkLst>
        <pc:docMk/>
      </pc:docMkLst>
      <pc:sldChg chg="delSp modSp">
        <pc:chgData name="Langford, Finlay" userId="S::fl394@exeter.ac.uk::9a57a269-fac7-4033-aa5b-f6e8fa4eeb1e" providerId="AD" clId="Web-{1C6BCFBE-B199-4317-835B-77239400C9F0}" dt="2024-02-01T16:15:55.162" v="156"/>
        <pc:sldMkLst>
          <pc:docMk/>
          <pc:sldMk cId="2221170450" sldId="272"/>
        </pc:sldMkLst>
        <pc:spChg chg="mod">
          <ac:chgData name="Langford, Finlay" userId="S::fl394@exeter.ac.uk::9a57a269-fac7-4033-aa5b-f6e8fa4eeb1e" providerId="AD" clId="Web-{1C6BCFBE-B199-4317-835B-77239400C9F0}" dt="2024-02-01T16:07:22.680" v="88" actId="20577"/>
          <ac:spMkLst>
            <pc:docMk/>
            <pc:sldMk cId="2221170450" sldId="272"/>
            <ac:spMk id="3" creationId="{7180CDC3-FEB6-ECCA-845F-FD7667CF1368}"/>
          </ac:spMkLst>
        </pc:spChg>
        <pc:spChg chg="del">
          <ac:chgData name="Langford, Finlay" userId="S::fl394@exeter.ac.uk::9a57a269-fac7-4033-aa5b-f6e8fa4eeb1e" providerId="AD" clId="Web-{1C6BCFBE-B199-4317-835B-77239400C9F0}" dt="2024-02-01T16:15:55.162" v="156"/>
          <ac:spMkLst>
            <pc:docMk/>
            <pc:sldMk cId="2221170450" sldId="272"/>
            <ac:spMk id="5" creationId="{B3138BAE-1F36-1E2C-1F17-9C0E76E83C5F}"/>
          </ac:spMkLst>
        </pc:spChg>
      </pc:sldChg>
      <pc:sldChg chg="addSp modSp">
        <pc:chgData name="Langford, Finlay" userId="S::fl394@exeter.ac.uk::9a57a269-fac7-4033-aa5b-f6e8fa4eeb1e" providerId="AD" clId="Web-{1C6BCFBE-B199-4317-835B-77239400C9F0}" dt="2024-02-01T16:13:27.987" v="155" actId="20577"/>
        <pc:sldMkLst>
          <pc:docMk/>
          <pc:sldMk cId="1175954626" sldId="319"/>
        </pc:sldMkLst>
        <pc:spChg chg="mod">
          <ac:chgData name="Langford, Finlay" userId="S::fl394@exeter.ac.uk::9a57a269-fac7-4033-aa5b-f6e8fa4eeb1e" providerId="AD" clId="Web-{1C6BCFBE-B199-4317-835B-77239400C9F0}" dt="2024-02-01T16:09:11.105" v="99" actId="14100"/>
          <ac:spMkLst>
            <pc:docMk/>
            <pc:sldMk cId="1175954626" sldId="319"/>
            <ac:spMk id="2" creationId="{E357DB8D-C47B-3862-674B-FF426089953A}"/>
          </ac:spMkLst>
        </pc:spChg>
        <pc:spChg chg="add mod">
          <ac:chgData name="Langford, Finlay" userId="S::fl394@exeter.ac.uk::9a57a269-fac7-4033-aa5b-f6e8fa4eeb1e" providerId="AD" clId="Web-{1C6BCFBE-B199-4317-835B-77239400C9F0}" dt="2024-02-01T16:13:27.987" v="155" actId="20577"/>
          <ac:spMkLst>
            <pc:docMk/>
            <pc:sldMk cId="1175954626" sldId="319"/>
            <ac:spMk id="3" creationId="{EA720D5F-72FC-4FBC-D963-5C67D43EA64D}"/>
          </ac:spMkLst>
        </pc:spChg>
        <pc:spChg chg="mod">
          <ac:chgData name="Langford, Finlay" userId="S::fl394@exeter.ac.uk::9a57a269-fac7-4033-aa5b-f6e8fa4eeb1e" providerId="AD" clId="Web-{1C6BCFBE-B199-4317-835B-77239400C9F0}" dt="2024-02-01T16:08:12.463" v="96" actId="20577"/>
          <ac:spMkLst>
            <pc:docMk/>
            <pc:sldMk cId="1175954626" sldId="319"/>
            <ac:spMk id="11" creationId="{7E058F38-4607-0BF8-ED35-F90DBBF18C12}"/>
          </ac:spMkLst>
        </pc:spChg>
        <pc:spChg chg="mod">
          <ac:chgData name="Langford, Finlay" userId="S::fl394@exeter.ac.uk::9a57a269-fac7-4033-aa5b-f6e8fa4eeb1e" providerId="AD" clId="Web-{1C6BCFBE-B199-4317-835B-77239400C9F0}" dt="2024-02-01T16:08:25.448" v="97" actId="20577"/>
          <ac:spMkLst>
            <pc:docMk/>
            <pc:sldMk cId="1175954626" sldId="319"/>
            <ac:spMk id="12" creationId="{0E642C76-0B6A-F70D-FBFF-798A8A08E98F}"/>
          </ac:spMkLst>
        </pc:spChg>
        <pc:spChg chg="mod">
          <ac:chgData name="Langford, Finlay" userId="S::fl394@exeter.ac.uk::9a57a269-fac7-4033-aa5b-f6e8fa4eeb1e" providerId="AD" clId="Web-{1C6BCFBE-B199-4317-835B-77239400C9F0}" dt="2024-02-01T16:08:29.791" v="98" actId="20577"/>
          <ac:spMkLst>
            <pc:docMk/>
            <pc:sldMk cId="1175954626" sldId="319"/>
            <ac:spMk id="13" creationId="{2169FEEF-10B8-9525-8F46-F05372ABD2BC}"/>
          </ac:spMkLst>
        </pc:spChg>
      </pc:sldChg>
    </pc:docChg>
  </pc:docChgLst>
  <pc:docChgLst>
    <pc:chgData name="Langford, Finlay" userId="S::fl394@exeter.ac.uk::9a57a269-fac7-4033-aa5b-f6e8fa4eeb1e" providerId="AD" clId="Web-{4F9F56D6-A13D-48B5-9252-2070D974860B}"/>
    <pc:docChg chg="modSld">
      <pc:chgData name="Langford, Finlay" userId="S::fl394@exeter.ac.uk::9a57a269-fac7-4033-aa5b-f6e8fa4eeb1e" providerId="AD" clId="Web-{4F9F56D6-A13D-48B5-9252-2070D974860B}" dt="2024-02-02T05:19:51.188" v="0"/>
      <pc:docMkLst>
        <pc:docMk/>
      </pc:docMkLst>
      <pc:sldChg chg="delSp">
        <pc:chgData name="Langford, Finlay" userId="S::fl394@exeter.ac.uk::9a57a269-fac7-4033-aa5b-f6e8fa4eeb1e" providerId="AD" clId="Web-{4F9F56D6-A13D-48B5-9252-2070D974860B}" dt="2024-02-02T05:19:51.188" v="0"/>
        <pc:sldMkLst>
          <pc:docMk/>
          <pc:sldMk cId="3423710954" sldId="293"/>
        </pc:sldMkLst>
        <pc:picChg chg="del">
          <ac:chgData name="Langford, Finlay" userId="S::fl394@exeter.ac.uk::9a57a269-fac7-4033-aa5b-f6e8fa4eeb1e" providerId="AD" clId="Web-{4F9F56D6-A13D-48B5-9252-2070D974860B}" dt="2024-02-02T05:19:51.188" v="0"/>
          <ac:picMkLst>
            <pc:docMk/>
            <pc:sldMk cId="3423710954" sldId="293"/>
            <ac:picMk id="4" creationId="{1E9D7CA8-C59B-D576-8B64-293B9ECE1AF1}"/>
          </ac:picMkLst>
        </pc:picChg>
      </pc:sldChg>
    </pc:docChg>
  </pc:docChgLst>
  <pc:docChgLst>
    <pc:chgData name="Langford, Finlay" userId="S::fl394@exeter.ac.uk::9a57a269-fac7-4033-aa5b-f6e8fa4eeb1e" providerId="AD" clId="Web-{6EA12CAB-2056-453D-BA00-3ECD221181BA}"/>
    <pc:docChg chg="modSld">
      <pc:chgData name="Langford, Finlay" userId="S::fl394@exeter.ac.uk::9a57a269-fac7-4033-aa5b-f6e8fa4eeb1e" providerId="AD" clId="Web-{6EA12CAB-2056-453D-BA00-3ECD221181BA}" dt="2024-02-02T05:27:41.584" v="19" actId="20577"/>
      <pc:docMkLst>
        <pc:docMk/>
      </pc:docMkLst>
      <pc:sldChg chg="modSp">
        <pc:chgData name="Langford, Finlay" userId="S::fl394@exeter.ac.uk::9a57a269-fac7-4033-aa5b-f6e8fa4eeb1e" providerId="AD" clId="Web-{6EA12CAB-2056-453D-BA00-3ECD221181BA}" dt="2024-02-02T05:22:39.441" v="7" actId="20577"/>
        <pc:sldMkLst>
          <pc:docMk/>
          <pc:sldMk cId="2650567822" sldId="257"/>
        </pc:sldMkLst>
        <pc:spChg chg="mod">
          <ac:chgData name="Langford, Finlay" userId="S::fl394@exeter.ac.uk::9a57a269-fac7-4033-aa5b-f6e8fa4eeb1e" providerId="AD" clId="Web-{6EA12CAB-2056-453D-BA00-3ECD221181BA}" dt="2024-02-02T05:22:39.441" v="7" actId="20577"/>
          <ac:spMkLst>
            <pc:docMk/>
            <pc:sldMk cId="2650567822" sldId="257"/>
            <ac:spMk id="3" creationId="{B4FFD934-A23E-06CD-26C9-4E2E44BC518F}"/>
          </ac:spMkLst>
        </pc:spChg>
      </pc:sldChg>
      <pc:sldChg chg="modSp">
        <pc:chgData name="Langford, Finlay" userId="S::fl394@exeter.ac.uk::9a57a269-fac7-4033-aa5b-f6e8fa4eeb1e" providerId="AD" clId="Web-{6EA12CAB-2056-453D-BA00-3ECD221181BA}" dt="2024-02-02T05:27:41.584" v="19" actId="20577"/>
        <pc:sldMkLst>
          <pc:docMk/>
          <pc:sldMk cId="1175954626" sldId="319"/>
        </pc:sldMkLst>
        <pc:spChg chg="mod">
          <ac:chgData name="Langford, Finlay" userId="S::fl394@exeter.ac.uk::9a57a269-fac7-4033-aa5b-f6e8fa4eeb1e" providerId="AD" clId="Web-{6EA12CAB-2056-453D-BA00-3ECD221181BA}" dt="2024-02-02T05:27:41.584" v="19" actId="20577"/>
          <ac:spMkLst>
            <pc:docMk/>
            <pc:sldMk cId="1175954626" sldId="319"/>
            <ac:spMk id="13" creationId="{2169FEEF-10B8-9525-8F46-F05372ABD2BC}"/>
          </ac:spMkLst>
        </pc:spChg>
      </pc:sldChg>
    </pc:docChg>
  </pc:docChgLst>
  <pc:docChgLst>
    <pc:chgData name="Nam, Ho Woo" userId="S::hn343@exeter.ac.uk::2458107d-ddbf-46bb-893d-6095d0b728fe" providerId="AD" clId="Web-{BDB5FF77-28CB-4C36-AB6A-2E7FC833851C}"/>
    <pc:docChg chg="addSld delSld modSld sldOrd addSection delSection modSection">
      <pc:chgData name="Nam, Ho Woo" userId="S::hn343@exeter.ac.uk::2458107d-ddbf-46bb-893d-6095d0b728fe" providerId="AD" clId="Web-{BDB5FF77-28CB-4C36-AB6A-2E7FC833851C}" dt="2024-02-01T01:16:08.597" v="3849" actId="20577"/>
      <pc:docMkLst>
        <pc:docMk/>
      </pc:docMkLst>
      <pc:sldChg chg="modSp">
        <pc:chgData name="Nam, Ho Woo" userId="S::hn343@exeter.ac.uk::2458107d-ddbf-46bb-893d-6095d0b728fe" providerId="AD" clId="Web-{BDB5FF77-28CB-4C36-AB6A-2E7FC833851C}" dt="2024-02-01T01:05:04.185" v="3547" actId="20577"/>
        <pc:sldMkLst>
          <pc:docMk/>
          <pc:sldMk cId="690317697" sldId="258"/>
        </pc:sldMkLst>
        <pc:spChg chg="mod">
          <ac:chgData name="Nam, Ho Woo" userId="S::hn343@exeter.ac.uk::2458107d-ddbf-46bb-893d-6095d0b728fe" providerId="AD" clId="Web-{BDB5FF77-28CB-4C36-AB6A-2E7FC833851C}" dt="2024-02-01T01:05:04.185" v="3547" actId="20577"/>
          <ac:spMkLst>
            <pc:docMk/>
            <pc:sldMk cId="690317697" sldId="258"/>
            <ac:spMk id="3" creationId="{562126AE-AC93-2695-6E3E-5ABA4CB4AE09}"/>
          </ac:spMkLst>
        </pc:spChg>
      </pc:sldChg>
      <pc:sldChg chg="delSp modSp">
        <pc:chgData name="Nam, Ho Woo" userId="S::hn343@exeter.ac.uk::2458107d-ddbf-46bb-893d-6095d0b728fe" providerId="AD" clId="Web-{BDB5FF77-28CB-4C36-AB6A-2E7FC833851C}" dt="2024-02-01T01:15:43.487" v="3815"/>
        <pc:sldMkLst>
          <pc:docMk/>
          <pc:sldMk cId="3007564695" sldId="261"/>
        </pc:sldMkLst>
        <pc:spChg chg="del mod">
          <ac:chgData name="Nam, Ho Woo" userId="S::hn343@exeter.ac.uk::2458107d-ddbf-46bb-893d-6095d0b728fe" providerId="AD" clId="Web-{BDB5FF77-28CB-4C36-AB6A-2E7FC833851C}" dt="2024-02-01T01:15:29.783" v="3814"/>
          <ac:spMkLst>
            <pc:docMk/>
            <pc:sldMk cId="3007564695" sldId="261"/>
            <ac:spMk id="3" creationId="{7180CDC3-FEB6-ECCA-845F-FD7667CF1368}"/>
          </ac:spMkLst>
        </pc:spChg>
        <pc:spChg chg="del">
          <ac:chgData name="Nam, Ho Woo" userId="S::hn343@exeter.ac.uk::2458107d-ddbf-46bb-893d-6095d0b728fe" providerId="AD" clId="Web-{BDB5FF77-28CB-4C36-AB6A-2E7FC833851C}" dt="2024-02-01T01:15:43.487" v="3815"/>
          <ac:spMkLst>
            <pc:docMk/>
            <pc:sldMk cId="3007564695" sldId="261"/>
            <ac:spMk id="5" creationId="{AFAE762D-3ED9-C84C-A23B-38D02334CDC7}"/>
          </ac:spMkLst>
        </pc:spChg>
      </pc:sldChg>
      <pc:sldChg chg="modSp">
        <pc:chgData name="Nam, Ho Woo" userId="S::hn343@exeter.ac.uk::2458107d-ddbf-46bb-893d-6095d0b728fe" providerId="AD" clId="Web-{BDB5FF77-28CB-4C36-AB6A-2E7FC833851C}" dt="2024-02-01T01:06:41" v="3634" actId="20577"/>
        <pc:sldMkLst>
          <pc:docMk/>
          <pc:sldMk cId="2605821232" sldId="262"/>
        </pc:sldMkLst>
        <pc:spChg chg="mod">
          <ac:chgData name="Nam, Ho Woo" userId="S::hn343@exeter.ac.uk::2458107d-ddbf-46bb-893d-6095d0b728fe" providerId="AD" clId="Web-{BDB5FF77-28CB-4C36-AB6A-2E7FC833851C}" dt="2024-02-01T01:06:41" v="3634" actId="20577"/>
          <ac:spMkLst>
            <pc:docMk/>
            <pc:sldMk cId="2605821232" sldId="262"/>
            <ac:spMk id="3" creationId="{7180CDC3-FEB6-ECCA-845F-FD7667CF1368}"/>
          </ac:spMkLst>
        </pc:spChg>
      </pc:sldChg>
      <pc:sldChg chg="modSp">
        <pc:chgData name="Nam, Ho Woo" userId="S::hn343@exeter.ac.uk::2458107d-ddbf-46bb-893d-6095d0b728fe" providerId="AD" clId="Web-{BDB5FF77-28CB-4C36-AB6A-2E7FC833851C}" dt="2024-02-01T01:08:21.113" v="3779" actId="20577"/>
        <pc:sldMkLst>
          <pc:docMk/>
          <pc:sldMk cId="534098124" sldId="268"/>
        </pc:sldMkLst>
        <pc:spChg chg="mod">
          <ac:chgData name="Nam, Ho Woo" userId="S::hn343@exeter.ac.uk::2458107d-ddbf-46bb-893d-6095d0b728fe" providerId="AD" clId="Web-{BDB5FF77-28CB-4C36-AB6A-2E7FC833851C}" dt="2024-02-01T01:08:21.113" v="3779" actId="20577"/>
          <ac:spMkLst>
            <pc:docMk/>
            <pc:sldMk cId="534098124" sldId="268"/>
            <ac:spMk id="3" creationId="{7180CDC3-FEB6-ECCA-845F-FD7667CF1368}"/>
          </ac:spMkLst>
        </pc:spChg>
      </pc:sldChg>
      <pc:sldChg chg="modSp">
        <pc:chgData name="Nam, Ho Woo" userId="S::hn343@exeter.ac.uk::2458107d-ddbf-46bb-893d-6095d0b728fe" providerId="AD" clId="Web-{BDB5FF77-28CB-4C36-AB6A-2E7FC833851C}" dt="2024-02-01T00:53:59.477" v="3306" actId="20577"/>
        <pc:sldMkLst>
          <pc:docMk/>
          <pc:sldMk cId="2216790911" sldId="273"/>
        </pc:sldMkLst>
        <pc:spChg chg="mod">
          <ac:chgData name="Nam, Ho Woo" userId="S::hn343@exeter.ac.uk::2458107d-ddbf-46bb-893d-6095d0b728fe" providerId="AD" clId="Web-{BDB5FF77-28CB-4C36-AB6A-2E7FC833851C}" dt="2024-02-01T00:53:59.477" v="3306" actId="20577"/>
          <ac:spMkLst>
            <pc:docMk/>
            <pc:sldMk cId="2216790911" sldId="273"/>
            <ac:spMk id="3" creationId="{7180CDC3-FEB6-ECCA-845F-FD7667CF1368}"/>
          </ac:spMkLst>
        </pc:spChg>
      </pc:sldChg>
      <pc:sldChg chg="del">
        <pc:chgData name="Nam, Ho Woo" userId="S::hn343@exeter.ac.uk::2458107d-ddbf-46bb-893d-6095d0b728fe" providerId="AD" clId="Web-{BDB5FF77-28CB-4C36-AB6A-2E7FC833851C}" dt="2024-01-31T22:55:27.862" v="47"/>
        <pc:sldMkLst>
          <pc:docMk/>
          <pc:sldMk cId="146814634" sldId="274"/>
        </pc:sldMkLst>
      </pc:sldChg>
      <pc:sldChg chg="addSp modSp">
        <pc:chgData name="Nam, Ho Woo" userId="S::hn343@exeter.ac.uk::2458107d-ddbf-46bb-893d-6095d0b728fe" providerId="AD" clId="Web-{BDB5FF77-28CB-4C36-AB6A-2E7FC833851C}" dt="2024-02-01T01:16:08.597" v="3849" actId="20577"/>
        <pc:sldMkLst>
          <pc:docMk/>
          <pc:sldMk cId="1356753145" sldId="280"/>
        </pc:sldMkLst>
        <pc:spChg chg="mod">
          <ac:chgData name="Nam, Ho Woo" userId="S::hn343@exeter.ac.uk::2458107d-ddbf-46bb-893d-6095d0b728fe" providerId="AD" clId="Web-{BDB5FF77-28CB-4C36-AB6A-2E7FC833851C}" dt="2024-02-01T00:29:51.369" v="2299" actId="20577"/>
          <ac:spMkLst>
            <pc:docMk/>
            <pc:sldMk cId="1356753145" sldId="280"/>
            <ac:spMk id="2" creationId="{12A9DCF8-CE59-2C3D-5093-EA1BE3EDCFB0}"/>
          </ac:spMkLst>
        </pc:spChg>
        <pc:spChg chg="add mod">
          <ac:chgData name="Nam, Ho Woo" userId="S::hn343@exeter.ac.uk::2458107d-ddbf-46bb-893d-6095d0b728fe" providerId="AD" clId="Web-{BDB5FF77-28CB-4C36-AB6A-2E7FC833851C}" dt="2024-02-01T01:16:08.597" v="3849" actId="20577"/>
          <ac:spMkLst>
            <pc:docMk/>
            <pc:sldMk cId="1356753145" sldId="280"/>
            <ac:spMk id="4" creationId="{4A4F284A-5109-8519-923D-1ADD044D2E78}"/>
          </ac:spMkLst>
        </pc:spChg>
      </pc:sldChg>
      <pc:sldChg chg="addSp delSp modSp del">
        <pc:chgData name="Nam, Ho Woo" userId="S::hn343@exeter.ac.uk::2458107d-ddbf-46bb-893d-6095d0b728fe" providerId="AD" clId="Web-{BDB5FF77-28CB-4C36-AB6A-2E7FC833851C}" dt="2024-02-01T00:19:17.798" v="2146"/>
        <pc:sldMkLst>
          <pc:docMk/>
          <pc:sldMk cId="531763800" sldId="281"/>
        </pc:sldMkLst>
        <pc:spChg chg="add del">
          <ac:chgData name="Nam, Ho Woo" userId="S::hn343@exeter.ac.uk::2458107d-ddbf-46bb-893d-6095d0b728fe" providerId="AD" clId="Web-{BDB5FF77-28CB-4C36-AB6A-2E7FC833851C}" dt="2024-02-01T00:15:34.615" v="2119"/>
          <ac:spMkLst>
            <pc:docMk/>
            <pc:sldMk cId="531763800" sldId="281"/>
            <ac:spMk id="2" creationId="{12A9DCF8-CE59-2C3D-5093-EA1BE3EDCFB0}"/>
          </ac:spMkLst>
        </pc:spChg>
        <pc:spChg chg="add del">
          <ac:chgData name="Nam, Ho Woo" userId="S::hn343@exeter.ac.uk::2458107d-ddbf-46bb-893d-6095d0b728fe" providerId="AD" clId="Web-{BDB5FF77-28CB-4C36-AB6A-2E7FC833851C}" dt="2024-02-01T00:15:33.475" v="2118"/>
          <ac:spMkLst>
            <pc:docMk/>
            <pc:sldMk cId="531763800" sldId="281"/>
            <ac:spMk id="4" creationId="{A3ED328F-1CBD-4490-7F87-AE97964FA7E3}"/>
          </ac:spMkLst>
        </pc:spChg>
        <pc:picChg chg="add del mod">
          <ac:chgData name="Nam, Ho Woo" userId="S::hn343@exeter.ac.uk::2458107d-ddbf-46bb-893d-6095d0b728fe" providerId="AD" clId="Web-{BDB5FF77-28CB-4C36-AB6A-2E7FC833851C}" dt="2024-02-01T00:19:03.204" v="2141" actId="1076"/>
          <ac:picMkLst>
            <pc:docMk/>
            <pc:sldMk cId="531763800" sldId="281"/>
            <ac:picMk id="6" creationId="{0AD80F9E-D4ED-BB45-26EC-4CAE05F7CD49}"/>
          </ac:picMkLst>
        </pc:picChg>
      </pc:sldChg>
      <pc:sldChg chg="addSp delSp modSp ord">
        <pc:chgData name="Nam, Ho Woo" userId="S::hn343@exeter.ac.uk::2458107d-ddbf-46bb-893d-6095d0b728fe" providerId="AD" clId="Web-{BDB5FF77-28CB-4C36-AB6A-2E7FC833851C}" dt="2024-02-01T01:13:59.453" v="3811" actId="14100"/>
        <pc:sldMkLst>
          <pc:docMk/>
          <pc:sldMk cId="3477576489" sldId="283"/>
        </pc:sldMkLst>
        <pc:spChg chg="mod">
          <ac:chgData name="Nam, Ho Woo" userId="S::hn343@exeter.ac.uk::2458107d-ddbf-46bb-893d-6095d0b728fe" providerId="AD" clId="Web-{BDB5FF77-28CB-4C36-AB6A-2E7FC833851C}" dt="2024-02-01T01:12:30.714" v="3789" actId="20577"/>
          <ac:spMkLst>
            <pc:docMk/>
            <pc:sldMk cId="3477576489" sldId="283"/>
            <ac:spMk id="2" creationId="{6C2E4C06-7F36-31CD-CCEB-E8ECB8AFA6AD}"/>
          </ac:spMkLst>
        </pc:spChg>
        <pc:graphicFrameChg chg="add del">
          <ac:chgData name="Nam, Ho Woo" userId="S::hn343@exeter.ac.uk::2458107d-ddbf-46bb-893d-6095d0b728fe" providerId="AD" clId="Web-{BDB5FF77-28CB-4C36-AB6A-2E7FC833851C}" dt="2024-02-01T00:30:49.949" v="2313"/>
          <ac:graphicFrameMkLst>
            <pc:docMk/>
            <pc:sldMk cId="3477576489" sldId="283"/>
            <ac:graphicFrameMk id="4" creationId="{F980A319-3A2A-F372-955C-6B17CD57F9AF}"/>
          </ac:graphicFrameMkLst>
        </pc:graphicFrameChg>
        <pc:picChg chg="del mod">
          <ac:chgData name="Nam, Ho Woo" userId="S::hn343@exeter.ac.uk::2458107d-ddbf-46bb-893d-6095d0b728fe" providerId="AD" clId="Web-{BDB5FF77-28CB-4C36-AB6A-2E7FC833851C}" dt="2024-02-01T01:12:38.761" v="3793"/>
          <ac:picMkLst>
            <pc:docMk/>
            <pc:sldMk cId="3477576489" sldId="283"/>
            <ac:picMk id="5" creationId="{8C2946A5-9F7B-2225-9E77-5ABE92E3E6A2}"/>
          </ac:picMkLst>
        </pc:picChg>
        <pc:picChg chg="del">
          <ac:chgData name="Nam, Ho Woo" userId="S::hn343@exeter.ac.uk::2458107d-ddbf-46bb-893d-6095d0b728fe" providerId="AD" clId="Web-{BDB5FF77-28CB-4C36-AB6A-2E7FC833851C}" dt="2024-02-01T01:12:38.402" v="3792"/>
          <ac:picMkLst>
            <pc:docMk/>
            <pc:sldMk cId="3477576489" sldId="283"/>
            <ac:picMk id="6" creationId="{3CE2858B-0026-0793-6183-C89AD5717944}"/>
          </ac:picMkLst>
        </pc:picChg>
        <pc:picChg chg="add mod">
          <ac:chgData name="Nam, Ho Woo" userId="S::hn343@exeter.ac.uk::2458107d-ddbf-46bb-893d-6095d0b728fe" providerId="AD" clId="Web-{BDB5FF77-28CB-4C36-AB6A-2E7FC833851C}" dt="2024-02-01T01:13:59.453" v="3811" actId="14100"/>
          <ac:picMkLst>
            <pc:docMk/>
            <pc:sldMk cId="3477576489" sldId="283"/>
            <ac:picMk id="7" creationId="{B2C2889E-8A6F-69F0-619C-E006784FDEB7}"/>
          </ac:picMkLst>
        </pc:picChg>
      </pc:sldChg>
      <pc:sldChg chg="addSp delSp modSp modNotes">
        <pc:chgData name="Nam, Ho Woo" userId="S::hn343@exeter.ac.uk::2458107d-ddbf-46bb-893d-6095d0b728fe" providerId="AD" clId="Web-{BDB5FF77-28CB-4C36-AB6A-2E7FC833851C}" dt="2024-02-01T00:57:33.296" v="3355"/>
        <pc:sldMkLst>
          <pc:docMk/>
          <pc:sldMk cId="3358369233" sldId="288"/>
        </pc:sldMkLst>
        <pc:spChg chg="del mod">
          <ac:chgData name="Nam, Ho Woo" userId="S::hn343@exeter.ac.uk::2458107d-ddbf-46bb-893d-6095d0b728fe" providerId="AD" clId="Web-{BDB5FF77-28CB-4C36-AB6A-2E7FC833851C}" dt="2024-01-31T23:48:47.227" v="731"/>
          <ac:spMkLst>
            <pc:docMk/>
            <pc:sldMk cId="3358369233" sldId="288"/>
            <ac:spMk id="3" creationId="{77ADC861-B94E-DB4F-5C9D-7B9C28A7E6A5}"/>
          </ac:spMkLst>
        </pc:spChg>
        <pc:spChg chg="mod">
          <ac:chgData name="Nam, Ho Woo" userId="S::hn343@exeter.ac.uk::2458107d-ddbf-46bb-893d-6095d0b728fe" providerId="AD" clId="Web-{BDB5FF77-28CB-4C36-AB6A-2E7FC833851C}" dt="2024-01-31T23:51:06.700" v="835" actId="1076"/>
          <ac:spMkLst>
            <pc:docMk/>
            <pc:sldMk cId="3358369233" sldId="288"/>
            <ac:spMk id="5" creationId="{F544E8CC-1F75-CD07-1E50-367A5DB0E391}"/>
          </ac:spMkLst>
        </pc:spChg>
        <pc:spChg chg="add del mod">
          <ac:chgData name="Nam, Ho Woo" userId="S::hn343@exeter.ac.uk::2458107d-ddbf-46bb-893d-6095d0b728fe" providerId="AD" clId="Web-{BDB5FF77-28CB-4C36-AB6A-2E7FC833851C}" dt="2024-01-31T23:48:49.680" v="732"/>
          <ac:spMkLst>
            <pc:docMk/>
            <pc:sldMk cId="3358369233" sldId="288"/>
            <ac:spMk id="8" creationId="{0455D58E-CA5F-2C91-D691-DD436958DA36}"/>
          </ac:spMkLst>
        </pc:spChg>
        <pc:graphicFrameChg chg="add mod modGraphic">
          <ac:chgData name="Nam, Ho Woo" userId="S::hn343@exeter.ac.uk::2458107d-ddbf-46bb-893d-6095d0b728fe" providerId="AD" clId="Web-{BDB5FF77-28CB-4C36-AB6A-2E7FC833851C}" dt="2024-02-01T00:57:33.296" v="3355"/>
          <ac:graphicFrameMkLst>
            <pc:docMk/>
            <pc:sldMk cId="3358369233" sldId="288"/>
            <ac:graphicFrameMk id="6" creationId="{E78B390B-3011-FCE1-3C2C-0964B745F2AE}"/>
          </ac:graphicFrameMkLst>
        </pc:graphicFrameChg>
        <pc:graphicFrameChg chg="add del mod">
          <ac:chgData name="Nam, Ho Woo" userId="S::hn343@exeter.ac.uk::2458107d-ddbf-46bb-893d-6095d0b728fe" providerId="AD" clId="Web-{BDB5FF77-28CB-4C36-AB6A-2E7FC833851C}" dt="2024-02-01T00:02:40.893" v="1304"/>
          <ac:graphicFrameMkLst>
            <pc:docMk/>
            <pc:sldMk cId="3358369233" sldId="288"/>
            <ac:graphicFrameMk id="10" creationId="{5B6E3C37-A4D0-52CC-C3B8-94C3115B309B}"/>
          </ac:graphicFrameMkLst>
        </pc:graphicFrameChg>
        <pc:picChg chg="del">
          <ac:chgData name="Nam, Ho Woo" userId="S::hn343@exeter.ac.uk::2458107d-ddbf-46bb-893d-6095d0b728fe" providerId="AD" clId="Web-{BDB5FF77-28CB-4C36-AB6A-2E7FC833851C}" dt="2024-01-31T23:38:46.661" v="105"/>
          <ac:picMkLst>
            <pc:docMk/>
            <pc:sldMk cId="3358369233" sldId="288"/>
            <ac:picMk id="4" creationId="{F92490F6-C48C-8AB8-7C96-4DD10E747E69}"/>
          </ac:picMkLst>
        </pc:picChg>
      </pc:sldChg>
      <pc:sldChg chg="del">
        <pc:chgData name="Nam, Ho Woo" userId="S::hn343@exeter.ac.uk::2458107d-ddbf-46bb-893d-6095d0b728fe" providerId="AD" clId="Web-{BDB5FF77-28CB-4C36-AB6A-2E7FC833851C}" dt="2024-02-01T00:30:56.184" v="2314"/>
        <pc:sldMkLst>
          <pc:docMk/>
          <pc:sldMk cId="664520235" sldId="291"/>
        </pc:sldMkLst>
      </pc:sldChg>
      <pc:sldChg chg="modSp">
        <pc:chgData name="Nam, Ho Woo" userId="S::hn343@exeter.ac.uk::2458107d-ddbf-46bb-893d-6095d0b728fe" providerId="AD" clId="Web-{BDB5FF77-28CB-4C36-AB6A-2E7FC833851C}" dt="2024-01-31T23:59:14.934" v="1261" actId="20577"/>
        <pc:sldMkLst>
          <pc:docMk/>
          <pc:sldMk cId="3423710954" sldId="293"/>
        </pc:sldMkLst>
        <pc:spChg chg="mod">
          <ac:chgData name="Nam, Ho Woo" userId="S::hn343@exeter.ac.uk::2458107d-ddbf-46bb-893d-6095d0b728fe" providerId="AD" clId="Web-{BDB5FF77-28CB-4C36-AB6A-2E7FC833851C}" dt="2024-01-31T23:59:14.934" v="1261" actId="20577"/>
          <ac:spMkLst>
            <pc:docMk/>
            <pc:sldMk cId="3423710954" sldId="293"/>
            <ac:spMk id="3" creationId="{7180CDC3-FEB6-ECCA-845F-FD7667CF1368}"/>
          </ac:spMkLst>
        </pc:spChg>
      </pc:sldChg>
      <pc:sldChg chg="addSp modSp">
        <pc:chgData name="Nam, Ho Woo" userId="S::hn343@exeter.ac.uk::2458107d-ddbf-46bb-893d-6095d0b728fe" providerId="AD" clId="Web-{BDB5FF77-28CB-4C36-AB6A-2E7FC833851C}" dt="2024-01-31T23:14:37.586" v="93"/>
        <pc:sldMkLst>
          <pc:docMk/>
          <pc:sldMk cId="3595473942" sldId="294"/>
        </pc:sldMkLst>
        <pc:spChg chg="add mod">
          <ac:chgData name="Nam, Ho Woo" userId="S::hn343@exeter.ac.uk::2458107d-ddbf-46bb-893d-6095d0b728fe" providerId="AD" clId="Web-{BDB5FF77-28CB-4C36-AB6A-2E7FC833851C}" dt="2024-01-31T23:14:37.586" v="93"/>
          <ac:spMkLst>
            <pc:docMk/>
            <pc:sldMk cId="3595473942" sldId="294"/>
            <ac:spMk id="5" creationId="{0B49B3F1-6B03-B8F9-2C50-15A83F2032F7}"/>
          </ac:spMkLst>
        </pc:spChg>
      </pc:sldChg>
      <pc:sldChg chg="modSp ord modNotes">
        <pc:chgData name="Nam, Ho Woo" userId="S::hn343@exeter.ac.uk::2458107d-ddbf-46bb-893d-6095d0b728fe" providerId="AD" clId="Web-{BDB5FF77-28CB-4C36-AB6A-2E7FC833851C}" dt="2024-02-01T00:46:52.463" v="2998"/>
        <pc:sldMkLst>
          <pc:docMk/>
          <pc:sldMk cId="1443878521" sldId="296"/>
        </pc:sldMkLst>
        <pc:spChg chg="mod">
          <ac:chgData name="Nam, Ho Woo" userId="S::hn343@exeter.ac.uk::2458107d-ddbf-46bb-893d-6095d0b728fe" providerId="AD" clId="Web-{BDB5FF77-28CB-4C36-AB6A-2E7FC833851C}" dt="2024-02-01T00:00:04.154" v="1270" actId="20577"/>
          <ac:spMkLst>
            <pc:docMk/>
            <pc:sldMk cId="1443878521" sldId="296"/>
            <ac:spMk id="2" creationId="{800B57E2-C685-BFF4-02F9-B6E4809EF536}"/>
          </ac:spMkLst>
        </pc:spChg>
      </pc:sldChg>
      <pc:sldChg chg="del">
        <pc:chgData name="Nam, Ho Woo" userId="S::hn343@exeter.ac.uk::2458107d-ddbf-46bb-893d-6095d0b728fe" providerId="AD" clId="Web-{BDB5FF77-28CB-4C36-AB6A-2E7FC833851C}" dt="2024-01-31T22:43:25.924" v="12"/>
        <pc:sldMkLst>
          <pc:docMk/>
          <pc:sldMk cId="308791117" sldId="297"/>
        </pc:sldMkLst>
      </pc:sldChg>
      <pc:sldChg chg="modSp add replId">
        <pc:chgData name="Nam, Ho Woo" userId="S::hn343@exeter.ac.uk::2458107d-ddbf-46bb-893d-6095d0b728fe" providerId="AD" clId="Web-{BDB5FF77-28CB-4C36-AB6A-2E7FC833851C}" dt="2024-01-31T22:43:24.283" v="11" actId="20577"/>
        <pc:sldMkLst>
          <pc:docMk/>
          <pc:sldMk cId="2346658440" sldId="298"/>
        </pc:sldMkLst>
        <pc:spChg chg="mod">
          <ac:chgData name="Nam, Ho Woo" userId="S::hn343@exeter.ac.uk::2458107d-ddbf-46bb-893d-6095d0b728fe" providerId="AD" clId="Web-{BDB5FF77-28CB-4C36-AB6A-2E7FC833851C}" dt="2024-01-31T22:43:24.283" v="11" actId="20577"/>
          <ac:spMkLst>
            <pc:docMk/>
            <pc:sldMk cId="2346658440" sldId="298"/>
            <ac:spMk id="3" creationId="{BE217FA6-9419-7B8C-37B7-7959B0E8D4BA}"/>
          </ac:spMkLst>
        </pc:spChg>
      </pc:sldChg>
      <pc:sldChg chg="add replId">
        <pc:chgData name="Nam, Ho Woo" userId="S::hn343@exeter.ac.uk::2458107d-ddbf-46bb-893d-6095d0b728fe" providerId="AD" clId="Web-{BDB5FF77-28CB-4C36-AB6A-2E7FC833851C}" dt="2024-01-31T22:46:50.794" v="13"/>
        <pc:sldMkLst>
          <pc:docMk/>
          <pc:sldMk cId="380803990" sldId="301"/>
        </pc:sldMkLst>
      </pc:sldChg>
      <pc:sldChg chg="addSp modSp add replId">
        <pc:chgData name="Nam, Ho Woo" userId="S::hn343@exeter.ac.uk::2458107d-ddbf-46bb-893d-6095d0b728fe" providerId="AD" clId="Web-{BDB5FF77-28CB-4C36-AB6A-2E7FC833851C}" dt="2024-01-31T22:55:26.893" v="46"/>
        <pc:sldMkLst>
          <pc:docMk/>
          <pc:sldMk cId="1786497976" sldId="302"/>
        </pc:sldMkLst>
        <pc:spChg chg="mod">
          <ac:chgData name="Nam, Ho Woo" userId="S::hn343@exeter.ac.uk::2458107d-ddbf-46bb-893d-6095d0b728fe" providerId="AD" clId="Web-{BDB5FF77-28CB-4C36-AB6A-2E7FC833851C}" dt="2024-01-31T22:55:18.877" v="41" actId="20577"/>
          <ac:spMkLst>
            <pc:docMk/>
            <pc:sldMk cId="1786497976" sldId="302"/>
            <ac:spMk id="2" creationId="{B45BA1DA-FD6C-E570-3014-37119E392A14}"/>
          </ac:spMkLst>
        </pc:spChg>
        <pc:spChg chg="mod">
          <ac:chgData name="Nam, Ho Woo" userId="S::hn343@exeter.ac.uk::2458107d-ddbf-46bb-893d-6095d0b728fe" providerId="AD" clId="Web-{BDB5FF77-28CB-4C36-AB6A-2E7FC833851C}" dt="2024-01-31T22:55:24.221" v="45" actId="20577"/>
          <ac:spMkLst>
            <pc:docMk/>
            <pc:sldMk cId="1786497976" sldId="302"/>
            <ac:spMk id="3" creationId="{2D3F3B59-3916-C43C-2A07-68398B3222F4}"/>
          </ac:spMkLst>
        </pc:spChg>
        <pc:spChg chg="add">
          <ac:chgData name="Nam, Ho Woo" userId="S::hn343@exeter.ac.uk::2458107d-ddbf-46bb-893d-6095d0b728fe" providerId="AD" clId="Web-{BDB5FF77-28CB-4C36-AB6A-2E7FC833851C}" dt="2024-01-31T22:55:26.893" v="46"/>
          <ac:spMkLst>
            <pc:docMk/>
            <pc:sldMk cId="1786497976" sldId="302"/>
            <ac:spMk id="5" creationId="{005BF97D-25E4-0D36-2C94-486EB118E8C7}"/>
          </ac:spMkLst>
        </pc:spChg>
      </pc:sldChg>
      <pc:sldChg chg="addSp delSp modSp add ord replId modNotes">
        <pc:chgData name="Nam, Ho Woo" userId="S::hn343@exeter.ac.uk::2458107d-ddbf-46bb-893d-6095d0b728fe" providerId="AD" clId="Web-{BDB5FF77-28CB-4C36-AB6A-2E7FC833851C}" dt="2024-02-01T00:09:04.489" v="1966" actId="1076"/>
        <pc:sldMkLst>
          <pc:docMk/>
          <pc:sldMk cId="933688854" sldId="303"/>
        </pc:sldMkLst>
        <pc:spChg chg="mod">
          <ac:chgData name="Nam, Ho Woo" userId="S::hn343@exeter.ac.uk::2458107d-ddbf-46bb-893d-6095d0b728fe" providerId="AD" clId="Web-{BDB5FF77-28CB-4C36-AB6A-2E7FC833851C}" dt="2024-01-31T23:59:59.404" v="1267" actId="20577"/>
          <ac:spMkLst>
            <pc:docMk/>
            <pc:sldMk cId="933688854" sldId="303"/>
            <ac:spMk id="2" creationId="{40C07A2F-BDFF-64BC-5FD1-2D1F94F68F57}"/>
          </ac:spMkLst>
        </pc:spChg>
        <pc:spChg chg="del mod">
          <ac:chgData name="Nam, Ho Woo" userId="S::hn343@exeter.ac.uk::2458107d-ddbf-46bb-893d-6095d0b728fe" providerId="AD" clId="Web-{BDB5FF77-28CB-4C36-AB6A-2E7FC833851C}" dt="2024-01-31T23:32:18.600" v="94"/>
          <ac:spMkLst>
            <pc:docMk/>
            <pc:sldMk cId="933688854" sldId="303"/>
            <ac:spMk id="3" creationId="{14EAB564-484D-4CED-7B36-66F9DCC69D2C}"/>
          </ac:spMkLst>
        </pc:spChg>
        <pc:spChg chg="add del mod">
          <ac:chgData name="Nam, Ho Woo" userId="S::hn343@exeter.ac.uk::2458107d-ddbf-46bb-893d-6095d0b728fe" providerId="AD" clId="Web-{BDB5FF77-28CB-4C36-AB6A-2E7FC833851C}" dt="2024-01-31T23:44:09.124" v="144"/>
          <ac:spMkLst>
            <pc:docMk/>
            <pc:sldMk cId="933688854" sldId="303"/>
            <ac:spMk id="7" creationId="{19A88845-DA6D-2F33-7A63-1581D520EF67}"/>
          </ac:spMkLst>
        </pc:spChg>
        <pc:picChg chg="add del mod ord">
          <ac:chgData name="Nam, Ho Woo" userId="S::hn343@exeter.ac.uk::2458107d-ddbf-46bb-893d-6095d0b728fe" providerId="AD" clId="Web-{BDB5FF77-28CB-4C36-AB6A-2E7FC833851C}" dt="2024-01-31T23:44:03.968" v="141"/>
          <ac:picMkLst>
            <pc:docMk/>
            <pc:sldMk cId="933688854" sldId="303"/>
            <ac:picMk id="4" creationId="{3D7CA03E-7B8D-193C-D653-5A07C83FC9AE}"/>
          </ac:picMkLst>
        </pc:picChg>
        <pc:picChg chg="add del">
          <ac:chgData name="Nam, Ho Woo" userId="S::hn343@exeter.ac.uk::2458107d-ddbf-46bb-893d-6095d0b728fe" providerId="AD" clId="Web-{BDB5FF77-28CB-4C36-AB6A-2E7FC833851C}" dt="2024-02-01T00:08:42.988" v="1962"/>
          <ac:picMkLst>
            <pc:docMk/>
            <pc:sldMk cId="933688854" sldId="303"/>
            <ac:picMk id="9" creationId="{65441374-D4A8-E630-5A6B-909BDA0D657E}"/>
          </ac:picMkLst>
        </pc:picChg>
        <pc:picChg chg="add mod">
          <ac:chgData name="Nam, Ho Woo" userId="S::hn343@exeter.ac.uk::2458107d-ddbf-46bb-893d-6095d0b728fe" providerId="AD" clId="Web-{BDB5FF77-28CB-4C36-AB6A-2E7FC833851C}" dt="2024-02-01T00:09:04.489" v="1966" actId="1076"/>
          <ac:picMkLst>
            <pc:docMk/>
            <pc:sldMk cId="933688854" sldId="303"/>
            <ac:picMk id="10" creationId="{11E009C1-7C32-147C-720C-C7A505326570}"/>
          </ac:picMkLst>
        </pc:picChg>
      </pc:sldChg>
      <pc:sldChg chg="modSp add del ord replId">
        <pc:chgData name="Nam, Ho Woo" userId="S::hn343@exeter.ac.uk::2458107d-ddbf-46bb-893d-6095d0b728fe" providerId="AD" clId="Web-{BDB5FF77-28CB-4C36-AB6A-2E7FC833851C}" dt="2024-02-01T00:27:52.913" v="2205"/>
        <pc:sldMkLst>
          <pc:docMk/>
          <pc:sldMk cId="3273619145" sldId="306"/>
        </pc:sldMkLst>
        <pc:spChg chg="mod">
          <ac:chgData name="Nam, Ho Woo" userId="S::hn343@exeter.ac.uk::2458107d-ddbf-46bb-893d-6095d0b728fe" providerId="AD" clId="Web-{BDB5FF77-28CB-4C36-AB6A-2E7FC833851C}" dt="2024-01-31T23:38:43.396" v="103" actId="20577"/>
          <ac:spMkLst>
            <pc:docMk/>
            <pc:sldMk cId="3273619145" sldId="306"/>
            <ac:spMk id="3" creationId="{83F9E6CE-DA1C-BD94-F37C-E03E80135DD6}"/>
          </ac:spMkLst>
        </pc:spChg>
        <pc:picChg chg="mod">
          <ac:chgData name="Nam, Ho Woo" userId="S::hn343@exeter.ac.uk::2458107d-ddbf-46bb-893d-6095d0b728fe" providerId="AD" clId="Web-{BDB5FF77-28CB-4C36-AB6A-2E7FC833851C}" dt="2024-01-31T23:38:44.818" v="104" actId="1076"/>
          <ac:picMkLst>
            <pc:docMk/>
            <pc:sldMk cId="3273619145" sldId="306"/>
            <ac:picMk id="4" creationId="{91D3C4F4-88EB-E8FA-674E-75CB611BC4A0}"/>
          </ac:picMkLst>
        </pc:picChg>
      </pc:sldChg>
      <pc:sldChg chg="addSp delSp modSp add del replId">
        <pc:chgData name="Nam, Ho Woo" userId="S::hn343@exeter.ac.uk::2458107d-ddbf-46bb-893d-6095d0b728fe" providerId="AD" clId="Web-{BDB5FF77-28CB-4C36-AB6A-2E7FC833851C}" dt="2024-02-01T00:49:05.218" v="3062"/>
        <pc:sldMkLst>
          <pc:docMk/>
          <pc:sldMk cId="3253545398" sldId="307"/>
        </pc:sldMkLst>
        <pc:spChg chg="mod">
          <ac:chgData name="Nam, Ho Woo" userId="S::hn343@exeter.ac.uk::2458107d-ddbf-46bb-893d-6095d0b728fe" providerId="AD" clId="Web-{BDB5FF77-28CB-4C36-AB6A-2E7FC833851C}" dt="2024-01-31T23:44:16.015" v="148" actId="20577"/>
          <ac:spMkLst>
            <pc:docMk/>
            <pc:sldMk cId="3253545398" sldId="307"/>
            <ac:spMk id="2" creationId="{9B582F66-3204-57CA-1F10-D8C11D0801D4}"/>
          </ac:spMkLst>
        </pc:spChg>
        <pc:spChg chg="del mod">
          <ac:chgData name="Nam, Ho Woo" userId="S::hn343@exeter.ac.uk::2458107d-ddbf-46bb-893d-6095d0b728fe" providerId="AD" clId="Web-{BDB5FF77-28CB-4C36-AB6A-2E7FC833851C}" dt="2024-01-31T23:43:27.342" v="129"/>
          <ac:spMkLst>
            <pc:docMk/>
            <pc:sldMk cId="3253545398" sldId="307"/>
            <ac:spMk id="3" creationId="{100AB6EA-CBC1-6273-8864-3AF0569FAC51}"/>
          </ac:spMkLst>
        </pc:spChg>
        <pc:spChg chg="add del mod">
          <ac:chgData name="Nam, Ho Woo" userId="S::hn343@exeter.ac.uk::2458107d-ddbf-46bb-893d-6095d0b728fe" providerId="AD" clId="Web-{BDB5FF77-28CB-4C36-AB6A-2E7FC833851C}" dt="2024-01-31T23:43:45.264" v="134"/>
          <ac:spMkLst>
            <pc:docMk/>
            <pc:sldMk cId="3253545398" sldId="307"/>
            <ac:spMk id="7" creationId="{DE2F2A77-B70E-37EE-DB9A-682483A1348B}"/>
          </ac:spMkLst>
        </pc:spChg>
        <pc:spChg chg="add del mod">
          <ac:chgData name="Nam, Ho Woo" userId="S::hn343@exeter.ac.uk::2458107d-ddbf-46bb-893d-6095d0b728fe" providerId="AD" clId="Web-{BDB5FF77-28CB-4C36-AB6A-2E7FC833851C}" dt="2024-01-31T23:44:29.688" v="149"/>
          <ac:spMkLst>
            <pc:docMk/>
            <pc:sldMk cId="3253545398" sldId="307"/>
            <ac:spMk id="10" creationId="{15237D6A-AAD6-D0A4-0E94-41F34F1C8921}"/>
          </ac:spMkLst>
        </pc:spChg>
        <pc:spChg chg="add del mod">
          <ac:chgData name="Nam, Ho Woo" userId="S::hn343@exeter.ac.uk::2458107d-ddbf-46bb-893d-6095d0b728fe" providerId="AD" clId="Web-{BDB5FF77-28CB-4C36-AB6A-2E7FC833851C}" dt="2024-02-01T00:09:19.786" v="1968"/>
          <ac:spMkLst>
            <pc:docMk/>
            <pc:sldMk cId="3253545398" sldId="307"/>
            <ac:spMk id="13" creationId="{5CC7FB08-38E9-FE50-A6D2-38BA05E9D66E}"/>
          </ac:spMkLst>
        </pc:spChg>
        <pc:spChg chg="add del mod">
          <ac:chgData name="Nam, Ho Woo" userId="S::hn343@exeter.ac.uk::2458107d-ddbf-46bb-893d-6095d0b728fe" providerId="AD" clId="Web-{BDB5FF77-28CB-4C36-AB6A-2E7FC833851C}" dt="2024-02-01T00:09:40.912" v="1970"/>
          <ac:spMkLst>
            <pc:docMk/>
            <pc:sldMk cId="3253545398" sldId="307"/>
            <ac:spMk id="16" creationId="{66ED5E8A-4642-AE1D-6E65-6E601C374A73}"/>
          </ac:spMkLst>
        </pc:spChg>
        <pc:spChg chg="add mod">
          <ac:chgData name="Nam, Ho Woo" userId="S::hn343@exeter.ac.uk::2458107d-ddbf-46bb-893d-6095d0b728fe" providerId="AD" clId="Web-{BDB5FF77-28CB-4C36-AB6A-2E7FC833851C}" dt="2024-02-01T00:47:58.528" v="3000"/>
          <ac:spMkLst>
            <pc:docMk/>
            <pc:sldMk cId="3253545398" sldId="307"/>
            <ac:spMk id="19" creationId="{51D868E4-6ED3-E510-B3BF-8C8E8BE4F9A7}"/>
          </ac:spMkLst>
        </pc:spChg>
        <pc:picChg chg="add del mod ord">
          <ac:chgData name="Nam, Ho Woo" userId="S::hn343@exeter.ac.uk::2458107d-ddbf-46bb-893d-6095d0b728fe" providerId="AD" clId="Web-{BDB5FF77-28CB-4C36-AB6A-2E7FC833851C}" dt="2024-01-31T23:43:39.170" v="133"/>
          <ac:picMkLst>
            <pc:docMk/>
            <pc:sldMk cId="3253545398" sldId="307"/>
            <ac:picMk id="4" creationId="{D2E4B81D-86D1-1420-C850-92DF8C03FAA2}"/>
          </ac:picMkLst>
        </pc:picChg>
        <pc:picChg chg="add del mod ord">
          <ac:chgData name="Nam, Ho Woo" userId="S::hn343@exeter.ac.uk::2458107d-ddbf-46bb-893d-6095d0b728fe" providerId="AD" clId="Web-{BDB5FF77-28CB-4C36-AB6A-2E7FC833851C}" dt="2024-01-31T23:44:11.593" v="145"/>
          <ac:picMkLst>
            <pc:docMk/>
            <pc:sldMk cId="3253545398" sldId="307"/>
            <ac:picMk id="8" creationId="{03A6AC95-312B-2104-077F-33EA2E7ABEF9}"/>
          </ac:picMkLst>
        </pc:picChg>
        <pc:picChg chg="add del mod ord">
          <ac:chgData name="Nam, Ho Woo" userId="S::hn343@exeter.ac.uk::2458107d-ddbf-46bb-893d-6095d0b728fe" providerId="AD" clId="Web-{BDB5FF77-28CB-4C36-AB6A-2E7FC833851C}" dt="2024-02-01T00:09:16.958" v="1967"/>
          <ac:picMkLst>
            <pc:docMk/>
            <pc:sldMk cId="3253545398" sldId="307"/>
            <ac:picMk id="11" creationId="{C06A4EC7-B6AE-AC9F-282F-2BC4B077BC66}"/>
          </ac:picMkLst>
        </pc:picChg>
        <pc:picChg chg="add del mod ord">
          <ac:chgData name="Nam, Ho Woo" userId="S::hn343@exeter.ac.uk::2458107d-ddbf-46bb-893d-6095d0b728fe" providerId="AD" clId="Web-{BDB5FF77-28CB-4C36-AB6A-2E7FC833851C}" dt="2024-02-01T00:09:22.537" v="1969"/>
          <ac:picMkLst>
            <pc:docMk/>
            <pc:sldMk cId="3253545398" sldId="307"/>
            <ac:picMk id="14" creationId="{F997C87C-2F06-BBF9-FE5B-950513C7ED2B}"/>
          </ac:picMkLst>
        </pc:picChg>
        <pc:picChg chg="add del mod ord">
          <ac:chgData name="Nam, Ho Woo" userId="S::hn343@exeter.ac.uk::2458107d-ddbf-46bb-893d-6095d0b728fe" providerId="AD" clId="Web-{BDB5FF77-28CB-4C36-AB6A-2E7FC833851C}" dt="2024-02-01T00:47:58.528" v="3000"/>
          <ac:picMkLst>
            <pc:docMk/>
            <pc:sldMk cId="3253545398" sldId="307"/>
            <ac:picMk id="17" creationId="{5EDCAB5A-FE48-FBD1-5093-3F912320B8C1}"/>
          </ac:picMkLst>
        </pc:picChg>
      </pc:sldChg>
      <pc:sldChg chg="addSp delSp modSp add replId modNotes">
        <pc:chgData name="Nam, Ho Woo" userId="S::hn343@exeter.ac.uk::2458107d-ddbf-46bb-893d-6095d0b728fe" providerId="AD" clId="Web-{BDB5FF77-28CB-4C36-AB6A-2E7FC833851C}" dt="2024-02-01T01:02:27.086" v="3465" actId="20577"/>
        <pc:sldMkLst>
          <pc:docMk/>
          <pc:sldMk cId="188216744" sldId="310"/>
        </pc:sldMkLst>
        <pc:spChg chg="mod">
          <ac:chgData name="Nam, Ho Woo" userId="S::hn343@exeter.ac.uk::2458107d-ddbf-46bb-893d-6095d0b728fe" providerId="AD" clId="Web-{BDB5FF77-28CB-4C36-AB6A-2E7FC833851C}" dt="2024-02-01T01:02:27.086" v="3465" actId="20577"/>
          <ac:spMkLst>
            <pc:docMk/>
            <pc:sldMk cId="188216744" sldId="310"/>
            <ac:spMk id="2" creationId="{74CEF9AE-AD27-C8A0-C8DA-2935FB9DF2F5}"/>
          </ac:spMkLst>
        </pc:spChg>
        <pc:spChg chg="add del mod">
          <ac:chgData name="Nam, Ho Woo" userId="S::hn343@exeter.ac.uk::2458107d-ddbf-46bb-893d-6095d0b728fe" providerId="AD" clId="Web-{BDB5FF77-28CB-4C36-AB6A-2E7FC833851C}" dt="2024-02-01T00:24:59.829" v="2198"/>
          <ac:spMkLst>
            <pc:docMk/>
            <pc:sldMk cId="188216744" sldId="310"/>
            <ac:spMk id="4" creationId="{BD3280E1-D549-F85B-EB1D-7D7B79C6706D}"/>
          </ac:spMkLst>
        </pc:spChg>
        <pc:spChg chg="add del mod">
          <ac:chgData name="Nam, Ho Woo" userId="S::hn343@exeter.ac.uk::2458107d-ddbf-46bb-893d-6095d0b728fe" providerId="AD" clId="Web-{BDB5FF77-28CB-4C36-AB6A-2E7FC833851C}" dt="2024-02-01T00:25:17.674" v="2202"/>
          <ac:spMkLst>
            <pc:docMk/>
            <pc:sldMk cId="188216744" sldId="310"/>
            <ac:spMk id="8" creationId="{33ECD329-BBEA-BC85-CB12-DB6741A8C20B}"/>
          </ac:spMkLst>
        </pc:spChg>
        <pc:picChg chg="add del mod ord">
          <ac:chgData name="Nam, Ho Woo" userId="S::hn343@exeter.ac.uk::2458107d-ddbf-46bb-893d-6095d0b728fe" providerId="AD" clId="Web-{BDB5FF77-28CB-4C36-AB6A-2E7FC833851C}" dt="2024-02-01T00:25:06.814" v="2201"/>
          <ac:picMkLst>
            <pc:docMk/>
            <pc:sldMk cId="188216744" sldId="310"/>
            <ac:picMk id="5" creationId="{9F46BBAA-F3C2-3B4C-B8C7-01C4B1C020A5}"/>
          </ac:picMkLst>
        </pc:picChg>
        <pc:picChg chg="del">
          <ac:chgData name="Nam, Ho Woo" userId="S::hn343@exeter.ac.uk::2458107d-ddbf-46bb-893d-6095d0b728fe" providerId="AD" clId="Web-{BDB5FF77-28CB-4C36-AB6A-2E7FC833851C}" dt="2024-02-01T00:16:06.694" v="2132"/>
          <ac:picMkLst>
            <pc:docMk/>
            <pc:sldMk cId="188216744" sldId="310"/>
            <ac:picMk id="6" creationId="{B0E510F8-F681-3BFB-A0D2-23E538302C34}"/>
          </ac:picMkLst>
        </pc:picChg>
        <pc:picChg chg="add mod ord">
          <ac:chgData name="Nam, Ho Woo" userId="S::hn343@exeter.ac.uk::2458107d-ddbf-46bb-893d-6095d0b728fe" providerId="AD" clId="Web-{BDB5FF77-28CB-4C36-AB6A-2E7FC833851C}" dt="2024-02-01T00:25:22.252" v="2204" actId="1076"/>
          <ac:picMkLst>
            <pc:docMk/>
            <pc:sldMk cId="188216744" sldId="310"/>
            <ac:picMk id="9" creationId="{8E07FA37-0950-6794-64AC-EDC06E157D25}"/>
          </ac:picMkLst>
        </pc:picChg>
        <pc:picChg chg="del">
          <ac:chgData name="Nam, Ho Woo" userId="S::hn343@exeter.ac.uk::2458107d-ddbf-46bb-893d-6095d0b728fe" providerId="AD" clId="Web-{BDB5FF77-28CB-4C36-AB6A-2E7FC833851C}" dt="2024-02-01T00:16:07.085" v="2133"/>
          <ac:picMkLst>
            <pc:docMk/>
            <pc:sldMk cId="188216744" sldId="310"/>
            <ac:picMk id="10" creationId="{12B2D76B-0436-E12F-09B9-7FD5027E22EA}"/>
          </ac:picMkLst>
        </pc:picChg>
      </pc:sldChg>
      <pc:sldChg chg="addSp delSp modSp add del replId modNotes">
        <pc:chgData name="Nam, Ho Woo" userId="S::hn343@exeter.ac.uk::2458107d-ddbf-46bb-893d-6095d0b728fe" providerId="AD" clId="Web-{BDB5FF77-28CB-4C36-AB6A-2E7FC833851C}" dt="2024-02-01T01:12:10.807" v="3781"/>
        <pc:sldMkLst>
          <pc:docMk/>
          <pc:sldMk cId="3040731783" sldId="311"/>
        </pc:sldMkLst>
        <pc:spChg chg="mod">
          <ac:chgData name="Nam, Ho Woo" userId="S::hn343@exeter.ac.uk::2458107d-ddbf-46bb-893d-6095d0b728fe" providerId="AD" clId="Web-{BDB5FF77-28CB-4C36-AB6A-2E7FC833851C}" dt="2024-02-01T00:29:54.166" v="2303" actId="20577"/>
          <ac:spMkLst>
            <pc:docMk/>
            <pc:sldMk cId="3040731783" sldId="311"/>
            <ac:spMk id="2" creationId="{759ED4A2-75EA-E0B9-C12B-CDBAEFE22749}"/>
          </ac:spMkLst>
        </pc:spChg>
        <pc:spChg chg="add del mod">
          <ac:chgData name="Nam, Ho Woo" userId="S::hn343@exeter.ac.uk::2458107d-ddbf-46bb-893d-6095d0b728fe" providerId="AD" clId="Web-{BDB5FF77-28CB-4C36-AB6A-2E7FC833851C}" dt="2024-02-01T00:19:12.626" v="2142"/>
          <ac:spMkLst>
            <pc:docMk/>
            <pc:sldMk cId="3040731783" sldId="311"/>
            <ac:spMk id="4" creationId="{AC20BE0F-CB1E-7B0F-D028-794C2C0A0C82}"/>
          </ac:spMkLst>
        </pc:spChg>
        <pc:picChg chg="add del mod ord">
          <ac:chgData name="Nam, Ho Woo" userId="S::hn343@exeter.ac.uk::2458107d-ddbf-46bb-893d-6095d0b728fe" providerId="AD" clId="Web-{BDB5FF77-28CB-4C36-AB6A-2E7FC833851C}" dt="2024-02-01T00:18:53.985" v="2139"/>
          <ac:picMkLst>
            <pc:docMk/>
            <pc:sldMk cId="3040731783" sldId="311"/>
            <ac:picMk id="5" creationId="{1A9B0C03-0DDA-02A1-F675-A38E559DEB09}"/>
          </ac:picMkLst>
        </pc:picChg>
        <pc:picChg chg="del">
          <ac:chgData name="Nam, Ho Woo" userId="S::hn343@exeter.ac.uk::2458107d-ddbf-46bb-893d-6095d0b728fe" providerId="AD" clId="Web-{BDB5FF77-28CB-4C36-AB6A-2E7FC833851C}" dt="2024-02-01T00:18:48.516" v="2136"/>
          <ac:picMkLst>
            <pc:docMk/>
            <pc:sldMk cId="3040731783" sldId="311"/>
            <ac:picMk id="6" creationId="{5C4FE843-6979-C6DE-D2AF-EB17EF355BDB}"/>
          </ac:picMkLst>
        </pc:picChg>
        <pc:picChg chg="add">
          <ac:chgData name="Nam, Ho Woo" userId="S::hn343@exeter.ac.uk::2458107d-ddbf-46bb-893d-6095d0b728fe" providerId="AD" clId="Web-{BDB5FF77-28CB-4C36-AB6A-2E7FC833851C}" dt="2024-02-01T00:19:13.610" v="2144"/>
          <ac:picMkLst>
            <pc:docMk/>
            <pc:sldMk cId="3040731783" sldId="311"/>
            <ac:picMk id="8" creationId="{A3F7D057-2659-6957-B684-7A958E55538A}"/>
          </ac:picMkLst>
        </pc:picChg>
        <pc:picChg chg="del">
          <ac:chgData name="Nam, Ho Woo" userId="S::hn343@exeter.ac.uk::2458107d-ddbf-46bb-893d-6095d0b728fe" providerId="AD" clId="Web-{BDB5FF77-28CB-4C36-AB6A-2E7FC833851C}" dt="2024-02-01T00:19:12.626" v="2143"/>
          <ac:picMkLst>
            <pc:docMk/>
            <pc:sldMk cId="3040731783" sldId="311"/>
            <ac:picMk id="10" creationId="{F3313D13-45B5-971A-24BA-DFF348E380BE}"/>
          </ac:picMkLst>
        </pc:picChg>
        <pc:picChg chg="add">
          <ac:chgData name="Nam, Ho Woo" userId="S::hn343@exeter.ac.uk::2458107d-ddbf-46bb-893d-6095d0b728fe" providerId="AD" clId="Web-{BDB5FF77-28CB-4C36-AB6A-2E7FC833851C}" dt="2024-02-01T00:19:13.657" v="2145"/>
          <ac:picMkLst>
            <pc:docMk/>
            <pc:sldMk cId="3040731783" sldId="311"/>
            <ac:picMk id="11" creationId="{F2E8DF42-77FE-0AED-D60F-D5143C37B6EF}"/>
          </ac:picMkLst>
        </pc:picChg>
      </pc:sldChg>
      <pc:sldChg chg="addSp delSp modSp add ord replId modNotes">
        <pc:chgData name="Nam, Ho Woo" userId="S::hn343@exeter.ac.uk::2458107d-ddbf-46bb-893d-6095d0b728fe" providerId="AD" clId="Web-{BDB5FF77-28CB-4C36-AB6A-2E7FC833851C}" dt="2024-02-01T00:43:26.488" v="2868"/>
        <pc:sldMkLst>
          <pc:docMk/>
          <pc:sldMk cId="331149433" sldId="312"/>
        </pc:sldMkLst>
        <pc:spChg chg="mod">
          <ac:chgData name="Nam, Ho Woo" userId="S::hn343@exeter.ac.uk::2458107d-ddbf-46bb-893d-6095d0b728fe" providerId="AD" clId="Web-{BDB5FF77-28CB-4C36-AB6A-2E7FC833851C}" dt="2024-02-01T00:37:18.664" v="2548" actId="20577"/>
          <ac:spMkLst>
            <pc:docMk/>
            <pc:sldMk cId="331149433" sldId="312"/>
            <ac:spMk id="2" creationId="{38B1FC9B-7D1F-6CAD-AEE7-59A025A9BF90}"/>
          </ac:spMkLst>
        </pc:spChg>
        <pc:picChg chg="add mod">
          <ac:chgData name="Nam, Ho Woo" userId="S::hn343@exeter.ac.uk::2458107d-ddbf-46bb-893d-6095d0b728fe" providerId="AD" clId="Web-{BDB5FF77-28CB-4C36-AB6A-2E7FC833851C}" dt="2024-02-01T00:36:57.523" v="2517" actId="14100"/>
          <ac:picMkLst>
            <pc:docMk/>
            <pc:sldMk cId="331149433" sldId="312"/>
            <ac:picMk id="3" creationId="{1A51C013-F3C3-94E5-0099-2AD7BF4689A3}"/>
          </ac:picMkLst>
        </pc:picChg>
        <pc:picChg chg="add mod">
          <ac:chgData name="Nam, Ho Woo" userId="S::hn343@exeter.ac.uk::2458107d-ddbf-46bb-893d-6095d0b728fe" providerId="AD" clId="Web-{BDB5FF77-28CB-4C36-AB6A-2E7FC833851C}" dt="2024-02-01T00:37:04.851" v="2519" actId="14100"/>
          <ac:picMkLst>
            <pc:docMk/>
            <pc:sldMk cId="331149433" sldId="312"/>
            <ac:picMk id="4" creationId="{6B291ACC-1ED9-1335-EA26-93C2457F0832}"/>
          </ac:picMkLst>
        </pc:picChg>
        <pc:picChg chg="del">
          <ac:chgData name="Nam, Ho Woo" userId="S::hn343@exeter.ac.uk::2458107d-ddbf-46bb-893d-6095d0b728fe" providerId="AD" clId="Web-{BDB5FF77-28CB-4C36-AB6A-2E7FC833851C}" dt="2024-02-01T00:36:18.616" v="2510"/>
          <ac:picMkLst>
            <pc:docMk/>
            <pc:sldMk cId="331149433" sldId="312"/>
            <ac:picMk id="5" creationId="{3114DEA5-1E31-7370-9FE4-158E1F1454E4}"/>
          </ac:picMkLst>
        </pc:picChg>
        <pc:picChg chg="del">
          <ac:chgData name="Nam, Ho Woo" userId="S::hn343@exeter.ac.uk::2458107d-ddbf-46bb-893d-6095d0b728fe" providerId="AD" clId="Web-{BDB5FF77-28CB-4C36-AB6A-2E7FC833851C}" dt="2024-02-01T00:36:19.022" v="2511"/>
          <ac:picMkLst>
            <pc:docMk/>
            <pc:sldMk cId="331149433" sldId="312"/>
            <ac:picMk id="6" creationId="{ED678ECF-2398-5DC7-57E8-36D5759BDF8C}"/>
          </ac:picMkLst>
        </pc:picChg>
      </pc:sldChg>
      <pc:sldChg chg="addSp delSp modSp add mod replId modClrScheme chgLayout modNotes">
        <pc:chgData name="Nam, Ho Woo" userId="S::hn343@exeter.ac.uk::2458107d-ddbf-46bb-893d-6095d0b728fe" providerId="AD" clId="Web-{BDB5FF77-28CB-4C36-AB6A-2E7FC833851C}" dt="2024-02-01T01:00:46.771" v="3460" actId="20577"/>
        <pc:sldMkLst>
          <pc:docMk/>
          <pc:sldMk cId="1430368770" sldId="313"/>
        </pc:sldMkLst>
        <pc:spChg chg="mod ord">
          <ac:chgData name="Nam, Ho Woo" userId="S::hn343@exeter.ac.uk::2458107d-ddbf-46bb-893d-6095d0b728fe" providerId="AD" clId="Web-{BDB5FF77-28CB-4C36-AB6A-2E7FC833851C}" dt="2024-02-01T00:48:53.718" v="3055" actId="20577"/>
          <ac:spMkLst>
            <pc:docMk/>
            <pc:sldMk cId="1430368770" sldId="313"/>
            <ac:spMk id="2" creationId="{565D2235-A9E9-D52D-7005-A9C067A06CB9}"/>
          </ac:spMkLst>
        </pc:spChg>
        <pc:spChg chg="mod ord">
          <ac:chgData name="Nam, Ho Woo" userId="S::hn343@exeter.ac.uk::2458107d-ddbf-46bb-893d-6095d0b728fe" providerId="AD" clId="Web-{BDB5FF77-28CB-4C36-AB6A-2E7FC833851C}" dt="2024-02-01T01:00:46.771" v="3460" actId="20577"/>
          <ac:spMkLst>
            <pc:docMk/>
            <pc:sldMk cId="1430368770" sldId="313"/>
            <ac:spMk id="3" creationId="{A9BF951D-862B-A1D0-DF57-497D5061C607}"/>
          </ac:spMkLst>
        </pc:spChg>
        <pc:spChg chg="add del mod ord">
          <ac:chgData name="Nam, Ho Woo" userId="S::hn343@exeter.ac.uk::2458107d-ddbf-46bb-893d-6095d0b728fe" providerId="AD" clId="Web-{BDB5FF77-28CB-4C36-AB6A-2E7FC833851C}" dt="2024-02-01T00:48:28.998" v="3007"/>
          <ac:spMkLst>
            <pc:docMk/>
            <pc:sldMk cId="1430368770" sldId="313"/>
            <ac:spMk id="5" creationId="{FB0218AA-08B2-630B-D686-15116C9F4111}"/>
          </ac:spMkLst>
        </pc:spChg>
        <pc:spChg chg="add">
          <ac:chgData name="Nam, Ho Woo" userId="S::hn343@exeter.ac.uk::2458107d-ddbf-46bb-893d-6095d0b728fe" providerId="AD" clId="Web-{BDB5FF77-28CB-4C36-AB6A-2E7FC833851C}" dt="2024-02-01T00:49:04.421" v="3061"/>
          <ac:spMkLst>
            <pc:docMk/>
            <pc:sldMk cId="1430368770" sldId="313"/>
            <ac:spMk id="7" creationId="{05384FD1-98EF-63AA-0DE1-EC95800D402E}"/>
          </ac:spMkLst>
        </pc:spChg>
        <pc:picChg chg="add mod">
          <ac:chgData name="Nam, Ho Woo" userId="S::hn343@exeter.ac.uk::2458107d-ddbf-46bb-893d-6095d0b728fe" providerId="AD" clId="Web-{BDB5FF77-28CB-4C36-AB6A-2E7FC833851C}" dt="2024-02-01T00:50:22.142" v="3162" actId="14100"/>
          <ac:picMkLst>
            <pc:docMk/>
            <pc:sldMk cId="1430368770" sldId="313"/>
            <ac:picMk id="4" creationId="{B0554609-59ED-5B04-6757-C7451440C06E}"/>
          </ac:picMkLst>
        </pc:picChg>
      </pc:sldChg>
      <pc:sldChg chg="addSp modSp add replId">
        <pc:chgData name="Nam, Ho Woo" userId="S::hn343@exeter.ac.uk::2458107d-ddbf-46bb-893d-6095d0b728fe" providerId="AD" clId="Web-{BDB5FF77-28CB-4C36-AB6A-2E7FC833851C}" dt="2024-02-01T01:14:04.484" v="3812" actId="1076"/>
        <pc:sldMkLst>
          <pc:docMk/>
          <pc:sldMk cId="459428829" sldId="314"/>
        </pc:sldMkLst>
        <pc:spChg chg="mod">
          <ac:chgData name="Nam, Ho Woo" userId="S::hn343@exeter.ac.uk::2458107d-ddbf-46bb-893d-6095d0b728fe" providerId="AD" clId="Web-{BDB5FF77-28CB-4C36-AB6A-2E7FC833851C}" dt="2024-02-01T01:12:46.168" v="3796" actId="20577"/>
          <ac:spMkLst>
            <pc:docMk/>
            <pc:sldMk cId="459428829" sldId="314"/>
            <ac:spMk id="2" creationId="{B3573B7C-91ED-66A7-A9C6-5295A1E35BED}"/>
          </ac:spMkLst>
        </pc:spChg>
        <pc:picChg chg="add mod">
          <ac:chgData name="Nam, Ho Woo" userId="S::hn343@exeter.ac.uk::2458107d-ddbf-46bb-893d-6095d0b728fe" providerId="AD" clId="Web-{BDB5FF77-28CB-4C36-AB6A-2E7FC833851C}" dt="2024-02-01T01:14:04.484" v="3812" actId="1076"/>
          <ac:picMkLst>
            <pc:docMk/>
            <pc:sldMk cId="459428829" sldId="314"/>
            <ac:picMk id="3" creationId="{F31D5628-D5FE-EAFD-C081-0840DBCA6576}"/>
          </ac:picMkLst>
        </pc:picChg>
      </pc:sldChg>
      <pc:sldChg chg="delSp modSp new del">
        <pc:chgData name="Nam, Ho Woo" userId="S::hn343@exeter.ac.uk::2458107d-ddbf-46bb-893d-6095d0b728fe" providerId="AD" clId="Web-{BDB5FF77-28CB-4C36-AB6A-2E7FC833851C}" dt="2024-02-01T01:03:25.104" v="3480"/>
        <pc:sldMkLst>
          <pc:docMk/>
          <pc:sldMk cId="2287201871" sldId="314"/>
        </pc:sldMkLst>
        <pc:spChg chg="mod">
          <ac:chgData name="Nam, Ho Woo" userId="S::hn343@exeter.ac.uk::2458107d-ddbf-46bb-893d-6095d0b728fe" providerId="AD" clId="Web-{BDB5FF77-28CB-4C36-AB6A-2E7FC833851C}" dt="2024-02-01T01:02:54.321" v="3476" actId="20577"/>
          <ac:spMkLst>
            <pc:docMk/>
            <pc:sldMk cId="2287201871" sldId="314"/>
            <ac:spMk id="2" creationId="{93F95B52-34BA-56CE-500C-B65CDAEABCFE}"/>
          </ac:spMkLst>
        </pc:spChg>
        <pc:spChg chg="del">
          <ac:chgData name="Nam, Ho Woo" userId="S::hn343@exeter.ac.uk::2458107d-ddbf-46bb-893d-6095d0b728fe" providerId="AD" clId="Web-{BDB5FF77-28CB-4C36-AB6A-2E7FC833851C}" dt="2024-02-01T01:02:57.884" v="3477"/>
          <ac:spMkLst>
            <pc:docMk/>
            <pc:sldMk cId="2287201871" sldId="314"/>
            <ac:spMk id="3" creationId="{B4E03401-E7D0-6A00-7BD0-537692773C7A}"/>
          </ac:spMkLst>
        </pc:spChg>
      </pc:sldChg>
      <pc:sldChg chg="add del replId">
        <pc:chgData name="Nam, Ho Woo" userId="S::hn343@exeter.ac.uk::2458107d-ddbf-46bb-893d-6095d0b728fe" providerId="AD" clId="Web-{BDB5FF77-28CB-4C36-AB6A-2E7FC833851C}" dt="2024-02-01T01:12:41.183" v="3794"/>
        <pc:sldMkLst>
          <pc:docMk/>
          <pc:sldMk cId="4245018205" sldId="314"/>
        </pc:sldMkLst>
      </pc:sldChg>
      <pc:sldChg chg="add del replId">
        <pc:chgData name="Nam, Ho Woo" userId="S::hn343@exeter.ac.uk::2458107d-ddbf-46bb-893d-6095d0b728fe" providerId="AD" clId="Web-{BDB5FF77-28CB-4C36-AB6A-2E7FC833851C}" dt="2024-02-01T01:03:22.807" v="3479"/>
        <pc:sldMkLst>
          <pc:docMk/>
          <pc:sldMk cId="2052941359" sldId="315"/>
        </pc:sldMkLst>
      </pc:sldChg>
    </pc:docChg>
  </pc:docChgLst>
  <pc:docChgLst>
    <pc:chgData name="Nam, Ho Woo" userId="S::hn343@exeter.ac.uk::2458107d-ddbf-46bb-893d-6095d0b728fe" providerId="AD" clId="Web-{0E269277-ADED-4557-9705-CEC4E6C7AA9C}"/>
    <pc:docChg chg="modSld">
      <pc:chgData name="Nam, Ho Woo" userId="S::hn343@exeter.ac.uk::2458107d-ddbf-46bb-893d-6095d0b728fe" providerId="AD" clId="Web-{0E269277-ADED-4557-9705-CEC4E6C7AA9C}" dt="2024-02-02T00:01:57.122" v="3" actId="20577"/>
      <pc:docMkLst>
        <pc:docMk/>
      </pc:docMkLst>
      <pc:sldChg chg="modSp">
        <pc:chgData name="Nam, Ho Woo" userId="S::hn343@exeter.ac.uk::2458107d-ddbf-46bb-893d-6095d0b728fe" providerId="AD" clId="Web-{0E269277-ADED-4557-9705-CEC4E6C7AA9C}" dt="2024-02-02T00:01:57.122" v="3" actId="20577"/>
        <pc:sldMkLst>
          <pc:docMk/>
          <pc:sldMk cId="1430368770" sldId="313"/>
        </pc:sldMkLst>
        <pc:spChg chg="mod">
          <ac:chgData name="Nam, Ho Woo" userId="S::hn343@exeter.ac.uk::2458107d-ddbf-46bb-893d-6095d0b728fe" providerId="AD" clId="Web-{0E269277-ADED-4557-9705-CEC4E6C7AA9C}" dt="2024-02-02T00:01:57.122" v="3" actId="20577"/>
          <ac:spMkLst>
            <pc:docMk/>
            <pc:sldMk cId="1430368770" sldId="313"/>
            <ac:spMk id="3" creationId="{A9BF951D-862B-A1D0-DF57-497D5061C607}"/>
          </ac:spMkLst>
        </pc:spChg>
      </pc:sldChg>
    </pc:docChg>
  </pc:docChgLst>
  <pc:docChgLst>
    <pc:chgData name="Mewara, Swati" userId="S::sm1402@exeter.ac.uk::f0eaa0a2-d463-493b-9cf3-be8c791c8e7d" providerId="AD" clId="Web-{2248B4B8-F2D7-4065-B799-997D458E1603}"/>
    <pc:docChg chg="delSld modSld sldOrd modSection">
      <pc:chgData name="Mewara, Swati" userId="S::sm1402@exeter.ac.uk::f0eaa0a2-d463-493b-9cf3-be8c791c8e7d" providerId="AD" clId="Web-{2248B4B8-F2D7-4065-B799-997D458E1603}" dt="2024-02-01T17:30:51.566" v="416"/>
      <pc:docMkLst>
        <pc:docMk/>
      </pc:docMkLst>
      <pc:sldChg chg="modSp modNotes">
        <pc:chgData name="Mewara, Swati" userId="S::sm1402@exeter.ac.uk::f0eaa0a2-d463-493b-9cf3-be8c791c8e7d" providerId="AD" clId="Web-{2248B4B8-F2D7-4065-B799-997D458E1603}" dt="2024-02-01T16:44:14.211" v="115" actId="20577"/>
        <pc:sldMkLst>
          <pc:docMk/>
          <pc:sldMk cId="2650567822" sldId="257"/>
        </pc:sldMkLst>
        <pc:spChg chg="mod">
          <ac:chgData name="Mewara, Swati" userId="S::sm1402@exeter.ac.uk::f0eaa0a2-d463-493b-9cf3-be8c791c8e7d" providerId="AD" clId="Web-{2248B4B8-F2D7-4065-B799-997D458E1603}" dt="2024-02-01T16:44:14.211" v="115" actId="20577"/>
          <ac:spMkLst>
            <pc:docMk/>
            <pc:sldMk cId="2650567822" sldId="257"/>
            <ac:spMk id="3" creationId="{B4FFD934-A23E-06CD-26C9-4E2E44BC518F}"/>
          </ac:spMkLst>
        </pc:spChg>
      </pc:sldChg>
      <pc:sldChg chg="modSp modNotes">
        <pc:chgData name="Mewara, Swati" userId="S::sm1402@exeter.ac.uk::f0eaa0a2-d463-493b-9cf3-be8c791c8e7d" providerId="AD" clId="Web-{2248B4B8-F2D7-4065-B799-997D458E1603}" dt="2024-02-01T16:43:13.679" v="70"/>
        <pc:sldMkLst>
          <pc:docMk/>
          <pc:sldMk cId="690317697" sldId="258"/>
        </pc:sldMkLst>
        <pc:spChg chg="mod">
          <ac:chgData name="Mewara, Swati" userId="S::sm1402@exeter.ac.uk::f0eaa0a2-d463-493b-9cf3-be8c791c8e7d" providerId="AD" clId="Web-{2248B4B8-F2D7-4065-B799-997D458E1603}" dt="2024-02-01T16:43:12.819" v="69" actId="20577"/>
          <ac:spMkLst>
            <pc:docMk/>
            <pc:sldMk cId="690317697" sldId="258"/>
            <ac:spMk id="3" creationId="{562126AE-AC93-2695-6E3E-5ABA4CB4AE09}"/>
          </ac:spMkLst>
        </pc:spChg>
      </pc:sldChg>
      <pc:sldChg chg="modSp">
        <pc:chgData name="Mewara, Swati" userId="S::sm1402@exeter.ac.uk::f0eaa0a2-d463-493b-9cf3-be8c791c8e7d" providerId="AD" clId="Web-{2248B4B8-F2D7-4065-B799-997D458E1603}" dt="2024-02-01T16:46:19.636" v="135" actId="20577"/>
        <pc:sldMkLst>
          <pc:docMk/>
          <pc:sldMk cId="2750245897" sldId="260"/>
        </pc:sldMkLst>
        <pc:spChg chg="mod">
          <ac:chgData name="Mewara, Swati" userId="S::sm1402@exeter.ac.uk::f0eaa0a2-d463-493b-9cf3-be8c791c8e7d" providerId="AD" clId="Web-{2248B4B8-F2D7-4065-B799-997D458E1603}" dt="2024-02-01T16:46:19.636" v="135" actId="20577"/>
          <ac:spMkLst>
            <pc:docMk/>
            <pc:sldMk cId="2750245897" sldId="260"/>
            <ac:spMk id="3" creationId="{7180CDC3-FEB6-ECCA-845F-FD7667CF1368}"/>
          </ac:spMkLst>
        </pc:spChg>
      </pc:sldChg>
      <pc:sldChg chg="ord">
        <pc:chgData name="Mewara, Swati" userId="S::sm1402@exeter.ac.uk::f0eaa0a2-d463-493b-9cf3-be8c791c8e7d" providerId="AD" clId="Web-{2248B4B8-F2D7-4065-B799-997D458E1603}" dt="2024-02-01T16:47:57.481" v="140"/>
        <pc:sldMkLst>
          <pc:docMk/>
          <pc:sldMk cId="2605821232" sldId="262"/>
        </pc:sldMkLst>
      </pc:sldChg>
      <pc:sldChg chg="del">
        <pc:chgData name="Mewara, Swati" userId="S::sm1402@exeter.ac.uk::f0eaa0a2-d463-493b-9cf3-be8c791c8e7d" providerId="AD" clId="Web-{2248B4B8-F2D7-4065-B799-997D458E1603}" dt="2024-02-01T17:30:51.566" v="416"/>
        <pc:sldMkLst>
          <pc:docMk/>
          <pc:sldMk cId="2205094008" sldId="263"/>
        </pc:sldMkLst>
      </pc:sldChg>
      <pc:sldChg chg="modSp">
        <pc:chgData name="Mewara, Swati" userId="S::sm1402@exeter.ac.uk::f0eaa0a2-d463-493b-9cf3-be8c791c8e7d" providerId="AD" clId="Web-{2248B4B8-F2D7-4065-B799-997D458E1603}" dt="2024-02-01T17:30:44.003" v="415" actId="20577"/>
        <pc:sldMkLst>
          <pc:docMk/>
          <pc:sldMk cId="534098124" sldId="268"/>
        </pc:sldMkLst>
        <pc:spChg chg="mod">
          <ac:chgData name="Mewara, Swati" userId="S::sm1402@exeter.ac.uk::f0eaa0a2-d463-493b-9cf3-be8c791c8e7d" providerId="AD" clId="Web-{2248B4B8-F2D7-4065-B799-997D458E1603}" dt="2024-02-01T17:30:44.003" v="415" actId="20577"/>
          <ac:spMkLst>
            <pc:docMk/>
            <pc:sldMk cId="534098124" sldId="268"/>
            <ac:spMk id="3" creationId="{7180CDC3-FEB6-ECCA-845F-FD7667CF1368}"/>
          </ac:spMkLst>
        </pc:spChg>
      </pc:sldChg>
      <pc:sldChg chg="modNotes">
        <pc:chgData name="Mewara, Swati" userId="S::sm1402@exeter.ac.uk::f0eaa0a2-d463-493b-9cf3-be8c791c8e7d" providerId="AD" clId="Web-{2248B4B8-F2D7-4065-B799-997D458E1603}" dt="2024-02-01T17:25:51.356" v="227"/>
        <pc:sldMkLst>
          <pc:docMk/>
          <pc:sldMk cId="3358369233" sldId="288"/>
        </pc:sldMkLst>
      </pc:sldChg>
      <pc:sldChg chg="ord">
        <pc:chgData name="Mewara, Swati" userId="S::sm1402@exeter.ac.uk::f0eaa0a2-d463-493b-9cf3-be8c791c8e7d" providerId="AD" clId="Web-{2248B4B8-F2D7-4065-B799-997D458E1603}" dt="2024-02-01T16:45:22.431" v="121"/>
        <pc:sldMkLst>
          <pc:docMk/>
          <pc:sldMk cId="3423710954" sldId="293"/>
        </pc:sldMkLst>
      </pc:sldChg>
      <pc:sldChg chg="ord">
        <pc:chgData name="Mewara, Swati" userId="S::sm1402@exeter.ac.uk::f0eaa0a2-d463-493b-9cf3-be8c791c8e7d" providerId="AD" clId="Web-{2248B4B8-F2D7-4065-B799-997D458E1603}" dt="2024-02-01T16:52:21.253" v="144"/>
        <pc:sldMkLst>
          <pc:docMk/>
          <pc:sldMk cId="1443878521" sldId="296"/>
        </pc:sldMkLst>
      </pc:sldChg>
      <pc:sldChg chg="del">
        <pc:chgData name="Mewara, Swati" userId="S::sm1402@exeter.ac.uk::f0eaa0a2-d463-493b-9cf3-be8c791c8e7d" providerId="AD" clId="Web-{2248B4B8-F2D7-4065-B799-997D458E1603}" dt="2024-02-01T16:44:53.556" v="117"/>
        <pc:sldMkLst>
          <pc:docMk/>
          <pc:sldMk cId="1096169884" sldId="299"/>
        </pc:sldMkLst>
      </pc:sldChg>
      <pc:sldChg chg="del">
        <pc:chgData name="Mewara, Swati" userId="S::sm1402@exeter.ac.uk::f0eaa0a2-d463-493b-9cf3-be8c791c8e7d" providerId="AD" clId="Web-{2248B4B8-F2D7-4065-B799-997D458E1603}" dt="2024-02-01T16:44:50.321" v="116"/>
        <pc:sldMkLst>
          <pc:docMk/>
          <pc:sldMk cId="3963972695" sldId="300"/>
        </pc:sldMkLst>
      </pc:sldChg>
      <pc:sldChg chg="ord">
        <pc:chgData name="Mewara, Swati" userId="S::sm1402@exeter.ac.uk::f0eaa0a2-d463-493b-9cf3-be8c791c8e7d" providerId="AD" clId="Web-{2248B4B8-F2D7-4065-B799-997D458E1603}" dt="2024-02-01T17:00:51.513" v="145"/>
        <pc:sldMkLst>
          <pc:docMk/>
          <pc:sldMk cId="933688854" sldId="303"/>
        </pc:sldMkLst>
      </pc:sldChg>
      <pc:sldChg chg="ord">
        <pc:chgData name="Mewara, Swati" userId="S::sm1402@exeter.ac.uk::f0eaa0a2-d463-493b-9cf3-be8c791c8e7d" providerId="AD" clId="Web-{2248B4B8-F2D7-4065-B799-997D458E1603}" dt="2024-02-01T16:51:32.220" v="143"/>
        <pc:sldMkLst>
          <pc:docMk/>
          <pc:sldMk cId="4202267841" sldId="305"/>
        </pc:sldMkLst>
      </pc:sldChg>
      <pc:sldChg chg="modSp">
        <pc:chgData name="Mewara, Swati" userId="S::sm1402@exeter.ac.uk::f0eaa0a2-d463-493b-9cf3-be8c791c8e7d" providerId="AD" clId="Web-{2248B4B8-F2D7-4065-B799-997D458E1603}" dt="2024-02-01T17:27:10.249" v="245" actId="1076"/>
        <pc:sldMkLst>
          <pc:docMk/>
          <pc:sldMk cId="188216744" sldId="310"/>
        </pc:sldMkLst>
        <pc:picChg chg="mod">
          <ac:chgData name="Mewara, Swati" userId="S::sm1402@exeter.ac.uk::f0eaa0a2-d463-493b-9cf3-be8c791c8e7d" providerId="AD" clId="Web-{2248B4B8-F2D7-4065-B799-997D458E1603}" dt="2024-02-01T17:27:10.249" v="245" actId="1076"/>
          <ac:picMkLst>
            <pc:docMk/>
            <pc:sldMk cId="188216744" sldId="310"/>
            <ac:picMk id="9" creationId="{8E07FA37-0950-6794-64AC-EDC06E157D25}"/>
          </ac:picMkLst>
        </pc:picChg>
      </pc:sldChg>
      <pc:sldChg chg="del">
        <pc:chgData name="Mewara, Swati" userId="S::sm1402@exeter.ac.uk::f0eaa0a2-d463-493b-9cf3-be8c791c8e7d" providerId="AD" clId="Web-{2248B4B8-F2D7-4065-B799-997D458E1603}" dt="2024-02-01T16:47:52.309" v="139"/>
        <pc:sldMkLst>
          <pc:docMk/>
          <pc:sldMk cId="2194794110" sldId="321"/>
        </pc:sldMkLst>
      </pc:sldChg>
    </pc:docChg>
  </pc:docChgLst>
  <pc:docChgLst>
    <pc:chgData name="Nam, Ho Woo" userId="S::hn343@exeter.ac.uk::2458107d-ddbf-46bb-893d-6095d0b728fe" providerId="AD" clId="Web-{59C6C55A-D71F-4C62-809A-7B4C7690CEB0}"/>
    <pc:docChg chg="modSld">
      <pc:chgData name="Nam, Ho Woo" userId="S::hn343@exeter.ac.uk::2458107d-ddbf-46bb-893d-6095d0b728fe" providerId="AD" clId="Web-{59C6C55A-D71F-4C62-809A-7B4C7690CEB0}" dt="2024-02-02T00:26:05.903" v="3"/>
      <pc:docMkLst>
        <pc:docMk/>
      </pc:docMkLst>
      <pc:sldChg chg="modSp">
        <pc:chgData name="Nam, Ho Woo" userId="S::hn343@exeter.ac.uk::2458107d-ddbf-46bb-893d-6095d0b728fe" providerId="AD" clId="Web-{59C6C55A-D71F-4C62-809A-7B4C7690CEB0}" dt="2024-02-02T00:26:05.903" v="3"/>
        <pc:sldMkLst>
          <pc:docMk/>
          <pc:sldMk cId="3358369233" sldId="288"/>
        </pc:sldMkLst>
        <pc:graphicFrameChg chg="mod modGraphic">
          <ac:chgData name="Nam, Ho Woo" userId="S::hn343@exeter.ac.uk::2458107d-ddbf-46bb-893d-6095d0b728fe" providerId="AD" clId="Web-{59C6C55A-D71F-4C62-809A-7B4C7690CEB0}" dt="2024-02-02T00:26:05.903" v="3"/>
          <ac:graphicFrameMkLst>
            <pc:docMk/>
            <pc:sldMk cId="3358369233" sldId="288"/>
            <ac:graphicFrameMk id="6" creationId="{E78B390B-3011-FCE1-3C2C-0964B745F2AE}"/>
          </ac:graphicFrameMkLst>
        </pc:graphicFrameChg>
      </pc:sldChg>
    </pc:docChg>
  </pc:docChgLst>
  <pc:docChgLst>
    <pc:chgData name="McIsaac, Liam" userId="S::lm972@exeter.ac.uk::64904127-60ad-4ddd-b4a6-9b77920c4e6a" providerId="AD" clId="Web-{39F56C6B-7EEA-4715-842D-D6C6E6CF2CDD}"/>
    <pc:docChg chg="modSld sldOrd">
      <pc:chgData name="McIsaac, Liam" userId="S::lm972@exeter.ac.uk::64904127-60ad-4ddd-b4a6-9b77920c4e6a" providerId="AD" clId="Web-{39F56C6B-7EEA-4715-842D-D6C6E6CF2CDD}" dt="2024-02-02T00:08:32.943" v="705"/>
      <pc:docMkLst>
        <pc:docMk/>
      </pc:docMkLst>
      <pc:sldChg chg="ord">
        <pc:chgData name="McIsaac, Liam" userId="S::lm972@exeter.ac.uk::64904127-60ad-4ddd-b4a6-9b77920c4e6a" providerId="AD" clId="Web-{39F56C6B-7EEA-4715-842D-D6C6E6CF2CDD}" dt="2024-02-01T23:13:12.632" v="230"/>
        <pc:sldMkLst>
          <pc:docMk/>
          <pc:sldMk cId="2605821232" sldId="262"/>
        </pc:sldMkLst>
      </pc:sldChg>
      <pc:sldChg chg="addSp modSp modNotes">
        <pc:chgData name="McIsaac, Liam" userId="S::lm972@exeter.ac.uk::64904127-60ad-4ddd-b4a6-9b77920c4e6a" providerId="AD" clId="Web-{39F56C6B-7EEA-4715-842D-D6C6E6CF2CDD}" dt="2024-02-02T00:00:02.238" v="702"/>
        <pc:sldMkLst>
          <pc:docMk/>
          <pc:sldMk cId="2216790911" sldId="273"/>
        </pc:sldMkLst>
        <pc:spChg chg="add mod">
          <ac:chgData name="McIsaac, Liam" userId="S::lm972@exeter.ac.uk::64904127-60ad-4ddd-b4a6-9b77920c4e6a" providerId="AD" clId="Web-{39F56C6B-7EEA-4715-842D-D6C6E6CF2CDD}" dt="2024-02-01T23:43:29.271" v="673" actId="1076"/>
          <ac:spMkLst>
            <pc:docMk/>
            <pc:sldMk cId="2216790911" sldId="273"/>
            <ac:spMk id="3" creationId="{38F11EC5-4972-EC9B-5ABE-E2BFA021B3B7}"/>
          </ac:spMkLst>
        </pc:spChg>
        <pc:spChg chg="mod">
          <ac:chgData name="McIsaac, Liam" userId="S::lm972@exeter.ac.uk::64904127-60ad-4ddd-b4a6-9b77920c4e6a" providerId="AD" clId="Web-{39F56C6B-7EEA-4715-842D-D6C6E6CF2CDD}" dt="2024-02-01T23:07:51.171" v="203" actId="1076"/>
          <ac:spMkLst>
            <pc:docMk/>
            <pc:sldMk cId="2216790911" sldId="273"/>
            <ac:spMk id="18" creationId="{61CA1209-BDC4-08A3-AD69-4AA6973CFDB0}"/>
          </ac:spMkLst>
        </pc:spChg>
      </pc:sldChg>
      <pc:sldChg chg="ord">
        <pc:chgData name="McIsaac, Liam" userId="S::lm972@exeter.ac.uk::64904127-60ad-4ddd-b4a6-9b77920c4e6a" providerId="AD" clId="Web-{39F56C6B-7EEA-4715-842D-D6C6E6CF2CDD}" dt="2024-02-01T23:53:55.276" v="694"/>
        <pc:sldMkLst>
          <pc:docMk/>
          <pc:sldMk cId="3358369233" sldId="288"/>
        </pc:sldMkLst>
      </pc:sldChg>
      <pc:sldChg chg="addSp modSp ord modNotes">
        <pc:chgData name="McIsaac, Liam" userId="S::lm972@exeter.ac.uk::64904127-60ad-4ddd-b4a6-9b77920c4e6a" providerId="AD" clId="Web-{39F56C6B-7EEA-4715-842D-D6C6E6CF2CDD}" dt="2024-02-01T23:47:20.527" v="684"/>
        <pc:sldMkLst>
          <pc:docMk/>
          <pc:sldMk cId="2346658440" sldId="298"/>
        </pc:sldMkLst>
        <pc:spChg chg="add mod">
          <ac:chgData name="McIsaac, Liam" userId="S::lm972@exeter.ac.uk::64904127-60ad-4ddd-b4a6-9b77920c4e6a" providerId="AD" clId="Web-{39F56C6B-7EEA-4715-842D-D6C6E6CF2CDD}" dt="2024-02-01T23:16:54.700" v="270" actId="20577"/>
          <ac:spMkLst>
            <pc:docMk/>
            <pc:sldMk cId="2346658440" sldId="298"/>
            <ac:spMk id="3" creationId="{C495C05C-DB2A-C15A-BFEF-592168B05B33}"/>
          </ac:spMkLst>
        </pc:spChg>
      </pc:sldChg>
      <pc:sldChg chg="modSp modNotes">
        <pc:chgData name="McIsaac, Liam" userId="S::lm972@exeter.ac.uk::64904127-60ad-4ddd-b4a6-9b77920c4e6a" providerId="AD" clId="Web-{39F56C6B-7EEA-4715-842D-D6C6E6CF2CDD}" dt="2024-02-01T23:34:30.039" v="592"/>
        <pc:sldMkLst>
          <pc:docMk/>
          <pc:sldMk cId="623337133" sldId="323"/>
        </pc:sldMkLst>
        <pc:spChg chg="mod">
          <ac:chgData name="McIsaac, Liam" userId="S::lm972@exeter.ac.uk::64904127-60ad-4ddd-b4a6-9b77920c4e6a" providerId="AD" clId="Web-{39F56C6B-7EEA-4715-842D-D6C6E6CF2CDD}" dt="2024-02-01T22:55:15.215" v="11" actId="20577"/>
          <ac:spMkLst>
            <pc:docMk/>
            <pc:sldMk cId="623337133" sldId="323"/>
            <ac:spMk id="8" creationId="{D1B2DC44-2DE4-39E1-B58F-6FE72CAF8AFA}"/>
          </ac:spMkLst>
        </pc:spChg>
        <pc:spChg chg="mod">
          <ac:chgData name="McIsaac, Liam" userId="S::lm972@exeter.ac.uk::64904127-60ad-4ddd-b4a6-9b77920c4e6a" providerId="AD" clId="Web-{39F56C6B-7EEA-4715-842D-D6C6E6CF2CDD}" dt="2024-02-01T23:08:29.469" v="207" actId="20577"/>
          <ac:spMkLst>
            <pc:docMk/>
            <pc:sldMk cId="623337133" sldId="323"/>
            <ac:spMk id="23" creationId="{E80B7907-B44B-DFBD-DC57-138C82376C96}"/>
          </ac:spMkLst>
        </pc:spChg>
        <pc:spChg chg="mod">
          <ac:chgData name="McIsaac, Liam" userId="S::lm972@exeter.ac.uk::64904127-60ad-4ddd-b4a6-9b77920c4e6a" providerId="AD" clId="Web-{39F56C6B-7EEA-4715-842D-D6C6E6CF2CDD}" dt="2024-02-01T22:54:57.542" v="8" actId="14100"/>
          <ac:spMkLst>
            <pc:docMk/>
            <pc:sldMk cId="623337133" sldId="323"/>
            <ac:spMk id="25" creationId="{409992A2-C18B-40D7-B07E-B725EB973F42}"/>
          </ac:spMkLst>
        </pc:spChg>
        <pc:spChg chg="mod">
          <ac:chgData name="McIsaac, Liam" userId="S::lm972@exeter.ac.uk::64904127-60ad-4ddd-b4a6-9b77920c4e6a" providerId="AD" clId="Web-{39F56C6B-7EEA-4715-842D-D6C6E6CF2CDD}" dt="2024-02-01T23:07:38.749" v="201" actId="1076"/>
          <ac:spMkLst>
            <pc:docMk/>
            <pc:sldMk cId="623337133" sldId="323"/>
            <ac:spMk id="40" creationId="{E8003ADA-D0C9-6E44-E43C-75F840F14360}"/>
          </ac:spMkLst>
        </pc:spChg>
      </pc:sldChg>
      <pc:sldChg chg="addSp delSp modSp ord modNotes">
        <pc:chgData name="McIsaac, Liam" userId="S::lm972@exeter.ac.uk::64904127-60ad-4ddd-b4a6-9b77920c4e6a" providerId="AD" clId="Web-{39F56C6B-7EEA-4715-842D-D6C6E6CF2CDD}" dt="2024-02-02T00:08:32.943" v="705"/>
        <pc:sldMkLst>
          <pc:docMk/>
          <pc:sldMk cId="297415509" sldId="324"/>
        </pc:sldMkLst>
        <pc:spChg chg="add del mod">
          <ac:chgData name="McIsaac, Liam" userId="S::lm972@exeter.ac.uk::64904127-60ad-4ddd-b4a6-9b77920c4e6a" providerId="AD" clId="Web-{39F56C6B-7EEA-4715-842D-D6C6E6CF2CDD}" dt="2024-02-01T23:06:05.965" v="171"/>
          <ac:spMkLst>
            <pc:docMk/>
            <pc:sldMk cId="297415509" sldId="324"/>
            <ac:spMk id="4" creationId="{48423767-09D6-2C77-2812-926AFB40B28C}"/>
          </ac:spMkLst>
        </pc:spChg>
        <pc:spChg chg="add mod">
          <ac:chgData name="McIsaac, Liam" userId="S::lm972@exeter.ac.uk::64904127-60ad-4ddd-b4a6-9b77920c4e6a" providerId="AD" clId="Web-{39F56C6B-7EEA-4715-842D-D6C6E6CF2CDD}" dt="2024-02-01T23:08:01.109" v="206" actId="1076"/>
          <ac:spMkLst>
            <pc:docMk/>
            <pc:sldMk cId="297415509" sldId="324"/>
            <ac:spMk id="6" creationId="{13CCD93E-024D-2637-5602-698AD935E5FE}"/>
          </ac:spMkLst>
        </pc:spChg>
        <pc:spChg chg="mod">
          <ac:chgData name="McIsaac, Liam" userId="S::lm972@exeter.ac.uk::64904127-60ad-4ddd-b4a6-9b77920c4e6a" providerId="AD" clId="Web-{39F56C6B-7EEA-4715-842D-D6C6E6CF2CDD}" dt="2024-02-01T23:04:03.181" v="137" actId="20577"/>
          <ac:spMkLst>
            <pc:docMk/>
            <pc:sldMk cId="297415509" sldId="324"/>
            <ac:spMk id="23" creationId="{2933B047-7C7F-C62A-D97D-F8D00A966AB2}"/>
          </ac:spMkLst>
        </pc:spChg>
      </pc:sldChg>
      <pc:sldChg chg="modSp ord modNotes">
        <pc:chgData name="McIsaac, Liam" userId="S::lm972@exeter.ac.uk::64904127-60ad-4ddd-b4a6-9b77920c4e6a" providerId="AD" clId="Web-{39F56C6B-7EEA-4715-842D-D6C6E6CF2CDD}" dt="2024-02-01T23:50:15.052" v="693"/>
        <pc:sldMkLst>
          <pc:docMk/>
          <pc:sldMk cId="3805050493" sldId="327"/>
        </pc:sldMkLst>
        <pc:spChg chg="mod">
          <ac:chgData name="McIsaac, Liam" userId="S::lm972@exeter.ac.uk::64904127-60ad-4ddd-b4a6-9b77920c4e6a" providerId="AD" clId="Web-{39F56C6B-7EEA-4715-842D-D6C6E6CF2CDD}" dt="2024-02-01T23:30:55.721" v="582" actId="20577"/>
          <ac:spMkLst>
            <pc:docMk/>
            <pc:sldMk cId="3805050493" sldId="327"/>
            <ac:spMk id="5" creationId="{EC4D383B-8A8A-8AF4-B2A8-C6768E5A7A91}"/>
          </ac:spMkLst>
        </pc:spChg>
        <pc:picChg chg="mod">
          <ac:chgData name="McIsaac, Liam" userId="S::lm972@exeter.ac.uk::64904127-60ad-4ddd-b4a6-9b77920c4e6a" providerId="AD" clId="Web-{39F56C6B-7EEA-4715-842D-D6C6E6CF2CDD}" dt="2024-02-01T23:22:01.224" v="426" actId="1076"/>
          <ac:picMkLst>
            <pc:docMk/>
            <pc:sldMk cId="3805050493" sldId="327"/>
            <ac:picMk id="3" creationId="{A970F694-043D-A76F-BFB5-EEF830631A72}"/>
          </ac:picMkLst>
        </pc:picChg>
        <pc:picChg chg="mod">
          <ac:chgData name="McIsaac, Liam" userId="S::lm972@exeter.ac.uk::64904127-60ad-4ddd-b4a6-9b77920c4e6a" providerId="AD" clId="Web-{39F56C6B-7EEA-4715-842D-D6C6E6CF2CDD}" dt="2024-02-01T23:22:01.177" v="425" actId="1076"/>
          <ac:picMkLst>
            <pc:docMk/>
            <pc:sldMk cId="3805050493" sldId="327"/>
            <ac:picMk id="4" creationId="{0EAB84D7-4EE8-8460-73E9-5AE3B4ABFC80}"/>
          </ac:picMkLst>
        </pc:picChg>
      </pc:sldChg>
    </pc:docChg>
  </pc:docChgLst>
  <pc:docChgLst>
    <pc:chgData name="Nam, Ho Woo" userId="S::hn343@exeter.ac.uk::2458107d-ddbf-46bb-893d-6095d0b728fe" providerId="AD" clId="Web-{36E4BD88-23CF-48C2-A873-ED3EE2719449}"/>
    <pc:docChg chg="delSld modSld">
      <pc:chgData name="Nam, Ho Woo" userId="S::hn343@exeter.ac.uk::2458107d-ddbf-46bb-893d-6095d0b728fe" providerId="AD" clId="Web-{36E4BD88-23CF-48C2-A873-ED3EE2719449}" dt="2024-01-30T11:18:41.326" v="57"/>
      <pc:docMkLst>
        <pc:docMk/>
      </pc:docMkLst>
      <pc:sldChg chg="addSp delSp modSp">
        <pc:chgData name="Nam, Ho Woo" userId="S::hn343@exeter.ac.uk::2458107d-ddbf-46bb-893d-6095d0b728fe" providerId="AD" clId="Web-{36E4BD88-23CF-48C2-A873-ED3EE2719449}" dt="2024-01-30T11:18:41.326" v="57"/>
        <pc:sldMkLst>
          <pc:docMk/>
          <pc:sldMk cId="2650567822" sldId="257"/>
        </pc:sldMkLst>
        <pc:spChg chg="add del mod">
          <ac:chgData name="Nam, Ho Woo" userId="S::hn343@exeter.ac.uk::2458107d-ddbf-46bb-893d-6095d0b728fe" providerId="AD" clId="Web-{36E4BD88-23CF-48C2-A873-ED3EE2719449}" dt="2024-01-30T11:18:41.123" v="56"/>
          <ac:spMkLst>
            <pc:docMk/>
            <pc:sldMk cId="2650567822" sldId="257"/>
            <ac:spMk id="4" creationId="{267DCE9C-14A8-45CB-3DAA-EBBF26AB355C}"/>
          </ac:spMkLst>
        </pc:spChg>
        <pc:spChg chg="add">
          <ac:chgData name="Nam, Ho Woo" userId="S::hn343@exeter.ac.uk::2458107d-ddbf-46bb-893d-6095d0b728fe" providerId="AD" clId="Web-{36E4BD88-23CF-48C2-A873-ED3EE2719449}" dt="2024-01-30T11:18:41.326" v="57"/>
          <ac:spMkLst>
            <pc:docMk/>
            <pc:sldMk cId="2650567822" sldId="257"/>
            <ac:spMk id="6" creationId="{3F91866A-5B68-2496-16FC-5A550C21778B}"/>
          </ac:spMkLst>
        </pc:spChg>
      </pc:sldChg>
      <pc:sldChg chg="addSp delSp modSp">
        <pc:chgData name="Nam, Ho Woo" userId="S::hn343@exeter.ac.uk::2458107d-ddbf-46bb-893d-6095d0b728fe" providerId="AD" clId="Web-{36E4BD88-23CF-48C2-A873-ED3EE2719449}" dt="2024-01-30T11:18:35.388" v="55" actId="20577"/>
        <pc:sldMkLst>
          <pc:docMk/>
          <pc:sldMk cId="690317697" sldId="258"/>
        </pc:sldMkLst>
        <pc:spChg chg="add mod">
          <ac:chgData name="Nam, Ho Woo" userId="S::hn343@exeter.ac.uk::2458107d-ddbf-46bb-893d-6095d0b728fe" providerId="AD" clId="Web-{36E4BD88-23CF-48C2-A873-ED3EE2719449}" dt="2024-01-30T11:18:35.388" v="55" actId="20577"/>
          <ac:spMkLst>
            <pc:docMk/>
            <pc:sldMk cId="690317697" sldId="258"/>
            <ac:spMk id="5" creationId="{7619D4B3-8879-3E77-A669-0A261F76F149}"/>
          </ac:spMkLst>
        </pc:spChg>
        <pc:spChg chg="add del mod">
          <ac:chgData name="Nam, Ho Woo" userId="S::hn343@exeter.ac.uk::2458107d-ddbf-46bb-893d-6095d0b728fe" providerId="AD" clId="Web-{36E4BD88-23CF-48C2-A873-ED3EE2719449}" dt="2024-01-30T11:18:31.841" v="51"/>
          <ac:spMkLst>
            <pc:docMk/>
            <pc:sldMk cId="690317697" sldId="258"/>
            <ac:spMk id="7" creationId="{C1A751D6-127A-C8F5-9264-D9D94B1C0898}"/>
          </ac:spMkLst>
        </pc:spChg>
        <pc:spChg chg="add del">
          <ac:chgData name="Nam, Ho Woo" userId="S::hn343@exeter.ac.uk::2458107d-ddbf-46bb-893d-6095d0b728fe" providerId="AD" clId="Web-{36E4BD88-23CF-48C2-A873-ED3EE2719449}" dt="2024-01-30T11:18:29.185" v="49"/>
          <ac:spMkLst>
            <pc:docMk/>
            <pc:sldMk cId="690317697" sldId="258"/>
            <ac:spMk id="9" creationId="{FE0A8588-225A-7087-D967-90092B434398}"/>
          </ac:spMkLst>
        </pc:spChg>
      </pc:sldChg>
      <pc:sldChg chg="addSp modSp">
        <pc:chgData name="Nam, Ho Woo" userId="S::hn343@exeter.ac.uk::2458107d-ddbf-46bb-893d-6095d0b728fe" providerId="AD" clId="Web-{36E4BD88-23CF-48C2-A873-ED3EE2719449}" dt="2024-01-30T11:15:46.993" v="23" actId="20577"/>
        <pc:sldMkLst>
          <pc:docMk/>
          <pc:sldMk cId="570728693" sldId="259"/>
        </pc:sldMkLst>
        <pc:spChg chg="add mod">
          <ac:chgData name="Nam, Ho Woo" userId="S::hn343@exeter.ac.uk::2458107d-ddbf-46bb-893d-6095d0b728fe" providerId="AD" clId="Web-{36E4BD88-23CF-48C2-A873-ED3EE2719449}" dt="2024-01-30T11:15:46.993" v="23" actId="20577"/>
          <ac:spMkLst>
            <pc:docMk/>
            <pc:sldMk cId="570728693" sldId="259"/>
            <ac:spMk id="5" creationId="{2B2795F3-93D9-25B9-1C65-2DEB2E4CBB3C}"/>
          </ac:spMkLst>
        </pc:spChg>
      </pc:sldChg>
      <pc:sldChg chg="addSp modSp">
        <pc:chgData name="Nam, Ho Woo" userId="S::hn343@exeter.ac.uk::2458107d-ddbf-46bb-893d-6095d0b728fe" providerId="AD" clId="Web-{36E4BD88-23CF-48C2-A873-ED3EE2719449}" dt="2024-01-30T11:15:02.945" v="14" actId="20577"/>
        <pc:sldMkLst>
          <pc:docMk/>
          <pc:sldMk cId="2750245897" sldId="260"/>
        </pc:sldMkLst>
        <pc:spChg chg="add mod">
          <ac:chgData name="Nam, Ho Woo" userId="S::hn343@exeter.ac.uk::2458107d-ddbf-46bb-893d-6095d0b728fe" providerId="AD" clId="Web-{36E4BD88-23CF-48C2-A873-ED3EE2719449}" dt="2024-01-30T11:15:02.945" v="14" actId="20577"/>
          <ac:spMkLst>
            <pc:docMk/>
            <pc:sldMk cId="2750245897" sldId="260"/>
            <ac:spMk id="5" creationId="{1432DBFB-5544-F8D5-9A02-1F26A8D5C911}"/>
          </ac:spMkLst>
        </pc:spChg>
      </pc:sldChg>
      <pc:sldChg chg="addSp">
        <pc:chgData name="Nam, Ho Woo" userId="S::hn343@exeter.ac.uk::2458107d-ddbf-46bb-893d-6095d0b728fe" providerId="AD" clId="Web-{36E4BD88-23CF-48C2-A873-ED3EE2719449}" dt="2024-01-30T11:16:27.197" v="37"/>
        <pc:sldMkLst>
          <pc:docMk/>
          <pc:sldMk cId="3007564695" sldId="261"/>
        </pc:sldMkLst>
        <pc:spChg chg="add">
          <ac:chgData name="Nam, Ho Woo" userId="S::hn343@exeter.ac.uk::2458107d-ddbf-46bb-893d-6095d0b728fe" providerId="AD" clId="Web-{36E4BD88-23CF-48C2-A873-ED3EE2719449}" dt="2024-01-30T11:16:27.197" v="37"/>
          <ac:spMkLst>
            <pc:docMk/>
            <pc:sldMk cId="3007564695" sldId="261"/>
            <ac:spMk id="5" creationId="{AFAE762D-3ED9-C84C-A23B-38D02334CDC7}"/>
          </ac:spMkLst>
        </pc:spChg>
      </pc:sldChg>
      <pc:sldChg chg="addSp modSp">
        <pc:chgData name="Nam, Ho Woo" userId="S::hn343@exeter.ac.uk::2458107d-ddbf-46bb-893d-6095d0b728fe" providerId="AD" clId="Web-{36E4BD88-23CF-48C2-A873-ED3EE2719449}" dt="2024-01-30T11:16:25.369" v="36" actId="20577"/>
        <pc:sldMkLst>
          <pc:docMk/>
          <pc:sldMk cId="2605821232" sldId="262"/>
        </pc:sldMkLst>
        <pc:spChg chg="add mod">
          <ac:chgData name="Nam, Ho Woo" userId="S::hn343@exeter.ac.uk::2458107d-ddbf-46bb-893d-6095d0b728fe" providerId="AD" clId="Web-{36E4BD88-23CF-48C2-A873-ED3EE2719449}" dt="2024-01-30T11:16:25.369" v="36" actId="20577"/>
          <ac:spMkLst>
            <pc:docMk/>
            <pc:sldMk cId="2605821232" sldId="262"/>
            <ac:spMk id="5" creationId="{4E377313-14E9-CAEA-C8A7-7108A6B4935B}"/>
          </ac:spMkLst>
        </pc:spChg>
      </pc:sldChg>
      <pc:sldChg chg="addSp">
        <pc:chgData name="Nam, Ho Woo" userId="S::hn343@exeter.ac.uk::2458107d-ddbf-46bb-893d-6095d0b728fe" providerId="AD" clId="Web-{36E4BD88-23CF-48C2-A873-ED3EE2719449}" dt="2024-01-30T11:15:55.274" v="24"/>
        <pc:sldMkLst>
          <pc:docMk/>
          <pc:sldMk cId="2205094008" sldId="263"/>
        </pc:sldMkLst>
        <pc:spChg chg="add">
          <ac:chgData name="Nam, Ho Woo" userId="S::hn343@exeter.ac.uk::2458107d-ddbf-46bb-893d-6095d0b728fe" providerId="AD" clId="Web-{36E4BD88-23CF-48C2-A873-ED3EE2719449}" dt="2024-01-30T11:15:55.274" v="24"/>
          <ac:spMkLst>
            <pc:docMk/>
            <pc:sldMk cId="2205094008" sldId="263"/>
            <ac:spMk id="5" creationId="{53C1821D-674D-74F1-BDE0-CDF39E069B53}"/>
          </ac:spMkLst>
        </pc:spChg>
      </pc:sldChg>
      <pc:sldChg chg="del">
        <pc:chgData name="Nam, Ho Woo" userId="S::hn343@exeter.ac.uk::2458107d-ddbf-46bb-893d-6095d0b728fe" providerId="AD" clId="Web-{36E4BD88-23CF-48C2-A873-ED3EE2719449}" dt="2024-01-30T11:17:25.277" v="41"/>
        <pc:sldMkLst>
          <pc:docMk/>
          <pc:sldMk cId="3075829046" sldId="264"/>
        </pc:sldMkLst>
      </pc:sldChg>
      <pc:sldChg chg="addSp modSp">
        <pc:chgData name="Nam, Ho Woo" userId="S::hn343@exeter.ac.uk::2458107d-ddbf-46bb-893d-6095d0b728fe" providerId="AD" clId="Web-{36E4BD88-23CF-48C2-A873-ED3EE2719449}" dt="2024-01-30T11:17:33.230" v="45" actId="20577"/>
        <pc:sldMkLst>
          <pc:docMk/>
          <pc:sldMk cId="619556200" sldId="267"/>
        </pc:sldMkLst>
        <pc:spChg chg="mod">
          <ac:chgData name="Nam, Ho Woo" userId="S::hn343@exeter.ac.uk::2458107d-ddbf-46bb-893d-6095d0b728fe" providerId="AD" clId="Web-{36E4BD88-23CF-48C2-A873-ED3EE2719449}" dt="2024-01-30T11:16:56.010" v="40" actId="20577"/>
          <ac:spMkLst>
            <pc:docMk/>
            <pc:sldMk cId="619556200" sldId="267"/>
            <ac:spMk id="2" creationId="{B147DABC-06CC-1E21-E542-982B29CE78DD}"/>
          </ac:spMkLst>
        </pc:spChg>
        <pc:spChg chg="add mod">
          <ac:chgData name="Nam, Ho Woo" userId="S::hn343@exeter.ac.uk::2458107d-ddbf-46bb-893d-6095d0b728fe" providerId="AD" clId="Web-{36E4BD88-23CF-48C2-A873-ED3EE2719449}" dt="2024-01-30T11:17:33.230" v="45" actId="20577"/>
          <ac:spMkLst>
            <pc:docMk/>
            <pc:sldMk cId="619556200" sldId="267"/>
            <ac:spMk id="5" creationId="{1DD53D70-A906-8E2F-47A3-4C2BAE534372}"/>
          </ac:spMkLst>
        </pc:spChg>
      </pc:sldChg>
      <pc:sldChg chg="addSp">
        <pc:chgData name="Nam, Ho Woo" userId="S::hn343@exeter.ac.uk::2458107d-ddbf-46bb-893d-6095d0b728fe" providerId="AD" clId="Web-{36E4BD88-23CF-48C2-A873-ED3EE2719449}" dt="2024-01-30T11:16:02.056" v="25"/>
        <pc:sldMkLst>
          <pc:docMk/>
          <pc:sldMk cId="3991593291" sldId="269"/>
        </pc:sldMkLst>
        <pc:spChg chg="add">
          <ac:chgData name="Nam, Ho Woo" userId="S::hn343@exeter.ac.uk::2458107d-ddbf-46bb-893d-6095d0b728fe" providerId="AD" clId="Web-{36E4BD88-23CF-48C2-A873-ED3EE2719449}" dt="2024-01-30T11:16:02.056" v="25"/>
          <ac:spMkLst>
            <pc:docMk/>
            <pc:sldMk cId="3991593291" sldId="269"/>
            <ac:spMk id="5" creationId="{158C942F-BDC1-C190-5105-55329592F764}"/>
          </ac:spMkLst>
        </pc:spChg>
      </pc:sldChg>
      <pc:sldChg chg="addSp modSp">
        <pc:chgData name="Nam, Ho Woo" userId="S::hn343@exeter.ac.uk::2458107d-ddbf-46bb-893d-6095d0b728fe" providerId="AD" clId="Web-{36E4BD88-23CF-48C2-A873-ED3EE2719449}" dt="2024-01-30T11:16:19.791" v="29" actId="20577"/>
        <pc:sldMkLst>
          <pc:docMk/>
          <pc:sldMk cId="2221170450" sldId="272"/>
        </pc:sldMkLst>
        <pc:spChg chg="add mod">
          <ac:chgData name="Nam, Ho Woo" userId="S::hn343@exeter.ac.uk::2458107d-ddbf-46bb-893d-6095d0b728fe" providerId="AD" clId="Web-{36E4BD88-23CF-48C2-A873-ED3EE2719449}" dt="2024-01-30T11:16:19.791" v="29" actId="20577"/>
          <ac:spMkLst>
            <pc:docMk/>
            <pc:sldMk cId="2221170450" sldId="272"/>
            <ac:spMk id="5" creationId="{B3138BAE-1F36-1E2C-1F17-9C0E76E83C5F}"/>
          </ac:spMkLst>
        </pc:spChg>
      </pc:sldChg>
      <pc:sldChg chg="addSp">
        <pc:chgData name="Nam, Ho Woo" userId="S::hn343@exeter.ac.uk::2458107d-ddbf-46bb-893d-6095d0b728fe" providerId="AD" clId="Web-{36E4BD88-23CF-48C2-A873-ED3EE2719449}" dt="2024-01-30T11:15:28.867" v="20"/>
        <pc:sldMkLst>
          <pc:docMk/>
          <pc:sldMk cId="2216790911" sldId="273"/>
        </pc:sldMkLst>
        <pc:spChg chg="add">
          <ac:chgData name="Nam, Ho Woo" userId="S::hn343@exeter.ac.uk::2458107d-ddbf-46bb-893d-6095d0b728fe" providerId="AD" clId="Web-{36E4BD88-23CF-48C2-A873-ED3EE2719449}" dt="2024-01-30T11:15:28.867" v="20"/>
          <ac:spMkLst>
            <pc:docMk/>
            <pc:sldMk cId="2216790911" sldId="273"/>
            <ac:spMk id="5" creationId="{91DD8775-6899-1B4E-0744-B0A112C4556A}"/>
          </ac:spMkLst>
        </pc:spChg>
      </pc:sldChg>
    </pc:docChg>
  </pc:docChgLst>
  <pc:docChgLst>
    <pc:chgData name="Nam, Ho Woo" userId="S::hn343@exeter.ac.uk::2458107d-ddbf-46bb-893d-6095d0b728fe" providerId="AD" clId="Web-{D40A3109-3AEC-4F23-80A5-7CFBC06AFA27}"/>
    <pc:docChg chg="addSld delSld modSld">
      <pc:chgData name="Nam, Ho Woo" userId="S::hn343@exeter.ac.uk::2458107d-ddbf-46bb-893d-6095d0b728fe" providerId="AD" clId="Web-{D40A3109-3AEC-4F23-80A5-7CFBC06AFA27}" dt="2024-01-31T17:07:24.581" v="291" actId="20577"/>
      <pc:docMkLst>
        <pc:docMk/>
      </pc:docMkLst>
      <pc:sldChg chg="modSp">
        <pc:chgData name="Nam, Ho Woo" userId="S::hn343@exeter.ac.uk::2458107d-ddbf-46bb-893d-6095d0b728fe" providerId="AD" clId="Web-{D40A3109-3AEC-4F23-80A5-7CFBC06AFA27}" dt="2024-01-31T16:59:50.980" v="50" actId="20577"/>
        <pc:sldMkLst>
          <pc:docMk/>
          <pc:sldMk cId="2605821232" sldId="262"/>
        </pc:sldMkLst>
        <pc:spChg chg="mod">
          <ac:chgData name="Nam, Ho Woo" userId="S::hn343@exeter.ac.uk::2458107d-ddbf-46bb-893d-6095d0b728fe" providerId="AD" clId="Web-{D40A3109-3AEC-4F23-80A5-7CFBC06AFA27}" dt="2024-01-31T16:59:03.445" v="19" actId="1076"/>
          <ac:spMkLst>
            <pc:docMk/>
            <pc:sldMk cId="2605821232" sldId="262"/>
            <ac:spMk id="2" creationId="{6C2E4C06-7F36-31CD-CCEB-E8ECB8AFA6AD}"/>
          </ac:spMkLst>
        </pc:spChg>
        <pc:spChg chg="mod">
          <ac:chgData name="Nam, Ho Woo" userId="S::hn343@exeter.ac.uk::2458107d-ddbf-46bb-893d-6095d0b728fe" providerId="AD" clId="Web-{D40A3109-3AEC-4F23-80A5-7CFBC06AFA27}" dt="2024-01-31T16:59:50.980" v="50" actId="20577"/>
          <ac:spMkLst>
            <pc:docMk/>
            <pc:sldMk cId="2605821232" sldId="262"/>
            <ac:spMk id="3" creationId="{7180CDC3-FEB6-ECCA-845F-FD7667CF1368}"/>
          </ac:spMkLst>
        </pc:spChg>
      </pc:sldChg>
      <pc:sldChg chg="add del">
        <pc:chgData name="Nam, Ho Woo" userId="S::hn343@exeter.ac.uk::2458107d-ddbf-46bb-893d-6095d0b728fe" providerId="AD" clId="Web-{D40A3109-3AEC-4F23-80A5-7CFBC06AFA27}" dt="2024-01-31T16:57:14.529" v="7"/>
        <pc:sldMkLst>
          <pc:docMk/>
          <pc:sldMk cId="4258568190" sldId="282"/>
        </pc:sldMkLst>
      </pc:sldChg>
      <pc:sldChg chg="add del">
        <pc:chgData name="Nam, Ho Woo" userId="S::hn343@exeter.ac.uk::2458107d-ddbf-46bb-893d-6095d0b728fe" providerId="AD" clId="Web-{D40A3109-3AEC-4F23-80A5-7CFBC06AFA27}" dt="2024-01-31T16:57:14.342" v="6"/>
        <pc:sldMkLst>
          <pc:docMk/>
          <pc:sldMk cId="3477576489" sldId="283"/>
        </pc:sldMkLst>
      </pc:sldChg>
      <pc:sldChg chg="add del">
        <pc:chgData name="Nam, Ho Woo" userId="S::hn343@exeter.ac.uk::2458107d-ddbf-46bb-893d-6095d0b728fe" providerId="AD" clId="Web-{D40A3109-3AEC-4F23-80A5-7CFBC06AFA27}" dt="2024-01-31T16:57:40.203" v="14"/>
        <pc:sldMkLst>
          <pc:docMk/>
          <pc:sldMk cId="451382038" sldId="284"/>
        </pc:sldMkLst>
      </pc:sldChg>
      <pc:sldChg chg="add del">
        <pc:chgData name="Nam, Ho Woo" userId="S::hn343@exeter.ac.uk::2458107d-ddbf-46bb-893d-6095d0b728fe" providerId="AD" clId="Web-{D40A3109-3AEC-4F23-80A5-7CFBC06AFA27}" dt="2024-01-31T16:57:40.282" v="15"/>
        <pc:sldMkLst>
          <pc:docMk/>
          <pc:sldMk cId="1537007395" sldId="285"/>
        </pc:sldMkLst>
      </pc:sldChg>
      <pc:sldChg chg="add del">
        <pc:chgData name="Nam, Ho Woo" userId="S::hn343@exeter.ac.uk::2458107d-ddbf-46bb-893d-6095d0b728fe" providerId="AD" clId="Web-{D40A3109-3AEC-4F23-80A5-7CFBC06AFA27}" dt="2024-01-31T16:57:40.360" v="16"/>
        <pc:sldMkLst>
          <pc:docMk/>
          <pc:sldMk cId="1065468114" sldId="286"/>
        </pc:sldMkLst>
      </pc:sldChg>
      <pc:sldChg chg="add del">
        <pc:chgData name="Nam, Ho Woo" userId="S::hn343@exeter.ac.uk::2458107d-ddbf-46bb-893d-6095d0b728fe" providerId="AD" clId="Web-{D40A3109-3AEC-4F23-80A5-7CFBC06AFA27}" dt="2024-01-31T16:57:40.438" v="17"/>
        <pc:sldMkLst>
          <pc:docMk/>
          <pc:sldMk cId="2344165460" sldId="287"/>
        </pc:sldMkLst>
      </pc:sldChg>
      <pc:sldChg chg="addSp modSp">
        <pc:chgData name="Nam, Ho Woo" userId="S::hn343@exeter.ac.uk::2458107d-ddbf-46bb-893d-6095d0b728fe" providerId="AD" clId="Web-{D40A3109-3AEC-4F23-80A5-7CFBC06AFA27}" dt="2024-01-31T17:07:23.675" v="289" actId="1076"/>
        <pc:sldMkLst>
          <pc:docMk/>
          <pc:sldMk cId="3358369233" sldId="288"/>
        </pc:sldMkLst>
        <pc:spChg chg="mod">
          <ac:chgData name="Nam, Ho Woo" userId="S::hn343@exeter.ac.uk::2458107d-ddbf-46bb-893d-6095d0b728fe" providerId="AD" clId="Web-{D40A3109-3AEC-4F23-80A5-7CFBC06AFA27}" dt="2024-01-31T17:05:48.589" v="283" actId="20577"/>
          <ac:spMkLst>
            <pc:docMk/>
            <pc:sldMk cId="3358369233" sldId="288"/>
            <ac:spMk id="2" creationId="{F206D64D-4019-777D-2266-7A6B3D61AF79}"/>
          </ac:spMkLst>
        </pc:spChg>
        <pc:picChg chg="add mod">
          <ac:chgData name="Nam, Ho Woo" userId="S::hn343@exeter.ac.uk::2458107d-ddbf-46bb-893d-6095d0b728fe" providerId="AD" clId="Web-{D40A3109-3AEC-4F23-80A5-7CFBC06AFA27}" dt="2024-01-31T17:07:23.675" v="289" actId="1076"/>
          <ac:picMkLst>
            <pc:docMk/>
            <pc:sldMk cId="3358369233" sldId="288"/>
            <ac:picMk id="4" creationId="{F92490F6-C48C-8AB8-7C96-4DD10E747E69}"/>
          </ac:picMkLst>
        </pc:picChg>
      </pc:sldChg>
      <pc:sldChg chg="del">
        <pc:chgData name="Nam, Ho Woo" userId="S::hn343@exeter.ac.uk::2458107d-ddbf-46bb-893d-6095d0b728fe" providerId="AD" clId="Web-{D40A3109-3AEC-4F23-80A5-7CFBC06AFA27}" dt="2024-01-31T17:02:40.323" v="269"/>
        <pc:sldMkLst>
          <pc:docMk/>
          <pc:sldMk cId="1070573963" sldId="289"/>
        </pc:sldMkLst>
      </pc:sldChg>
      <pc:sldChg chg="modSp del">
        <pc:chgData name="Nam, Ho Woo" userId="S::hn343@exeter.ac.uk::2458107d-ddbf-46bb-893d-6095d0b728fe" providerId="AD" clId="Web-{D40A3109-3AEC-4F23-80A5-7CFBC06AFA27}" dt="2024-01-31T17:02:51.527" v="272"/>
        <pc:sldMkLst>
          <pc:docMk/>
          <pc:sldMk cId="4117697190" sldId="290"/>
        </pc:sldMkLst>
        <pc:spChg chg="mod">
          <ac:chgData name="Nam, Ho Woo" userId="S::hn343@exeter.ac.uk::2458107d-ddbf-46bb-893d-6095d0b728fe" providerId="AD" clId="Web-{D40A3109-3AEC-4F23-80A5-7CFBC06AFA27}" dt="2024-01-31T17:01:04.862" v="176" actId="20577"/>
          <ac:spMkLst>
            <pc:docMk/>
            <pc:sldMk cId="4117697190" sldId="290"/>
            <ac:spMk id="3" creationId="{7180CDC3-FEB6-ECCA-845F-FD7667CF1368}"/>
          </ac:spMkLst>
        </pc:spChg>
      </pc:sldChg>
      <pc:sldChg chg="modSp add del">
        <pc:chgData name="Nam, Ho Woo" userId="S::hn343@exeter.ac.uk::2458107d-ddbf-46bb-893d-6095d0b728fe" providerId="AD" clId="Web-{D40A3109-3AEC-4F23-80A5-7CFBC06AFA27}" dt="2024-01-31T17:03:07.591" v="273" actId="20577"/>
        <pc:sldMkLst>
          <pc:docMk/>
          <pc:sldMk cId="664520235" sldId="291"/>
        </pc:sldMkLst>
        <pc:spChg chg="mod">
          <ac:chgData name="Nam, Ho Woo" userId="S::hn343@exeter.ac.uk::2458107d-ddbf-46bb-893d-6095d0b728fe" providerId="AD" clId="Web-{D40A3109-3AEC-4F23-80A5-7CFBC06AFA27}" dt="2024-01-31T17:00:13.013" v="63" actId="20577"/>
          <ac:spMkLst>
            <pc:docMk/>
            <pc:sldMk cId="664520235" sldId="291"/>
            <ac:spMk id="2" creationId="{6C2E4C06-7F36-31CD-CCEB-E8ECB8AFA6AD}"/>
          </ac:spMkLst>
        </pc:spChg>
        <pc:spChg chg="mod">
          <ac:chgData name="Nam, Ho Woo" userId="S::hn343@exeter.ac.uk::2458107d-ddbf-46bb-893d-6095d0b728fe" providerId="AD" clId="Web-{D40A3109-3AEC-4F23-80A5-7CFBC06AFA27}" dt="2024-01-31T17:03:07.591" v="273" actId="20577"/>
          <ac:spMkLst>
            <pc:docMk/>
            <pc:sldMk cId="664520235" sldId="291"/>
            <ac:spMk id="3" creationId="{7180CDC3-FEB6-ECCA-845F-FD7667CF1368}"/>
          </ac:spMkLst>
        </pc:spChg>
      </pc:sldChg>
      <pc:sldChg chg="modSp">
        <pc:chgData name="Nam, Ho Woo" userId="S::hn343@exeter.ac.uk::2458107d-ddbf-46bb-893d-6095d0b728fe" providerId="AD" clId="Web-{D40A3109-3AEC-4F23-80A5-7CFBC06AFA27}" dt="2024-01-31T17:05:55.074" v="285" actId="20577"/>
        <pc:sldMkLst>
          <pc:docMk/>
          <pc:sldMk cId="3835384041" sldId="292"/>
        </pc:sldMkLst>
        <pc:spChg chg="mod">
          <ac:chgData name="Nam, Ho Woo" userId="S::hn343@exeter.ac.uk::2458107d-ddbf-46bb-893d-6095d0b728fe" providerId="AD" clId="Web-{D40A3109-3AEC-4F23-80A5-7CFBC06AFA27}" dt="2024-01-31T17:05:55.074" v="285" actId="20577"/>
          <ac:spMkLst>
            <pc:docMk/>
            <pc:sldMk cId="3835384041" sldId="292"/>
            <ac:spMk id="2" creationId="{6C2E4C06-7F36-31CD-CCEB-E8ECB8AFA6AD}"/>
          </ac:spMkLst>
        </pc:spChg>
      </pc:sldChg>
      <pc:sldChg chg="modSp add replId">
        <pc:chgData name="Nam, Ho Woo" userId="S::hn343@exeter.ac.uk::2458107d-ddbf-46bb-893d-6095d0b728fe" providerId="AD" clId="Web-{D40A3109-3AEC-4F23-80A5-7CFBC06AFA27}" dt="2024-01-31T16:57:19.705" v="9" actId="20577"/>
        <pc:sldMkLst>
          <pc:docMk/>
          <pc:sldMk cId="3889404357" sldId="295"/>
        </pc:sldMkLst>
        <pc:spChg chg="mod">
          <ac:chgData name="Nam, Ho Woo" userId="S::hn343@exeter.ac.uk::2458107d-ddbf-46bb-893d-6095d0b728fe" providerId="AD" clId="Web-{D40A3109-3AEC-4F23-80A5-7CFBC06AFA27}" dt="2024-01-31T16:57:19.705" v="9" actId="20577"/>
          <ac:spMkLst>
            <pc:docMk/>
            <pc:sldMk cId="3889404357" sldId="295"/>
            <ac:spMk id="2" creationId="{6FC25C7A-BE29-3D8E-323B-6B28D258C067}"/>
          </ac:spMkLst>
        </pc:spChg>
      </pc:sldChg>
      <pc:sldChg chg="addSp delSp modSp add replId">
        <pc:chgData name="Nam, Ho Woo" userId="S::hn343@exeter.ac.uk::2458107d-ddbf-46bb-893d-6095d0b728fe" providerId="AD" clId="Web-{D40A3109-3AEC-4F23-80A5-7CFBC06AFA27}" dt="2024-01-31T17:07:24.581" v="291" actId="20577"/>
        <pc:sldMkLst>
          <pc:docMk/>
          <pc:sldMk cId="1443878521" sldId="296"/>
        </pc:sldMkLst>
        <pc:spChg chg="mod">
          <ac:chgData name="Nam, Ho Woo" userId="S::hn343@exeter.ac.uk::2458107d-ddbf-46bb-893d-6095d0b728fe" providerId="AD" clId="Web-{D40A3109-3AEC-4F23-80A5-7CFBC06AFA27}" dt="2024-01-31T17:07:24.581" v="291" actId="20577"/>
          <ac:spMkLst>
            <pc:docMk/>
            <pc:sldMk cId="1443878521" sldId="296"/>
            <ac:spMk id="2" creationId="{800B57E2-C685-BFF4-02F9-B6E4809EF536}"/>
          </ac:spMkLst>
        </pc:spChg>
        <pc:spChg chg="del mod">
          <ac:chgData name="Nam, Ho Woo" userId="S::hn343@exeter.ac.uk::2458107d-ddbf-46bb-893d-6095d0b728fe" providerId="AD" clId="Web-{D40A3109-3AEC-4F23-80A5-7CFBC06AFA27}" dt="2024-01-31T17:05:30.697" v="277"/>
          <ac:spMkLst>
            <pc:docMk/>
            <pc:sldMk cId="1443878521" sldId="296"/>
            <ac:spMk id="3" creationId="{C8A2B048-50B2-7106-DBDF-C5D81DA38F32}"/>
          </ac:spMkLst>
        </pc:spChg>
        <pc:picChg chg="del">
          <ac:chgData name="Nam, Ho Woo" userId="S::hn343@exeter.ac.uk::2458107d-ddbf-46bb-893d-6095d0b728fe" providerId="AD" clId="Web-{D40A3109-3AEC-4F23-80A5-7CFBC06AFA27}" dt="2024-01-31T17:05:14.852" v="275"/>
          <ac:picMkLst>
            <pc:docMk/>
            <pc:sldMk cId="1443878521" sldId="296"/>
            <ac:picMk id="4" creationId="{732DCBC5-90A6-907F-A141-155541CDAC6B}"/>
          </ac:picMkLst>
        </pc:picChg>
        <pc:picChg chg="add mod ord">
          <ac:chgData name="Nam, Ho Woo" userId="S::hn343@exeter.ac.uk::2458107d-ddbf-46bb-893d-6095d0b728fe" providerId="AD" clId="Web-{D40A3109-3AEC-4F23-80A5-7CFBC06AFA27}" dt="2024-01-31T17:05:30.697" v="277"/>
          <ac:picMkLst>
            <pc:docMk/>
            <pc:sldMk cId="1443878521" sldId="296"/>
            <ac:picMk id="6" creationId="{C5248D26-0A95-BC51-A698-41935C325E00}"/>
          </ac:picMkLst>
        </pc:picChg>
      </pc:sldChg>
    </pc:docChg>
  </pc:docChgLst>
  <pc:docChgLst>
    <pc:chgData name="Langford, Finlay" userId="S::fl394@exeter.ac.uk::9a57a269-fac7-4033-aa5b-f6e8fa4eeb1e" providerId="AD" clId="Web-{F0C97A5E-78D8-4435-B9FD-DABE6322BDBA}"/>
    <pc:docChg chg="addSld modSld modSection">
      <pc:chgData name="Langford, Finlay" userId="S::fl394@exeter.ac.uk::9a57a269-fac7-4033-aa5b-f6e8fa4eeb1e" providerId="AD" clId="Web-{F0C97A5E-78D8-4435-B9FD-DABE6322BDBA}" dt="2024-02-01T12:49:04.379" v="103" actId="14100"/>
      <pc:docMkLst>
        <pc:docMk/>
      </pc:docMkLst>
      <pc:sldChg chg="modSp">
        <pc:chgData name="Langford, Finlay" userId="S::fl394@exeter.ac.uk::9a57a269-fac7-4033-aa5b-f6e8fa4eeb1e" providerId="AD" clId="Web-{F0C97A5E-78D8-4435-B9FD-DABE6322BDBA}" dt="2024-02-01T12:48:03.268" v="93" actId="20577"/>
        <pc:sldMkLst>
          <pc:docMk/>
          <pc:sldMk cId="2221170450" sldId="272"/>
        </pc:sldMkLst>
        <pc:spChg chg="mod">
          <ac:chgData name="Langford, Finlay" userId="S::fl394@exeter.ac.uk::9a57a269-fac7-4033-aa5b-f6e8fa4eeb1e" providerId="AD" clId="Web-{F0C97A5E-78D8-4435-B9FD-DABE6322BDBA}" dt="2024-02-01T12:48:03.268" v="93" actId="20577"/>
          <ac:spMkLst>
            <pc:docMk/>
            <pc:sldMk cId="2221170450" sldId="272"/>
            <ac:spMk id="3" creationId="{7180CDC3-FEB6-ECCA-845F-FD7667CF1368}"/>
          </ac:spMkLst>
        </pc:spChg>
      </pc:sldChg>
      <pc:sldChg chg="addSp modSp">
        <pc:chgData name="Langford, Finlay" userId="S::fl394@exeter.ac.uk::9a57a269-fac7-4033-aa5b-f6e8fa4eeb1e" providerId="AD" clId="Web-{F0C97A5E-78D8-4435-B9FD-DABE6322BDBA}" dt="2024-02-01T12:49:04.379" v="103" actId="14100"/>
        <pc:sldMkLst>
          <pc:docMk/>
          <pc:sldMk cId="3423710954" sldId="293"/>
        </pc:sldMkLst>
        <pc:spChg chg="mod">
          <ac:chgData name="Langford, Finlay" userId="S::fl394@exeter.ac.uk::9a57a269-fac7-4033-aa5b-f6e8fa4eeb1e" providerId="AD" clId="Web-{F0C97A5E-78D8-4435-B9FD-DABE6322BDBA}" dt="2024-02-01T12:48:55.191" v="100" actId="14100"/>
          <ac:spMkLst>
            <pc:docMk/>
            <pc:sldMk cId="3423710954" sldId="293"/>
            <ac:spMk id="3" creationId="{7180CDC3-FEB6-ECCA-845F-FD7667CF1368}"/>
          </ac:spMkLst>
        </pc:spChg>
        <pc:picChg chg="add mod">
          <ac:chgData name="Langford, Finlay" userId="S::fl394@exeter.ac.uk::9a57a269-fac7-4033-aa5b-f6e8fa4eeb1e" providerId="AD" clId="Web-{F0C97A5E-78D8-4435-B9FD-DABE6322BDBA}" dt="2024-02-01T12:49:04.379" v="103" actId="14100"/>
          <ac:picMkLst>
            <pc:docMk/>
            <pc:sldMk cId="3423710954" sldId="293"/>
            <ac:picMk id="4" creationId="{1E9D7CA8-C59B-D576-8B64-293B9ECE1AF1}"/>
          </ac:picMkLst>
        </pc:picChg>
      </pc:sldChg>
      <pc:sldChg chg="modSp new">
        <pc:chgData name="Langford, Finlay" userId="S::fl394@exeter.ac.uk::9a57a269-fac7-4033-aa5b-f6e8fa4eeb1e" providerId="AD" clId="Web-{F0C97A5E-78D8-4435-B9FD-DABE6322BDBA}" dt="2024-02-01T12:48:08.237" v="98" actId="20577"/>
        <pc:sldMkLst>
          <pc:docMk/>
          <pc:sldMk cId="3747653134" sldId="315"/>
        </pc:sldMkLst>
        <pc:spChg chg="mod">
          <ac:chgData name="Langford, Finlay" userId="S::fl394@exeter.ac.uk::9a57a269-fac7-4033-aa5b-f6e8fa4eeb1e" providerId="AD" clId="Web-{F0C97A5E-78D8-4435-B9FD-DABE6322BDBA}" dt="2024-02-01T12:48:08.237" v="98" actId="20577"/>
          <ac:spMkLst>
            <pc:docMk/>
            <pc:sldMk cId="3747653134" sldId="315"/>
            <ac:spMk id="2" creationId="{947FAA9F-012C-4524-36CF-A34A26BB3B8D}"/>
          </ac:spMkLst>
        </pc:spChg>
      </pc:sldChg>
    </pc:docChg>
  </pc:docChgLst>
  <pc:docChgLst>
    <pc:chgData name="Nam, Ho Woo" userId="S::hn343@exeter.ac.uk::2458107d-ddbf-46bb-893d-6095d0b728fe" providerId="AD" clId="Web-{DFD5F0B3-7F35-428A-A343-95EAAC44CDD7}"/>
    <pc:docChg chg="modSld">
      <pc:chgData name="Nam, Ho Woo" userId="S::hn343@exeter.ac.uk::2458107d-ddbf-46bb-893d-6095d0b728fe" providerId="AD" clId="Web-{DFD5F0B3-7F35-428A-A343-95EAAC44CDD7}" dt="2024-02-02T08:35:03.650" v="5" actId="20577"/>
      <pc:docMkLst>
        <pc:docMk/>
      </pc:docMkLst>
      <pc:sldChg chg="modSp">
        <pc:chgData name="Nam, Ho Woo" userId="S::hn343@exeter.ac.uk::2458107d-ddbf-46bb-893d-6095d0b728fe" providerId="AD" clId="Web-{DFD5F0B3-7F35-428A-A343-95EAAC44CDD7}" dt="2024-02-02T08:35:03.650" v="5" actId="20577"/>
        <pc:sldMkLst>
          <pc:docMk/>
          <pc:sldMk cId="534098124" sldId="268"/>
        </pc:sldMkLst>
        <pc:spChg chg="mod">
          <ac:chgData name="Nam, Ho Woo" userId="S::hn343@exeter.ac.uk::2458107d-ddbf-46bb-893d-6095d0b728fe" providerId="AD" clId="Web-{DFD5F0B3-7F35-428A-A343-95EAAC44CDD7}" dt="2024-02-02T08:35:03.650" v="5" actId="20577"/>
          <ac:spMkLst>
            <pc:docMk/>
            <pc:sldMk cId="534098124" sldId="268"/>
            <ac:spMk id="3" creationId="{7180CDC3-FEB6-ECCA-845F-FD7667CF13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9D55-DE15-4D33-BCF9-C48F937691AE}" type="datetimeFigureOut">
              <a:t>2/2/2024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E416-E9C8-48F7-9B8B-E3F206EDAD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45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 (Sources, background?) for PM2.5 &amp; VOC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DE416-E9C8-48F7-9B8B-E3F206EDADD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Found that R2 of predicted values was slightly less but similar to the original which suggests that the model </a:t>
            </a:r>
            <a:r>
              <a:rPr lang="en-US" err="1"/>
              <a:t>generalises</a:t>
            </a:r>
            <a:r>
              <a:rPr lang="en-US"/>
              <a:t> quite well. Which you can see here when looking at the actual vs predicted values for individual properties. </a:t>
            </a:r>
          </a:p>
          <a:p>
            <a:r>
              <a:rPr lang="en-US"/>
              <a:t>The model gives a general pattern.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DE416-E9C8-48F7-9B8B-E3F206EDADDB}" type="slidenum">
              <a:rPr lang="en-GB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751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What does a typical PM2.5 time series look like for a household that doesn’t smoke indoors?</a:t>
            </a:r>
          </a:p>
          <a:p>
            <a:r>
              <a:rPr lang="en-GB"/>
              <a:t>External is typically higher than internal</a:t>
            </a:r>
          </a:p>
          <a:p>
            <a:r>
              <a:rPr lang="en-GB"/>
              <a:t>No obvious correlation between indoor and outdoor from this week</a:t>
            </a:r>
          </a:p>
          <a:p>
            <a:r>
              <a:rPr lang="en-GB"/>
              <a:t>1 &amp; 2: Small indoor peaks without corresponding outdoor peaks. Possibly cooking or gas usage?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3: Possible influence of outdoor on indoor? If so, very subtle!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5C40A-C13A-4517-84A3-3FBB3C01D9C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790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What does a typical PM2.5 time series look like for a household that smokes indoors?</a:t>
            </a:r>
          </a:p>
          <a:p>
            <a:r>
              <a:rPr lang="en-GB"/>
              <a:t>Internal is typically higher than external</a:t>
            </a:r>
          </a:p>
          <a:p>
            <a:r>
              <a:rPr lang="en-GB"/>
              <a:t>Left: clear peaks indicating rising PM2.5</a:t>
            </a:r>
          </a:p>
          <a:p>
            <a:r>
              <a:rPr lang="en-GB"/>
              <a:t>Right: Possible influence of outdoor?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5C40A-C13A-4517-84A3-3FBB3C01D9C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502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Indoor still sees big peaks even if not smoking</a:t>
            </a:r>
          </a:p>
          <a:p>
            <a:r>
              <a:rPr lang="en-GB"/>
              <a:t>Consistent with VOC being mainly from indoor sources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5C40A-C13A-4517-84A3-3FBB3C01D9C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468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clear difference with non-smoking impact</a:t>
            </a:r>
          </a:p>
          <a:p>
            <a:r>
              <a:rPr lang="en-GB"/>
              <a:t>We know smoking leads to higher VOC but looks like in a more subtle way than for PM2.5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5C40A-C13A-4517-84A3-3FBB3C01D9C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67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C1155-0478-36AC-472E-EA69FC690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F4F5F-DE75-8B26-EB1B-0B321888B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40CC4-9290-A6E6-DA3E-6FAC1E7E3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Left: PM.5 shows peaks at concentrations between 1 and 10 due to rounding of sensor readings</a:t>
            </a:r>
          </a:p>
          <a:p>
            <a:r>
              <a:rPr lang="en-GB">
                <a:cs typeface="Calibri"/>
              </a:rPr>
              <a:t>Right: VOC sensors are capped at 1200 ppb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FDEAA-6613-304A-296E-F650A72DC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5C40A-C13A-4517-84A3-3FBB3C01D9C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091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Left: indoor to outdoor ratios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I/O = Indoor/outdoor ratio (referenced in Liu et al paper as a measure of relationship between indoor and outdoor concentrations)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If I/O &gt; 1, indoor concentration will be dominated by outdoor 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If I/O &lt; 1, indoor concentration will be dominated by indoor 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Smoking leads to higher PM2.5 concentrations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Bimodal distribution – potentially for smoking time and non-smoking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Right: Average daily PM2.5 profile by hour across all properties, split by smoking/non-smoking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Smokers: PM2.5 starts to rise in the morning, builds up during the day, then falls at night (though doesn’t quite reach non-smoking levels)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External similar for smokers/non-smokers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911C0-6138-4049-9CFE-3559A8EA278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38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85A46-2722-75B6-AB0E-A1A20B1F5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557626-86AB-4DE0-6CE7-1AC710E84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B6E87-27C2-FFC7-C70E-0AE65A3F9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Right: Average daily PM2.5 profile by hour across all properties, split by smoking/non-smoking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Smokers: PM2.5 starts to rise in the morning, builds up during the day, then falls at night (though doesn’t quite reach non-smoking levels)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External similar for smokers/non-smokers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5CD2-4232-F405-89BF-A6CA4B0B0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911C0-6138-4049-9CFE-3559A8EA278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917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Indoor to outdoor ratios</a:t>
            </a:r>
          </a:p>
          <a:p>
            <a:r>
              <a:rPr lang="en-GB"/>
              <a:t>These factors are all proxies for house area – all proxies show similar results</a:t>
            </a:r>
          </a:p>
          <a:p>
            <a:r>
              <a:rPr lang="en-GB"/>
              <a:t>Smaller properties have higher PM2.5 concentrations</a:t>
            </a:r>
          </a:p>
          <a:p>
            <a:r>
              <a:rPr lang="en-GB"/>
              <a:t>No clear impact of property size on VOC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5C40A-C13A-4517-84A3-3FBB3C01D9C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34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403C-8435-0E1F-C421-DCDE63858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4CA61-8145-2297-378F-C05CC7187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10403-7FE7-50F8-F0B5-A0D01125B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Indoor to outdoor ratios</a:t>
            </a:r>
          </a:p>
          <a:p>
            <a:r>
              <a:rPr lang="en-GB"/>
              <a:t>These factors are all proxies for house area – all proxies show similar results</a:t>
            </a:r>
          </a:p>
          <a:p>
            <a:r>
              <a:rPr lang="en-GB"/>
              <a:t>Smaller properties have higher PM2.5 concentrations</a:t>
            </a:r>
          </a:p>
          <a:p>
            <a:r>
              <a:rPr lang="en-GB"/>
              <a:t>No clear impact of property size on VOC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D5C1-4C91-5C07-E69F-01F61A821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5C40A-C13A-4517-84A3-3FBB3C01D9C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6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(smoking, number of rooms, distance to A-road, number of occupants)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DE416-E9C8-48F7-9B8B-E3F206EDADD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60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Left: clear clusters for smoking/non-smoking. Also clearly defined categories for smoking, as outdoor variation has little impact on indoor.</a:t>
            </a:r>
          </a:p>
          <a:p>
            <a:r>
              <a:rPr lang="en-US">
                <a:cs typeface="Calibri"/>
              </a:rPr>
              <a:t>Right: non-normal residuals... Non-linear relationship? Noise in data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Improvements:</a:t>
            </a:r>
            <a:endParaRPr lang="en-US"/>
          </a:p>
          <a:p>
            <a:pPr marL="228600" indent="-228600">
              <a:buAutoNum type="arabicParenR"/>
            </a:pPr>
            <a:r>
              <a:rPr lang="en-US">
                <a:cs typeface="Calibri"/>
              </a:rPr>
              <a:t>Consider number of cigarettes per day (e.g. identify by peaks in time series data)</a:t>
            </a:r>
          </a:p>
          <a:p>
            <a:pPr marL="228600" indent="-228600">
              <a:buAutoNum type="arabicParenR"/>
            </a:pPr>
            <a:r>
              <a:rPr lang="en-US">
                <a:cs typeface="Calibri"/>
              </a:rPr>
              <a:t>Apply a threshold to remove noise and improve fit at higher concentrations</a:t>
            </a:r>
          </a:p>
          <a:p>
            <a:pPr marL="228600" indent="-228600">
              <a:buAutoNum type="arabicParenR"/>
            </a:pPr>
            <a:r>
              <a:rPr lang="en-US">
                <a:cs typeface="Calibri"/>
              </a:rPr>
              <a:t>Further transformation to achieve normal 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DE416-E9C8-48F7-9B8B-E3F206EDADDB}" type="slidenum">
              <a:rPr lang="en-GB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852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No clear impact of distance to A-road on outdoor PM2.5 or VOC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Expected more impact from PM2.5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5C40A-C13A-4517-84A3-3FBB3C01D9C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30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83B08-99C7-5C6A-49C3-55AFE2ACD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7AA5F0-064C-0CC9-F447-C61349855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F114EF-958C-339D-2BCA-8E2F46951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>
                <a:cs typeface="Calibri"/>
              </a:rPr>
              <a:t>PM2.5 concentrations are higher in winter</a:t>
            </a:r>
          </a:p>
          <a:p>
            <a:pPr>
              <a:defRPr/>
            </a:pPr>
            <a:r>
              <a:rPr lang="en-GB">
                <a:cs typeface="Calibri"/>
              </a:rPr>
              <a:t>Cold air moves more slowly, leading to slower diffusion of particulates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48DC9-6AEC-30CC-DCF5-0BC9DD5F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911C0-6138-4049-9CFE-3559A8EA278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2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Compare the external and indoor time-series, and see when they best match-up – how much do you have adjust the time lag on one to get the best correlation</a:t>
            </a:r>
          </a:p>
          <a:p>
            <a:r>
              <a:rPr lang="en-US">
                <a:cs typeface="Calibri"/>
              </a:rPr>
              <a:t>So these scatterplots demonstrate the correlations between external and indoor PM2.5 data as you lag the external data by hour. This shows the strongest correlation at about 1 hour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DE416-E9C8-48F7-9B8B-E3F206EDADDB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74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 arranged and averaged the data in a few different ways, and they all showed a general positive correlation and lag of around one hour. This example, averaging just across a 24 hour time period gave the strongest overall correlation. </a:t>
            </a:r>
            <a:r>
              <a:rPr lang="en-US"/>
              <a:t>This follows what we expected and the literature, where most sources state around an hour.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When looking at individual properties, most tended around 0 and –1, with a few odd results</a:t>
            </a:r>
            <a:r>
              <a:rPr lang="en-US"/>
              <a:t>, which highlighted the issue with grouping the data by hour when the original data was finer than that – it gave a rough result that there was a lag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DE416-E9C8-48F7-9B8B-E3F206EDADDB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2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Similarly, I did the same process with the VOCs and the results were all over the place, but this graph shows there is a 24 hour cycle, but with very low correlation, no appreciable VOC lag.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DE416-E9C8-48F7-9B8B-E3F206EDADDB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3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Outdoor PM2.5: has a different effect for smoking and non-smoking homes.</a:t>
            </a:r>
          </a:p>
          <a:p>
            <a:r>
              <a:rPr lang="en-US">
                <a:cs typeface="Calibri"/>
              </a:rPr>
              <a:t>Fuel poverty: linked to ventilation habits – fuel poor homes open windows less frequently to save on heating</a:t>
            </a:r>
          </a:p>
          <a:p>
            <a:r>
              <a:rPr lang="en-US">
                <a:cs typeface="Calibri"/>
              </a:rPr>
              <a:t>Property size: linked to ventilation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DE416-E9C8-48F7-9B8B-E3F206EDADDB}" type="slidenum">
              <a:rPr lang="en-GB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9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Linear model could only explain 8% of total variance in indoor VOC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DE416-E9C8-48F7-9B8B-E3F206EDADDB}" type="slidenum">
              <a:rPr lang="en-GB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4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we had chosen the optimum model, we did a bit of testing. I randomly split up the data 80/20, produced the model again with the training data and made predictions against the test data. </a:t>
            </a:r>
          </a:p>
          <a:p>
            <a:endParaRPr lang="en-US"/>
          </a:p>
          <a:p>
            <a:r>
              <a:rPr lang="en-US">
                <a:cs typeface="Calibri"/>
              </a:rPr>
              <a:t>The scatterplot compares the actual PM2.5 values in the test data with the model predictions. A one-to-one relationship would be a perfect model, whereas we can see a fair amount of variance, particularly in non-smokers.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DE416-E9C8-48F7-9B8B-E3F206EDADDB}" type="slidenum">
              <a:rPr lang="en-GB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9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2614-7A23-9F9A-348E-485527478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B77AB-B336-1937-A5E6-67EBC2E25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A0C41-BEBC-4986-10D7-20C568BE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D776B-8F34-8FBB-989E-5435852A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73C4-4078-6D80-C8B5-37D73B97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9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82F2-7C98-7DDF-5707-8FD25C95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640D1-ADBA-424F-270A-F0294EB0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12990-48A4-7DF6-391B-DD0E8B38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02C3-39AD-2EC4-8486-A23D8842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55F0-B0C9-F5D1-FB3C-0DFF4889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76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723C5-B810-C1B5-B370-E47F1B8EE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23647-2E57-96E2-26AD-43CB50762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0D7F-51BC-880C-BC9E-96729F1F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C37D-52CC-E57B-6F20-2685DF4B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91C2-DAD0-EE7F-DD5B-838055F3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51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8D49-7236-C66E-397E-F9B76647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3D0A-3B89-A52A-C047-102B3317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4ABD-8828-2815-EB05-8B5E9225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01E6-7E11-86B9-5242-2E5282F6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2263-27B5-0940-3351-6A6188C3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2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576B-57D1-C602-2FCE-0003FD4A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230D7-70EB-DA3A-5F29-102CD662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6F40-D499-0FC2-F7D6-BFD27017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D38C-CEC1-B662-E6FB-FE24A774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4088-7087-FBCF-4654-6461DB9C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02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D3F7-909B-6878-6A18-E760DD3C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6CFA-C4B1-B597-4CB0-2CC8E3B3D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2D61A-27A8-A902-9EDD-921918A59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59207-70FE-2249-58BD-C801583A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0EBE-7F61-1FBB-6014-3A83FD3C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87C0F-C620-BDC3-E2A2-6AB99352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72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0305-0B4F-992D-2A91-D7D8C764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9C20-8C5C-4117-9AB7-ACFDA7ADC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F049A-4EB8-7645-47D6-FEDFE93F4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5C312-24FE-13DD-6DEA-952987A7A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46E55-7E43-AFB5-4853-1EDDE2A1E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18EC2-86DA-6974-10E5-FF4D8B2E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46864-05A3-5975-ED27-73D99E93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99CD1-662E-DB07-6E4F-5FC5E0BF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79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FFF1-4F7A-852C-0E6E-5D512B03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C19D8-9435-2E5D-E1C8-FA691674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85F49-C020-6C56-6660-7C680540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72758-5748-2260-D7B3-363F8BB0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2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C2195-FF99-7834-5167-66BC531A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7F37B-4999-156B-28E4-D6491DAA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D0D1B-4B5F-F188-744B-08202B1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693A-9D0F-6E27-5120-3AFF1151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D78E-1EE9-0A4F-8408-593D752C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84D46-244E-CDC4-36B7-966E44E45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7A64-9F41-F815-B782-18E266A9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495EA-CAEB-C655-86AA-CA6F00F0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61856-2406-66D6-2453-B7A7590B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78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4902-7F8C-449C-CBDF-BA9499A1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8EC78-311B-9BE0-3925-2BAF18883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790C6-5746-5E70-C26D-110EA266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928D2-E011-0E01-2261-DB75F0BC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AFF34-9936-C1C9-1226-C1FFAD9A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86102-0081-6CFB-8993-4B1E755A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5FABE-D04D-966B-7AB6-B1AE2F17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7763-E51F-2797-983A-B2EBA8A6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C9B0-315E-7444-9AFA-D033152AE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6F77-A1B4-44B3-9F3E-40356FF10F9D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976D-C530-78ED-E97B-A8494BE2C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0ACA5-0074-5837-052F-EF87DEA43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CBE0-A8E6-4394-90A4-DD414E5A1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56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808C-5F43-32D7-A599-7514AD217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3608"/>
            <a:ext cx="9144000" cy="1697487"/>
          </a:xfrm>
        </p:spPr>
        <p:txBody>
          <a:bodyPr>
            <a:normAutofit/>
          </a:bodyPr>
          <a:lstStyle/>
          <a:p>
            <a:r>
              <a:rPr lang="en-GB" sz="8800"/>
              <a:t>Indoor Air Quality</a:t>
            </a:r>
            <a:endParaRPr lang="en-GB" sz="880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34EF7-CD56-8E22-ECDF-A79FF6B0A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2529"/>
            <a:ext cx="9144000" cy="2475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5400"/>
              <a:t>Group 4</a:t>
            </a:r>
            <a:endParaRPr lang="en-GB" sz="5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227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Fourier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CDC3-FEB6-ECCA-845F-FD7667CF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Calibri"/>
                <a:cs typeface="Calibri"/>
              </a:rPr>
              <a:t>Visualising a signal as its parts.</a:t>
            </a:r>
          </a:p>
          <a:p>
            <a:r>
              <a:rPr lang="en-GB">
                <a:ea typeface="Calibri"/>
                <a:cs typeface="Calibri"/>
              </a:rPr>
              <a:t>Identifying strongest contributors to cyclical patters.</a:t>
            </a:r>
          </a:p>
          <a:p>
            <a:r>
              <a:rPr lang="en-GB">
                <a:ea typeface="Calibri"/>
                <a:cs typeface="Calibri"/>
              </a:rPr>
              <a:t>Any time series data with regular intervals and potential cycles. </a:t>
            </a:r>
          </a:p>
        </p:txBody>
      </p:sp>
    </p:spTree>
    <p:extLst>
      <p:ext uri="{BB962C8B-B14F-4D97-AF65-F5344CB8AC3E}">
        <p14:creationId xmlns:p14="http://schemas.microsoft.com/office/powerpoint/2010/main" val="222117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DB8D-C47B-3862-674B-FF426089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4657" cy="1325563"/>
          </a:xfrm>
        </p:spPr>
        <p:txBody>
          <a:bodyPr/>
          <a:lstStyle/>
          <a:p>
            <a:r>
              <a:rPr lang="en-GB">
                <a:cs typeface="Calibri Light"/>
              </a:rPr>
              <a:t>Fourier Analysis</a:t>
            </a:r>
            <a:endParaRPr lang="en-GB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DDEB0890-C767-95E8-2CB2-10FE24EC6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68" y="1316151"/>
            <a:ext cx="3602182" cy="239155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C89F7-5FC2-D59A-F079-C8DD8326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01" y="1312883"/>
            <a:ext cx="3552702" cy="2401454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6F11CC92-56AD-1B04-431A-24E92481D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443" y="1312884"/>
            <a:ext cx="3582389" cy="2401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058F38-4607-0BF8-ED35-F90DBBF18C12}"/>
              </a:ext>
            </a:extLst>
          </p:cNvPr>
          <p:cNvSpPr txBox="1"/>
          <p:nvPr/>
        </p:nvSpPr>
        <p:spPr>
          <a:xfrm>
            <a:off x="967483" y="3707257"/>
            <a:ext cx="335622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cs typeface="Calibri"/>
              </a:rPr>
              <a:t>UPRN – 7 (3685 Samples)</a:t>
            </a:r>
            <a:endParaRPr lang="en-US" sz="1600">
              <a:cs typeface="Calibri"/>
            </a:endParaRPr>
          </a:p>
          <a:p>
            <a:r>
              <a:rPr lang="en-GB" sz="1600">
                <a:cs typeface="Calibri"/>
              </a:rPr>
              <a:t>Frequency | Amplitude</a:t>
            </a:r>
          </a:p>
          <a:p>
            <a:r>
              <a:rPr lang="en-GB" sz="1600">
                <a:cs typeface="Calibri"/>
              </a:rPr>
              <a:t>Internal:   External:</a:t>
            </a:r>
            <a:endParaRPr lang="en-US" sz="1600">
              <a:cs typeface="Calibri"/>
            </a:endParaRPr>
          </a:p>
          <a:p>
            <a:r>
              <a:rPr lang="en-GB" sz="1600">
                <a:highlight>
                  <a:srgbClr val="FFFF00"/>
                </a:highlight>
                <a:cs typeface="Calibri"/>
              </a:rPr>
              <a:t>0.0011|0.2662 0.0011|0.8127</a:t>
            </a:r>
            <a:endParaRPr lang="en-US" sz="1600">
              <a:highlight>
                <a:srgbClr val="FFFF00"/>
              </a:highlight>
              <a:cs typeface="Calibri"/>
            </a:endParaRPr>
          </a:p>
          <a:p>
            <a:r>
              <a:rPr lang="en-GB" sz="1600">
                <a:cs typeface="Calibri"/>
              </a:rPr>
              <a:t>0.0043|0.1832 0.0295|0.7504</a:t>
            </a:r>
            <a:endParaRPr lang="en-US" sz="1600">
              <a:cs typeface="Calibri"/>
            </a:endParaRPr>
          </a:p>
          <a:p>
            <a:r>
              <a:rPr lang="en-GB" sz="1600">
                <a:highlight>
                  <a:srgbClr val="00FFFF"/>
                </a:highlight>
                <a:cs typeface="Calibri"/>
              </a:rPr>
              <a:t>0.0418|0.1579</a:t>
            </a:r>
            <a:r>
              <a:rPr lang="en-GB" sz="1600">
                <a:cs typeface="Calibri"/>
              </a:rPr>
              <a:t> 0.0052|0.6629</a:t>
            </a:r>
            <a:endParaRPr lang="en-US" sz="1600">
              <a:cs typeface="Calibri"/>
            </a:endParaRPr>
          </a:p>
          <a:p>
            <a:r>
              <a:rPr lang="en-GB" sz="1600">
                <a:highlight>
                  <a:srgbClr val="00FF00"/>
                </a:highlight>
                <a:cs typeface="Calibri"/>
              </a:rPr>
              <a:t>0.0839|0.1532</a:t>
            </a:r>
            <a:endParaRPr lang="en-US" sz="1600">
              <a:highlight>
                <a:srgbClr val="00FF00"/>
              </a:highlight>
              <a:cs typeface="Calibri"/>
            </a:endParaRPr>
          </a:p>
          <a:p>
            <a:endParaRPr lang="en-GB" sz="1600">
              <a:cs typeface="Calibri"/>
            </a:endParaRPr>
          </a:p>
          <a:p>
            <a:r>
              <a:rPr lang="en-GB" sz="1600">
                <a:cs typeface="Calibri"/>
              </a:rPr>
              <a:t>1/0.0011 = 909.0909</a:t>
            </a:r>
          </a:p>
          <a:p>
            <a:r>
              <a:rPr lang="en-GB" sz="1600">
                <a:cs typeface="Calibri"/>
              </a:rPr>
              <a:t>909.0909/24 = 37.8788 Days.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42C76-0B6A-F70D-FBFF-798A8A08E98F}"/>
              </a:ext>
            </a:extLst>
          </p:cNvPr>
          <p:cNvSpPr txBox="1"/>
          <p:nvPr/>
        </p:nvSpPr>
        <p:spPr>
          <a:xfrm>
            <a:off x="4417887" y="3707256"/>
            <a:ext cx="335622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cs typeface="Calibri"/>
              </a:rPr>
              <a:t>UPRN – 395 (373 Samples)</a:t>
            </a:r>
            <a:endParaRPr lang="en-US" sz="1600">
              <a:cs typeface="Calibri"/>
            </a:endParaRPr>
          </a:p>
          <a:p>
            <a:endParaRPr lang="en-GB" sz="1600">
              <a:cs typeface="Calibri"/>
            </a:endParaRPr>
          </a:p>
          <a:p>
            <a:r>
              <a:rPr lang="en-GB" sz="1600">
                <a:cs typeface="Calibri"/>
              </a:rPr>
              <a:t>Internal:   External:</a:t>
            </a:r>
          </a:p>
          <a:p>
            <a:r>
              <a:rPr lang="en-GB" sz="1600">
                <a:cs typeface="Calibri"/>
              </a:rPr>
              <a:t>0.0054|0.2662 0.0188|2.2323</a:t>
            </a:r>
          </a:p>
          <a:p>
            <a:r>
              <a:rPr lang="en-GB" sz="1600">
                <a:cs typeface="Calibri"/>
              </a:rPr>
              <a:t>0.0107|0.1832 </a:t>
            </a:r>
            <a:r>
              <a:rPr lang="en-GB" sz="1600">
                <a:highlight>
                  <a:srgbClr val="FFFF00"/>
                </a:highlight>
                <a:cs typeface="Calibri"/>
              </a:rPr>
              <a:t>0.0295|2.2428</a:t>
            </a:r>
          </a:p>
          <a:p>
            <a:r>
              <a:rPr lang="en-GB" sz="1600">
                <a:highlight>
                  <a:srgbClr val="FFFF00"/>
                </a:highlight>
                <a:cs typeface="Calibri"/>
              </a:rPr>
              <a:t>0.0295|0.1579</a:t>
            </a:r>
            <a:r>
              <a:rPr lang="en-GB" sz="1600">
                <a:cs typeface="Calibri"/>
              </a:rPr>
              <a:t> 0.0349|1.5405</a:t>
            </a:r>
          </a:p>
          <a:p>
            <a:r>
              <a:rPr lang="en-GB" sz="1600">
                <a:highlight>
                  <a:srgbClr val="00FFFF"/>
                </a:highlight>
                <a:cs typeface="Calibri"/>
              </a:rPr>
              <a:t>0.0483|0.1532</a:t>
            </a:r>
          </a:p>
          <a:p>
            <a:endParaRPr lang="en-GB" sz="1600">
              <a:cs typeface="Calibri"/>
            </a:endParaRPr>
          </a:p>
          <a:p>
            <a:r>
              <a:rPr lang="en-GB" sz="1600">
                <a:cs typeface="Calibri"/>
              </a:rPr>
              <a:t>1/0.0295 = 33.8983</a:t>
            </a:r>
          </a:p>
          <a:p>
            <a:r>
              <a:rPr lang="en-GB" sz="1600">
                <a:cs typeface="Calibri"/>
              </a:rPr>
              <a:t>33.8983/24 = 1.4124 Days.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9FEEF-10B8-9525-8F46-F05372ABD2BC}"/>
              </a:ext>
            </a:extLst>
          </p:cNvPr>
          <p:cNvSpPr txBox="1"/>
          <p:nvPr/>
        </p:nvSpPr>
        <p:spPr>
          <a:xfrm>
            <a:off x="7996719" y="3707257"/>
            <a:ext cx="335622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cs typeface="Calibri"/>
              </a:rPr>
              <a:t>UPRN – 1689 (2576 Samples)</a:t>
            </a:r>
            <a:endParaRPr lang="en-US" sz="1600" dirty="0">
              <a:cs typeface="Calibri"/>
            </a:endParaRPr>
          </a:p>
          <a:p>
            <a:endParaRPr lang="en-GB" sz="1600">
              <a:cs typeface="Calibri"/>
            </a:endParaRPr>
          </a:p>
          <a:p>
            <a:r>
              <a:rPr lang="en-GB" sz="1600" dirty="0">
                <a:cs typeface="Calibri"/>
              </a:rPr>
              <a:t>Internal:   External:</a:t>
            </a:r>
            <a:endParaRPr lang="en-US" sz="1600" dirty="0">
              <a:cs typeface="Calibri"/>
            </a:endParaRPr>
          </a:p>
          <a:p>
            <a:r>
              <a:rPr lang="en-GB" sz="1600" dirty="0">
                <a:cs typeface="Calibri"/>
              </a:rPr>
              <a:t>0.0058|1.5270 0.0016|1.1041</a:t>
            </a:r>
            <a:endParaRPr lang="en-US" sz="1600" dirty="0">
              <a:cs typeface="Calibri"/>
            </a:endParaRPr>
          </a:p>
          <a:p>
            <a:r>
              <a:rPr lang="en-GB" sz="1600" dirty="0">
                <a:cs typeface="Calibri"/>
              </a:rPr>
              <a:t>0.0105|1.8001 0.0031|1.0957</a:t>
            </a:r>
            <a:endParaRPr lang="en-US" sz="1600" dirty="0">
              <a:cs typeface="Calibri"/>
            </a:endParaRPr>
          </a:p>
          <a:p>
            <a:r>
              <a:rPr lang="en-GB" sz="1600" dirty="0">
                <a:highlight>
                  <a:srgbClr val="00FFFF"/>
                </a:highlight>
                <a:cs typeface="Calibri"/>
              </a:rPr>
              <a:t>0.0415|4.2155</a:t>
            </a:r>
            <a:r>
              <a:rPr lang="en-GB" sz="1600" dirty="0">
                <a:cs typeface="Calibri"/>
              </a:rPr>
              <a:t> 0.0039|1.0647</a:t>
            </a:r>
            <a:endParaRPr lang="en-US" sz="1600" dirty="0">
              <a:cs typeface="Calibri"/>
            </a:endParaRPr>
          </a:p>
          <a:p>
            <a:r>
              <a:rPr lang="en-GB" sz="1600" dirty="0">
                <a:highlight>
                  <a:srgbClr val="00FF00"/>
                </a:highlight>
                <a:cs typeface="Calibri"/>
              </a:rPr>
              <a:t>0.0835|1.8369</a:t>
            </a:r>
            <a:endParaRPr lang="en-US" sz="1600" dirty="0">
              <a:highlight>
                <a:srgbClr val="00FF00"/>
              </a:highlight>
              <a:cs typeface="Calibri"/>
            </a:endParaRPr>
          </a:p>
          <a:p>
            <a:endParaRPr lang="en-GB" sz="1600">
              <a:cs typeface="Calibri"/>
            </a:endParaRPr>
          </a:p>
          <a:p>
            <a:r>
              <a:rPr lang="en-GB" sz="1600" dirty="0">
                <a:cs typeface="Calibri"/>
              </a:rPr>
              <a:t>No shared cycles.</a:t>
            </a:r>
          </a:p>
          <a:p>
            <a:r>
              <a:rPr lang="en-GB" sz="1600" dirty="0">
                <a:cs typeface="Calibri"/>
              </a:rPr>
              <a:t>Strong daily cycle:</a:t>
            </a:r>
          </a:p>
          <a:p>
            <a:r>
              <a:rPr lang="en-GB" sz="1600" dirty="0">
                <a:cs typeface="Calibri"/>
              </a:rPr>
              <a:t>1/0.0415 = 24.096 Hours.</a:t>
            </a:r>
          </a:p>
          <a:p>
            <a:r>
              <a:rPr lang="en-GB" sz="1600" dirty="0">
                <a:cs typeface="Calibri"/>
              </a:rPr>
              <a:t>1/0.0835 = 12 hours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20D5F-72FC-4FBC-D963-5C67D43EA64D}"/>
              </a:ext>
            </a:extLst>
          </p:cNvPr>
          <p:cNvSpPr txBox="1"/>
          <p:nvPr/>
        </p:nvSpPr>
        <p:spPr>
          <a:xfrm>
            <a:off x="4837416" y="273977"/>
            <a:ext cx="60018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highlight>
                  <a:srgbClr val="00FF00"/>
                </a:highlight>
                <a:cs typeface="Calibri"/>
              </a:rPr>
              <a:t>Green ~= 12 Hour Cycle</a:t>
            </a:r>
          </a:p>
          <a:p>
            <a:r>
              <a:rPr lang="en-GB">
                <a:highlight>
                  <a:srgbClr val="00FFFF"/>
                </a:highlight>
                <a:cs typeface="Calibri"/>
              </a:rPr>
              <a:t>Blue ~= Daily Cycle</a:t>
            </a:r>
          </a:p>
          <a:p>
            <a:r>
              <a:rPr lang="en-GB">
                <a:highlight>
                  <a:srgbClr val="FFFF00"/>
                </a:highlight>
                <a:cs typeface="Calibri"/>
              </a:rPr>
              <a:t>Yellow = Shared Cycles</a:t>
            </a:r>
          </a:p>
        </p:txBody>
      </p:sp>
    </p:spTree>
    <p:extLst>
      <p:ext uri="{BB962C8B-B14F-4D97-AF65-F5344CB8AC3E}">
        <p14:creationId xmlns:p14="http://schemas.microsoft.com/office/powerpoint/2010/main" val="117595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CDC3-FEB6-ECCA-845F-FD7667CF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i="1"/>
              <a:t>Indoor concentration = outdoor concentration + other factors</a:t>
            </a:r>
            <a:endParaRPr lang="en-US"/>
          </a:p>
          <a:p>
            <a:r>
              <a:rPr lang="en-GB"/>
              <a:t>Fitted separate models for PM2.5 and VOC</a:t>
            </a:r>
            <a:endParaRPr lang="en-US">
              <a:cs typeface="Calibri" panose="020F0502020204030204"/>
            </a:endParaRPr>
          </a:p>
          <a:p>
            <a:r>
              <a:rPr lang="en-GB">
                <a:cs typeface="Calibri"/>
              </a:rPr>
              <a:t>Assumed no lag between outdoor and indoor</a:t>
            </a:r>
            <a:endParaRPr lang="en-GB"/>
          </a:p>
          <a:p>
            <a:r>
              <a:rPr lang="en-GB">
                <a:cs typeface="Calibri"/>
              </a:rPr>
              <a:t>Log transformation to reduce positive skew</a:t>
            </a:r>
          </a:p>
          <a:p>
            <a:pPr marL="0" indent="0">
              <a:buNone/>
            </a:pP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82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DBC40-43D3-8C03-6529-907E6CBFC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D64D-4019-777D-2266-7A6B3D61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regression: PM2.5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8B390B-3011-FCE1-3C2C-0964B745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86889"/>
              </p:ext>
            </p:extLst>
          </p:nvPr>
        </p:nvGraphicFramePr>
        <p:xfrm>
          <a:off x="990600" y="1879600"/>
          <a:ext cx="5075528" cy="4095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36">
                  <a:extLst>
                    <a:ext uri="{9D8B030D-6E8A-4147-A177-3AD203B41FA5}">
                      <a16:colId xmlns:a16="http://schemas.microsoft.com/office/drawing/2014/main" val="2953353023"/>
                    </a:ext>
                  </a:extLst>
                </a:gridCol>
                <a:gridCol w="3922692">
                  <a:extLst>
                    <a:ext uri="{9D8B030D-6E8A-4147-A177-3AD203B41FA5}">
                      <a16:colId xmlns:a16="http://schemas.microsoft.com/office/drawing/2014/main" val="9377723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r>
                        <a:rPr lang="en-GB" sz="1400"/>
                        <a:t>Explanatory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Effect on indoor PM2.5 concentration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400"/>
                        <a:t>(response variable)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14793"/>
                  </a:ext>
                </a:extLst>
              </a:tr>
              <a:tr h="988130">
                <a:tc>
                  <a:txBody>
                    <a:bodyPr/>
                    <a:lstStyle/>
                    <a:p>
                      <a:r>
                        <a:rPr lang="en-GB" sz="1500"/>
                        <a:t>Outdoor PM2.5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5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Non-smoking homes: Doubling in outdoor PM2.5 associated with 10% increase in indoor PM2.5</a:t>
                      </a:r>
                    </a:p>
                    <a:p>
                      <a:pPr lvl="0">
                        <a:buNone/>
                      </a:pPr>
                      <a:endParaRPr lang="en-GB" sz="1500" b="0" i="0" u="none" strike="noStrike" baseline="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GB" sz="15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Smoking homes: Negligible 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297225"/>
                  </a:ext>
                </a:extLst>
              </a:tr>
              <a:tr h="576410">
                <a:tc>
                  <a:txBody>
                    <a:bodyPr/>
                    <a:lstStyle/>
                    <a:p>
                      <a:r>
                        <a:rPr lang="en-GB" sz="1500"/>
                        <a:t>Indoor smoking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9x higher for smoking homes vs. non-smoking homes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260660"/>
                  </a:ext>
                </a:extLst>
              </a:tr>
              <a:tr h="576410">
                <a:tc>
                  <a:txBody>
                    <a:bodyPr/>
                    <a:lstStyle/>
                    <a:p>
                      <a:r>
                        <a:rPr lang="en-GB" sz="1500"/>
                        <a:t>Fuel poverty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22% higher in fuel poor homes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099805"/>
                  </a:ext>
                </a:extLst>
              </a:tr>
              <a:tr h="576410">
                <a:tc>
                  <a:txBody>
                    <a:bodyPr/>
                    <a:lstStyle/>
                    <a:p>
                      <a:r>
                        <a:rPr lang="en-GB" sz="1500"/>
                        <a:t>Property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5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12% higher in smaller homes (5 or fewer rooms) than larger homes (6 or more rooms)</a:t>
                      </a:r>
                      <a:endParaRPr 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946409"/>
                  </a:ext>
                </a:extLst>
              </a:tr>
              <a:tr h="576410">
                <a:tc>
                  <a:txBody>
                    <a:bodyPr/>
                    <a:lstStyle/>
                    <a:p>
                      <a:r>
                        <a:rPr lang="en-GB" sz="1500"/>
                        <a:t>Distance to A-road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3% higher for every 100m nearer to A-road</a:t>
                      </a:r>
                      <a:endParaRPr lang="en-US" sz="15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72015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6CAE482-35FA-D41C-9A68-D86B0D108EF1}"/>
              </a:ext>
            </a:extLst>
          </p:cNvPr>
          <p:cNvSpPr/>
          <p:nvPr/>
        </p:nvSpPr>
        <p:spPr>
          <a:xfrm>
            <a:off x="988644" y="6061808"/>
            <a:ext cx="10235223" cy="599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600">
                <a:solidFill>
                  <a:srgbClr val="000000"/>
                </a:solidFill>
                <a:cs typeface="Calibri"/>
              </a:rPr>
              <a:t>Adjusted R^2 = 76%         p-values: &lt; 0.001 for all variables</a:t>
            </a:r>
            <a:endParaRPr lang="en-US" sz="160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7" name="Picture 6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3EA46A5C-441B-A6A9-D645-4C6436FE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2" y="2256569"/>
            <a:ext cx="5301518" cy="318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6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193A3-3CE8-9264-098D-8EC9A4764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235-A9E9-D52D-7005-A9C067A0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Linear regression: VOC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951D-862B-A1D0-DF57-497D5061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99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Outdoor VOC concentration has negligible effect on indoor VOC concentration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Weak impact of indoor smoking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B0554609-59ED-5B04-6757-C7451440C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92" t="-403" r="2153"/>
          <a:stretch/>
        </p:blipFill>
        <p:spPr>
          <a:xfrm>
            <a:off x="6239277" y="2243579"/>
            <a:ext cx="5316081" cy="31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6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8CF2E-7B6D-0BB2-8644-A8C139CF6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1D44-11D6-58A2-0E10-CD55A7F8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44" y="1846"/>
            <a:ext cx="10515600" cy="1325563"/>
          </a:xfrm>
        </p:spPr>
        <p:txBody>
          <a:bodyPr/>
          <a:lstStyle/>
          <a:p>
            <a:r>
              <a:rPr lang="en-GB"/>
              <a:t>Linear regression: PM2.5 predictions</a:t>
            </a:r>
          </a:p>
        </p:txBody>
      </p:sp>
      <p:pic>
        <p:nvPicPr>
          <p:cNvPr id="7" name="Picture 6" descr="A graph showing a line of blue and red dots&#10;&#10;Description automatically generated">
            <a:extLst>
              <a:ext uri="{FF2B5EF4-FFF2-40B4-BE49-F238E27FC236}">
                <a16:creationId xmlns:a16="http://schemas.microsoft.com/office/drawing/2014/main" id="{4BF1CA53-ECEB-81E3-BE07-B366E3C60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16" r="-124" b="193"/>
          <a:stretch/>
        </p:blipFill>
        <p:spPr>
          <a:xfrm>
            <a:off x="443898" y="1958162"/>
            <a:ext cx="7192959" cy="4315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AEA186-4088-6695-B543-0E8A6795BC8A}"/>
              </a:ext>
            </a:extLst>
          </p:cNvPr>
          <p:cNvSpPr txBox="1"/>
          <p:nvPr/>
        </p:nvSpPr>
        <p:spPr>
          <a:xfrm>
            <a:off x="728333" y="1428306"/>
            <a:ext cx="6863315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cs typeface="Calibri"/>
              </a:rPr>
              <a:t>Scatterplot of Actual Values vs Predicted Values using LR Model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5C05C-DB2A-C15A-BFEF-592168B05B33}"/>
              </a:ext>
            </a:extLst>
          </p:cNvPr>
          <p:cNvSpPr txBox="1"/>
          <p:nvPr/>
        </p:nvSpPr>
        <p:spPr>
          <a:xfrm>
            <a:off x="9090102" y="2102641"/>
            <a:ext cx="1933917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cs typeface="Calibri"/>
              </a:rPr>
              <a:t>Data split into:</a:t>
            </a:r>
          </a:p>
          <a:p>
            <a:r>
              <a:rPr lang="en-GB" sz="2000">
                <a:cs typeface="Calibri"/>
              </a:rPr>
              <a:t>80% for training</a:t>
            </a:r>
            <a:endParaRPr lang="en-GB"/>
          </a:p>
          <a:p>
            <a:r>
              <a:rPr lang="en-GB" sz="2000">
                <a:cs typeface="Calibri"/>
              </a:rPr>
              <a:t>20% for testing</a:t>
            </a:r>
          </a:p>
        </p:txBody>
      </p:sp>
    </p:spTree>
    <p:extLst>
      <p:ext uri="{BB962C8B-B14F-4D97-AF65-F5344CB8AC3E}">
        <p14:creationId xmlns:p14="http://schemas.microsoft.com/office/powerpoint/2010/main" val="234665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ED1A-2E38-5B1F-F7E7-67C3F252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6CAC-EFD0-9275-41EB-3B0DD2F4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44" y="1846"/>
            <a:ext cx="10515600" cy="1325563"/>
          </a:xfrm>
        </p:spPr>
        <p:txBody>
          <a:bodyPr/>
          <a:lstStyle/>
          <a:p>
            <a:r>
              <a:rPr lang="en-GB"/>
              <a:t>Linear regression: PM2.5 predictions</a:t>
            </a:r>
          </a:p>
        </p:txBody>
      </p:sp>
      <p:pic>
        <p:nvPicPr>
          <p:cNvPr id="3" name="Picture 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970F694-043D-A76F-BFB5-EEF830631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047" y="1039631"/>
            <a:ext cx="7260044" cy="2943447"/>
          </a:xfrm>
          <a:prstGeom prst="rect">
            <a:avLst/>
          </a:prstGeom>
        </p:spPr>
      </p:pic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0EAB84D7-4EE8-8460-73E9-5AE3B4ABF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245" y="4125654"/>
            <a:ext cx="7391179" cy="2735669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EC4D383B-8A8A-8AF4-B2A8-C6768E5A7A91}"/>
              </a:ext>
            </a:extLst>
          </p:cNvPr>
          <p:cNvSpPr txBox="1"/>
          <p:nvPr/>
        </p:nvSpPr>
        <p:spPr>
          <a:xfrm>
            <a:off x="9672502" y="2758843"/>
            <a:ext cx="2149785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/>
                <a:cs typeface="Calibri"/>
              </a:rPr>
              <a:t>R-squared of the model: </a:t>
            </a:r>
          </a:p>
          <a:p>
            <a:r>
              <a:rPr lang="en-US" b="1">
                <a:latin typeface="Calibri"/>
                <a:cs typeface="Calibri"/>
              </a:rPr>
              <a:t>0.76</a:t>
            </a:r>
            <a:endParaRPr lang="en-US" b="1">
              <a:cs typeface="Calibri"/>
            </a:endParaRPr>
          </a:p>
          <a:p>
            <a:endParaRPr lang="en-US"/>
          </a:p>
          <a:p>
            <a:r>
              <a:rPr lang="en-US"/>
              <a:t>R-squared based on predicted values:</a:t>
            </a:r>
            <a:endParaRPr lang="en-US">
              <a:cs typeface="Calibri"/>
            </a:endParaRPr>
          </a:p>
          <a:p>
            <a:r>
              <a:rPr lang="en-US" b="1"/>
              <a:t>0.72 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505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1907-C0F3-71FE-C40C-440D26C0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ARIMA Model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1475-BC93-0946-07D1-FB925F8C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Predict future indoor PM2.5 given past values in time series</a:t>
            </a:r>
          </a:p>
          <a:p>
            <a:r>
              <a:rPr lang="en-US" dirty="0">
                <a:cs typeface="Calibri"/>
              </a:rPr>
              <a:t>Works when data is stationary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No seasonality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cs typeface="Calibri"/>
              </a:rPr>
              <a:t>Constant mean and variance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Achieved stationarity via differencing by 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rial"/>
                <a:cs typeface="Arial"/>
              </a:rPr>
              <a:t>PM2.5(t) = PM2.5(t) - PM2.5(t-1)</a:t>
            </a:r>
          </a:p>
          <a:p>
            <a:r>
              <a:rPr lang="en-US" dirty="0">
                <a:latin typeface="Arial"/>
                <a:cs typeface="Arial"/>
              </a:rPr>
              <a:t>Dickey-Fuller test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Choosing hyperparameters (p, d, q) using ACF and PACF plots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Arial"/>
              <a:ea typeface="Calibri" panose="020F0502020204030204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Calibri" panose="020F0502020204030204"/>
              <a:ea typeface="Calibri" panose="020F0502020204030204"/>
              <a:cs typeface="Calibri"/>
            </a:endParaRPr>
          </a:p>
        </p:txBody>
      </p:sp>
      <p:pic>
        <p:nvPicPr>
          <p:cNvPr id="4" name="Picture 3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B0817A06-B300-EFF9-FC85-7166C77E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64" y="4341050"/>
            <a:ext cx="9326829" cy="10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6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DA12-3826-1D4E-BEA8-9D0C5DFEC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08" y="29591"/>
            <a:ext cx="10774392" cy="1096460"/>
          </a:xfrm>
        </p:spPr>
        <p:txBody>
          <a:bodyPr/>
          <a:lstStyle/>
          <a:p>
            <a:r>
              <a:rPr lang="en-US" dirty="0">
                <a:ea typeface="Calibri Light" panose="020F0302020204030204"/>
                <a:cs typeface="Calibri Light" panose="020F0302020204030204"/>
              </a:rPr>
              <a:t>ARIMA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F2FDA-9AE7-12C5-66FD-E6DAF50C8E7A}"/>
              </a:ext>
            </a:extLst>
          </p:cNvPr>
          <p:cNvSpPr txBox="1"/>
          <p:nvPr/>
        </p:nvSpPr>
        <p:spPr>
          <a:xfrm>
            <a:off x="8352694" y="948745"/>
            <a:ext cx="1533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Actual Values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20882-DB40-4F84-9037-AB1850180394}"/>
              </a:ext>
            </a:extLst>
          </p:cNvPr>
          <p:cNvSpPr txBox="1"/>
          <p:nvPr/>
        </p:nvSpPr>
        <p:spPr>
          <a:xfrm>
            <a:off x="10177736" y="942922"/>
            <a:ext cx="19104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Forecasted Values</a:t>
            </a:r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F1797F-D50E-F179-AA3F-48195A8A0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36" y="1063625"/>
            <a:ext cx="8051743" cy="4420610"/>
          </a:xfrm>
        </p:spPr>
      </p:pic>
      <p:pic>
        <p:nvPicPr>
          <p:cNvPr id="15" name="Picture 14" descr="A table of numbers and numbers&#10;&#10;Description automatically generated">
            <a:extLst>
              <a:ext uri="{FF2B5EF4-FFF2-40B4-BE49-F238E27FC236}">
                <a16:creationId xmlns:a16="http://schemas.microsoft.com/office/drawing/2014/main" id="{2E8DB8AC-EBB8-5189-30D7-8C9AB781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362" y="1318655"/>
            <a:ext cx="1759899" cy="4913415"/>
          </a:xfrm>
          <a:prstGeom prst="rect">
            <a:avLst/>
          </a:prstGeom>
        </p:spPr>
      </p:pic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645B21-2EF3-BF37-2083-AA9679893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954" y="1314265"/>
            <a:ext cx="18383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8938-7E79-2214-3AB1-2529B843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ARIMA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21C3-8A19-ECAE-0E5F-DE0470F9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Naïve Model as Baseline – PM2.5(t+1) = PM2.5(t)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ARIMA Model</a:t>
            </a:r>
            <a:endParaRPr lang="en-US"/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ARIMA Model outperforms in all above metrics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6" name="Picture 5" descr="A close up of text&#10;&#10;Description automatically generated">
            <a:extLst>
              <a:ext uri="{FF2B5EF4-FFF2-40B4-BE49-F238E27FC236}">
                <a16:creationId xmlns:a16="http://schemas.microsoft.com/office/drawing/2014/main" id="{55B691E0-7442-5540-02EE-E21A43A5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8" y="2370241"/>
            <a:ext cx="7858372" cy="791440"/>
          </a:xfrm>
          <a:prstGeom prst="rect">
            <a:avLst/>
          </a:prstGeom>
        </p:spPr>
      </p:pic>
      <p:pic>
        <p:nvPicPr>
          <p:cNvPr id="10" name="Picture 9" descr="A close up of text&#10;&#10;Description automatically generated">
            <a:extLst>
              <a:ext uri="{FF2B5EF4-FFF2-40B4-BE49-F238E27FC236}">
                <a16:creationId xmlns:a16="http://schemas.microsoft.com/office/drawing/2014/main" id="{0EB2D243-F419-861E-F638-F233EA393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20" y="3889107"/>
            <a:ext cx="7828312" cy="7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9CC7-178C-1F91-6927-49BF15D0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D934-A23E-06CD-26C9-4E2E44BC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Impact of air pollution</a:t>
            </a:r>
            <a:endParaRPr lang="en-GB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Health – Human and Environmental</a:t>
            </a:r>
            <a:endParaRPr lang="en-GB" dirty="0">
              <a:cs typeface="Calibri"/>
            </a:endParaRPr>
          </a:p>
          <a:p>
            <a:r>
              <a:rPr lang="en-GB" dirty="0"/>
              <a:t>PM2.5</a:t>
            </a:r>
            <a:endParaRPr lang="en-GB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cs typeface="Calibri"/>
              </a:rPr>
              <a:t>Mainly anthropogenic – Car emissions, Smoking</a:t>
            </a:r>
          </a:p>
          <a:p>
            <a:r>
              <a:rPr lang="en-GB" dirty="0"/>
              <a:t>VOC</a:t>
            </a:r>
            <a:endParaRPr lang="en-GB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latin typeface="Calibri"/>
                <a:cs typeface="Calibri"/>
              </a:rPr>
              <a:t>Produced by common household fumes – Solvents, Aerosols, Disinfectants, Fuels etc.</a:t>
            </a:r>
          </a:p>
        </p:txBody>
      </p:sp>
    </p:spTree>
    <p:extLst>
      <p:ext uri="{BB962C8B-B14F-4D97-AF65-F5344CB8AC3E}">
        <p14:creationId xmlns:p14="http://schemas.microsoft.com/office/powerpoint/2010/main" val="265056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CDC3-FEB6-ECCA-845F-FD7667CF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Indoor smoking is the most important driver of indoor PM2.5 for smoking homes</a:t>
            </a:r>
          </a:p>
          <a:p>
            <a:r>
              <a:rPr lang="en-GB" dirty="0">
                <a:cs typeface="Calibri"/>
              </a:rPr>
              <a:t>Outdoor PM2.5 has a weak impact on indoor PM2.5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GB" dirty="0">
                <a:cs typeface="Calibri"/>
              </a:rPr>
              <a:t>Negligible impact for smoking homes</a:t>
            </a:r>
            <a:endParaRPr lang="en-US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cs typeface="Calibri"/>
              </a:rPr>
              <a:t>&lt;1 hour lag between outdoor and indoor</a:t>
            </a:r>
            <a:endParaRPr lang="en-GB" dirty="0"/>
          </a:p>
          <a:p>
            <a:r>
              <a:rPr lang="en-GB" dirty="0">
                <a:cs typeface="Calibri"/>
              </a:rPr>
              <a:t>Outdoor VOC has no significant impact on indoor VOC</a:t>
            </a:r>
          </a:p>
          <a:p>
            <a:r>
              <a:rPr lang="en-GB" dirty="0">
                <a:cs typeface="Calibri"/>
              </a:rPr>
              <a:t>PM2.5 concentration highest in winter, indicating seasonal variations</a:t>
            </a:r>
            <a:endParaRPr lang="en-GB" dirty="0"/>
          </a:p>
          <a:p>
            <a:r>
              <a:rPr lang="en-GB" dirty="0">
                <a:cs typeface="Calibri"/>
              </a:rPr>
              <a:t>Data models promising in predicting future PM2.5 concentration</a:t>
            </a: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098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F3C2E-B7C0-34B4-D832-6794FDB7D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5C7A-BE29-3D8E-323B-6B28D258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Appendix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C0A-BD07-B42D-4B36-B56E82DD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04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A35C-1340-6437-918F-BA1F703A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48" y="365125"/>
            <a:ext cx="10990052" cy="1339940"/>
          </a:xfrm>
        </p:spPr>
        <p:txBody>
          <a:bodyPr/>
          <a:lstStyle/>
          <a:p>
            <a:r>
              <a:rPr lang="en-US">
                <a:cs typeface="Calibri Light"/>
              </a:rPr>
              <a:t>Spearman Correlations</a:t>
            </a:r>
            <a:endParaRPr lang="en-US"/>
          </a:p>
        </p:txBody>
      </p:sp>
      <p:pic>
        <p:nvPicPr>
          <p:cNvPr id="7" name="Content Placeholder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E6051FB-CACF-42A6-B584-3BA12A071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28" y="1776039"/>
            <a:ext cx="11496675" cy="2480813"/>
          </a:xfrm>
        </p:spPr>
      </p:pic>
    </p:spTree>
    <p:extLst>
      <p:ext uri="{BB962C8B-B14F-4D97-AF65-F5344CB8AC3E}">
        <p14:creationId xmlns:p14="http://schemas.microsoft.com/office/powerpoint/2010/main" val="4202267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355D0-BABC-AEF6-3468-8036CE0B4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A1DA-FD6C-E570-3014-37119E39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Correlation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3B59-3916-C43C-2A07-68398B322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Pearson Vs Spearman Correlation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497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4724FC34-6A84-2BC4-D113-7A2F6F66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63" y="373092"/>
            <a:ext cx="9260096" cy="61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8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ar graph with blue and orange squares&#10;&#10;Description automatically generated">
            <a:extLst>
              <a:ext uri="{FF2B5EF4-FFF2-40B4-BE49-F238E27FC236}">
                <a16:creationId xmlns:a16="http://schemas.microsoft.com/office/drawing/2014/main" id="{3DF3666B-6012-2A03-47BF-FB4B96FF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95" y="230757"/>
            <a:ext cx="7664209" cy="638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44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line&#10;&#10;Description automatically generated">
            <a:extLst>
              <a:ext uri="{FF2B5EF4-FFF2-40B4-BE49-F238E27FC236}">
                <a16:creationId xmlns:a16="http://schemas.microsoft.com/office/drawing/2014/main" id="{68A2F764-CC9F-43BF-20E1-28CF30573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0" y="493234"/>
            <a:ext cx="7468139" cy="587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2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2628B4-6426-99A3-7CF9-D6D08A2B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Correlations Results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9D50F-BB91-40E5-8DEB-4FEDA0105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Indoor PM2.5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Strong positive correlation with smoke in house (0.58)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212121"/>
                </a:solidFill>
                <a:ea typeface="+mn-lt"/>
                <a:cs typeface="+mn-lt"/>
              </a:rPr>
              <a:t>Negative Correlation with '</a:t>
            </a:r>
            <a:r>
              <a:rPr lang="en-US" err="1">
                <a:solidFill>
                  <a:srgbClr val="212121"/>
                </a:solidFill>
                <a:ea typeface="+mn-lt"/>
                <a:cs typeface="+mn-lt"/>
              </a:rPr>
              <a:t>HouseholdSize</a:t>
            </a:r>
            <a:r>
              <a:rPr lang="en-US">
                <a:solidFill>
                  <a:srgbClr val="212121"/>
                </a:solidFill>
                <a:ea typeface="+mn-lt"/>
                <a:cs typeface="+mn-lt"/>
              </a:rPr>
              <a:t>' (-0.21) and '</a:t>
            </a:r>
            <a:r>
              <a:rPr lang="en-US" err="1">
                <a:solidFill>
                  <a:srgbClr val="212121"/>
                </a:solidFill>
                <a:ea typeface="+mn-lt"/>
                <a:cs typeface="+mn-lt"/>
              </a:rPr>
              <a:t>NumberOfRooms</a:t>
            </a:r>
            <a:r>
              <a:rPr lang="en-US">
                <a:solidFill>
                  <a:srgbClr val="212121"/>
                </a:solidFill>
                <a:ea typeface="+mn-lt"/>
                <a:cs typeface="+mn-lt"/>
              </a:rPr>
              <a:t>' (-0.33)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212121"/>
                </a:solidFill>
                <a:ea typeface="+mn-lt"/>
                <a:cs typeface="+mn-lt"/>
              </a:rPr>
              <a:t>Positive Correlation with 'External PM2.5' (0.10)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212121"/>
                </a:solidFill>
                <a:ea typeface="+mn-lt"/>
                <a:cs typeface="+mn-lt"/>
              </a:rPr>
              <a:t>The p-values being close to zero indicate that the observed correlations are statistically significant.</a:t>
            </a:r>
            <a:endParaRPr lang="en-US">
              <a:solidFill>
                <a:srgbClr val="21212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387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A42E1692-95B1-924F-CB57-0507D46D2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60" y="1825625"/>
            <a:ext cx="8192280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PM2.5: Typical non-smoking household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527023-877D-3A20-6711-730D44FD3E8E}"/>
              </a:ext>
            </a:extLst>
          </p:cNvPr>
          <p:cNvSpPr/>
          <p:nvPr/>
        </p:nvSpPr>
        <p:spPr>
          <a:xfrm>
            <a:off x="5886450" y="2296319"/>
            <a:ext cx="200025" cy="3409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238F0A-1B19-9CD4-6112-4137D76A9F98}"/>
              </a:ext>
            </a:extLst>
          </p:cNvPr>
          <p:cNvSpPr/>
          <p:nvPr/>
        </p:nvSpPr>
        <p:spPr>
          <a:xfrm>
            <a:off x="4781550" y="2296319"/>
            <a:ext cx="200025" cy="3409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6858BF-5E0B-5DF3-6505-F91A368E1E1D}"/>
              </a:ext>
            </a:extLst>
          </p:cNvPr>
          <p:cNvSpPr/>
          <p:nvPr/>
        </p:nvSpPr>
        <p:spPr>
          <a:xfrm>
            <a:off x="8507730" y="2296319"/>
            <a:ext cx="200025" cy="3409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165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8EB9-21BE-959A-8AE2-34E18BB0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Hyperparameters in ARIMA</a:t>
            </a:r>
          </a:p>
        </p:txBody>
      </p:sp>
      <p:pic>
        <p:nvPicPr>
          <p:cNvPr id="8" name="Content Placeholder 7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6576DA14-2BF1-C68C-9E1F-5B07F08D2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32" y="2367199"/>
            <a:ext cx="5324475" cy="4000500"/>
          </a:xfrm>
        </p:spPr>
      </p:pic>
      <p:pic>
        <p:nvPicPr>
          <p:cNvPr id="7" name="Picture 6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935C5A08-20D0-CF08-5DEB-08ECF0845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935" y="2368507"/>
            <a:ext cx="5629398" cy="3922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C30806-CEAF-436E-8D5A-E0572BC120CE}"/>
              </a:ext>
            </a:extLst>
          </p:cNvPr>
          <p:cNvSpPr txBox="1"/>
          <p:nvPr/>
        </p:nvSpPr>
        <p:spPr>
          <a:xfrm>
            <a:off x="910441" y="177140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 = No. of lagged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06C53-754D-47F9-935F-8664C6A4323B}"/>
              </a:ext>
            </a:extLst>
          </p:cNvPr>
          <p:cNvSpPr txBox="1"/>
          <p:nvPr/>
        </p:nvSpPr>
        <p:spPr>
          <a:xfrm>
            <a:off x="3651662" y="177140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D = degree of differencing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49C82-3FF4-A6F3-2BB8-D4657B4B1F76}"/>
              </a:ext>
            </a:extLst>
          </p:cNvPr>
          <p:cNvSpPr txBox="1"/>
          <p:nvPr/>
        </p:nvSpPr>
        <p:spPr>
          <a:xfrm>
            <a:off x="6709558" y="1771402"/>
            <a:ext cx="3267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Q = No. of moving average terms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6E3FD-6409-896C-8E07-277AF72FA43E}"/>
              </a:ext>
            </a:extLst>
          </p:cNvPr>
          <p:cNvSpPr txBox="1"/>
          <p:nvPr/>
        </p:nvSpPr>
        <p:spPr>
          <a:xfrm>
            <a:off x="6897584" y="6363194"/>
            <a:ext cx="4237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ACF = Auto correlations with lagged values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429EB3-437C-4BE1-A823-C98BF2973764}"/>
              </a:ext>
            </a:extLst>
          </p:cNvPr>
          <p:cNvSpPr txBox="1"/>
          <p:nvPr/>
        </p:nvSpPr>
        <p:spPr>
          <a:xfrm>
            <a:off x="544284" y="6363194"/>
            <a:ext cx="5731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PACF = Auto-correlations, minus intermediate observations </a:t>
            </a:r>
          </a:p>
        </p:txBody>
      </p:sp>
    </p:spTree>
    <p:extLst>
      <p:ext uri="{BB962C8B-B14F-4D97-AF65-F5344CB8AC3E}">
        <p14:creationId xmlns:p14="http://schemas.microsoft.com/office/powerpoint/2010/main" val="31026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DABC-06CC-1E21-E542-982B29CE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6AE-AC93-2695-6E3E-5ABA4CB4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What factors impact indoor air quality?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Outdoor air quality</a:t>
            </a:r>
          </a:p>
          <a:p>
            <a:pPr lvl="1">
              <a:buFont typeface="Courier New"/>
              <a:buChar char="o"/>
            </a:pPr>
            <a:r>
              <a:rPr lang="en-GB">
                <a:cs typeface="Calibri"/>
              </a:rPr>
              <a:t>Household characteristics </a:t>
            </a:r>
            <a:endParaRPr lang="en-GB" b="1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Seasonal variations</a:t>
            </a:r>
            <a:endParaRPr lang="en-GB">
              <a:cs typeface="Calibri"/>
            </a:endParaRPr>
          </a:p>
          <a:p>
            <a:r>
              <a:rPr lang="en-GB"/>
              <a:t>Forecasting indoor air quality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317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D098D063-A653-1A4F-DF94-1F906C9BA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87" y="1825625"/>
            <a:ext cx="8176026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PM2.5: Typical smoking household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A8C70-5847-2AD0-183E-F076E7A734B4}"/>
              </a:ext>
            </a:extLst>
          </p:cNvPr>
          <p:cNvSpPr/>
          <p:nvPr/>
        </p:nvSpPr>
        <p:spPr>
          <a:xfrm>
            <a:off x="6010275" y="2295525"/>
            <a:ext cx="333375" cy="3409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8C14B2-5C92-002D-1E29-6D7840F92749}"/>
              </a:ext>
            </a:extLst>
          </p:cNvPr>
          <p:cNvSpPr/>
          <p:nvPr/>
        </p:nvSpPr>
        <p:spPr>
          <a:xfrm>
            <a:off x="3105150" y="2295525"/>
            <a:ext cx="542925" cy="3409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68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F1642C0E-495B-A875-544B-788E19996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60" y="1825625"/>
            <a:ext cx="8192280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VOC: Typical non-smoking household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1F8C2-A759-ACE9-5C50-B067380A9B27}"/>
              </a:ext>
            </a:extLst>
          </p:cNvPr>
          <p:cNvSpPr/>
          <p:nvPr/>
        </p:nvSpPr>
        <p:spPr>
          <a:xfrm>
            <a:off x="3390900" y="2296319"/>
            <a:ext cx="247650" cy="3409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60649D-5158-895E-D6B7-2CFACA241F09}"/>
              </a:ext>
            </a:extLst>
          </p:cNvPr>
          <p:cNvSpPr/>
          <p:nvPr/>
        </p:nvSpPr>
        <p:spPr>
          <a:xfrm>
            <a:off x="5210175" y="2296319"/>
            <a:ext cx="247650" cy="3409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0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2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F70872A6-657F-5BE3-9A43-81A23E808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60" y="1825625"/>
            <a:ext cx="8192280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VOC: Typical smoking household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1F8C2-A759-ACE9-5C50-B067380A9B27}"/>
              </a:ext>
            </a:extLst>
          </p:cNvPr>
          <p:cNvSpPr/>
          <p:nvPr/>
        </p:nvSpPr>
        <p:spPr>
          <a:xfrm>
            <a:off x="4724400" y="2296319"/>
            <a:ext cx="361950" cy="3409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0CA6B0-35A9-B153-A218-1B48E1DE58DC}"/>
              </a:ext>
            </a:extLst>
          </p:cNvPr>
          <p:cNvSpPr/>
          <p:nvPr/>
        </p:nvSpPr>
        <p:spPr>
          <a:xfrm>
            <a:off x="8229600" y="2296319"/>
            <a:ext cx="361950" cy="3409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38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9B131-7957-C1DB-F4CE-0EB3F633C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FC9B-7D1F-6CAD-AEE7-59A025A9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Indoor vs outdoor distributions</a:t>
            </a:r>
          </a:p>
        </p:txBody>
      </p:sp>
      <p:pic>
        <p:nvPicPr>
          <p:cNvPr id="3" name="Picture 2" descr="A graph of a graph showing indoor vs outdoor distribution&#10;&#10;Description automatically generated">
            <a:extLst>
              <a:ext uri="{FF2B5EF4-FFF2-40B4-BE49-F238E27FC236}">
                <a16:creationId xmlns:a16="http://schemas.microsoft.com/office/drawing/2014/main" id="{1A51C013-F3C3-94E5-0099-2AD7BF468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91" y="2389322"/>
            <a:ext cx="5256509" cy="3048000"/>
          </a:xfrm>
          <a:prstGeom prst="rect">
            <a:avLst/>
          </a:prstGeom>
        </p:spPr>
      </p:pic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B291ACC-1ED9-1335-EA26-93C2457F0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9322"/>
            <a:ext cx="52565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9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CF8-CE59-2C3D-5093-EA1BE3ED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Impact of indoor smoking: PM2.5</a:t>
            </a:r>
          </a:p>
        </p:txBody>
      </p:sp>
      <p:pic>
        <p:nvPicPr>
          <p:cNvPr id="6" name="Content Placeholder 5" descr="A graph of a number of smokes&#10;&#10;Description automatically generated with medium confidence">
            <a:extLst>
              <a:ext uri="{FF2B5EF4-FFF2-40B4-BE49-F238E27FC236}">
                <a16:creationId xmlns:a16="http://schemas.microsoft.com/office/drawing/2014/main" id="{BCA0C3EB-C115-8003-50F5-A9978C24C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60894"/>
            <a:ext cx="5257800" cy="2895606"/>
          </a:xfrm>
        </p:spPr>
      </p:pic>
    </p:spTree>
    <p:extLst>
      <p:ext uri="{BB962C8B-B14F-4D97-AF65-F5344CB8AC3E}">
        <p14:creationId xmlns:p14="http://schemas.microsoft.com/office/powerpoint/2010/main" val="1417497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96E6F-E188-0EDB-53C8-6EEADC6E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D4A2-75EA-E0B9-C12B-CDBAEFE2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Impact of indoor smoking: VOC</a:t>
            </a:r>
          </a:p>
        </p:txBody>
      </p:sp>
      <p:pic>
        <p:nvPicPr>
          <p:cNvPr id="8" name="Content Placeholder 5" descr="A graph of a distribution of smoking&#10;&#10;Description automatically generated with medium confidence">
            <a:extLst>
              <a:ext uri="{FF2B5EF4-FFF2-40B4-BE49-F238E27FC236}">
                <a16:creationId xmlns:a16="http://schemas.microsoft.com/office/drawing/2014/main" id="{A3F7D057-2659-6957-B684-7A958E555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92" y="2449513"/>
            <a:ext cx="5257800" cy="2895600"/>
          </a:xfrm>
          <a:prstGeom prst="rect">
            <a:avLst/>
          </a:prstGeom>
        </p:spPr>
      </p:pic>
      <p:pic>
        <p:nvPicPr>
          <p:cNvPr id="11" name="Picture 10" descr="A graph of different types of smoking&#10;&#10;Description automatically generated">
            <a:extLst>
              <a:ext uri="{FF2B5EF4-FFF2-40B4-BE49-F238E27FC236}">
                <a16:creationId xmlns:a16="http://schemas.microsoft.com/office/drawing/2014/main" id="{F2E8DF42-77FE-0AED-D60F-D5143C37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9319"/>
            <a:ext cx="5257800" cy="28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31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Impact of property size: PM2.5</a:t>
            </a:r>
          </a:p>
        </p:txBody>
      </p:sp>
      <p:pic>
        <p:nvPicPr>
          <p:cNvPr id="7" name="Picture 6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B2C2889E-8A6F-69F0-619C-E006784F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982" y="2285972"/>
            <a:ext cx="8834034" cy="32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76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CCC2A-E94F-7F3B-BE74-A4D87A769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3B7C-91ED-66A7-A9C6-5295A1E3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Impact of property size: VOC</a:t>
            </a:r>
          </a:p>
        </p:txBody>
      </p:sp>
      <p:pic>
        <p:nvPicPr>
          <p:cNvPr id="3" name="Picture 2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F31D5628-D5FE-EAFD-C081-0840DBCA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305" y="2247228"/>
            <a:ext cx="8627390" cy="344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28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0E71-1AE4-FE1B-1FAC-92F421990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57E2-C685-BFF4-02F9-B6E4809E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regression: PM2.5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248D26-0A95-BC51-A698-41935C325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0042" y="1825625"/>
            <a:ext cx="8711915" cy="4351338"/>
          </a:xfrm>
        </p:spPr>
      </p:pic>
    </p:spTree>
    <p:extLst>
      <p:ext uri="{BB962C8B-B14F-4D97-AF65-F5344CB8AC3E}">
        <p14:creationId xmlns:p14="http://schemas.microsoft.com/office/powerpoint/2010/main" val="1443878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Regional averages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CDC3-FEB6-ECCA-845F-FD7667CF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5549" cy="4430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Cornwall PM2.5 concentration is low compared to other UK regions</a:t>
            </a:r>
          </a:p>
          <a:p>
            <a:r>
              <a:rPr lang="en-GB">
                <a:ea typeface="Calibri"/>
                <a:cs typeface="Calibri"/>
              </a:rPr>
              <a:t>Explains low impact of outdoor on indoor</a:t>
            </a: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371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DABC-06CC-1E21-E542-982B29CE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6AE-AC93-2695-6E3E-5ABA4CB4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Data Pre-Processing</a:t>
            </a:r>
          </a:p>
          <a:p>
            <a:r>
              <a:rPr lang="en-GB"/>
              <a:t>Exploratory Analysis</a:t>
            </a:r>
            <a:endParaRPr lang="en-GB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Visualisations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Lag correlation</a:t>
            </a:r>
            <a:endParaRPr lang="en-GB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Fourier analysis</a:t>
            </a:r>
            <a:endParaRPr lang="en-GB"/>
          </a:p>
          <a:p>
            <a:r>
              <a:rPr lang="en-GB"/>
              <a:t>Data Modelling</a:t>
            </a:r>
            <a:endParaRPr lang="en-GB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Linear regression</a:t>
            </a:r>
            <a:endParaRPr lang="en-GB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ARIMA</a:t>
            </a:r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Model Results &amp; Comparison</a:t>
            </a:r>
          </a:p>
        </p:txBody>
      </p:sp>
    </p:spTree>
    <p:extLst>
      <p:ext uri="{BB962C8B-B14F-4D97-AF65-F5344CB8AC3E}">
        <p14:creationId xmlns:p14="http://schemas.microsoft.com/office/powerpoint/2010/main" val="619556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Impact of distance to A-road</a:t>
            </a:r>
          </a:p>
        </p:txBody>
      </p:sp>
      <p:pic>
        <p:nvPicPr>
          <p:cNvPr id="17" name="Content Placeholder 1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20838AE-5C49-54B3-BF45-1E9692B59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9351"/>
            <a:ext cx="5257800" cy="2880366"/>
          </a:xfrm>
        </p:spPr>
      </p:pic>
      <p:pic>
        <p:nvPicPr>
          <p:cNvPr id="21" name="Picture 2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BB27173-15B2-C91F-DFE0-1377049AB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9351"/>
            <a:ext cx="5257800" cy="2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CDC3-FEB6-ECCA-845F-FD7667CF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Survey Data containing all households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Smoking, Household size, No of rooms, Property type, Dist. to road, Fuel poverty indicator</a:t>
            </a:r>
            <a:endParaRPr lang="en-GB">
              <a:ea typeface="Calibri"/>
              <a:cs typeface="Calibri"/>
            </a:endParaRPr>
          </a:p>
          <a:p>
            <a:r>
              <a:rPr lang="en-GB">
                <a:cs typeface="Calibri"/>
              </a:rPr>
              <a:t>Air Quality Data (Csv files per household)</a:t>
            </a:r>
            <a:endParaRPr lang="en-GB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Indoor PM2.5 &amp; VOC – Data ~5 mins </a:t>
            </a:r>
            <a:endParaRPr lang="en-GB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>
                <a:cs typeface="Calibri"/>
              </a:rPr>
              <a:t>External PM2.5 &amp; VOC – Data ~30 mins for 46 households </a:t>
            </a:r>
            <a:endParaRPr lang="en-GB" b="1">
              <a:cs typeface="Calibri"/>
            </a:endParaRPr>
          </a:p>
          <a:p>
            <a:r>
              <a:rPr lang="en-GB">
                <a:cs typeface="Calibri"/>
              </a:rPr>
              <a:t>Resampled for every hour</a:t>
            </a:r>
            <a:endParaRPr lang="en-GB"/>
          </a:p>
          <a:p>
            <a:r>
              <a:rPr lang="en-GB">
                <a:cs typeface="Calibri"/>
              </a:rPr>
              <a:t>Filtering households</a:t>
            </a:r>
          </a:p>
          <a:p>
            <a:r>
              <a:rPr lang="en-GB">
                <a:cs typeface="Calibri"/>
              </a:rPr>
              <a:t>Merged all data into single data-frame using Python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24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47A9E-190A-DD2F-6CD7-0AD60621F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F9AE-AD27-C8A0-C8DA-2935FB9D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visualisation: daily profiles</a:t>
            </a:r>
            <a:endParaRPr lang="en-US"/>
          </a:p>
        </p:txBody>
      </p:sp>
      <p:pic>
        <p:nvPicPr>
          <p:cNvPr id="9" name="Content Placeholder 8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8E07FA37-0950-6794-64AC-EDC06E15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582" y="1906337"/>
            <a:ext cx="6240858" cy="3103861"/>
          </a:xfrm>
        </p:spPr>
      </p:pic>
      <p:pic>
        <p:nvPicPr>
          <p:cNvPr id="3" name="Picture 2" descr="A graph of different types of smoke&#10;&#10;Description automatically generated">
            <a:extLst>
              <a:ext uri="{FF2B5EF4-FFF2-40B4-BE49-F238E27FC236}">
                <a16:creationId xmlns:a16="http://schemas.microsoft.com/office/drawing/2014/main" id="{59D391E5-E7C0-0B32-D006-1F5BAF2A3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036" y="1929523"/>
            <a:ext cx="5558589" cy="3056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2F522A-0050-6C6B-3B35-D53A90722737}"/>
              </a:ext>
            </a:extLst>
          </p:cNvPr>
          <p:cNvSpPr txBox="1"/>
          <p:nvPr/>
        </p:nvSpPr>
        <p:spPr>
          <a:xfrm>
            <a:off x="8188536" y="5068922"/>
            <a:ext cx="1981201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Impact of Smoking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B86CD-8350-56C9-9B3D-B1672A8CED0B}"/>
              </a:ext>
            </a:extLst>
          </p:cNvPr>
          <p:cNvSpPr txBox="1"/>
          <p:nvPr/>
        </p:nvSpPr>
        <p:spPr>
          <a:xfrm>
            <a:off x="1939661" y="5068922"/>
            <a:ext cx="2249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Seasonal Variations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8821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graphs with red lines&#10;&#10;Description automatically generated">
            <a:extLst>
              <a:ext uri="{FF2B5EF4-FFF2-40B4-BE49-F238E27FC236}">
                <a16:creationId xmlns:a16="http://schemas.microsoft.com/office/drawing/2014/main" id="{E0554957-50AA-9FD6-52C1-1D0EDB0C3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" r="132" b="23164"/>
          <a:stretch/>
        </p:blipFill>
        <p:spPr>
          <a:xfrm>
            <a:off x="2238376" y="2218771"/>
            <a:ext cx="7617788" cy="41406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8735265-7821-D30C-3570-86B8051C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1" y="37287"/>
            <a:ext cx="4091763" cy="1325563"/>
          </a:xfrm>
        </p:spPr>
        <p:txBody>
          <a:bodyPr/>
          <a:lstStyle/>
          <a:p>
            <a:r>
              <a:rPr lang="en-GB"/>
              <a:t>Lag correlation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2DC44-2DE4-39E1-B58F-6FE72CAF8AFA}"/>
              </a:ext>
            </a:extLst>
          </p:cNvPr>
          <p:cNvSpPr txBox="1"/>
          <p:nvPr/>
        </p:nvSpPr>
        <p:spPr>
          <a:xfrm>
            <a:off x="2717142" y="1507890"/>
            <a:ext cx="67602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/>
              </a:rPr>
              <a:t>Scatterplot of External vs Indoor PM2.5  concentrations, showing correlations at different External hourly time lags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B2F97-53A0-A5B7-1C81-12C70F5EA1DB}"/>
              </a:ext>
            </a:extLst>
          </p:cNvPr>
          <p:cNvSpPr txBox="1"/>
          <p:nvPr/>
        </p:nvSpPr>
        <p:spPr>
          <a:xfrm>
            <a:off x="3594327" y="2287610"/>
            <a:ext cx="478143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0.63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77533-2A07-B3B3-8A1F-CDAE9172D657}"/>
              </a:ext>
            </a:extLst>
          </p:cNvPr>
          <p:cNvSpPr txBox="1"/>
          <p:nvPr/>
        </p:nvSpPr>
        <p:spPr>
          <a:xfrm>
            <a:off x="5499327" y="2287610"/>
            <a:ext cx="478143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0.69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E5654-41FF-69D7-E5BE-F66DE9B0EE1C}"/>
              </a:ext>
            </a:extLst>
          </p:cNvPr>
          <p:cNvSpPr txBox="1"/>
          <p:nvPr/>
        </p:nvSpPr>
        <p:spPr>
          <a:xfrm>
            <a:off x="7404327" y="2305330"/>
            <a:ext cx="478143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0.68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3EC36-2D94-FC8B-3E03-D1157A7E8A2A}"/>
              </a:ext>
            </a:extLst>
          </p:cNvPr>
          <p:cNvSpPr txBox="1"/>
          <p:nvPr/>
        </p:nvSpPr>
        <p:spPr>
          <a:xfrm>
            <a:off x="9309327" y="2305330"/>
            <a:ext cx="478143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0.60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98E07-9507-D06E-1307-3503AEAFE096}"/>
              </a:ext>
            </a:extLst>
          </p:cNvPr>
          <p:cNvSpPr txBox="1"/>
          <p:nvPr/>
        </p:nvSpPr>
        <p:spPr>
          <a:xfrm>
            <a:off x="3594326" y="3643260"/>
            <a:ext cx="478143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0.42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DC6E6-BDA4-60E3-74B4-E9D9C3E0C10F}"/>
              </a:ext>
            </a:extLst>
          </p:cNvPr>
          <p:cNvSpPr txBox="1"/>
          <p:nvPr/>
        </p:nvSpPr>
        <p:spPr>
          <a:xfrm>
            <a:off x="5499326" y="3643260"/>
            <a:ext cx="478143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0.07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FDECF7-5F7D-AFA1-65AE-2FDED8EAC4DD}"/>
              </a:ext>
            </a:extLst>
          </p:cNvPr>
          <p:cNvSpPr txBox="1"/>
          <p:nvPr/>
        </p:nvSpPr>
        <p:spPr>
          <a:xfrm>
            <a:off x="7324582" y="3643260"/>
            <a:ext cx="557887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-0.18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D4D8A-0726-FFD1-A472-A8CB4B3CA7EF}"/>
              </a:ext>
            </a:extLst>
          </p:cNvPr>
          <p:cNvSpPr txBox="1"/>
          <p:nvPr/>
        </p:nvSpPr>
        <p:spPr>
          <a:xfrm>
            <a:off x="9229582" y="3643260"/>
            <a:ext cx="557887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-0.23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46D7D1-E027-5FF9-D8E9-3DE280BFDE50}"/>
              </a:ext>
            </a:extLst>
          </p:cNvPr>
          <p:cNvSpPr txBox="1"/>
          <p:nvPr/>
        </p:nvSpPr>
        <p:spPr>
          <a:xfrm>
            <a:off x="7324582" y="5016632"/>
            <a:ext cx="557887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-0.26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2031E-2A62-83AB-6101-86EB21C3F6D2}"/>
              </a:ext>
            </a:extLst>
          </p:cNvPr>
          <p:cNvSpPr txBox="1"/>
          <p:nvPr/>
        </p:nvSpPr>
        <p:spPr>
          <a:xfrm>
            <a:off x="9229582" y="5016632"/>
            <a:ext cx="557887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-0.21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D4A39-9507-8CE0-6504-DA630C9420D1}"/>
              </a:ext>
            </a:extLst>
          </p:cNvPr>
          <p:cNvSpPr txBox="1"/>
          <p:nvPr/>
        </p:nvSpPr>
        <p:spPr>
          <a:xfrm>
            <a:off x="3514582" y="5016632"/>
            <a:ext cx="557887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-0.30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ADE52-EED7-C407-941F-573B88ED8ED9}"/>
              </a:ext>
            </a:extLst>
          </p:cNvPr>
          <p:cNvSpPr txBox="1"/>
          <p:nvPr/>
        </p:nvSpPr>
        <p:spPr>
          <a:xfrm>
            <a:off x="5419582" y="5016632"/>
            <a:ext cx="557887" cy="27699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-0.29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0B7907-B44B-DFBD-DC57-138C82376C96}"/>
              </a:ext>
            </a:extLst>
          </p:cNvPr>
          <p:cNvSpPr txBox="1"/>
          <p:nvPr/>
        </p:nvSpPr>
        <p:spPr>
          <a:xfrm rot="-5400000">
            <a:off x="1144409" y="4059704"/>
            <a:ext cx="16122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Indoor PM2.5</a:t>
            </a:r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9992A2-C18B-40D7-B07E-B725EB973F42}"/>
              </a:ext>
            </a:extLst>
          </p:cNvPr>
          <p:cNvSpPr txBox="1"/>
          <p:nvPr/>
        </p:nvSpPr>
        <p:spPr>
          <a:xfrm>
            <a:off x="4737086" y="6344990"/>
            <a:ext cx="33075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Lagged External PM2.5 (t=hour)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07F5F5-E8BC-45CD-95E3-3DA35E6BCDC6}"/>
              </a:ext>
            </a:extLst>
          </p:cNvPr>
          <p:cNvSpPr txBox="1"/>
          <p:nvPr/>
        </p:nvSpPr>
        <p:spPr>
          <a:xfrm>
            <a:off x="2784803" y="3374226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        </a:t>
            </a:r>
            <a:endParaRPr lang="en-US" sz="16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A6863A-AF94-DAC9-1B19-F3E0457BDC5F}"/>
              </a:ext>
            </a:extLst>
          </p:cNvPr>
          <p:cNvSpPr txBox="1"/>
          <p:nvPr/>
        </p:nvSpPr>
        <p:spPr>
          <a:xfrm>
            <a:off x="4654361" y="3374226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  - 1    </a:t>
            </a:r>
            <a:endParaRPr lang="en-US" sz="16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0034D8-92DE-785A-9DCD-6D9D9E9BCAB6}"/>
              </a:ext>
            </a:extLst>
          </p:cNvPr>
          <p:cNvSpPr txBox="1"/>
          <p:nvPr/>
        </p:nvSpPr>
        <p:spPr>
          <a:xfrm>
            <a:off x="6568221" y="3374226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  - 2    </a:t>
            </a:r>
            <a:endParaRPr lang="en-US" sz="16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774CDA-897D-0BC9-04A8-8BBCFA78BC98}"/>
              </a:ext>
            </a:extLst>
          </p:cNvPr>
          <p:cNvSpPr txBox="1"/>
          <p:nvPr/>
        </p:nvSpPr>
        <p:spPr>
          <a:xfrm>
            <a:off x="8446639" y="3374226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  - 3    </a:t>
            </a:r>
            <a:endParaRPr lang="en-US" sz="16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51AA51-99CF-77B6-2D6B-D0A26717E940}"/>
              </a:ext>
            </a:extLst>
          </p:cNvPr>
          <p:cNvSpPr txBox="1"/>
          <p:nvPr/>
        </p:nvSpPr>
        <p:spPr>
          <a:xfrm>
            <a:off x="2758221" y="4729876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 - 4     </a:t>
            </a:r>
            <a:endParaRPr lang="en-US" sz="16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6F2ABF-3B41-AE04-9B19-290A18B6081D}"/>
              </a:ext>
            </a:extLst>
          </p:cNvPr>
          <p:cNvSpPr txBox="1"/>
          <p:nvPr/>
        </p:nvSpPr>
        <p:spPr>
          <a:xfrm>
            <a:off x="4627779" y="4729876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  - 5    </a:t>
            </a:r>
            <a:endParaRPr lang="en-US" sz="16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23524C-46C2-D04F-D2BA-A9A42B79E862}"/>
              </a:ext>
            </a:extLst>
          </p:cNvPr>
          <p:cNvSpPr txBox="1"/>
          <p:nvPr/>
        </p:nvSpPr>
        <p:spPr>
          <a:xfrm>
            <a:off x="6541639" y="4729876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  - 6    </a:t>
            </a:r>
            <a:endParaRPr lang="en-US" sz="16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719A9B-00E8-9019-D538-531123C92BA0}"/>
              </a:ext>
            </a:extLst>
          </p:cNvPr>
          <p:cNvSpPr txBox="1"/>
          <p:nvPr/>
        </p:nvSpPr>
        <p:spPr>
          <a:xfrm>
            <a:off x="8420057" y="4729876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  - 7   </a:t>
            </a:r>
            <a:endParaRPr lang="en-US" sz="16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35FA60-B30F-D0C4-4F3E-95EBBA1E3554}"/>
              </a:ext>
            </a:extLst>
          </p:cNvPr>
          <p:cNvSpPr txBox="1"/>
          <p:nvPr/>
        </p:nvSpPr>
        <p:spPr>
          <a:xfrm>
            <a:off x="2802523" y="6067805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 - 8    </a:t>
            </a:r>
            <a:endParaRPr lang="en-US" sz="16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BAE174-5C09-5249-623C-9AE86B8EFED6}"/>
              </a:ext>
            </a:extLst>
          </p:cNvPr>
          <p:cNvSpPr txBox="1"/>
          <p:nvPr/>
        </p:nvSpPr>
        <p:spPr>
          <a:xfrm>
            <a:off x="4672081" y="6067805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  -  9    </a:t>
            </a:r>
            <a:endParaRPr lang="en-US" sz="16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36FCFB-1420-6E3F-263A-2B6D69C54D30}"/>
              </a:ext>
            </a:extLst>
          </p:cNvPr>
          <p:cNvSpPr txBox="1"/>
          <p:nvPr/>
        </p:nvSpPr>
        <p:spPr>
          <a:xfrm>
            <a:off x="6585941" y="6067805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  - 10   </a:t>
            </a:r>
            <a:endParaRPr lang="en-US" sz="16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AF14C9-AD9E-AA00-B656-C71635EF8D4E}"/>
              </a:ext>
            </a:extLst>
          </p:cNvPr>
          <p:cNvSpPr txBox="1"/>
          <p:nvPr/>
        </p:nvSpPr>
        <p:spPr>
          <a:xfrm>
            <a:off x="8464359" y="6067805"/>
            <a:ext cx="974329" cy="276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cs typeface="Calibri"/>
              </a:rPr>
              <a:t>         t  - 11   </a:t>
            </a:r>
            <a:endParaRPr lang="en-US" sz="1600" b="1"/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E8003ADA-D0C9-6E44-E43C-75F840F14360}"/>
              </a:ext>
            </a:extLst>
          </p:cNvPr>
          <p:cNvSpPr txBox="1"/>
          <p:nvPr/>
        </p:nvSpPr>
        <p:spPr>
          <a:xfrm>
            <a:off x="5235770" y="517475"/>
            <a:ext cx="5297443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cs typeface="Calibri"/>
              </a:rPr>
              <a:t>Which lag gives the highest correlation?     </a:t>
            </a:r>
            <a:br>
              <a:rPr lang="en-GB" sz="2400">
                <a:cs typeface="Calibri"/>
              </a:rPr>
            </a:br>
            <a:endParaRPr lang="en-GB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33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4C06-7F36-31CD-CCEB-E8ECB8AF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8" y="37288"/>
            <a:ext cx="10515600" cy="1325563"/>
          </a:xfrm>
        </p:spPr>
        <p:txBody>
          <a:bodyPr/>
          <a:lstStyle/>
          <a:p>
            <a:r>
              <a:rPr lang="en-GB"/>
              <a:t>Lag correlation</a:t>
            </a:r>
          </a:p>
        </p:txBody>
      </p:sp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A0ADE90-A2CF-E1B3-2D3C-8B28F5365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24" r="-191"/>
          <a:stretch/>
        </p:blipFill>
        <p:spPr>
          <a:xfrm>
            <a:off x="197588" y="1918735"/>
            <a:ext cx="4655297" cy="42828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0194DC0-2991-3BB2-FA42-22DB0F5CA18C}"/>
              </a:ext>
            </a:extLst>
          </p:cNvPr>
          <p:cNvSpPr/>
          <p:nvPr/>
        </p:nvSpPr>
        <p:spPr>
          <a:xfrm>
            <a:off x="2432196" y="2248342"/>
            <a:ext cx="53162" cy="32606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CA1209-BDC4-08A3-AD69-4AA6973CFDB0}"/>
              </a:ext>
            </a:extLst>
          </p:cNvPr>
          <p:cNvSpPr txBox="1"/>
          <p:nvPr/>
        </p:nvSpPr>
        <p:spPr>
          <a:xfrm>
            <a:off x="4894083" y="512386"/>
            <a:ext cx="72265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PM2.5 result:  Some general evidence of a one-hour lag</a:t>
            </a:r>
            <a:endParaRPr lang="en-GB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67894-12AE-2740-8D9A-A6E5927917B8}"/>
              </a:ext>
            </a:extLst>
          </p:cNvPr>
          <p:cNvSpPr txBox="1"/>
          <p:nvPr/>
        </p:nvSpPr>
        <p:spPr>
          <a:xfrm>
            <a:off x="391632" y="1729562"/>
            <a:ext cx="4506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cs typeface="Calibri"/>
              </a:rPr>
              <a:t>Averaged time across 24 hours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6F72C6-931B-8E1D-9AC2-BC01F3633F97}"/>
              </a:ext>
            </a:extLst>
          </p:cNvPr>
          <p:cNvSpPr txBox="1"/>
          <p:nvPr/>
        </p:nvSpPr>
        <p:spPr>
          <a:xfrm>
            <a:off x="1287385" y="5828575"/>
            <a:ext cx="2879329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External PM2.5 lag (hourly)</a:t>
            </a:r>
            <a:endParaRPr lang="en-US"/>
          </a:p>
        </p:txBody>
      </p:sp>
      <p:pic>
        <p:nvPicPr>
          <p:cNvPr id="27" name="Picture 26" descr="A graph with purple squares&#10;&#10;Description automatically generated">
            <a:extLst>
              <a:ext uri="{FF2B5EF4-FFF2-40B4-BE49-F238E27FC236}">
                <a16:creationId xmlns:a16="http://schemas.microsoft.com/office/drawing/2014/main" id="{3C1EF06A-8882-C025-5BCB-5AD896FCD6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89" r="-442"/>
          <a:stretch/>
        </p:blipFill>
        <p:spPr>
          <a:xfrm>
            <a:off x="5549109" y="2348021"/>
            <a:ext cx="6046796" cy="3491037"/>
          </a:xfrm>
          <a:prstGeom prst="rect">
            <a:avLst/>
          </a:prstGeom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0ADDBC44-82C8-A237-4C59-74FAC529ECA7}"/>
              </a:ext>
            </a:extLst>
          </p:cNvPr>
          <p:cNvSpPr txBox="1"/>
          <p:nvPr/>
        </p:nvSpPr>
        <p:spPr>
          <a:xfrm>
            <a:off x="6266121" y="1782724"/>
            <a:ext cx="528615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cs typeface="Calibri"/>
              </a:rPr>
              <a:t>Optimum Correlation and Lag for each Household</a:t>
            </a:r>
            <a:endParaRPr lang="en-US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A7784152-FF31-D1A6-521F-B4090063DDE8}"/>
              </a:ext>
            </a:extLst>
          </p:cNvPr>
          <p:cNvSpPr txBox="1"/>
          <p:nvPr/>
        </p:nvSpPr>
        <p:spPr>
          <a:xfrm>
            <a:off x="5982586" y="5557282"/>
            <a:ext cx="5817779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cs typeface="Calibri"/>
              </a:rPr>
              <a:t>        -10                   5                   0                   5                   10</a:t>
            </a:r>
          </a:p>
          <a:p>
            <a:r>
              <a:rPr lang="en-GB">
                <a:cs typeface="Calibri"/>
              </a:rPr>
              <a:t>                                    Optimum lag (hour)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C127FB0A-24BB-8D74-21EA-F8B903DB8E20}"/>
              </a:ext>
            </a:extLst>
          </p:cNvPr>
          <p:cNvSpPr txBox="1"/>
          <p:nvPr/>
        </p:nvSpPr>
        <p:spPr>
          <a:xfrm>
            <a:off x="10430538" y="3315583"/>
            <a:ext cx="1396409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>
                <a:cs typeface="Calibri"/>
              </a:rPr>
              <a:t>Max ACF value</a:t>
            </a:r>
            <a:endParaRPr lang="en-US" sz="1600"/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81D0053E-0665-D2DF-CD30-1122032EC8B1}"/>
              </a:ext>
            </a:extLst>
          </p:cNvPr>
          <p:cNvSpPr txBox="1"/>
          <p:nvPr/>
        </p:nvSpPr>
        <p:spPr>
          <a:xfrm rot="-5400000">
            <a:off x="4804142" y="3767466"/>
            <a:ext cx="1396409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>
                <a:cs typeface="Calibri"/>
              </a:rPr>
              <a:t>UPRN</a:t>
            </a:r>
            <a:endParaRPr lang="en-US"/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38F11EC5-4972-EC9B-5ABE-E2BFA021B3B7}"/>
              </a:ext>
            </a:extLst>
          </p:cNvPr>
          <p:cNvSpPr txBox="1"/>
          <p:nvPr/>
        </p:nvSpPr>
        <p:spPr>
          <a:xfrm rot="16200000">
            <a:off x="-796222" y="2655243"/>
            <a:ext cx="215840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>
                <a:cs typeface="Calibri"/>
              </a:rPr>
              <a:t>(Autocorrelation Function)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9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17692-0516-6449-93F2-F8ED3FE32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09AD-F42E-2691-E826-4B99F8D3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8" y="37288"/>
            <a:ext cx="10515600" cy="1325563"/>
          </a:xfrm>
        </p:spPr>
        <p:txBody>
          <a:bodyPr/>
          <a:lstStyle/>
          <a:p>
            <a:r>
              <a:rPr lang="en-GB"/>
              <a:t>Lag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19342-2649-A796-D8D8-C54BDE2F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56" y="1523999"/>
            <a:ext cx="6337529" cy="49352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33B047-7C7F-C62A-D97D-F8D00A966AB2}"/>
              </a:ext>
            </a:extLst>
          </p:cNvPr>
          <p:cNvSpPr txBox="1"/>
          <p:nvPr/>
        </p:nvSpPr>
        <p:spPr>
          <a:xfrm>
            <a:off x="3953542" y="1472609"/>
            <a:ext cx="5383618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cs typeface="Calibri"/>
              </a:rPr>
              <a:t>External vs Internal VOC correlations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C062C3-4F5C-2A53-01D9-7DA0D16703F3}"/>
              </a:ext>
            </a:extLst>
          </p:cNvPr>
          <p:cNvCxnSpPr/>
          <p:nvPr/>
        </p:nvCxnSpPr>
        <p:spPr>
          <a:xfrm>
            <a:off x="4274289" y="2200939"/>
            <a:ext cx="2668771" cy="177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4AA489-2FC0-F0BA-C106-0A44EBAC8624}"/>
              </a:ext>
            </a:extLst>
          </p:cNvPr>
          <p:cNvSpPr txBox="1"/>
          <p:nvPr/>
        </p:nvSpPr>
        <p:spPr>
          <a:xfrm>
            <a:off x="4857309" y="2252330"/>
            <a:ext cx="1635642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rgbClr val="FF0000"/>
                </a:solidFill>
                <a:cs typeface="Calibri"/>
              </a:rPr>
              <a:t>24-hour cycle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3EE764-DE02-31B6-252F-D8146696425B}"/>
              </a:ext>
            </a:extLst>
          </p:cNvPr>
          <p:cNvSpPr/>
          <p:nvPr/>
        </p:nvSpPr>
        <p:spPr>
          <a:xfrm>
            <a:off x="2476499" y="1820825"/>
            <a:ext cx="416442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D993D5-E1DB-D923-A3C7-29D57A8D62A5}"/>
              </a:ext>
            </a:extLst>
          </p:cNvPr>
          <p:cNvSpPr txBox="1"/>
          <p:nvPr/>
        </p:nvSpPr>
        <p:spPr>
          <a:xfrm>
            <a:off x="799215" y="1844748"/>
            <a:ext cx="1635642" cy="338554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>
                <a:solidFill>
                  <a:srgbClr val="FF0000"/>
                </a:solidFill>
                <a:cs typeface="Calibri"/>
              </a:rPr>
              <a:t>Low correlation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EF6EC5-4B67-0E73-DDEA-30F5FB7DAAB0}"/>
              </a:ext>
            </a:extLst>
          </p:cNvPr>
          <p:cNvSpPr txBox="1"/>
          <p:nvPr/>
        </p:nvSpPr>
        <p:spPr>
          <a:xfrm>
            <a:off x="5016798" y="6159795"/>
            <a:ext cx="2539409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cs typeface="Calibri"/>
              </a:rPr>
              <a:t>Lag (hour)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022D20-D964-21A3-32E1-7C28F03C5C62}"/>
              </a:ext>
            </a:extLst>
          </p:cNvPr>
          <p:cNvSpPr txBox="1"/>
          <p:nvPr/>
        </p:nvSpPr>
        <p:spPr>
          <a:xfrm rot="16200000">
            <a:off x="963135" y="3665574"/>
            <a:ext cx="2814083" cy="40011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cs typeface="Calibri"/>
              </a:rPr>
              <a:t>Autocorrelation Function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CD93E-024D-2637-5602-698AD935E5FE}"/>
              </a:ext>
            </a:extLst>
          </p:cNvPr>
          <p:cNvSpPr txBox="1"/>
          <p:nvPr/>
        </p:nvSpPr>
        <p:spPr>
          <a:xfrm>
            <a:off x="5581907" y="471925"/>
            <a:ext cx="54868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cs typeface="Calibri"/>
              </a:rPr>
              <a:t>VOC result:  No appreciable lag found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9741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7755B89139E94CB521135C3F4F87F9" ma:contentTypeVersion="10" ma:contentTypeDescription="Create a new document." ma:contentTypeScope="" ma:versionID="419f23a8a77dbfb9832d279681f9e807">
  <xsd:schema xmlns:xsd="http://www.w3.org/2001/XMLSchema" xmlns:xs="http://www.w3.org/2001/XMLSchema" xmlns:p="http://schemas.microsoft.com/office/2006/metadata/properties" xmlns:ns2="9de43a71-e441-4cf2-b430-00c8d9325836" targetNamespace="http://schemas.microsoft.com/office/2006/metadata/properties" ma:root="true" ma:fieldsID="91e746066c3d1ceaf2edef05f3ffc2df" ns2:_="">
    <xsd:import namespace="9de43a71-e441-4cf2-b430-00c8d93258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43a71-e441-4cf2-b430-00c8d93258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103e67f-0598-4a90-8a4a-cec34b03bf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e43a71-e441-4cf2-b430-00c8d932583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78A358D-1B28-4530-ABD2-A18DD9809B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767874-35E8-435A-9223-95310D7BEA4C}">
  <ds:schemaRefs>
    <ds:schemaRef ds:uri="9de43a71-e441-4cf2-b430-00c8d93258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B65E4E-EC3A-4382-A963-52173CA9FADE}">
  <ds:schemaRefs>
    <ds:schemaRef ds:uri="9de43a71-e441-4cf2-b430-00c8d932583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40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Indoor Air Quality</vt:lpstr>
      <vt:lpstr>Background</vt:lpstr>
      <vt:lpstr>Objective</vt:lpstr>
      <vt:lpstr>Methodology</vt:lpstr>
      <vt:lpstr>Data Pre-processing</vt:lpstr>
      <vt:lpstr>Data visualisation: daily profiles</vt:lpstr>
      <vt:lpstr>Lag correlation</vt:lpstr>
      <vt:lpstr>Lag correlation</vt:lpstr>
      <vt:lpstr>Lag correlation</vt:lpstr>
      <vt:lpstr>Fourier Analysis</vt:lpstr>
      <vt:lpstr>Fourier Analysis</vt:lpstr>
      <vt:lpstr>Linear regression</vt:lpstr>
      <vt:lpstr>Linear regression: PM2.5</vt:lpstr>
      <vt:lpstr>Linear regression: VOC</vt:lpstr>
      <vt:lpstr>Linear regression: PM2.5 predictions</vt:lpstr>
      <vt:lpstr>Linear regression: PM2.5 predictions</vt:lpstr>
      <vt:lpstr>ARIMA Model</vt:lpstr>
      <vt:lpstr>ARIMA Model</vt:lpstr>
      <vt:lpstr>ARIMA Model Performance</vt:lpstr>
      <vt:lpstr>Conclusions</vt:lpstr>
      <vt:lpstr>Appendix</vt:lpstr>
      <vt:lpstr>Spearman Correlations</vt:lpstr>
      <vt:lpstr>Correlation</vt:lpstr>
      <vt:lpstr>PowerPoint Presentation</vt:lpstr>
      <vt:lpstr>PowerPoint Presentation</vt:lpstr>
      <vt:lpstr>PowerPoint Presentation</vt:lpstr>
      <vt:lpstr>Correlations Results</vt:lpstr>
      <vt:lpstr>PM2.5: Typical non-smoking household</vt:lpstr>
      <vt:lpstr>Hyperparameters in ARIMA</vt:lpstr>
      <vt:lpstr>PM2.5: Typical smoking household</vt:lpstr>
      <vt:lpstr>VOC: Typical non-smoking household</vt:lpstr>
      <vt:lpstr>VOC: Typical smoking household</vt:lpstr>
      <vt:lpstr>Indoor vs outdoor distributions</vt:lpstr>
      <vt:lpstr>Impact of indoor smoking: PM2.5</vt:lpstr>
      <vt:lpstr>Impact of indoor smoking: VOC</vt:lpstr>
      <vt:lpstr>Impact of property size: PM2.5</vt:lpstr>
      <vt:lpstr>Impact of property size: VOC</vt:lpstr>
      <vt:lpstr>Linear regression: PM2.5</vt:lpstr>
      <vt:lpstr>Regional averages</vt:lpstr>
      <vt:lpstr>Impact of distance to A-road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</dc:title>
  <dc:creator>Ho Woo Nam</dc:creator>
  <cp:revision>231</cp:revision>
  <dcterms:created xsi:type="dcterms:W3CDTF">2024-01-30T10:33:18Z</dcterms:created>
  <dcterms:modified xsi:type="dcterms:W3CDTF">2024-02-02T08:35:12Z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0x010100257755B89139E94CB521135C3F4F87F9</vt:lpwstr>
  </property>
  <property fmtid="{D5CDD505-2E9C-101B-9397-08002B2CF9AE}" pid="3" name="MediaServiceImageTags">
    <vt:lpwstr/>
  </property>
</Properties>
</file>