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3" r:id="rId6"/>
    <p:sldId id="284" r:id="rId7"/>
    <p:sldId id="285" r:id="rId8"/>
    <p:sldId id="286" r:id="rId9"/>
    <p:sldId id="287" r:id="rId10"/>
    <p:sldId id="260" r:id="rId11"/>
    <p:sldId id="261" r:id="rId12"/>
    <p:sldId id="290" r:id="rId13"/>
    <p:sldId id="289" r:id="rId14"/>
    <p:sldId id="263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1C4"/>
    <a:srgbClr val="111239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50"/>
    <p:restoredTop sz="96291"/>
  </p:normalViewPr>
  <p:slideViewPr>
    <p:cSldViewPr snapToGrid="0" snapToObjects="1">
      <p:cViewPr varScale="1">
        <p:scale>
          <a:sx n="199" d="100"/>
          <a:sy n="199" d="100"/>
        </p:scale>
        <p:origin x="184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59B44-CABC-324E-9269-93C99FD9314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B801-373C-8047-B240-AA5B6A3B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4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B801-373C-8047-B240-AA5B6A3BC5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2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5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2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4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2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2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2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4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2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7183" y="6447086"/>
            <a:ext cx="4899384" cy="365125"/>
          </a:xfrm>
        </p:spPr>
        <p:txBody>
          <a:bodyPr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66520" y="6446836"/>
            <a:ext cx="984019" cy="365125"/>
          </a:xfrm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174678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2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86-64" TargetMode="External"/><Relationship Id="rId2" Type="http://schemas.openxmlformats.org/officeDocument/2006/relationships/hyperlink" Target="https://en.wikipedia.org/wiki/X8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md.com/resources/developer-guides-manuals/" TargetMode="External"/><Relationship Id="rId4" Type="http://schemas.openxmlformats.org/officeDocument/2006/relationships/hyperlink" Target="https://software.intel.com/content/www/us/en/develop/articles/intel-sdm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/>
              <a:t>Processor and System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Big/Little Endian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44" y="2609850"/>
            <a:ext cx="3667125" cy="249555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844" y="2695575"/>
            <a:ext cx="3552825" cy="2409825"/>
          </a:xfrm>
        </p:spPr>
      </p:pic>
    </p:spTree>
    <p:extLst>
      <p:ext uri="{BB962C8B-B14F-4D97-AF65-F5344CB8AC3E}">
        <p14:creationId xmlns:p14="http://schemas.microsoft.com/office/powerpoint/2010/main" val="140474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Components (Figure 2.6)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75" y="2794294"/>
            <a:ext cx="2144338" cy="21266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ALU -&gt; integer operations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CU -&gt; synchronizing operations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Clock speed based on multiplier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Cache memory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1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Cache (Figure 2.7)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2718330"/>
            <a:ext cx="2746057" cy="274753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2503326"/>
            <a:ext cx="7871460" cy="317754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0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Addressing </a:t>
            </a:r>
            <a:br>
              <a:rPr lang="en-US" dirty="0"/>
            </a:br>
            <a:r>
              <a:rPr lang="en-US" dirty="0"/>
              <a:t>(Figure 2.8) / Overlapping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359179"/>
            <a:ext cx="3571978" cy="128143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874" y="2504471"/>
            <a:ext cx="38608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7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Writing/Destroying (Figure 2.9)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01" y="2504471"/>
            <a:ext cx="5709647" cy="270630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9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Flags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22" y="2048984"/>
            <a:ext cx="5857875" cy="40862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Editable Flags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22" y="3421308"/>
            <a:ext cx="5857875" cy="134157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1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 Cycle (Figure 2.10)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22" y="3422507"/>
            <a:ext cx="5857875" cy="133917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61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(Figure 2.11)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28" y="2949097"/>
            <a:ext cx="5300663" cy="2286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9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Recognize components of computer architecture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Distinguish between memory types and location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Identify CPU sub-components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Describe CPU register use in Assembly programming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Evaluate various Input and Output methods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67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Superpipeline</a:t>
            </a:r>
            <a:r>
              <a:rPr lang="en-US" dirty="0"/>
              <a:t> (Figure 2.12)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28" y="2959850"/>
            <a:ext cx="5300663" cy="22644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Programmed I/O (Figure 2.13)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74" y="3569974"/>
            <a:ext cx="5484571" cy="104424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3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Interrupt-driven </a:t>
            </a:r>
            <a:r>
              <a:rPr lang="en-US"/>
              <a:t>I/O </a:t>
            </a:r>
            <a:br>
              <a:rPr lang="en-US"/>
            </a:br>
            <a:r>
              <a:rPr lang="en-US"/>
              <a:t>(</a:t>
            </a:r>
            <a:r>
              <a:rPr lang="en-US" dirty="0"/>
              <a:t>Figure 2.14)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74" y="3383437"/>
            <a:ext cx="5484571" cy="14173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4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(Figure 2.15)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14" y="3289711"/>
            <a:ext cx="2787092" cy="160477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53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 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51572"/>
            <a:ext cx="4539565" cy="41063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address bus</a:t>
            </a:r>
            <a:br>
              <a:rPr lang="en-US" sz="1400" dirty="0"/>
            </a:br>
            <a:r>
              <a:rPr lang="en-US" sz="1400" dirty="0"/>
              <a:t>arithmetic logic unit (ALU)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Big-Endian</a:t>
            </a:r>
            <a:br>
              <a:rPr lang="en-US" sz="1400" dirty="0"/>
            </a:br>
            <a:r>
              <a:rPr lang="en-US" sz="1400" dirty="0"/>
              <a:t>bus</a:t>
            </a:r>
            <a:br>
              <a:rPr lang="en-US" sz="1400" dirty="0"/>
            </a:br>
            <a:r>
              <a:rPr lang="en-US" sz="1400" dirty="0"/>
              <a:t>cache</a:t>
            </a:r>
            <a:br>
              <a:rPr lang="en-US" sz="1400" dirty="0"/>
            </a:br>
            <a:r>
              <a:rPr lang="en-US" sz="1400" dirty="0"/>
              <a:t>central processing unit (CPU)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clock cycle</a:t>
            </a:r>
            <a:br>
              <a:rPr lang="en-US" sz="1400" dirty="0"/>
            </a:br>
            <a:r>
              <a:rPr lang="en-US" sz="1400" dirty="0"/>
              <a:t>control bus</a:t>
            </a:r>
            <a:br>
              <a:rPr lang="en-US" sz="1400" dirty="0"/>
            </a:br>
            <a:r>
              <a:rPr lang="en-US" sz="1400" dirty="0"/>
              <a:t>control unit (CU)</a:t>
            </a:r>
            <a:br>
              <a:rPr lang="en-US" sz="1400" dirty="0"/>
            </a:br>
            <a:r>
              <a:rPr lang="en-US" sz="1400" dirty="0"/>
              <a:t>CPU Clock</a:t>
            </a:r>
            <a:br>
              <a:rPr lang="en-US" sz="1400" dirty="0"/>
            </a:br>
            <a:r>
              <a:rPr lang="en-US" sz="1400" dirty="0"/>
              <a:t>data bus</a:t>
            </a:r>
            <a:br>
              <a:rPr lang="en-US" sz="1400" dirty="0"/>
            </a:br>
            <a:r>
              <a:rPr lang="en-US" sz="1400" dirty="0"/>
              <a:t>Decode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direct memory access (DMA)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disk</a:t>
            </a:r>
            <a:br>
              <a:rPr lang="en-US" sz="1400" dirty="0"/>
            </a:br>
            <a:r>
              <a:rPr lang="en-US" sz="1400" dirty="0"/>
              <a:t>dynamic RAM (DRAM)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Execute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Fetch</a:t>
            </a:r>
            <a:br>
              <a:rPr lang="en-US" sz="1400" dirty="0"/>
            </a:br>
            <a:r>
              <a:rPr lang="en-US" sz="1400" dirty="0"/>
              <a:t>flags</a:t>
            </a:r>
            <a:br>
              <a:rPr lang="en-US" sz="1400" dirty="0"/>
            </a:br>
            <a:r>
              <a:rPr lang="en-US" sz="1400" dirty="0"/>
              <a:t>frequency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9525" y="2002372"/>
            <a:ext cx="3362375" cy="4055528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I/O channel</a:t>
            </a:r>
            <a:br>
              <a:rPr lang="en-US" sz="1400" dirty="0"/>
            </a:br>
            <a:r>
              <a:rPr lang="en-US" sz="1400" dirty="0"/>
              <a:t>input/output (I/O) module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instruction execution cycle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interrupt-driven I/O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Little-Endian</a:t>
            </a:r>
            <a:br>
              <a:rPr lang="en-US" sz="1400" dirty="0"/>
            </a:br>
            <a:r>
              <a:rPr lang="en-US" sz="1400" dirty="0"/>
              <a:t>memory</a:t>
            </a:r>
            <a:br>
              <a:rPr lang="en-US" sz="1400" dirty="0"/>
            </a:br>
            <a:r>
              <a:rPr lang="en-US" sz="1400" dirty="0"/>
              <a:t>motherboard</a:t>
            </a:r>
            <a:br>
              <a:rPr lang="en-US" sz="1400" dirty="0"/>
            </a:br>
            <a:r>
              <a:rPr lang="en-US" sz="1400" dirty="0"/>
              <a:t>multiplier</a:t>
            </a:r>
            <a:br>
              <a:rPr lang="en-US" sz="1400" dirty="0"/>
            </a:br>
            <a:r>
              <a:rPr lang="en-US" sz="1400" dirty="0"/>
              <a:t>pipelining</a:t>
            </a:r>
            <a:br>
              <a:rPr lang="en-US" sz="1400" dirty="0"/>
            </a:br>
            <a:r>
              <a:rPr lang="en-US" sz="1400" dirty="0"/>
              <a:t>programmed I/O (PIO)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registers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static random access memory (SRAM) </a:t>
            </a:r>
            <a:r>
              <a:rPr lang="en-US" sz="1400" dirty="0" err="1"/>
              <a:t>superpipeline</a:t>
            </a:r>
            <a:br>
              <a:rPr lang="en-US" sz="1400" dirty="0"/>
            </a:br>
            <a:r>
              <a:rPr lang="en-US" sz="1400" dirty="0"/>
              <a:t>system bus</a:t>
            </a:r>
            <a:br>
              <a:rPr lang="en-US" sz="1400" dirty="0"/>
            </a:br>
            <a:r>
              <a:rPr lang="en-US" sz="1400" dirty="0"/>
              <a:t>system clock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952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635241" cy="4023360"/>
          </a:xfrm>
        </p:spPr>
        <p:txBody>
          <a:bodyPr>
            <a:noAutofit/>
          </a:bodyPr>
          <a:lstStyle/>
          <a:p>
            <a:r>
              <a:rPr lang="en-US" sz="1400" i="1" dirty="0"/>
              <a:t>Wikis</a:t>
            </a:r>
            <a:endParaRPr lang="en-US" sz="1400" dirty="0"/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en.wikipedia.org</a:t>
            </a:r>
            <a:r>
              <a:rPr lang="en-US" sz="1400" dirty="0">
                <a:hlinkClick r:id="rId2"/>
              </a:rPr>
              <a:t>/wiki/X86 </a:t>
            </a:r>
            <a:endParaRPr lang="en-US" sz="1400" dirty="0"/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en.wikipedia.org</a:t>
            </a:r>
            <a:r>
              <a:rPr lang="en-US" sz="1400" dirty="0">
                <a:hlinkClick r:id="rId3"/>
              </a:rPr>
              <a:t>/wiki/X86-64</a:t>
            </a:r>
            <a:endParaRPr lang="en-US" sz="1400" dirty="0"/>
          </a:p>
          <a:p>
            <a:r>
              <a:rPr lang="en-US" sz="1400" i="1" dirty="0"/>
              <a:t>Developer </a:t>
            </a:r>
            <a:endParaRPr lang="en-US" sz="1400" dirty="0"/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4"/>
              </a:rPr>
              <a:t>https://software.intel.com/content/www/us/en/develop/articles/intel-sdm.html</a:t>
            </a:r>
            <a:endParaRPr lang="en-US" sz="1400" dirty="0"/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5"/>
              </a:rPr>
              <a:t>https://developer.amd.com/resources/developer-guides-manuals/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Motherboard (Figure 2.1)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12" y="1846263"/>
            <a:ext cx="5364826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Motherboard Underside (Figure 2.2)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12" y="2034777"/>
            <a:ext cx="5364826" cy="364569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Bus (Figure 2.3)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62" y="2034777"/>
            <a:ext cx="3367525" cy="364569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Cycle (Figure 2.4)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43" y="2947136"/>
            <a:ext cx="5117033" cy="228992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4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(Figure 2.5)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46" y="2718330"/>
            <a:ext cx="4478827" cy="274753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1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12345678h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46" y="3020337"/>
            <a:ext cx="4478827" cy="214351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800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5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CE5841"/>
      </a:accent1>
      <a:accent2>
        <a:srgbClr val="10113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2998E3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13697</TotalTime>
  <Words>598</Words>
  <Application>Microsoft Macintosh PowerPoint</Application>
  <PresentationFormat>On-screen Show (4:3)</PresentationFormat>
  <Paragraphs>127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Chapter 2</vt:lpstr>
      <vt:lpstr>Objectives</vt:lpstr>
      <vt:lpstr>Web Resources</vt:lpstr>
      <vt:lpstr>Motherboard (Figure 2.1)</vt:lpstr>
      <vt:lpstr>Motherboard Underside (Figure 2.2)</vt:lpstr>
      <vt:lpstr>System Bus (Figure 2.3)</vt:lpstr>
      <vt:lpstr>Clock Cycle (Figure 2.4)</vt:lpstr>
      <vt:lpstr>Memory Hierarchy (Figure 2.5)</vt:lpstr>
      <vt:lpstr>12345678h </vt:lpstr>
      <vt:lpstr>Big/Little Endian</vt:lpstr>
      <vt:lpstr>CPU Components (Figure 2.6)</vt:lpstr>
      <vt:lpstr>CPU Cache (Figure 2.7)</vt:lpstr>
      <vt:lpstr>Registers</vt:lpstr>
      <vt:lpstr>Register Addressing  (Figure 2.8) / Overlapping</vt:lpstr>
      <vt:lpstr>Register Writing/Destroying (Figure 2.9)</vt:lpstr>
      <vt:lpstr>CPU Flags</vt:lpstr>
      <vt:lpstr>Editable Flags</vt:lpstr>
      <vt:lpstr>Instruction Execution Cycle (Figure 2.10)</vt:lpstr>
      <vt:lpstr>Pipelining (Figure 2.11)</vt:lpstr>
      <vt:lpstr>Superpipeline (Figure 2.12)</vt:lpstr>
      <vt:lpstr>Programmed I/O (Figure 2.13)</vt:lpstr>
      <vt:lpstr>Interrupt-driven I/O  (Figure 2.14)</vt:lpstr>
      <vt:lpstr>DMA (Figure 2.15)</vt:lpstr>
      <vt:lpstr>Chapter 2 Key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Hall</dc:creator>
  <cp:lastModifiedBy>Hall, Brian</cp:lastModifiedBy>
  <cp:revision>140</cp:revision>
  <cp:lastPrinted>2017-01-24T19:30:08Z</cp:lastPrinted>
  <dcterms:created xsi:type="dcterms:W3CDTF">2015-10-12T20:57:39Z</dcterms:created>
  <dcterms:modified xsi:type="dcterms:W3CDTF">2020-12-09T20:25:51Z</dcterms:modified>
</cp:coreProperties>
</file>