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61" r:id="rId7"/>
    <p:sldId id="285" r:id="rId8"/>
    <p:sldId id="286" r:id="rId9"/>
    <p:sldId id="260" r:id="rId10"/>
    <p:sldId id="300" r:id="rId11"/>
    <p:sldId id="301" r:id="rId12"/>
    <p:sldId id="302" r:id="rId13"/>
    <p:sldId id="287" r:id="rId14"/>
    <p:sldId id="290" r:id="rId15"/>
    <p:sldId id="263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02"/>
    <p:restoredTop sz="96291"/>
  </p:normalViewPr>
  <p:slideViewPr>
    <p:cSldViewPr snapToGrid="0" snapToObjects="1">
      <p:cViewPr varScale="1">
        <p:scale>
          <a:sx n="208" d="100"/>
          <a:sy n="208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assembler/masm/microsoft-macro-assembler-reference" TargetMode="External"/><Relationship Id="rId2" Type="http://schemas.openxmlformats.org/officeDocument/2006/relationships/hyperlink" Target="https://sourceware.org/binutils/docs/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sm.us/doc/nasmdoc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Assembly and Syntax Fundamentals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9E83ABA7-9270-0047-B0CF-1329844FE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3284" y="1830274"/>
            <a:ext cx="6095316" cy="3235429"/>
          </a:xfrm>
        </p:spPr>
      </p:pic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5067842"/>
            <a:ext cx="6713220" cy="12649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4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(MASM/NASM)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0" y="3389952"/>
            <a:ext cx="5242089" cy="12803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33" y="1806040"/>
            <a:ext cx="3672840" cy="17678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1" y="4723692"/>
            <a:ext cx="5242089" cy="510291"/>
          </a:xfrm>
        </p:spPr>
      </p:pic>
      <p:pic>
        <p:nvPicPr>
          <p:cNvPr id="11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0" y="2696659"/>
            <a:ext cx="1682750" cy="693293"/>
          </a:xfrm>
        </p:spPr>
      </p:pic>
      <p:pic>
        <p:nvPicPr>
          <p:cNvPr id="12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1" y="5311103"/>
            <a:ext cx="6441567" cy="982726"/>
          </a:xfrm>
        </p:spPr>
      </p:pic>
    </p:spTree>
    <p:extLst>
      <p:ext uri="{BB962C8B-B14F-4D97-AF65-F5344CB8AC3E}">
        <p14:creationId xmlns:p14="http://schemas.microsoft.com/office/powerpoint/2010/main" val="102566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(GAS)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1" y="2763266"/>
            <a:ext cx="3740191" cy="12803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33" y="1895037"/>
            <a:ext cx="3672840" cy="158984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1" y="4347052"/>
            <a:ext cx="3749548" cy="790194"/>
          </a:xfrm>
        </p:spPr>
      </p:pic>
      <p:pic>
        <p:nvPicPr>
          <p:cNvPr id="12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1" y="5387224"/>
            <a:ext cx="4686935" cy="604266"/>
          </a:xfrm>
        </p:spPr>
      </p:pic>
    </p:spTree>
    <p:extLst>
      <p:ext uri="{BB962C8B-B14F-4D97-AF65-F5344CB8AC3E}">
        <p14:creationId xmlns:p14="http://schemas.microsoft.com/office/powerpoint/2010/main" val="7004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String Storage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718716"/>
            <a:ext cx="7680960" cy="7467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46" y="3288752"/>
            <a:ext cx="4478827" cy="16066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CB04ED9D-2164-B04F-A29A-8D04F2B3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85" y="1801018"/>
            <a:ext cx="5934075" cy="1699072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EF929D9-8101-F248-8F40-942BD8E0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85" y="3563747"/>
            <a:ext cx="5594350" cy="27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23" y="2503326"/>
            <a:ext cx="6968673" cy="31775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02BFA674-BBA0-7248-A0B9-67307EBF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14706"/>
            <a:ext cx="7543800" cy="3954780"/>
          </a:xfrm>
        </p:spPr>
      </p:pic>
    </p:spTree>
    <p:extLst>
      <p:ext uri="{BB962C8B-B14F-4D97-AF65-F5344CB8AC3E}">
        <p14:creationId xmlns:p14="http://schemas.microsoft.com/office/powerpoint/2010/main" val="80319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 (MASM)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3413916"/>
            <a:ext cx="7002780" cy="13563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 (GAS/NASM)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005235"/>
            <a:ext cx="5219700" cy="22936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44" y="1885341"/>
            <a:ext cx="4177030" cy="24682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6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Distinguish differences in Assembly syntaxes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Identify sections of Assembly code and explain the use of each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Construct semantically correct data definitions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Create working Assembly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9" y="1859212"/>
            <a:ext cx="6057900" cy="31089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9" y="5090023"/>
            <a:ext cx="601980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6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" y="2161697"/>
            <a:ext cx="7368540" cy="3474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 (Array Length)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428397"/>
            <a:ext cx="4122420" cy="28727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TEXTEQU (MASM)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2036775"/>
            <a:ext cx="4107180" cy="10134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3367916"/>
            <a:ext cx="4099560" cy="102108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4685164"/>
            <a:ext cx="120396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41063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array</a:t>
            </a:r>
            <a:br>
              <a:rPr lang="en-US" sz="1400" dirty="0"/>
            </a:br>
            <a:r>
              <a:rPr lang="en-US" sz="1400" dirty="0"/>
              <a:t>character literals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comments</a:t>
            </a:r>
            <a:br>
              <a:rPr lang="en-US" sz="1400" dirty="0"/>
            </a:br>
            <a:r>
              <a:rPr lang="en-US" sz="1400" dirty="0"/>
              <a:t>current location counter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directives</a:t>
            </a:r>
            <a:br>
              <a:rPr lang="en-US" sz="1400" dirty="0"/>
            </a:br>
            <a:r>
              <a:rPr lang="en-US" sz="1400" dirty="0"/>
              <a:t>DUP</a:t>
            </a:r>
            <a:br>
              <a:rPr lang="en-US" sz="1400" dirty="0"/>
            </a:br>
            <a:r>
              <a:rPr lang="en-US" sz="1400" dirty="0"/>
              <a:t>EQU</a:t>
            </a:r>
            <a:br>
              <a:rPr lang="en-US" sz="1400" dirty="0"/>
            </a:br>
            <a:r>
              <a:rPr lang="en-US" sz="1400" dirty="0"/>
              <a:t>identifiers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immediate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instructions</a:t>
            </a:r>
            <a:br>
              <a:rPr lang="en-US" sz="1400" dirty="0"/>
            </a:br>
            <a:r>
              <a:rPr lang="en-US" sz="1400" dirty="0"/>
              <a:t>integer literals</a:t>
            </a:r>
            <a:br>
              <a:rPr lang="en-US" sz="1400" dirty="0"/>
            </a:br>
            <a:r>
              <a:rPr lang="en-US" sz="1400" dirty="0"/>
              <a:t>labels</a:t>
            </a:r>
            <a:br>
              <a:rPr lang="en-US" sz="1400" dirty="0"/>
            </a:br>
            <a:r>
              <a:rPr lang="en-US" sz="1400" dirty="0"/>
              <a:t>mnemonic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9525" y="2002372"/>
            <a:ext cx="3362375" cy="4055528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multi-line comments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program sections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real numbers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reserved words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single-line comments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string literals</a:t>
            </a:r>
            <a:br>
              <a:rPr lang="en-US" sz="1400" dirty="0"/>
            </a:br>
            <a:r>
              <a:rPr lang="en-US" sz="1400" dirty="0"/>
              <a:t>strings</a:t>
            </a:r>
            <a:br>
              <a:rPr lang="en-US" sz="1400" dirty="0"/>
            </a:br>
            <a:r>
              <a:rPr lang="en-US" sz="1400" dirty="0"/>
              <a:t>symbolic constants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TEXTEQU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uninitialized variables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variable </a:t>
            </a:r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>
            <a:noAutofit/>
          </a:bodyPr>
          <a:lstStyle/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sourceware.org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binutils</a:t>
            </a:r>
            <a:r>
              <a:rPr lang="en-US" sz="1400" dirty="0">
                <a:hlinkClick r:id="rId2"/>
              </a:rPr>
              <a:t>/docs/as/ </a:t>
            </a:r>
            <a:r>
              <a:rPr lang="en-US" sz="1400" dirty="0"/>
              <a:t>(GAS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https://docs.microsoft.com/en-us/cpp/assembler/masm/microsoft-macro-assembler-reference</a:t>
            </a:r>
            <a:r>
              <a:rPr lang="en-US" sz="1400" dirty="0"/>
              <a:t> (MASM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https://www.nasm.us/doc/nasmdoc0.html </a:t>
            </a:r>
            <a:r>
              <a:rPr lang="en-US" sz="1400" dirty="0"/>
              <a:t>(NASM Reference)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Conventions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92" y="2633655"/>
            <a:ext cx="6379866" cy="24479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C2DC12D1-7544-B54C-A5A5-CE43B45DE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410" y="2105711"/>
            <a:ext cx="7543800" cy="3972770"/>
          </a:xfrm>
        </p:spPr>
      </p:pic>
    </p:spTree>
    <p:extLst>
      <p:ext uri="{BB962C8B-B14F-4D97-AF65-F5344CB8AC3E}">
        <p14:creationId xmlns:p14="http://schemas.microsoft.com/office/powerpoint/2010/main" val="19586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060" y="1845736"/>
            <a:ext cx="2428240" cy="4023359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Letters (A-Z, a-z)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Underscore (_)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Question Mark (?)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At-symbol (@)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Dollar Sign ($)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Recommend against ?, @, and $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C0A6537D-890F-E743-B014-9C4848AAB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788" y="2315101"/>
            <a:ext cx="5723477" cy="3012356"/>
          </a:xfrm>
        </p:spPr>
      </p:pic>
    </p:spTree>
    <p:extLst>
      <p:ext uri="{BB962C8B-B14F-4D97-AF65-F5344CB8AC3E}">
        <p14:creationId xmlns:p14="http://schemas.microsoft.com/office/powerpoint/2010/main" val="18524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786A29CD-BC64-C341-92A1-D88CC6BA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12518"/>
            <a:ext cx="7543800" cy="3959157"/>
          </a:xfrm>
        </p:spPr>
      </p:pic>
    </p:spTree>
    <p:extLst>
      <p:ext uri="{BB962C8B-B14F-4D97-AF65-F5344CB8AC3E}">
        <p14:creationId xmlns:p14="http://schemas.microsoft.com/office/powerpoint/2010/main" val="52714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MASM-specific Directives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" y="2339496"/>
            <a:ext cx="7181850" cy="3505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5AA5DA9F-AC27-A446-8931-0C14B477A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455" y="1800680"/>
            <a:ext cx="5635061" cy="2984051"/>
          </a:xfrm>
        </p:spPr>
      </p:pic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4521067"/>
            <a:ext cx="5074920" cy="174498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41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13630</TotalTime>
  <Words>477</Words>
  <Application>Microsoft Macintosh PowerPoint</Application>
  <PresentationFormat>On-screen Show (4:3)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Chapter 3</vt:lpstr>
      <vt:lpstr>Objectives</vt:lpstr>
      <vt:lpstr>Web Resources</vt:lpstr>
      <vt:lpstr>Syntax Conventions</vt:lpstr>
      <vt:lpstr>Reserved Words</vt:lpstr>
      <vt:lpstr>Identifiers</vt:lpstr>
      <vt:lpstr>Directives</vt:lpstr>
      <vt:lpstr>MASM-specific Directives</vt:lpstr>
      <vt:lpstr>Program Sections</vt:lpstr>
      <vt:lpstr>Instructions</vt:lpstr>
      <vt:lpstr>Literals (MASM/NASM)</vt:lpstr>
      <vt:lpstr>Literals (GAS)</vt:lpstr>
      <vt:lpstr>String Storage</vt:lpstr>
      <vt:lpstr>Labels</vt:lpstr>
      <vt:lpstr>Comments</vt:lpstr>
      <vt:lpstr>Data Types</vt:lpstr>
      <vt:lpstr>Data Definition</vt:lpstr>
      <vt:lpstr>Uninitialized Variables (MASM)</vt:lpstr>
      <vt:lpstr>Uninitialized Variables (GAS/NASM)</vt:lpstr>
      <vt:lpstr>Strings</vt:lpstr>
      <vt:lpstr>EQU</vt:lpstr>
      <vt:lpstr>EQU (Array Length)</vt:lpstr>
      <vt:lpstr>TEXTEQU (MASM)</vt:lpstr>
      <vt:lpstr>Chapter 3 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153</cp:revision>
  <cp:lastPrinted>2017-01-24T19:30:08Z</cp:lastPrinted>
  <dcterms:created xsi:type="dcterms:W3CDTF">2015-10-12T20:57:39Z</dcterms:created>
  <dcterms:modified xsi:type="dcterms:W3CDTF">2020-12-09T20:23:48Z</dcterms:modified>
</cp:coreProperties>
</file>