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26" r:id="rId11"/>
    <p:sldId id="404" r:id="rId12"/>
    <p:sldId id="409" r:id="rId13"/>
    <p:sldId id="428" r:id="rId14"/>
    <p:sldId id="410" r:id="rId15"/>
    <p:sldId id="411" r:id="rId16"/>
    <p:sldId id="412" r:id="rId17"/>
    <p:sldId id="413" r:id="rId18"/>
    <p:sldId id="414" r:id="rId19"/>
    <p:sldId id="415" r:id="rId20"/>
    <p:sldId id="405" r:id="rId21"/>
    <p:sldId id="402" r:id="rId22"/>
    <p:sldId id="427" r:id="rId23"/>
    <p:sldId id="416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06" r:id="rId32"/>
    <p:sldId id="429" r:id="rId33"/>
    <p:sldId id="376" r:id="rId34"/>
    <p:sldId id="380" r:id="rId35"/>
    <p:sldId id="425" r:id="rId36"/>
    <p:sldId id="398" r:id="rId37"/>
    <p:sldId id="383" r:id="rId38"/>
    <p:sldId id="384" r:id="rId39"/>
    <p:sldId id="388" r:id="rId40"/>
    <p:sldId id="385" r:id="rId41"/>
    <p:sldId id="375" r:id="rId4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99" d="100"/>
          <a:sy n="99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313F-6744-4E79-8B9B-55FA78254B5C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272332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4317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609600" y="4267527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0x00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0x01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0x02 0x01 0x02 </a:t>
            </a:r>
            <a:r>
              <a:rPr lang="en-GB" dirty="0" err="1">
                <a:solidFill>
                  <a:schemeClr val="bg1"/>
                </a:solidFill>
              </a:rPr>
              <a:t>0x02</a:t>
            </a:r>
            <a:r>
              <a:rPr lang="en-GB" dirty="0">
                <a:solidFill>
                  <a:schemeClr val="bg1"/>
                </a:solidFill>
              </a:rPr>
              <a:t> 0x01 0x03 0x02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1155C-82FA-4EC4-8937-15583CE9E21D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0xFF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01242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FA6E0-0CA2-47B3-9E7A-474E068D67EC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1FA6E0-0CA2-47B3-9E7A-474E068D67EC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2AE1479-ECC1-4D08-851E-C70109E3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B4E8BA-EC4B-428F-8597-AD5E15562AC7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DFFD2-8024-4104-8D44-B35F8A18C189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424688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BE8100-AC0B-45AA-8ADF-FA594256CD87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72DEFE9A-4F68-4B24-A272-2A50A83D4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3239BE0-4ECE-45AB-9A64-228FB01832CF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237220-EAD1-4ACF-BBC8-CB24CDE89DC7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1C5FC-2A65-46A0-981E-AD7F488FBC55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325C9DB6-5B1A-42D3-976F-0B4AA8C1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EBE1BA7-3B00-40CF-A275-BEF36E6BEFE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6BCF0-9118-478B-B4B3-3E4F7A8BB86B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6E717B-BE26-4E64-BB49-81E929CD5556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98A9156-16AA-40EA-A713-3F9D05CC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8DA81D-2968-48D1-AC17-5320E5AA05C5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17D09B-44BE-41C8-8917-4BCB7C477FFB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CAA93-CEE9-4CB5-91E1-4E3C59AE2C22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FCADB313-A7EE-459B-9E34-2D6FCBFF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B30CDAA-39A7-406B-BB45-57D5176132FD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CA0C5-B807-4CF7-8AFD-46605C83A752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A6364-7808-45FB-9B3A-198AF7E0D6FF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EC33BE0-4478-474B-9F35-D401D6AB4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D0E1BE-3D29-4092-9FA6-11AD3C95B30A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1E328C-E0B6-463D-B617-A42C86135935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9E6C3-2D69-44D6-B6F3-42C7A6496A6E}"/>
              </a:ext>
            </a:extLst>
          </p:cNvPr>
          <p:cNvSpPr txBox="1"/>
          <p:nvPr/>
        </p:nvSpPr>
        <p:spPr>
          <a:xfrm>
            <a:off x="609600" y="928670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REG_A,0x00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REG_B,0x01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REG_B,0x02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value at 0x02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REG_B,0x03	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value at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0x03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</p:txBody>
      </p: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666431C8-6FE3-4C31-9789-030F62B67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2C8415-C3EE-4AC9-9AF0-AF141167D48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E9FEE-6794-43C5-833A-191FDE087361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58674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49128"/>
              </p:ext>
            </p:extLst>
          </p:nvPr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406E0B-0A03-4CC3-A669-781C30944965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5857-2BB2-4AF2-BB6E-206C08B2590F}"/>
              </a:ext>
            </a:extLst>
          </p:cNvPr>
          <p:cNvSpPr txBox="1"/>
          <p:nvPr/>
        </p:nvSpPr>
        <p:spPr>
          <a:xfrm>
            <a:off x="609600" y="42675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0x00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0x01 0x00 0x02 0x00 0x03 0x01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68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7F9A68D9-0373-4D8C-8651-3DDCA7D9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CFA8B93-E0DF-4F9A-9E26-441B73C23446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D08D4-B43F-4606-91D9-8D11D3BA1A31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5DFC5-7C8E-4C7E-921A-BE4B7DC29DC7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12B59F54-2595-4B2A-B1CA-B0EA9A5A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6A6B578-1999-4C3F-987B-BC1F80026E32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E3D-2488-495C-9D6A-6B3BFDD46917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600A0-99CE-4124-B62E-C4F407FEC501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C8E6EE82-7A21-4AB2-9D2C-9047A804D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5F4F76-F19C-484E-A566-2EE130739AAE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25DBA-881E-45EE-955F-FCBD0A47BA37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6BEDC-D2D7-4177-9444-4AE254E29FE1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50B001CC-CBCE-4583-BE46-944B548E7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D0C9ED1-30AB-4BD8-9B00-10730B1FEA35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7B5CC1-D0FA-461D-8507-9A7D8154D355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E55E8-2FE4-4DCF-BD83-B67B4B222B52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578E2DB2-C5D0-4452-AB22-E8056671E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EF9575-F448-4966-930B-8D439260D09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DEBD1-E83C-4F23-8BA2-FAF4F30AE9B9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15B5C-3CE6-4B58-B54A-AC94006BCD6F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0x07</a:t>
            </a:r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6AFF87A6-C527-40D4-8706-38CAA68C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5C5C09A-0099-4E7D-8288-7174CDAD000C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6CB46-1BBF-4AFF-AE05-65CD003FFD50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875C42-1A1E-4B67-B493-E6183F0ECB0D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0298531-A278-4D77-9D18-4B245C13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1D9C91A-AB36-4F3B-8ACE-74828FAB18AF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901604-7BD6-4BA8-874E-8F844C4AD1B9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7EAD3-95D6-4DDB-8008-4B105822747C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0x0A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C0F119A2-3227-40BF-AABC-BA9B635CC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1670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0x04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6748909-A47D-4555-A796-539B24ABD1EE}"/>
              </a:ext>
            </a:extLst>
          </p:cNvPr>
          <p:cNvSpPr txBox="1"/>
          <p:nvPr/>
        </p:nvSpPr>
        <p:spPr>
          <a:xfrm>
            <a:off x="5532153" y="6477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0B20C-C0F8-427F-BC6E-170F10152348}"/>
              </a:ext>
            </a:extLst>
          </p:cNvPr>
          <p:cNvSpPr txBox="1"/>
          <p:nvPr/>
        </p:nvSpPr>
        <p:spPr>
          <a:xfrm>
            <a:off x="8580154" y="645215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431B1-F745-4627-B5DC-CE4AAB0271DA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architectures are typically a hybrid of Stack and Register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Allows efficient use of both paradigms (Languages such as C/C++ take advantage of this using both a 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the Machine Code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/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406E0B-0A03-4CC3-A669-781C30944965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0x02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0x02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0x03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value at 0x03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5857-2BB2-4AF2-BB6E-206C08B2590F}"/>
              </a:ext>
            </a:extLst>
          </p:cNvPr>
          <p:cNvSpPr txBox="1"/>
          <p:nvPr/>
        </p:nvSpPr>
        <p:spPr>
          <a:xfrm>
            <a:off x="609600" y="42675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0x00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0x00</a:t>
            </a:r>
            <a:r>
              <a:rPr lang="en-GB" dirty="0">
                <a:solidFill>
                  <a:schemeClr val="bg1"/>
                </a:solidFill>
              </a:rPr>
              <a:t> 0x01 0x00 0x02 0x00 0x03 0x01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0x01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9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108807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10983</TotalTime>
  <Words>3244</Words>
  <Application>Microsoft Office PowerPoint</Application>
  <PresentationFormat>On-screen Show (4:3)</PresentationFormat>
  <Paragraphs>503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Stack Machine</vt:lpstr>
      <vt:lpstr>#. Virtual Machine</vt:lpstr>
      <vt:lpstr>#. LLVM (Low Level Virtual Machine)</vt:lpstr>
      <vt:lpstr>#. JavaScript under the hood 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666</cp:revision>
  <dcterms:created xsi:type="dcterms:W3CDTF">2006-08-16T00:00:00Z</dcterms:created>
  <dcterms:modified xsi:type="dcterms:W3CDTF">2020-01-28T18:07:00Z</dcterms:modified>
</cp:coreProperties>
</file>