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337" r:id="rId3"/>
    <p:sldId id="336" r:id="rId4"/>
    <p:sldId id="377" r:id="rId5"/>
    <p:sldId id="386" r:id="rId6"/>
    <p:sldId id="389" r:id="rId7"/>
    <p:sldId id="378" r:id="rId8"/>
    <p:sldId id="387" r:id="rId9"/>
    <p:sldId id="390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8" r:id="rId18"/>
    <p:sldId id="385" r:id="rId19"/>
    <p:sldId id="375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2A5C180-47AC-438E-ABCE-09E1E413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02969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17993B-DE8D-493C-AFB6-6238FC72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71102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10108</TotalTime>
  <Words>239</Words>
  <Application>Microsoft Office PowerPoint</Application>
  <PresentationFormat>On-screen Show (4:3)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</vt:lpstr>
      <vt:lpstr>#. How A CPU Works</vt:lpstr>
      <vt:lpstr>#. Register Machine</vt:lpstr>
      <vt:lpstr>#. Stack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lcarter</cp:lastModifiedBy>
  <cp:revision>563</cp:revision>
  <dcterms:created xsi:type="dcterms:W3CDTF">2006-08-16T00:00:00Z</dcterms:created>
  <dcterms:modified xsi:type="dcterms:W3CDTF">2020-01-27T13:28:11Z</dcterms:modified>
</cp:coreProperties>
</file>