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337" r:id="rId3"/>
    <p:sldId id="336" r:id="rId4"/>
    <p:sldId id="377" r:id="rId5"/>
    <p:sldId id="386" r:id="rId6"/>
    <p:sldId id="389" r:id="rId7"/>
    <p:sldId id="387" r:id="rId8"/>
    <p:sldId id="378" r:id="rId9"/>
    <p:sldId id="376" r:id="rId10"/>
    <p:sldId id="379" r:id="rId11"/>
    <p:sldId id="380" r:id="rId12"/>
    <p:sldId id="381" r:id="rId13"/>
    <p:sldId id="382" r:id="rId14"/>
    <p:sldId id="383" r:id="rId15"/>
    <p:sldId id="384" r:id="rId16"/>
    <p:sldId id="388" r:id="rId17"/>
    <p:sldId id="385" r:id="rId18"/>
    <p:sldId id="375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>
        <p:scale>
          <a:sx n="66" d="100"/>
          <a:sy n="66" d="100"/>
        </p:scale>
        <p:origin x="1302" y="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JIT Compiler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ASM.JS </a:t>
            </a:r>
          </a:p>
        </p:txBody>
      </p:sp>
    </p:spTree>
    <p:extLst>
      <p:ext uri="{BB962C8B-B14F-4D97-AF65-F5344CB8AC3E}">
        <p14:creationId xmlns:p14="http://schemas.microsoft.com/office/powerpoint/2010/main" val="35697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9002</TotalTime>
  <Words>227</Words>
  <Application>Microsoft Office PowerPoint</Application>
  <PresentationFormat>On-screen Show (4:3)</PresentationFormat>
  <Paragraphs>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C++ On The Web</vt:lpstr>
      <vt:lpstr>WebAssembly (WASM)</vt:lpstr>
      <vt:lpstr>1. Why WebAssembly?</vt:lpstr>
      <vt:lpstr>2. Similar works</vt:lpstr>
      <vt:lpstr>#. How A CPU Works</vt:lpstr>
      <vt:lpstr>#. How A CPU Works</vt:lpstr>
      <vt:lpstr>#. Stack Machine</vt:lpstr>
      <vt:lpstr>#. Register Machine</vt:lpstr>
      <vt:lpstr>#. Virtual Machine</vt:lpstr>
      <vt:lpstr>#. Machine Code</vt:lpstr>
      <vt:lpstr>#. LLVM (Low Level Virtual Machine)</vt:lpstr>
      <vt:lpstr>#. JIT Compiler</vt:lpstr>
      <vt:lpstr>#. JavaScript (Simplified)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557</cp:revision>
  <dcterms:created xsi:type="dcterms:W3CDTF">2006-08-16T00:00:00Z</dcterms:created>
  <dcterms:modified xsi:type="dcterms:W3CDTF">2020-01-24T23:09:20Z</dcterms:modified>
</cp:coreProperties>
</file>