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2" r:id="rId2"/>
    <p:sldId id="337" r:id="rId3"/>
    <p:sldId id="336" r:id="rId4"/>
    <p:sldId id="392" r:id="rId5"/>
    <p:sldId id="397" r:id="rId6"/>
    <p:sldId id="394" r:id="rId7"/>
    <p:sldId id="386" r:id="rId8"/>
    <p:sldId id="389" r:id="rId9"/>
    <p:sldId id="387" r:id="rId10"/>
    <p:sldId id="378" r:id="rId11"/>
    <p:sldId id="390" r:id="rId12"/>
    <p:sldId id="376" r:id="rId13"/>
    <p:sldId id="379" r:id="rId14"/>
    <p:sldId id="380" r:id="rId15"/>
    <p:sldId id="398" r:id="rId16"/>
    <p:sldId id="383" r:id="rId17"/>
    <p:sldId id="384" r:id="rId18"/>
    <p:sldId id="388" r:id="rId19"/>
    <p:sldId id="385" r:id="rId20"/>
    <p:sldId id="375" r:id="rId2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122" autoAdjust="0"/>
  </p:normalViewPr>
  <p:slideViewPr>
    <p:cSldViewPr>
      <p:cViewPr>
        <p:scale>
          <a:sx n="66" d="100"/>
          <a:sy n="66" d="100"/>
        </p:scale>
        <p:origin x="2214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52A5C180-47AC-438E-ABCE-09E1E4132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02969"/>
              </p:ext>
            </p:extLst>
          </p:nvPr>
        </p:nvGraphicFramePr>
        <p:xfrm>
          <a:off x="304800" y="1071545"/>
          <a:ext cx="8534400" cy="370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982919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356972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230106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124831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840736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96957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999102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012444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3004344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30153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09647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538285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0061276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6247356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4121702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6213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5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DCBE0-C301-4738-B027-2A8BA3AF572B}"/>
              </a:ext>
            </a:extLst>
          </p:cNvPr>
          <p:cNvSpPr txBox="1"/>
          <p:nvPr/>
        </p:nvSpPr>
        <p:spPr>
          <a:xfrm>
            <a:off x="1749868" y="3244334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Machine can simulate stack machines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130417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/ Byte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217993B-DE8D-493C-AFB6-6238FC72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71102"/>
              </p:ext>
            </p:extLst>
          </p:nvPr>
        </p:nvGraphicFramePr>
        <p:xfrm>
          <a:off x="304800" y="1071545"/>
          <a:ext cx="8534400" cy="370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982919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356972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230106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124831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840736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96957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999102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012444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3004344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30153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09647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538285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0061276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6247356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4121702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6213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5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0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10266</TotalTime>
  <Words>325</Words>
  <Application>Microsoft Office PowerPoint</Application>
  <PresentationFormat>On-screen Show (4:3)</PresentationFormat>
  <Paragraphs>87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Office Theme</vt:lpstr>
      <vt:lpstr>C++ On The Web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Stack Machine</vt:lpstr>
      <vt:lpstr>#. Register Machine</vt:lpstr>
      <vt:lpstr>#. Register Machine</vt:lpstr>
      <vt:lpstr>#. Virtual Machine</vt:lpstr>
      <vt:lpstr>#. Machine / Byte Code</vt:lpstr>
      <vt:lpstr>#. LLVM (Low Level Virtual Machine)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lcarter</cp:lastModifiedBy>
  <cp:revision>581</cp:revision>
  <dcterms:created xsi:type="dcterms:W3CDTF">2006-08-16T00:00:00Z</dcterms:created>
  <dcterms:modified xsi:type="dcterms:W3CDTF">2020-01-27T16:06:44Z</dcterms:modified>
</cp:coreProperties>
</file>