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2" r:id="rId2"/>
    <p:sldId id="337" r:id="rId3"/>
    <p:sldId id="336" r:id="rId4"/>
    <p:sldId id="377" r:id="rId5"/>
    <p:sldId id="386" r:id="rId6"/>
    <p:sldId id="387" r:id="rId7"/>
    <p:sldId id="378" r:id="rId8"/>
    <p:sldId id="376" r:id="rId9"/>
    <p:sldId id="379" r:id="rId10"/>
    <p:sldId id="380" r:id="rId11"/>
    <p:sldId id="381" r:id="rId12"/>
    <p:sldId id="382" r:id="rId13"/>
    <p:sldId id="383" r:id="rId14"/>
    <p:sldId id="384" r:id="rId15"/>
    <p:sldId id="388" r:id="rId16"/>
    <p:sldId id="385" r:id="rId17"/>
    <p:sldId id="375" r:id="rId1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4"/>
    <a:srgbClr val="9BBB5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122" autoAdjust="0"/>
  </p:normalViewPr>
  <p:slideViewPr>
    <p:cSldViewPr>
      <p:cViewPr varScale="1">
        <p:scale>
          <a:sx n="100" d="100"/>
          <a:sy n="100" d="100"/>
        </p:scale>
        <p:origin x="19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F0EBDE4-2F5D-44B8-A009-F3B6D6C08125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D71AAC9-F2E6-42BA-828B-CBF2EF7809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9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4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457200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iamcarter111/Lectur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erspective.finos.org/" TargetMode="External"/><Relationship Id="rId2" Type="http://schemas.openxmlformats.org/officeDocument/2006/relationships/hyperlink" Target="https://earth.google.com/web/@48.85829445,2.29433329,120a,909.58170927d,35y,232.56382891h,60t,0r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eb-preview.pspdfkit.com/standalone" TargetMode="External"/><Relationship Id="rId4" Type="http://schemas.openxmlformats.org/officeDocument/2006/relationships/hyperlink" Target="https://bl.ocks.org/ColinEberhardt/6ceb7ca74aabac9c8534d7120d31b382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py.sh/v86/?profile=windows98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ackgroun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533400"/>
            <a:ext cx="9144000" cy="5715000"/>
          </a:xfrm>
        </p:spPr>
      </p:pic>
      <p:sp>
        <p:nvSpPr>
          <p:cNvPr id="1026" name="AutoShape 2" descr="data:image/jpeg;base64,/9j/4AAQSkZJRgABAQAAAQABAAD/2wCEAAkGBhQSERQQEBIUFRUUFBcUFBUYFRUXFBUYFBQVFBQUFxUXHCYeFxklGhQUHy8gIycpLCwsFR4xNTAqNSYrLCkBCQoKDgwOGg8PGikkHyQqLCwyKSwpKSwsLCwuKSwsNSwsNCksLCwsLCwsLCwsLCwsLCwsKSwsLCksKSwsLCwsKf/AABEIAKgApgMBIgACEQEDEQH/xAAcAAABBAMBAAAAAAAAAAAAAAAAAwUGBwEECAL/xABFEAABAwIBCAcECAUBCQEAAAABAAIDBBEFBgcSITFBUWETInGBkaGxFDJCUiMzQ2KCksHRU2NyssKiJCU0NXOz4eLwFf/EABsBAAIDAQEBAAAAAAAAAAAAAAAFAwQGAgcB/8QAMREAAgICAAUDAgQFBQAAAAAAAAECAwQRBRIhMUEGE1EycSJhgaEUI5GxwUJSYvDx/9oADAMBAAIRAxEAPwC8UIQgAQhCABCxdeXygC5NgNZJ2IA9FCguUud2jpiWMcZ5Bq0Y/dB5v2Duuq6xfPXWy3EAZA3kNJ/5navJRysii5VhW2dl/Uv7SSMtcxvvPYO1wHqVy5W5UVkxvLUzO5aZA8BqTe57ztc495UTyEXo8Im+8v2OsG4nEdXSM/O390uJQd65H63E+JWxTYrPGbxzSsP3ZHD0KFkI6fB5fP7HWQcsrm7C862IQWvN0rR8MjQ7/VtU8yfz5wvs2siMR+dl3M7SNo81JG2LKVnD7q/Gy1bIWlheMRVDBJDI2Rp2FpB8eBW7dSlFprozKFhZQfAQhCABCEIAEIQgDCChQnOFnDZQR9HHZ9Q8dRm5o+d/LgN6+N6W2d11yskoxXUdMrMuKfD49KZ13n3I2++79hzKorKzOJVV7i1zjHFuiYSG2+8fiKYq6tlqZHTTvL3uNy4+nIckpBS31BUbbzV4PCkur7mqynW9T4U525PmG4NvIUjo8JCq7ch464VIikGThO1bjMmBwU1gwwcFtsw3ku+RleWTFECdkwOC1ZsmuF1ZBw7kkJcN5I5GfFlRZVlTgbhzTbLSEbQrUqsKHBMGI4MDfUuOsSwlXaRLCsZnpJBLTSOjdyOo8i06iFcuRGd+Op0YKvRimNgHfZvPI/CeRVRVmHlp5Jtlp7Keu9oW5vC4zW9fqdasffWlFSGbfOi6ItpK112Hqxynazg153t57ldUU1xe+1MIyUltGPvx50S5ZCyFhZXRACEIQAIKElUTtY0ucbBoJJ3AAXJQAyZbZUNoKR85sX20Y2/M87O4bVzVVVclRK6aZxc950nOO8/tyT1lzlY/EKp0lz0TSWxM3Bo+K3zHamunhS6+3wbDhPD9Lcu7PUMCe8Lo9hWgxifcLZchoFybAAbSSqKfMzXyrVNex7oKVP1LTLbw7IqfRBcWNNvdJJI5Gyz7O6OQxSCzgAdWwg7COX7K9GtpbaMnbnV2ycYS2KxQJcRrLF7UqKEpNs8GNJvgSy8SSgbSF90fObQ3VFOmatplIZXg7CCmmtUM4jLGseyHYpR3Uanp9ymeJb1GalusqjP8LNRjx9yGmMU8CtXNLl8TagqXXI+oed4H2ZPLcq5miWibscHtJDmm4I2gjWCrVNumIeJ8PU4vodZRvulVEMgcqxW0rZCfpG9SUcHjf2HapawpontbRg5wcJOL8HpCEL6cGFXOerKToaQUzD16glp4hjdbj36h4qxXFc550sX9oxKQA9WECJva3W7zJUVsuWJf4fT7tyXx1IxTRJxiYtenYtxoSSyW2eoYVKjEypzmsw3pqrTcLthGkeGkdTP1PcoOruzYYN0FE17hZ8x6Q8bHU0eHqpsSHNPfwL/UWUqMRxXeXQlwCiuWLdCSCT5tKM+GkPQ+KlaiWcaXRihd/OHm0pvZ9LPOsTbuil8mpFMlxIFHYcRT5gNMah/3G+8eJ3NVSD5uiH+RX7MXKQ6Ybhhl6zrhm7i79gnyCjYwWa0DuCVa0AWGxelcUUjN2XSse2QfKd+jVlosAYWG3PSfc+ngo5W1O1OGXNVo1x/6DAfzSFb+SGTHSgVNQLt2xsO/7zh6BVJpzm4o0uNZHGxY22f+kcoskamr1saGMPxvuAexu0+S325mSdb6rXyj1eblZckjWNJcQ1o2kkADvOxNkWV1I5/RtqoS7hpt9di7/h613KcuNZs9ut6X5Iq/HM0tTE0vhc2cDa0Atf3Akg+KryrgIJBBBBsQdRBG4hdU81VmeHJRoaK+IWNw2YAbQdTX9t7DvCitxlFc0C/gcbsukqcnrvs/zIVmsx/2auETjZk/0Z4B/wBmfHV3roOnkXKUhLHB7dRaQR2g3C6WyZxUVFPFMPtGNce0gX81Njz2tC7jOP7dvMvI/oXlpQrIjEa6YMjc87GguPYBf9FypLOZJXyu2ve5x7XOJ/VdK5bVGhQ1LuEMnm0j9VzRShU8p9DScBr5pSZvwtS4ScQSiTvuej1rUUOOAYUampigHxuAdyaNbj4AromGINaGgWDQABwA1AKrszuDXfLVOHujo2dp1vPhojvVqpxh18sN/J5z6ky/eyvbXaC1+oKCZ3pi2liI/jt/tcp2q9zzv/2SEW2zjXw6rlPd9DFPDNPLr38kDwqrfNIyGMXe82A/U8grvwbC208LYm67DrH5idpURzZ5HdBH7VM36WQdVp2xs/c71KsoMdjpKd9RKdTRqG9zj7rRzJUOPW4R5pdxlxrMWVf7NPZPX3Y5LKhWbDGZaqKomnddzqgkDcwaDLMHIW9VNFZjJSW0I7qZUzdcu6Kqx2lNVjvsw90Nj0/6Wt03eNwO9WmxgAAAsALAcLKCZIQ9Ji2JTn4HNiHdt8mqdTX0To7bG3bbUo6463L5Zczbeb26vEYr+r6lJZxsqn1VS+BriIIXaAaDqe8e853Gx1AclEejHAJ9jyKrnvcPZZLlziSQALlxN7kqZZL5pyHCSuIIGsRNN7n7zuHIJbKu22Zt6szA4fipKSb12XdskubRkooI+nJ1lxZpayGE9UG/fbkQl84wBwyq0v4ertuNHzsn9xaxtzZrWjsAA9Aqlzk5fMqGGipTpR3HSybnaJBDWcRcDXyTGclXXpvwYvFqszcvmrj3lv8AJdSraliuTM5X6VCGE/VSPZ2A2cP7iqgqgrHzJTdSpZwex3i0g+iqYsupoeP1fy9/DLhiKF4gdqQmRihjzgn/AHdUj+S/0XOFIul8qKfpKWaPaXQvaO0sNvNc0UvBUcs1Xp5rckOMaUA4JONTHNrk57TVCR4vHBZ7uBd8LfEX7kshBznpG4ysqONju2XhFq5G4P7NRwxWs7R0n/1O6zvVO8swbbSIFzbWQNZ3a17VU56MSu+np2uILQ6ZwG4+7Gf7/BPZSVUN/B5XRTPOyOXfWTb/AMlrBJVNGyQaMjGuFw6zgCLg3B1rUycnMlJA919J0TCSdpOiLlONl2uqKck4Sa8pnmyo/OPlT7XU9FGbwwEtbwe/Y93cdQ7+Knec3K32aDoInWmnBAttYzY5/qAqYaLBL8y7S5Ea/wBN8O55fxNi6Lt9y4sz0VqOR3zTu8mtH6FTsmyima+m0MOjv8Re/wDM428lIsTn0IZXn4Y3HwaSrdP4a19jPcRl7mZY/wDkyI5rjptrJt8lXJr4gWt6qb2Vb5lKy8E0ROsSB5/G23+KsgldVPcdnHEK3XkSi/8AvQ8k2UPykzoU1NeOP6eUfCw9QH7z9ncLqC5f5W1clRLSvJhiY8tDG3aZG7nOdtcCNdhqUPjj2Bo1nUABcnsCqXZXK+WKNDw308rYK6+WovwmPGUGV9TWm00lmX1RMu1nK+93emUhO9RktUxwGqkhcyMEC7tR6xsDo7bXt4ppcltjm3uZssKGNCDjj60unQ06lT7Ms3rVJ3dQf3FQCpKsrMxT2hnf80oA/C3/ANldxPqRm/UL/lP7lrxbEIhGpCaGD3oxVt1LmbGKHoKuaHZoSuA7L3b5ELp6dqo7O9g/R1TKlo6szdEn77P3FvAqtkx3HoO+C3Ku/T8kWpmlxDQLkkADeSTYDzXQmR+T4o6VkQ989aQ8Xnb3DZ3Kns1uHibEI9LWIw6Tvbqb5lX6FDh163IZeo82U3HHXZLbPEkgaC46gASe5c549izquplqHfaOswcGDUweHmVd+XmJdDh9Q+9iYyxvbJ1Bbxv3KgGjVZc5s9aiS+l8ZS57vjojpPBoOjp4o/ljY3waAtmaYNaXOIAAJJOwAbSqjwTO5JFE2KeDpS0AB7X6JIAsLgjamfKrODPWt6KwihO1jTdz/wCt28cgFM8qtR6MXR4BmWX8so6W+/gZcaxR1TUS1DzcvedHkwEhgHK1vFaRQAlIGXc1vFwHiQk7fPLbPRq6o49PJHtFHQuStL0dFTs4RM82g/qkMt59DD6p38l4/M2w9U8U8ei1rRuAHgLKM50H2wyo5hg8ZGA+S0D6R/Q8iq/mZCb8y/yVTkNlJ7FUtkdfo3DQk5Dc7uOvsV80tUyRgkjcHNcLhwNwe9c0BOmDZS1NJ/w8paCblh6zCf6TsSvHyvb6S7G74xwJ5bVtT1LXVfJfOKYFBUWE8TJLbLjWOw7QsYfk9TwfUwxs5hov47VULs6tfa2lD29F/wCVo1OX9fJtqnNB3Ma1voLq08qldRDDgHEGuRvS+OZ6J1nayjYynNEwgyylukPkY0h1zwuQAO9VI9enOJJc4lznG7nE3JPEk7UnK5L7rfdls2PC+Hrh9DhvbfVmlUuV05ssO6KhiuNb7yH8WseVvBU7Q0Jnnjhbte8N7r6z4XXRGFUoY1rW7GgAdgFgr2JHyZL1DfuSgvuPEDdSEpCEK+ZPRl7dSh+XuTvtdK+IDrjrxn7zdg79nepkVqVMS+NbWiSubhJSXg53yLyiNDVsnc0kC7JG77HU7vBt4K3DnfoNG4dKTb3eidfsvs81X+c7JUwy+1xD6OQ/SAfC87+w+t1EIZEtdk6Pwm1qwsbiqjbJtPWuhMctsu31+jGxhjhadKxIL3kbC62oAcFF1gLKoWWSse2a3Dw6sSv26l0BCEKMt6BbmCtvUwDjNGP9YWmlqGfQljf8r2u8HArqH1IhyFuqSXw/7HSzVEs6n/LJu2P/ALjVIH4xC1oc6aNosDcvaNR5kqt85WXcM8Jo6Z3SaTgZHj3AGm9gd5JG7gU+tmowezybh2PbZkwUYvo0VwhCFnz19AhCEAYJWtO9KyPXrCMJfVTthZvN3O+Vo2uU1UHJi/NyI1QbZL81eAlznVbxqF44/wDN36d6uCjiTRgmGNijZEwWaxoaO7f2qQwMT2uHJHR5Tl5DyLXYxdoQsoXZVBJyMSiwUAMmLYY2Vjo5G6TXghwO8FUTlTku+hmtrMTj9G//ABP3h5rouWJMWNYLHPG6OVoc1w1g+o4HmoralYhjw/PniWbXVeUc/RSXS106ZU5GS0bi5t3wnY4bW8njd2pjimSWypxfU9Lws+u+CcWbKF5a9ZuoBommZQsIQDMGMb1myzdYuvu2zmMIx7IyhYusFy+HW9HpeHvXh8q9Yfh0tTII4Wlx3n4Wji47lLCDkU8jKhVFtsShgfK9sUbS5zjYAf8A2xXDkZko2ljA1GR1jI7iflHIJPJHI5lK2/vSu95/+LeAUzpKVN6KORbfc844rxR5UuSH0/3FqSCy32NXmNlkorQiBCEIAEIQgDBCQliWwiyAGWtoQ4EEAg6iN1lXOUubFjiZKUiN23QP1Z7N7fRW2+Fac1HdcTgprTLGPk2Y8uat6OccQwqanOjPG5nO3VPY4aitds66FqsMDgWuAcDtBF1E8Uzb00msMMZ4sNh+U6lRnh/7TU4vqTXS1fqiqRMvXSKZVeapw+qn7nN/UFN0mbWqGx0R/ER6hVniTXgeV8fxZL69fcj3SLBlT+3NzVn+GPxfsFt0+a+Y+/MxvYC71svixZvwdT49ix/1oiTp1iMOeQ1gLidgaCT4BWRQZr4G65HSSHtDW+A1qV4bk/HENGKNrBvsNZ7TtKsQw35FGT6lglqtb/YrbA83MstnVJ6NvyD3zyO4KycHwCOBgjiYGtHDaeZO0p3goVvw0tlerqjDsZXLz7sp/jfT48CFNSWThHFZemRr2pSiFkIQgAQhCABCEIAEIQgAWC1YQgBN8KQfSIQgDXdQpN2H8kIQBj/87kvQw/khCAFW0KXZSckIQAu2FKAIQgDKEIQAIQhAAhCEAf/Z"/>
          <p:cNvSpPr>
            <a:spLocks noChangeAspect="1" noChangeArrowheads="1"/>
          </p:cNvSpPr>
          <p:nvPr/>
        </p:nvSpPr>
        <p:spPr bwMode="auto">
          <a:xfrm>
            <a:off x="63500" y="-774700"/>
            <a:ext cx="1581150" cy="1600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30" name="AutoShape 6" descr="data:image/jpeg;base64,/9j/4AAQSkZJRgABAQAAAQABAAD/2wCEAAkGBggGERUIEwgWCQkKGR8ODRgMDR0cGRAcHxwjIB8cHh4gJzIqHiUvJR4cKzssLzM1Njg4ISoyNTw2NTItLjQBCQoKBQUFDQUFDSkYEhgpKSkpKSkpKSkpKSkpKSkpKSkpKSkpKSkpKSkpKSkpKSkpKSkpKSkpKSkpKSkpKSkpKf/AABEIAEAAQAMBIgACEQEDEQH/xAAbAAEBAAIDAQAAAAAAAAAAAAAABgQHAQMFAv/EAC0QAAEDAwIEBAYDAAAAAAAAAAECAwQABRESIQYxQWEHE1FxFiIjMkKBFBWC/8QAFAEBAAAAAAAAAAAAAAAAAAAAAP/EABQRAQAAAAAAAAAAAAAAAAAAAAD/2gAMAwEAAhEDEQA/AN4UpSgUpWBfLmmzsLln8Bt70GcSE75x71zWu7VY+IOMW03V27m2xZI8xhDTepakH7VEk4Tkb4wdiMkHIHbDl3bg2Y3an5onxp4UthYTpJ0kBQKcnBGpO+d89OVBf0pSgUpQnG9B8OuoYGtSwhI5k1B8XcZWq5JVZ0IXLfcGQmM2Vr9PtSCSK8rii/u3911hU/8Aq7Pbsfy3E7rVqzpbaT+S1YPt32Fen4XXB2Wt9hq0t22zxwAnIUp9xxW+XXM4UrTuR01JGaDBsviBc+GYrcaTw3ILEVIZae8lSElIwlPmawNBxpGc7nJwOVZ9qiXTjKWi9vspjRIqSiM22vVoBwVErwNRJSnoAAB3JsOI5sa3RH5TqA5HabUVpOPqbY0YPPPLHevF8NYb8KC2hatS8Dn2FBVUpSgUpSg1xx9YrNZz/aiJ5twX8rICckk7AD1JPIVX8I2H4diNwiQqQfqyVD83FbqPcZ2HYCpt1HxFekMKGqNa0mUR0KgQlsH9kqHdFXtBB+IdwE55iwBzQ0MTJpJwAkHDaT7qBV/getVlllwpLSUtOhxtsadq1Vdrc+0+9dbkkxmZbhMeMw6FPTtOyEfIfkbCQnJz6k4yM1vhjZJNuaXJW0IyZKitDaPtaClZCU56DkKC3pSlApSlBE3ux3q1Sze4WlbjqfLeQ6klK05zggEEEEbHpk8+Vda7lx1dfpJjM2xCtipLZWtPcFR0j9pNXVKCRsfADERf8+Q8qfPXutbyyontk9Ow2HSq1KQnYDAHLFc0oFKUoP/Z"/>
          <p:cNvSpPr>
            <a:spLocks noChangeAspect="1" noChangeArrowheads="1"/>
          </p:cNvSpPr>
          <p:nvPr/>
        </p:nvSpPr>
        <p:spPr bwMode="auto">
          <a:xfrm>
            <a:off x="63500" y="-301625"/>
            <a:ext cx="60960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511156"/>
          </a:xfrm>
        </p:spPr>
        <p:txBody>
          <a:bodyPr>
            <a:noAutofit/>
          </a:bodyPr>
          <a:lstStyle/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C++ On The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EFD8C-9187-4AA8-AC82-EA3FAF8E1FE1}"/>
              </a:ext>
            </a:extLst>
          </p:cNvPr>
          <p:cNvSpPr txBox="1"/>
          <p:nvPr/>
        </p:nvSpPr>
        <p:spPr>
          <a:xfrm>
            <a:off x="0" y="5850493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https://github.com/liamcarter111/Lectures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LLVM (Low Level Virtual Machine)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5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JIT Compiler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861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(Simplified)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42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Performance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Limitations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59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Real world examples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AA64BF-AFBE-4DB8-9326-7742FF5AE898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hlinkClick r:id="rId2"/>
              </a:rPr>
              <a:t>Google Earth </a:t>
            </a: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/>
              </a:rPr>
              <a:t>Perspective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/>
              </a:rPr>
              <a:t>D3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5"/>
              </a:rPr>
              <a:t>PSPDFKit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76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Do we still need JavaScript?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1BAC8-2BD3-4F83-BF12-F314B43EB4B8}"/>
              </a:ext>
            </a:extLst>
          </p:cNvPr>
          <p:cNvSpPr txBox="1"/>
          <p:nvPr/>
        </p:nvSpPr>
        <p:spPr>
          <a:xfrm>
            <a:off x="2616144" y="2105561"/>
            <a:ext cx="391171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>
                <a:solidFill>
                  <a:schemeClr val="bg1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187455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00B82A-5E19-49EE-8045-59CDFBFE5B5F}"/>
              </a:ext>
            </a:extLst>
          </p:cNvPr>
          <p:cNvSpPr txBox="1">
            <a:spLocks/>
          </p:cNvSpPr>
          <p:nvPr/>
        </p:nvSpPr>
        <p:spPr>
          <a:xfrm>
            <a:off x="0" y="3192860"/>
            <a:ext cx="9144000" cy="472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THANK YOU!</a:t>
            </a: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289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4419600" cy="624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</a:rPr>
              <a:t>“WebAssembly is a new type of code that can be run in modern web browsers — it is a low-level assembly-like language with a compact binary format that runs with near-native performance and provides languages such as C/C++ and Rust with a compilation target so that they can run on the web. It is also designed to run alongside JavaScript, allowing both to work together.” (MDN, 2019)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A76364-F780-4BFF-BAB2-C1E2E429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WebAssembly (WASM)</a:t>
            </a:r>
          </a:p>
        </p:txBody>
      </p:sp>
    </p:spTree>
    <p:extLst>
      <p:ext uri="{BB962C8B-B14F-4D97-AF65-F5344CB8AC3E}">
        <p14:creationId xmlns:p14="http://schemas.microsoft.com/office/powerpoint/2010/main" val="29736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1. Why WebAssembly?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381000" y="1296950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B0CA6C1-7015-47FE-9E17-B843C529B32E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Small binary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Parsing/JIT overhead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Highly optimized STL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Existing codebases </a:t>
            </a:r>
          </a:p>
          <a:p>
            <a:r>
              <a:rPr lang="en-US" sz="1800" dirty="0">
                <a:solidFill>
                  <a:schemeClr val="bg1"/>
                </a:solidFill>
              </a:rPr>
              <a:t>	(Image Processing, Encoding/Decoding, Compression)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Type-safety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Full control of assigned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Complex memory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59189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2. Similar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4F2B37-52FE-4867-BF63-ADA7ADA4AA41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X86 Emulators </a:t>
            </a:r>
            <a:r>
              <a:rPr lang="en-GB" sz="1200" dirty="0">
                <a:hlinkClick r:id="rId2"/>
              </a:rPr>
              <a:t>https://copy.sh/v86/?profile=windows98</a:t>
            </a:r>
            <a:endParaRPr lang="en-US" sz="1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ASM.JS </a:t>
            </a:r>
          </a:p>
        </p:txBody>
      </p:sp>
    </p:spTree>
    <p:extLst>
      <p:ext uri="{BB962C8B-B14F-4D97-AF65-F5344CB8AC3E}">
        <p14:creationId xmlns:p14="http://schemas.microsoft.com/office/powerpoint/2010/main" val="356971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 (Simplified)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-609600" y="-1989898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08B56E-95E8-4764-9529-81815123C0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295400"/>
            <a:ext cx="1066800" cy="1066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703F1-63F4-4927-AACA-A758978816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14527"/>
            <a:ext cx="1752295" cy="17522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48ABF9-B353-4030-8303-A930BF3ECE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32" y="3447403"/>
            <a:ext cx="1085850" cy="1085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0FADD9-F8CD-49BF-8D71-1081D3977F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07" y="1981200"/>
            <a:ext cx="1085850" cy="108585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FDF2EAE-4A91-40FA-9FA8-586DCF7C82C2}"/>
              </a:ext>
            </a:extLst>
          </p:cNvPr>
          <p:cNvGrpSpPr/>
          <p:nvPr/>
        </p:nvGrpSpPr>
        <p:grpSpPr>
          <a:xfrm>
            <a:off x="3797733" y="3238888"/>
            <a:ext cx="1853334" cy="1853334"/>
            <a:chOff x="5861807" y="1204191"/>
            <a:chExt cx="1853334" cy="185333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4D15F6C-D14A-4220-AE8C-A9F2667F3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861807" y="1204191"/>
              <a:ext cx="1853334" cy="185333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696219-7ADF-46F1-9F77-6D2E3093F972}"/>
                </a:ext>
              </a:extLst>
            </p:cNvPr>
            <p:cNvSpPr txBox="1"/>
            <p:nvPr/>
          </p:nvSpPr>
          <p:spPr>
            <a:xfrm>
              <a:off x="6493834" y="194619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98D4"/>
                  </a:solidFill>
                </a:rPr>
                <a:t>BUS</a:t>
              </a:r>
            </a:p>
          </p:txBody>
        </p:sp>
      </p:grp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FA221959-7E70-43AD-A906-68BED77D3A72}"/>
              </a:ext>
            </a:extLst>
          </p:cNvPr>
          <p:cNvSpPr/>
          <p:nvPr/>
        </p:nvSpPr>
        <p:spPr>
          <a:xfrm>
            <a:off x="2689058" y="3968013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DD35B875-67FF-4F87-895B-870CBE5314AB}"/>
              </a:ext>
            </a:extLst>
          </p:cNvPr>
          <p:cNvSpPr/>
          <p:nvPr/>
        </p:nvSpPr>
        <p:spPr>
          <a:xfrm>
            <a:off x="5785002" y="3936955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0BB72AB-887E-4D71-B783-45646CB17D99}"/>
              </a:ext>
            </a:extLst>
          </p:cNvPr>
          <p:cNvSpPr/>
          <p:nvPr/>
        </p:nvSpPr>
        <p:spPr>
          <a:xfrm rot="16200000">
            <a:off x="4267136" y="2553024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4F782-1E43-4318-BA03-CAFDA52631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283" y="4913606"/>
            <a:ext cx="1306317" cy="130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5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0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0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Virtual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4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Machine Code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859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8991</TotalTime>
  <Words>224</Words>
  <Application>Microsoft Office PowerPoint</Application>
  <PresentationFormat>On-screen Show (4:3)</PresentationFormat>
  <Paragraphs>44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C++ On The Web</vt:lpstr>
      <vt:lpstr>WebAssembly (WASM)</vt:lpstr>
      <vt:lpstr>1. Why WebAssembly?</vt:lpstr>
      <vt:lpstr>2. Similar works</vt:lpstr>
      <vt:lpstr>#. How A CPU Works (Simplified)</vt:lpstr>
      <vt:lpstr>#. Stack Machine</vt:lpstr>
      <vt:lpstr>#. Register Machine</vt:lpstr>
      <vt:lpstr>#. Virtual Machine</vt:lpstr>
      <vt:lpstr>#. Machine Code</vt:lpstr>
      <vt:lpstr>#. LLVM (Low Level Virtual Machine)</vt:lpstr>
      <vt:lpstr>#. JIT Compiler</vt:lpstr>
      <vt:lpstr>#. JavaScript (Simplified)</vt:lpstr>
      <vt:lpstr>#. Performance</vt:lpstr>
      <vt:lpstr>#. Limitations</vt:lpstr>
      <vt:lpstr>#. Real world examples</vt:lpstr>
      <vt:lpstr>#. Do we still need JavaScript?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lcarter</dc:creator>
  <cp:lastModifiedBy>lcarter</cp:lastModifiedBy>
  <cp:revision>553</cp:revision>
  <dcterms:created xsi:type="dcterms:W3CDTF">2006-08-16T00:00:00Z</dcterms:created>
  <dcterms:modified xsi:type="dcterms:W3CDTF">2020-01-24T19:18:39Z</dcterms:modified>
</cp:coreProperties>
</file>