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4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05" r:id="rId19"/>
    <p:sldId id="402" r:id="rId20"/>
    <p:sldId id="416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06" r:id="rId29"/>
    <p:sldId id="408" r:id="rId30"/>
    <p:sldId id="407" r:id="rId31"/>
    <p:sldId id="403" r:id="rId32"/>
    <p:sldId id="390" r:id="rId33"/>
    <p:sldId id="376" r:id="rId34"/>
    <p:sldId id="379" r:id="rId35"/>
    <p:sldId id="380" r:id="rId36"/>
    <p:sldId id="398" r:id="rId37"/>
    <p:sldId id="383" r:id="rId38"/>
    <p:sldId id="384" r:id="rId39"/>
    <p:sldId id="388" r:id="rId40"/>
    <p:sldId id="385" r:id="rId41"/>
    <p:sldId id="375" r:id="rId4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3548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457200" y="5187649"/>
            <a:ext cx="2347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0x1, 0x1, 0x2 </a:t>
            </a:r>
          </a:p>
          <a:p>
            <a:r>
              <a:rPr lang="en-GB" dirty="0">
                <a:solidFill>
                  <a:schemeClr val="bg1"/>
                </a:solidFill>
              </a:rPr>
              <a:t>0x1, 0x2, 0x2, 0x1, 0x3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34927"/>
              </p:ext>
            </p:extLst>
          </p:nvPr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AA5F1D-E6BF-461C-B0B4-DB2F70E6EF25}"/>
              </a:ext>
            </a:extLst>
          </p:cNvPr>
          <p:cNvSpPr txBox="1"/>
          <p:nvPr/>
        </p:nvSpPr>
        <p:spPr>
          <a:xfrm>
            <a:off x="457200" y="518764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0x0, 0x1, 0x0, 0x2</a:t>
            </a:r>
          </a:p>
          <a:p>
            <a:r>
              <a:rPr lang="en-GB" dirty="0">
                <a:solidFill>
                  <a:schemeClr val="bg1"/>
                </a:solidFill>
              </a:rPr>
              <a:t>0x1, 0x1, 0x1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 is typically a hybrid of these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2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/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Branching:</a:t>
            </a:r>
          </a:p>
          <a:p>
            <a:r>
              <a:rPr lang="en-GB" dirty="0">
                <a:solidFill>
                  <a:schemeClr val="bg1"/>
                </a:solidFill>
              </a:rPr>
              <a:t>	COUNT_TO_TEN:</a:t>
            </a:r>
          </a:p>
          <a:p>
            <a:r>
              <a:rPr lang="en-GB" dirty="0">
                <a:solidFill>
                  <a:schemeClr val="bg1"/>
                </a:solidFill>
              </a:rPr>
              <a:t>		push REG_SP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	pop REG_SP</a:t>
            </a:r>
          </a:p>
          <a:p>
            <a:r>
              <a:rPr lang="en-GB" dirty="0">
                <a:solidFill>
                  <a:schemeClr val="bg1"/>
                </a:solidFill>
              </a:rPr>
              <a:t>		ret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</p:txBody>
      </p:sp>
    </p:spTree>
    <p:extLst>
      <p:ext uri="{BB962C8B-B14F-4D97-AF65-F5344CB8AC3E}">
        <p14:creationId xmlns:p14="http://schemas.microsoft.com/office/powerpoint/2010/main" val="899030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10708</TotalTime>
  <Words>2849</Words>
  <Application>Microsoft Office PowerPoint</Application>
  <PresentationFormat>On-screen Show (4:3)</PresentationFormat>
  <Paragraphs>510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Stack Machine</vt:lpstr>
      <vt:lpstr>#. Stack Machine</vt:lpstr>
      <vt:lpstr>#. Register / Stack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645</cp:revision>
  <dcterms:created xsi:type="dcterms:W3CDTF">2006-08-16T00:00:00Z</dcterms:created>
  <dcterms:modified xsi:type="dcterms:W3CDTF">2020-01-28T03:52:19Z</dcterms:modified>
</cp:coreProperties>
</file>