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2" r:id="rId2"/>
    <p:sldId id="337" r:id="rId3"/>
    <p:sldId id="432" r:id="rId4"/>
    <p:sldId id="433" r:id="rId5"/>
    <p:sldId id="430" r:id="rId6"/>
    <p:sldId id="336" r:id="rId7"/>
    <p:sldId id="392" r:id="rId8"/>
    <p:sldId id="397" r:id="rId9"/>
    <p:sldId id="394" r:id="rId10"/>
    <p:sldId id="386" r:id="rId11"/>
    <p:sldId id="389" r:id="rId12"/>
    <p:sldId id="378" r:id="rId13"/>
    <p:sldId id="426" r:id="rId14"/>
    <p:sldId id="404" r:id="rId15"/>
    <p:sldId id="409" r:id="rId16"/>
    <p:sldId id="428" r:id="rId17"/>
    <p:sldId id="410" r:id="rId18"/>
    <p:sldId id="411" r:id="rId19"/>
    <p:sldId id="412" r:id="rId20"/>
    <p:sldId id="413" r:id="rId21"/>
    <p:sldId id="414" r:id="rId22"/>
    <p:sldId id="415" r:id="rId23"/>
    <p:sldId id="405" r:id="rId24"/>
    <p:sldId id="402" r:id="rId25"/>
    <p:sldId id="427" r:id="rId26"/>
    <p:sldId id="416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06" r:id="rId35"/>
    <p:sldId id="376" r:id="rId36"/>
    <p:sldId id="429" r:id="rId37"/>
    <p:sldId id="435" r:id="rId38"/>
    <p:sldId id="380" r:id="rId39"/>
    <p:sldId id="425" r:id="rId40"/>
    <p:sldId id="398" r:id="rId41"/>
    <p:sldId id="383" r:id="rId42"/>
    <p:sldId id="384" r:id="rId43"/>
    <p:sldId id="388" r:id="rId44"/>
    <p:sldId id="385" r:id="rId45"/>
    <p:sldId id="375" r:id="rId4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99" d="100"/>
          <a:sy n="99" d="100"/>
        </p:scale>
        <p:origin x="3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0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github.io/spec/core/appendix/index-instruc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6388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Liam Carter</a:t>
            </a:r>
          </a:p>
          <a:p>
            <a:r>
              <a:rPr lang="en-GB" dirty="0">
                <a:solidFill>
                  <a:schemeClr val="bg1"/>
                </a:solidFill>
              </a:rPr>
              <a:t>Senior Software Engineer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FFB6B-E91C-471A-AD51-1E13E4B6B74B}"/>
              </a:ext>
            </a:extLst>
          </p:cNvPr>
          <p:cNvSpPr/>
          <p:nvPr/>
        </p:nvSpPr>
        <p:spPr>
          <a:xfrm>
            <a:off x="4820810" y="6391324"/>
            <a:ext cx="430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313F-6744-4E79-8B9B-55FA78254B5C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272332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391AED4-70A3-4D53-AEEA-BBFF6DFE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44317"/>
              </p:ext>
            </p:extLst>
          </p:nvPr>
        </p:nvGraphicFramePr>
        <p:xfrm>
          <a:off x="4695463" y="5187649"/>
          <a:ext cx="4273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REG_A,REG_B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09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F2932F-D1D3-45E5-B80D-B3227E6C63DF}"/>
              </a:ext>
            </a:extLst>
          </p:cNvPr>
          <p:cNvSpPr txBox="1"/>
          <p:nvPr/>
        </p:nvSpPr>
        <p:spPr>
          <a:xfrm>
            <a:off x="609600" y="4267527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0x00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0x01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0x02 0x01 0x02 </a:t>
            </a:r>
            <a:r>
              <a:rPr lang="en-GB" dirty="0" err="1">
                <a:solidFill>
                  <a:schemeClr val="bg1"/>
                </a:solidFill>
              </a:rPr>
              <a:t>0x02</a:t>
            </a:r>
            <a:r>
              <a:rPr lang="en-GB" dirty="0">
                <a:solidFill>
                  <a:schemeClr val="bg1"/>
                </a:solidFill>
              </a:rPr>
              <a:t> 0x01 0x03 0x02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1155C-82FA-4EC4-8937-15583CE9E21D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0xFF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01242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FA6E0-0CA2-47B3-9E7A-474E068D67EC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1FA6E0-0CA2-47B3-9E7A-474E068D67EC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2AE1479-ECC1-4D08-851E-C70109E3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B4E8BA-EC4B-428F-8597-AD5E15562AC7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DFFD2-8024-4104-8D44-B35F8A18C189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4246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BE8100-AC0B-45AA-8ADF-FA594256CD87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72DEFE9A-4F68-4B24-A272-2A50A83D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3239BE0-4ECE-45AB-9A64-228FB01832CF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237220-EAD1-4ACF-BBC8-CB24CDE89DC7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1C5FC-2A65-46A0-981E-AD7F488FBC55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325C9DB6-5B1A-42D3-976F-0B4AA8C1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EBE1BA7-3B00-40CF-A275-BEF36E6BEFE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6BCF0-9118-478B-B4B3-3E4F7A8BB86B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6E717B-BE26-4E64-BB49-81E929CD5556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98A9156-16AA-40EA-A713-3F9D05CC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8DA81D-2968-48D1-AC17-5320E5AA05C5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17D09B-44BE-41C8-8917-4BCB7C477FFB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58674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CAA93-CEE9-4CB5-91E1-4E3C59AE2C22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FCADB313-A7EE-459B-9E34-2D6FCBFF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B30CDAA-39A7-406B-BB45-57D5176132FD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CA0C5-B807-4CF7-8AFD-46605C83A752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A6364-7808-45FB-9B3A-198AF7E0D6FF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EC33BE0-4478-474B-9F35-D401D6AB4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D0E1BE-3D29-4092-9FA6-11AD3C95B30A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1E328C-E0B6-463D-B617-A42C86135935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9E6C3-2D69-44D6-B6F3-42C7A6496A6E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666431C8-6FE3-4C31-9789-030F62B67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2C8415-C3EE-4AC9-9AF0-AF141167D48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E9FEE-6794-43C5-833A-191FDE087361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49128"/>
              </p:ext>
            </p:extLst>
          </p:nvPr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406E0B-0A03-4CC3-A669-781C30944965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5857-2BB2-4AF2-BB6E-206C08B2590F}"/>
              </a:ext>
            </a:extLst>
          </p:cNvPr>
          <p:cNvSpPr txBox="1"/>
          <p:nvPr/>
        </p:nvSpPr>
        <p:spPr>
          <a:xfrm>
            <a:off x="609600" y="426752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0x00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0x01 0x00 0x02 0x00 0x03 0x01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686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7F9A68D9-0373-4D8C-8651-3DDCA7D9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CFA8B93-E0DF-4F9A-9E26-441B73C23446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D08D4-B43F-4606-91D9-8D11D3BA1A31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5DFC5-7C8E-4C7E-921A-BE4B7DC29DC7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12B59F54-2595-4B2A-B1CA-B0EA9A5AB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A6B578-1999-4C3F-987B-BC1F80026E32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ADE3D-2488-495C-9D6A-6B3BFDD46917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600A0-99CE-4124-B62E-C4F407FEC501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C8E6EE82-7A21-4AB2-9D2C-9047A804D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5F4F76-F19C-484E-A566-2EE130739AAE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25DBA-881E-45EE-955F-FCBD0A47BA37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F6BEDC-D2D7-4177-9444-4AE254E29FE1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50B001CC-CBCE-4583-BE46-944B548E7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D0C9ED1-30AB-4BD8-9B00-10730B1FEA35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7B5CC1-D0FA-461D-8507-9A7D8154D355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E55E8-2FE4-4DCF-BD83-B67B4B222B52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58674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3D55E-1B07-447A-8C3F-42C860E11620}"/>
              </a:ext>
            </a:extLst>
          </p:cNvPr>
          <p:cNvSpPr/>
          <p:nvPr/>
        </p:nvSpPr>
        <p:spPr>
          <a:xfrm>
            <a:off x="3276600" y="1981200"/>
            <a:ext cx="7239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Filename: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add.wasm</a:t>
            </a:r>
            <a:endParaRPr lang="pt-BR" sz="1400" dirty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Offset(h) 00   02   04   06   08   0A   0C   0E</a:t>
            </a:r>
          </a:p>
          <a:p>
            <a:r>
              <a:rPr lang="pt-B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00000000  </a:t>
            </a:r>
            <a:r>
              <a:rPr lang="pt-BR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0061 736D 0100 0000 010A 0260 0000 6002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00000010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7F7F 017F 0303 0200 0104 0501 7001 0101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00000020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0503 0100 0206 2B07 7F01 4180 8804 0B7F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00000030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0041 8008 0B7F 0041 8008 0B7F 0041 8008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00000040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0B7F 0041 8088 040B 7F00 4100 0B7F 0041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00000050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010B 077D 0906 6D65 6D6F 7279 0200 115F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00000060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5F77 6173 6D5F 6361 6C6C 5F63 746F 7273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00000070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0000 0361 6464 0001 0C5F 5F64 736F 5F68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00000080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616E 646C 6503 010A 5F5F 6461 7461 5F65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00000090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6E64 0302 0D5F 5F67 6C6F 6261 6C5F 6261</a:t>
            </a:r>
          </a:p>
          <a:p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000000A0  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7365 0303 0B5F 5F68 6561 705F 6261 7365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000000B0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0304 0D5F 5F6D 656D 6F72 795F 6261 7365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000000C0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0305 0C5F 5F74 6162 6C65 5F62 6173 6503</a:t>
            </a:r>
          </a:p>
          <a:p>
            <a:r>
              <a:rPr lang="pt-B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000000D0  </a:t>
            </a:r>
            <a:r>
              <a:rPr lang="pt-BR" sz="1400" dirty="0">
                <a:solidFill>
                  <a:srgbClr val="FFFFFF"/>
                </a:solidFill>
                <a:latin typeface="Courier New" panose="02070309020205020404" pitchFamily="49" charset="0"/>
              </a:rPr>
              <a:t>060A 0C02 0200 0B07 0020 0120 006A 0B00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000000E0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2004 6E61 6D65 0119 0200 115F 5F77 6173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000000F0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6D5F 6361 6C6C 5F63 746F 7273 0103 6164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00000100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6400 2609 7072 6F64 7563 6572 7301 0C70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00000110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726F 6365 7373 6564 2D62 7901 0563 6C61</a:t>
            </a:r>
          </a:p>
          <a:p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</a:rPr>
              <a:t>00000120  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6E67 0631 302E </a:t>
            </a:r>
            <a:r>
              <a:rPr lang="en-GB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302E</a:t>
            </a:r>
            <a:r>
              <a:rPr lang="en-GB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BD6E9-F7FB-461A-AC44-BE6B5AF6113C}"/>
              </a:ext>
            </a:extLst>
          </p:cNvPr>
          <p:cNvSpPr/>
          <p:nvPr/>
        </p:nvSpPr>
        <p:spPr>
          <a:xfrm>
            <a:off x="438665" y="92867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Filename: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add.c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 + b;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0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578E2DB2-C5D0-4452-AB22-E8056671E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0EF9575-F448-4966-930B-8D439260D09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DEBD1-E83C-4F23-8BA2-FAF4F30AE9B9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15B5C-3CE6-4B58-B54A-AC94006BCD6F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0x07</a:t>
            </a:r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6AFF87A6-C527-40D4-8706-38CAA68C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5C5C09A-0099-4E7D-8288-7174CDAD000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6CB46-1BBF-4AFF-AE05-65CD003FFD50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75C42-1A1E-4B67-B493-E6183F0ECB0D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0298531-A278-4D77-9D18-4B245C13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1D9C91A-AB36-4F3B-8ACE-74828FAB18AF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901604-7BD6-4BA8-874E-8F844C4AD1B9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17EAD3-95D6-4DDB-8008-4B105822747C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C0F119A2-3227-40BF-AABC-BA9B635CC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6748909-A47D-4555-A796-539B24ABD1EE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0B20C-C0F8-427F-BC6E-170F10152348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431B1-F745-4627-B5DC-CE4AAB0271DA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architectures are typically a hybrid of Stack and Register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Allows efficient use of both paradigms (Languages such as C/C++ take advantage of this using both a stack and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Simplifies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the Machine Code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D0D52-8986-43F2-AD0C-BF3AA55EE80D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Emulate a physical or theoretical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Abstraction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/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406E0B-0A03-4CC3-A669-781C30944965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5857-2BB2-4AF2-BB6E-206C08B2590F}"/>
              </a:ext>
            </a:extLst>
          </p:cNvPr>
          <p:cNvSpPr txBox="1"/>
          <p:nvPr/>
        </p:nvSpPr>
        <p:spPr>
          <a:xfrm>
            <a:off x="609600" y="426752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0x00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0x01 0x00 0x02 0x00 0x03 0x01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92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 VM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27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08807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58674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822F1-7185-4122-B52F-432ECE63D1E2}"/>
              </a:ext>
            </a:extLst>
          </p:cNvPr>
          <p:cNvSpPr/>
          <p:nvPr/>
        </p:nvSpPr>
        <p:spPr>
          <a:xfrm>
            <a:off x="438665" y="254887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;; Filename: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add.wat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44747"/>
                </a:solidFill>
                <a:latin typeface="Consolas" panose="020B0609020204030204" pitchFamily="49" charset="0"/>
              </a:rPr>
              <a:t>anyfunc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"memory"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"add"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(; 0 ;)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.add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(</a:t>
            </a:r>
            <a:r>
              <a:rPr lang="en-US" dirty="0" err="1">
                <a:solidFill>
                  <a:srgbClr val="F44747"/>
                </a:solidFill>
                <a:latin typeface="Consolas" panose="020B0609020204030204" pitchFamily="49" charset="0"/>
              </a:rPr>
              <a:t>get_local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(</a:t>
            </a:r>
            <a:r>
              <a:rPr lang="en-US" dirty="0" err="1">
                <a:solidFill>
                  <a:srgbClr val="F44747"/>
                </a:solidFill>
                <a:latin typeface="Consolas" panose="020B0609020204030204" pitchFamily="49" charset="0"/>
              </a:rPr>
              <a:t>get_local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57590-9030-4BDE-9AC4-20A4C9C3575E}"/>
              </a:ext>
            </a:extLst>
          </p:cNvPr>
          <p:cNvSpPr/>
          <p:nvPr/>
        </p:nvSpPr>
        <p:spPr>
          <a:xfrm>
            <a:off x="438665" y="92867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Filename: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add.c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 + b;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90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58674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A4E456-B8FF-4F92-9895-4B6A8B7526C2}"/>
              </a:ext>
            </a:extLst>
          </p:cNvPr>
          <p:cNvSpPr txBox="1">
            <a:spLocks/>
          </p:cNvSpPr>
          <p:nvPr/>
        </p:nvSpPr>
        <p:spPr>
          <a:xfrm>
            <a:off x="304800" y="1066801"/>
            <a:ext cx="83820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Types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i32	32-bit integer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i64	64-bit integer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f32	32-bit single precision float (IEEE 754-2019)</a:t>
            </a:r>
          </a:p>
          <a:p>
            <a:r>
              <a:rPr lang="en-GB" sz="1800" dirty="0">
                <a:solidFill>
                  <a:schemeClr val="bg1"/>
                </a:solidFill>
              </a:rPr>
              <a:t>f64	64-bit double precision float (IEEE 754-2019)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Instructions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https://webassembly.github.io/spec/core/appendix/index-instructions.html</a:t>
            </a: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7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11161</TotalTime>
  <Words>3658</Words>
  <Application>Microsoft Office PowerPoint</Application>
  <PresentationFormat>On-screen Show (4:3)</PresentationFormat>
  <Paragraphs>576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Office Theme</vt:lpstr>
      <vt:lpstr>C++ On The Web</vt:lpstr>
      <vt:lpstr>WebAssembly (WASM)</vt:lpstr>
      <vt:lpstr>WebAssembly (WASM)</vt:lpstr>
      <vt:lpstr>WebAssembly (WASM)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Virtual Machine</vt:lpstr>
      <vt:lpstr>#. Stack Machine</vt:lpstr>
      <vt:lpstr>#. Stack Machine VM</vt:lpstr>
      <vt:lpstr>#. LLVM (Low Level Virtual Machine)</vt:lpstr>
      <vt:lpstr>#. JavaScript under the hood 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684</cp:revision>
  <dcterms:created xsi:type="dcterms:W3CDTF">2006-08-16T00:00:00Z</dcterms:created>
  <dcterms:modified xsi:type="dcterms:W3CDTF">2020-01-28T21:04:36Z</dcterms:modified>
</cp:coreProperties>
</file>