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337" r:id="rId3"/>
    <p:sldId id="336" r:id="rId4"/>
    <p:sldId id="377" r:id="rId5"/>
    <p:sldId id="386" r:id="rId6"/>
    <p:sldId id="387" r:id="rId7"/>
    <p:sldId id="378" r:id="rId8"/>
    <p:sldId id="376" r:id="rId9"/>
    <p:sldId id="379" r:id="rId10"/>
    <p:sldId id="380" r:id="rId11"/>
    <p:sldId id="381" r:id="rId12"/>
    <p:sldId id="382" r:id="rId13"/>
    <p:sldId id="383" r:id="rId14"/>
    <p:sldId id="384" r:id="rId15"/>
    <p:sldId id="388" r:id="rId16"/>
    <p:sldId id="385" r:id="rId17"/>
    <p:sldId id="375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3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ASM.JS </a:t>
            </a: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-609600" y="-1989898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8992</TotalTime>
  <Words>213</Words>
  <Application>Microsoft Office PowerPoint</Application>
  <PresentationFormat>On-screen Show (4:3)</PresentationFormat>
  <Paragraphs>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 (Simplified)</vt:lpstr>
      <vt:lpstr>#. Stack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554</cp:revision>
  <dcterms:created xsi:type="dcterms:W3CDTF">2006-08-16T00:00:00Z</dcterms:created>
  <dcterms:modified xsi:type="dcterms:W3CDTF">2020-01-24T22:59:19Z</dcterms:modified>
</cp:coreProperties>
</file>