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26" r:id="rId11"/>
    <p:sldId id="404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05" r:id="rId20"/>
    <p:sldId id="402" r:id="rId21"/>
    <p:sldId id="427" r:id="rId22"/>
    <p:sldId id="416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06" r:id="rId31"/>
    <p:sldId id="376" r:id="rId32"/>
    <p:sldId id="380" r:id="rId33"/>
    <p:sldId id="425" r:id="rId34"/>
    <p:sldId id="398" r:id="rId35"/>
    <p:sldId id="383" r:id="rId36"/>
    <p:sldId id="384" r:id="rId37"/>
    <p:sldId id="388" r:id="rId38"/>
    <p:sldId id="385" r:id="rId39"/>
    <p:sldId id="375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72332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13278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457200" y="5187649"/>
            <a:ext cx="2347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0x1, 0x1, 0x2 </a:t>
            </a:r>
          </a:p>
          <a:p>
            <a:r>
              <a:rPr lang="en-GB" dirty="0">
                <a:solidFill>
                  <a:schemeClr val="bg1"/>
                </a:solidFill>
              </a:rPr>
              <a:t>0x1, 0x2, 0x2, 0x1, 0x3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1155C-82FA-4EC4-8937-15583CE9E21D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F0938F-3461-4A1F-822E-1FFB5F5DB4A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86DC1-8972-4D10-8E2D-A15D35511506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D054E-354C-4C1A-B05A-730C11DE2075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694FDB-1A80-47EB-BBCE-45F54C12574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4DF97-39BF-4EE9-AD67-CCF10258E95A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6A2B4B-AFA2-498C-851E-D743FB190D60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D4457-D6AC-4B7F-8A7A-3E435FDC4BD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/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AA5F1D-E6BF-461C-B0B4-DB2F70E6EF25}"/>
              </a:ext>
            </a:extLst>
          </p:cNvPr>
          <p:cNvSpPr txBox="1"/>
          <p:nvPr/>
        </p:nvSpPr>
        <p:spPr>
          <a:xfrm>
            <a:off x="457200" y="518764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0x0, 0x1, 0x0, 0x2</a:t>
            </a:r>
          </a:p>
          <a:p>
            <a:r>
              <a:rPr lang="en-GB" dirty="0">
                <a:solidFill>
                  <a:schemeClr val="bg1"/>
                </a:solidFill>
              </a:rPr>
              <a:t>0x1, 0x1, 0x1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088079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10769</TotalTime>
  <Words>2799</Words>
  <Application>Microsoft Office PowerPoint</Application>
  <PresentationFormat>On-screen Show (4:3)</PresentationFormat>
  <Paragraphs>469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Virtual Machine</vt:lpstr>
      <vt:lpstr>#. LLVM (Low Level Virtual Machine)</vt:lpstr>
      <vt:lpstr>#. JavaScript under the hood 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651</cp:revision>
  <dcterms:created xsi:type="dcterms:W3CDTF">2006-08-16T00:00:00Z</dcterms:created>
  <dcterms:modified xsi:type="dcterms:W3CDTF">2020-01-28T04:53:56Z</dcterms:modified>
</cp:coreProperties>
</file>