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00" r:id="rId11"/>
    <p:sldId id="399" r:id="rId12"/>
    <p:sldId id="387" r:id="rId13"/>
    <p:sldId id="390" r:id="rId14"/>
    <p:sldId id="376" r:id="rId15"/>
    <p:sldId id="379" r:id="rId16"/>
    <p:sldId id="380" r:id="rId17"/>
    <p:sldId id="398" r:id="rId18"/>
    <p:sldId id="383" r:id="rId19"/>
    <p:sldId id="384" r:id="rId20"/>
    <p:sldId id="388" r:id="rId21"/>
    <p:sldId id="385" r:id="rId22"/>
    <p:sldId id="375" r:id="rId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122" autoAdjust="0"/>
  </p:normalViewPr>
  <p:slideViewPr>
    <p:cSldViewPr>
      <p:cViewPr varScale="1">
        <p:scale>
          <a:sx n="100" d="100"/>
          <a:sy n="100" d="100"/>
        </p:scale>
        <p:origin x="19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6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A69101-7EF6-4472-82BD-E60065B76373}"/>
              </a:ext>
            </a:extLst>
          </p:cNvPr>
          <p:cNvSpPr/>
          <p:nvPr/>
        </p:nvSpPr>
        <p:spPr>
          <a:xfrm>
            <a:off x="6096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0BAC9F-071E-4F0B-B930-5A9951ED5D58}"/>
              </a:ext>
            </a:extLst>
          </p:cNvPr>
          <p:cNvSpPr/>
          <p:nvPr/>
        </p:nvSpPr>
        <p:spPr>
          <a:xfrm>
            <a:off x="6096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3200400" y="1039279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a literal value onto the Stack: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Call a subroutine </a:t>
            </a:r>
          </a:p>
          <a:p>
            <a:r>
              <a:rPr lang="en-GB" dirty="0">
                <a:solidFill>
                  <a:schemeClr val="bg1"/>
                </a:solidFill>
              </a:rPr>
              <a:t>       		call </a:t>
            </a:r>
            <a:r>
              <a:rPr lang="en-GB" dirty="0" err="1">
                <a:solidFill>
                  <a:schemeClr val="bg1"/>
                </a:solidFill>
              </a:rPr>
              <a:t>pushValues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	pop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err="1">
                <a:solidFill>
                  <a:schemeClr val="bg1"/>
                </a:solidFill>
              </a:rPr>
              <a:t>pushValues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		push 0x0A</a:t>
            </a:r>
          </a:p>
          <a:p>
            <a:r>
              <a:rPr lang="en-GB" dirty="0">
                <a:solidFill>
                  <a:schemeClr val="bg1"/>
                </a:solidFill>
              </a:rPr>
              <a:t>		push 0x20</a:t>
            </a:r>
          </a:p>
          <a:p>
            <a:r>
              <a:rPr lang="en-GB" dirty="0">
                <a:solidFill>
                  <a:schemeClr val="bg1"/>
                </a:solidFill>
              </a:rPr>
              <a:t>		ret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bg1"/>
                </a:solidFill>
              </a:rPr>
              <a:t>	add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7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52A5C180-47AC-438E-ABCE-09E1E41323F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71545"/>
          <a:ext cx="8534400" cy="370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982919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356972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230106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124831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840736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9695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999102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012444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3004344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30153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09647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538285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0061276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624735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412170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213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5445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DEED7D-E8A8-4A8D-AEC7-F377DF7EB41B}"/>
              </a:ext>
            </a:extLst>
          </p:cNvPr>
          <p:cNvSpPr txBox="1">
            <a:spLocks/>
          </p:cNvSpPr>
          <p:nvPr/>
        </p:nvSpPr>
        <p:spPr>
          <a:xfrm>
            <a:off x="397629" y="1728136"/>
            <a:ext cx="8117721" cy="479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MOV 0,10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9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PUSH 10</a:t>
            </a:r>
          </a:p>
          <a:p>
            <a:r>
              <a:rPr lang="en-GB" dirty="0">
                <a:solidFill>
                  <a:schemeClr val="bg1"/>
                </a:solidFill>
              </a:rPr>
              <a:t>PUSH 32</a:t>
            </a:r>
          </a:p>
          <a:p>
            <a:r>
              <a:rPr lang="en-GB" dirty="0">
                <a:solidFill>
                  <a:schemeClr val="bg1"/>
                </a:solidFill>
              </a:rPr>
              <a:t>ADD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55B0F2-5A95-499C-AC64-2BE3C86964A2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0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CBE0-C301-4738-B027-2A8BA3AF572B}"/>
              </a:ext>
            </a:extLst>
          </p:cNvPr>
          <p:cNvSpPr txBox="1"/>
          <p:nvPr/>
        </p:nvSpPr>
        <p:spPr>
          <a:xfrm>
            <a:off x="1749868" y="32443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Machine can simulate stack machines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130417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/ Byte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A69101-7EF6-4472-82BD-E60065B76373}"/>
              </a:ext>
            </a:extLst>
          </p:cNvPr>
          <p:cNvSpPr/>
          <p:nvPr/>
        </p:nvSpPr>
        <p:spPr>
          <a:xfrm>
            <a:off x="6096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0BAC9F-071E-4F0B-B930-5A9951ED5D58}"/>
              </a:ext>
            </a:extLst>
          </p:cNvPr>
          <p:cNvSpPr/>
          <p:nvPr/>
        </p:nvSpPr>
        <p:spPr>
          <a:xfrm>
            <a:off x="6096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1905000" y="1052495"/>
            <a:ext cx="6934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Move literal value to memory:</a:t>
            </a:r>
          </a:p>
          <a:p>
            <a:r>
              <a:rPr lang="en-GB" dirty="0">
                <a:solidFill>
                  <a:schemeClr val="bg1"/>
                </a:solidFill>
              </a:rPr>
              <a:t>	mov byte 0x00,0x0A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literal 10 into memory address 0x00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mov byte 0x01,0x20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 literal 32 into memory address 0x01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Move literal value to register:</a:t>
            </a:r>
          </a:p>
          <a:p>
            <a:r>
              <a:rPr lang="en-GB" dirty="0">
                <a:solidFill>
                  <a:schemeClr val="bg1"/>
                </a:solidFill>
              </a:rPr>
              <a:t>	mov byte REG_A,0x0A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 ; move literal 10 into “Register A”  </a:t>
            </a:r>
            <a:r>
              <a:rPr lang="en-GB" dirty="0">
                <a:solidFill>
                  <a:schemeClr val="bg1"/>
                </a:solidFill>
              </a:rPr>
              <a:t>	mov byte REG_B,0x20 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literal 32 into “Register B” 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Move register value to  register:</a:t>
            </a:r>
          </a:p>
          <a:p>
            <a:r>
              <a:rPr lang="en-GB" dirty="0">
                <a:solidFill>
                  <a:schemeClr val="bg1"/>
                </a:solidFill>
              </a:rPr>
              <a:t>	mov byte REG_A,REG_B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copy “Register B” into “Register A”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Move register value to  memory:</a:t>
            </a:r>
          </a:p>
          <a:p>
            <a:r>
              <a:rPr lang="en-GB" dirty="0">
                <a:solidFill>
                  <a:schemeClr val="bg1"/>
                </a:solidFill>
              </a:rPr>
              <a:t>	mov byte 0x00,REG_A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 ; copy “Register A” into memory address 0x00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mov byte REG_A,0x0A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literal 10 into “Register A”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	mov byte REG_B,0x20 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literal 32 into “Register B”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add REG_A,REG_B       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assignment addition of “Register A” and “Register B”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mov byte 0x00,REG_A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copy “Register A” into memory address 0x00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10334</TotalTime>
  <Words>600</Words>
  <Application>Microsoft Office PowerPoint</Application>
  <PresentationFormat>On-screen Show (4:3)</PresentationFormat>
  <Paragraphs>131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Stack Machine</vt:lpstr>
      <vt:lpstr>#. Register Machine</vt:lpstr>
      <vt:lpstr>#. Stack Machine</vt:lpstr>
      <vt:lpstr>#. Register Machine</vt:lpstr>
      <vt:lpstr>#. Virtual Machine</vt:lpstr>
      <vt:lpstr>#. Machine / Byte Code</vt:lpstr>
      <vt:lpstr>#. LLVM (Low Level Virtual Machine)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lcarter</cp:lastModifiedBy>
  <cp:revision>600</cp:revision>
  <dcterms:created xsi:type="dcterms:W3CDTF">2006-08-16T00:00:00Z</dcterms:created>
  <dcterms:modified xsi:type="dcterms:W3CDTF">2020-01-27T18:30:07Z</dcterms:modified>
</cp:coreProperties>
</file>