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337" r:id="rId3"/>
    <p:sldId id="336" r:id="rId4"/>
    <p:sldId id="392" r:id="rId5"/>
    <p:sldId id="397" r:id="rId6"/>
    <p:sldId id="394" r:id="rId7"/>
    <p:sldId id="386" r:id="rId8"/>
    <p:sldId id="389" r:id="rId9"/>
    <p:sldId id="378" r:id="rId10"/>
    <p:sldId id="402" r:id="rId11"/>
    <p:sldId id="403" r:id="rId12"/>
    <p:sldId id="390" r:id="rId13"/>
    <p:sldId id="376" r:id="rId14"/>
    <p:sldId id="379" r:id="rId15"/>
    <p:sldId id="380" r:id="rId16"/>
    <p:sldId id="398" r:id="rId17"/>
    <p:sldId id="383" r:id="rId18"/>
    <p:sldId id="384" r:id="rId19"/>
    <p:sldId id="388" r:id="rId20"/>
    <p:sldId id="385" r:id="rId21"/>
    <p:sldId id="375" r:id="rId2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122" autoAdjust="0"/>
  </p:normalViewPr>
  <p:slideViewPr>
    <p:cSldViewPr>
      <p:cViewPr varScale="1">
        <p:scale>
          <a:sx n="100" d="100"/>
          <a:sy n="100" d="100"/>
        </p:scale>
        <p:origin x="19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BF22B5-5246-45C5-8640-8BFFF596ECF2}"/>
              </a:ext>
            </a:extLst>
          </p:cNvPr>
          <p:cNvSpPr/>
          <p:nvPr/>
        </p:nvSpPr>
        <p:spPr>
          <a:xfrm>
            <a:off x="7620000" y="1071545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4BACE3-7234-4FBB-AD79-8E9D0C918098}"/>
              </a:ext>
            </a:extLst>
          </p:cNvPr>
          <p:cNvSpPr/>
          <p:nvPr/>
        </p:nvSpPr>
        <p:spPr>
          <a:xfrm>
            <a:off x="7620000" y="173829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literal value onto the Stack: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[REG_SP],0x0A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[REG_SP],0x20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</a:p>
          <a:p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Pop value off the Stack into a Register: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REG_A,[REG_SP]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add REG_SP,0x01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bg1"/>
                </a:solidFill>
              </a:rPr>
              <a:t>	pop REG_B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dirty="0">
                <a:solidFill>
                  <a:schemeClr val="bg1"/>
                </a:solidFill>
              </a:rPr>
              <a:t>	add REG_A,REG_B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8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/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BF22B5-5246-45C5-8640-8BFFF596ECF2}"/>
              </a:ext>
            </a:extLst>
          </p:cNvPr>
          <p:cNvSpPr/>
          <p:nvPr/>
        </p:nvSpPr>
        <p:spPr>
          <a:xfrm>
            <a:off x="7620000" y="1071545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4BACE3-7234-4FBB-AD79-8E9D0C918098}"/>
              </a:ext>
            </a:extLst>
          </p:cNvPr>
          <p:cNvSpPr/>
          <p:nvPr/>
        </p:nvSpPr>
        <p:spPr>
          <a:xfrm>
            <a:off x="7620000" y="173829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Branching:</a:t>
            </a:r>
          </a:p>
          <a:p>
            <a:r>
              <a:rPr lang="en-GB" dirty="0">
                <a:solidFill>
                  <a:schemeClr val="bg1"/>
                </a:solidFill>
              </a:rPr>
              <a:t>	COUNT_TO_TEN:</a:t>
            </a:r>
          </a:p>
          <a:p>
            <a:r>
              <a:rPr lang="en-GB" dirty="0">
                <a:solidFill>
                  <a:schemeClr val="bg1"/>
                </a:solidFill>
              </a:rPr>
              <a:t>		push REG_SP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	pop REG_SP</a:t>
            </a:r>
          </a:p>
          <a:p>
            <a:r>
              <a:rPr lang="en-GB" dirty="0">
                <a:solidFill>
                  <a:schemeClr val="bg1"/>
                </a:solidFill>
              </a:rPr>
              <a:t>		ret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</p:txBody>
      </p:sp>
    </p:spTree>
    <p:extLst>
      <p:ext uri="{BB962C8B-B14F-4D97-AF65-F5344CB8AC3E}">
        <p14:creationId xmlns:p14="http://schemas.microsoft.com/office/powerpoint/2010/main" val="89903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DCBE0-C301-4738-B027-2A8BA3AF572B}"/>
              </a:ext>
            </a:extLst>
          </p:cNvPr>
          <p:cNvSpPr txBox="1"/>
          <p:nvPr/>
        </p:nvSpPr>
        <p:spPr>
          <a:xfrm>
            <a:off x="1749868" y="3244334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Machine can simulate stack machines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130417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/ Byte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Move literal value to memory:</a:t>
            </a:r>
          </a:p>
          <a:p>
            <a:r>
              <a:rPr lang="en-GB" dirty="0">
                <a:solidFill>
                  <a:schemeClr val="bg1"/>
                </a:solidFill>
              </a:rPr>
              <a:t>	mov 0x00,0x0A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literal 10 into memory address 0x00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mov 0x01,0x20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 literal 32 into memory address 0x01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Move literal value to register:</a:t>
            </a:r>
          </a:p>
          <a:p>
            <a:r>
              <a:rPr lang="en-GB" dirty="0">
                <a:solidFill>
                  <a:schemeClr val="bg1"/>
                </a:solidFill>
              </a:rPr>
              <a:t>	mov REG_A,0x0A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 	; move literal 10 into “Register A” 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dirty="0">
                <a:solidFill>
                  <a:schemeClr val="bg1"/>
                </a:solidFill>
              </a:rPr>
              <a:t>mov REG_B,0x20 	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literal 32 into “Register B” 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Move register value to  register:</a:t>
            </a:r>
          </a:p>
          <a:p>
            <a:r>
              <a:rPr lang="en-GB" dirty="0">
                <a:solidFill>
                  <a:schemeClr val="bg1"/>
                </a:solidFill>
              </a:rPr>
              <a:t>	mov REG_A,REG_B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copy “Register B” into “Register A”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Move register value to  memory:</a:t>
            </a:r>
          </a:p>
          <a:p>
            <a:r>
              <a:rPr lang="en-GB" dirty="0">
                <a:solidFill>
                  <a:schemeClr val="bg1"/>
                </a:solidFill>
              </a:rPr>
              <a:t>	mov 0x00,REG_A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copy “Register A” into memory address 0x00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mov REG_A,0x0A	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dirty="0">
                <a:solidFill>
                  <a:schemeClr val="bg1"/>
                </a:solidFill>
              </a:rPr>
              <a:t>mov REG_B,0x20	</a:t>
            </a:r>
          </a:p>
          <a:p>
            <a:r>
              <a:rPr lang="en-GB" dirty="0">
                <a:solidFill>
                  <a:schemeClr val="bg1"/>
                </a:solidFill>
              </a:rPr>
              <a:t>	add REG_A,REG_B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BF22B5-5246-45C5-8640-8BFFF596ECF2}"/>
              </a:ext>
            </a:extLst>
          </p:cNvPr>
          <p:cNvSpPr/>
          <p:nvPr/>
        </p:nvSpPr>
        <p:spPr>
          <a:xfrm>
            <a:off x="7620000" y="1071545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4BACE3-7234-4FBB-AD79-8E9D0C918098}"/>
              </a:ext>
            </a:extLst>
          </p:cNvPr>
          <p:cNvSpPr/>
          <p:nvPr/>
        </p:nvSpPr>
        <p:spPr>
          <a:xfrm>
            <a:off x="7620000" y="173829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</a:t>
            </a: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10420</TotalTime>
  <Words>661</Words>
  <Application>Microsoft Office PowerPoint</Application>
  <PresentationFormat>On-screen Show (4:3)</PresentationFormat>
  <Paragraphs>150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C++ On The Web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Register Machine</vt:lpstr>
      <vt:lpstr>#. Stack Machine</vt:lpstr>
      <vt:lpstr>#. Register / Stack Machine</vt:lpstr>
      <vt:lpstr>#. Register Machine</vt:lpstr>
      <vt:lpstr>#. Virtual Machine</vt:lpstr>
      <vt:lpstr>#. Machine / Byte Code</vt:lpstr>
      <vt:lpstr>#. LLVM (Low Level Virtual Machine)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lcarter</cp:lastModifiedBy>
  <cp:revision>626</cp:revision>
  <dcterms:created xsi:type="dcterms:W3CDTF">2006-08-16T00:00:00Z</dcterms:created>
  <dcterms:modified xsi:type="dcterms:W3CDTF">2020-01-27T19:56:04Z</dcterms:modified>
</cp:coreProperties>
</file>