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04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05" r:id="rId19"/>
    <p:sldId id="402" r:id="rId20"/>
    <p:sldId id="416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06" r:id="rId29"/>
    <p:sldId id="408" r:id="rId30"/>
    <p:sldId id="407" r:id="rId31"/>
    <p:sldId id="403" r:id="rId32"/>
    <p:sldId id="390" r:id="rId33"/>
    <p:sldId id="376" r:id="rId34"/>
    <p:sldId id="379" r:id="rId35"/>
    <p:sldId id="380" r:id="rId36"/>
    <p:sldId id="398" r:id="rId37"/>
    <p:sldId id="383" r:id="rId38"/>
    <p:sldId id="384" r:id="rId39"/>
    <p:sldId id="388" r:id="rId40"/>
    <p:sldId id="385" r:id="rId41"/>
    <p:sldId id="375" r:id="rId4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 varScale="1">
        <p:scale>
          <a:sx n="100" d="100"/>
          <a:sy n="100" d="100"/>
        </p:scale>
        <p:origin x="28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29417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1885950" y="4410891"/>
            <a:ext cx="4286250" cy="1618770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048250" cy="648794"/>
          </a:xfrm>
          <a:prstGeom prst="bentConnector3">
            <a:avLst>
              <a:gd name="adj1" fmla="val -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8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31046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810250" cy="648794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3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63773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895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6591300" cy="64879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3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3205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130160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endCxn id="10" idx="0"/>
          </p:cNvCxnSpPr>
          <p:nvPr/>
        </p:nvCxnSpPr>
        <p:spPr>
          <a:xfrm rot="10800000">
            <a:off x="1514476" y="4220391"/>
            <a:ext cx="4657725" cy="1800302"/>
          </a:xfrm>
          <a:prstGeom prst="bentConnector4">
            <a:avLst>
              <a:gd name="adj1" fmla="val 0"/>
              <a:gd name="adj2" fmla="val 1126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5419725" cy="1793317"/>
          </a:xfrm>
          <a:prstGeom prst="bentConnector4">
            <a:avLst>
              <a:gd name="adj1" fmla="val 175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1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181725" cy="1793317"/>
          </a:xfrm>
          <a:prstGeom prst="bentConnector4">
            <a:avLst>
              <a:gd name="adj1" fmla="val 0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3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981075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8335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962775" cy="1785139"/>
          </a:xfrm>
          <a:prstGeom prst="bentConnector4">
            <a:avLst>
              <a:gd name="adj1" fmla="val 273"/>
              <a:gd name="adj2" fmla="val 112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A929E0-C0AD-4772-A222-F0F7E4F1FD3F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16200000" flipH="1">
            <a:off x="1814348" y="3920518"/>
            <a:ext cx="781378" cy="1381125"/>
          </a:xfrm>
          <a:prstGeom prst="bentConnector4">
            <a:avLst>
              <a:gd name="adj1" fmla="val -29256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A7D24-FBA0-4F85-9970-BDC21BBEF432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rot="16200000" flipH="1">
            <a:off x="2029232" y="3705633"/>
            <a:ext cx="351609" cy="1381125"/>
          </a:xfrm>
          <a:prstGeom prst="bentConnector4">
            <a:avLst>
              <a:gd name="adj1" fmla="val -65015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4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1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5108B9-B5DA-4FF3-9DC1-A21A7851FF44}"/>
              </a:ext>
            </a:extLst>
          </p:cNvPr>
          <p:cNvCxnSpPr>
            <a:stCxn id="22" idx="3"/>
            <a:endCxn id="10" idx="0"/>
          </p:cNvCxnSpPr>
          <p:nvPr/>
        </p:nvCxnSpPr>
        <p:spPr>
          <a:xfrm flipH="1" flipV="1">
            <a:off x="1514475" y="4220391"/>
            <a:ext cx="3057525" cy="560900"/>
          </a:xfrm>
          <a:prstGeom prst="bentConnector4">
            <a:avLst>
              <a:gd name="adj1" fmla="val -7477"/>
              <a:gd name="adj2" fmla="val 140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AB7E0-FB1D-4A86-97A7-7D3C195E8727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0x7</a:t>
            </a:r>
          </a:p>
        </p:txBody>
      </p:sp>
    </p:spTree>
    <p:extLst>
      <p:ext uri="{BB962C8B-B14F-4D97-AF65-F5344CB8AC3E}">
        <p14:creationId xmlns:p14="http://schemas.microsoft.com/office/powerpoint/2010/main" val="379137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7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6717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9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 is typically a hybrid of these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[REG_SP],0x0A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[REG_SP],0x20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</a:p>
          <a:p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Pop value off the Stack into a Register: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REG_A,[REG_SP]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add REG_SP,0x01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pop REG_B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literal value onto the Stack: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[REG_SP],0x0A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 [REG_SP],0x20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sub REG_SP,0x01</a:t>
            </a:r>
          </a:p>
          <a:p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Pop value off the Stack into a Register: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Same as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mov REG_A,[REG_SP]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	; add REG_SP,0x01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Simple program:</a:t>
            </a: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  <a:p>
            <a:r>
              <a:rPr lang="en-GB" dirty="0">
                <a:solidFill>
                  <a:schemeClr val="bg1"/>
                </a:solidFill>
              </a:rPr>
              <a:t>	pop REG_B</a:t>
            </a:r>
          </a:p>
          <a:p>
            <a:r>
              <a:rPr lang="en-GB" dirty="0">
                <a:solidFill>
                  <a:schemeClr val="bg1"/>
                </a:solidFill>
              </a:rPr>
              <a:t>	pop REG_A</a:t>
            </a:r>
          </a:p>
          <a:p>
            <a:r>
              <a:rPr lang="en-GB" dirty="0">
                <a:solidFill>
                  <a:schemeClr val="bg1"/>
                </a:solidFill>
              </a:rPr>
              <a:t>	add REG_A,REG_B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2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/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BF22B5-5246-45C5-8640-8BFFF596ECF2}"/>
              </a:ext>
            </a:extLst>
          </p:cNvPr>
          <p:cNvSpPr/>
          <p:nvPr/>
        </p:nvSpPr>
        <p:spPr>
          <a:xfrm>
            <a:off x="7620000" y="1071545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BACE3-7234-4FBB-AD79-8E9D0C918098}"/>
              </a:ext>
            </a:extLst>
          </p:cNvPr>
          <p:cNvSpPr/>
          <p:nvPr/>
        </p:nvSpPr>
        <p:spPr>
          <a:xfrm>
            <a:off x="7620000" y="1738296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06B8C3-0F19-447B-9827-7080DF848062}"/>
              </a:ext>
            </a:extLst>
          </p:cNvPr>
          <p:cNvSpPr/>
          <p:nvPr/>
        </p:nvSpPr>
        <p:spPr>
          <a:xfrm>
            <a:off x="7620000" y="2381249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REG_SP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1DA97-9D7A-4F23-A6F3-8EC128375CBF}"/>
              </a:ext>
            </a:extLst>
          </p:cNvPr>
          <p:cNvSpPr/>
          <p:nvPr/>
        </p:nvSpPr>
        <p:spPr>
          <a:xfrm>
            <a:off x="7620000" y="30480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REG_BP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Branching:</a:t>
            </a:r>
          </a:p>
          <a:p>
            <a:r>
              <a:rPr lang="en-GB" dirty="0">
                <a:solidFill>
                  <a:schemeClr val="bg1"/>
                </a:solidFill>
              </a:rPr>
              <a:t>	COUNT_TO_TEN:</a:t>
            </a:r>
          </a:p>
          <a:p>
            <a:r>
              <a:rPr lang="en-GB" dirty="0">
                <a:solidFill>
                  <a:schemeClr val="bg1"/>
                </a:solidFill>
              </a:rPr>
              <a:t>		push REG_SP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	pop REG_SP</a:t>
            </a:r>
          </a:p>
          <a:p>
            <a:r>
              <a:rPr lang="en-GB" dirty="0">
                <a:solidFill>
                  <a:schemeClr val="bg1"/>
                </a:solidFill>
              </a:rPr>
              <a:t>		ret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push 0x0A</a:t>
            </a:r>
          </a:p>
          <a:p>
            <a:r>
              <a:rPr lang="en-GB" dirty="0">
                <a:solidFill>
                  <a:schemeClr val="bg1"/>
                </a:solidFill>
              </a:rPr>
              <a:t>	push 0x20</a:t>
            </a:r>
          </a:p>
        </p:txBody>
      </p:sp>
    </p:spTree>
    <p:extLst>
      <p:ext uri="{BB962C8B-B14F-4D97-AF65-F5344CB8AC3E}">
        <p14:creationId xmlns:p14="http://schemas.microsoft.com/office/powerpoint/2010/main" val="899030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/ Byte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10654</TotalTime>
  <Words>2780</Words>
  <Application>Microsoft Office PowerPoint</Application>
  <PresentationFormat>On-screen Show (4:3)</PresentationFormat>
  <Paragraphs>490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Hybrid Machine</vt:lpstr>
      <vt:lpstr>#. Stack Machine</vt:lpstr>
      <vt:lpstr>#. Stack Machine</vt:lpstr>
      <vt:lpstr>#. Register / Stack Machine</vt:lpstr>
      <vt:lpstr>#. Register Machine</vt:lpstr>
      <vt:lpstr>#. Virtual Machine</vt:lpstr>
      <vt:lpstr>#. Machine / Byte Code</vt:lpstr>
      <vt:lpstr>#. LLVM (Low Level Virtual Machine)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642</cp:revision>
  <dcterms:created xsi:type="dcterms:W3CDTF">2006-08-16T00:00:00Z</dcterms:created>
  <dcterms:modified xsi:type="dcterms:W3CDTF">2020-01-28T02:58:23Z</dcterms:modified>
</cp:coreProperties>
</file>