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26" r:id="rId11"/>
    <p:sldId id="404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05" r:id="rId20"/>
    <p:sldId id="402" r:id="rId21"/>
    <p:sldId id="427" r:id="rId22"/>
    <p:sldId id="416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06" r:id="rId31"/>
    <p:sldId id="376" r:id="rId32"/>
    <p:sldId id="380" r:id="rId33"/>
    <p:sldId id="425" r:id="rId34"/>
    <p:sldId id="398" r:id="rId35"/>
    <p:sldId id="383" r:id="rId36"/>
    <p:sldId id="384" r:id="rId37"/>
    <p:sldId id="388" r:id="rId38"/>
    <p:sldId id="385" r:id="rId39"/>
    <p:sldId id="375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83" d="100"/>
          <a:sy n="83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2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391AED4-70A3-4D53-AEEA-BBFF6DFE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3548"/>
              </p:ext>
            </p:extLst>
          </p:nvPr>
        </p:nvGraphicFramePr>
        <p:xfrm>
          <a:off x="4695463" y="5187649"/>
          <a:ext cx="4273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byte REG_A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byte 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REG_A,REG_B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09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F2932F-D1D3-45E5-B80D-B3227E6C63DF}"/>
              </a:ext>
            </a:extLst>
          </p:cNvPr>
          <p:cNvSpPr txBox="1"/>
          <p:nvPr/>
        </p:nvSpPr>
        <p:spPr>
          <a:xfrm>
            <a:off x="457200" y="5187649"/>
            <a:ext cx="2347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0x1, 0x1, 0x2 </a:t>
            </a:r>
          </a:p>
          <a:p>
            <a:r>
              <a:rPr lang="en-GB" dirty="0">
                <a:solidFill>
                  <a:schemeClr val="bg1"/>
                </a:solidFill>
              </a:rPr>
              <a:t>0x1, 0x2, 0x2, 0x1, 0x3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29417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/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AAA5F1D-E6BF-461C-B0B4-DB2F70E6EF25}"/>
              </a:ext>
            </a:extLst>
          </p:cNvPr>
          <p:cNvSpPr txBox="1"/>
          <p:nvPr/>
        </p:nvSpPr>
        <p:spPr>
          <a:xfrm>
            <a:off x="457200" y="5187649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0x0, 0x1, 0x0, 0x2</a:t>
            </a:r>
          </a:p>
          <a:p>
            <a:r>
              <a:rPr lang="en-GB" dirty="0">
                <a:solidFill>
                  <a:schemeClr val="bg1"/>
                </a:solidFill>
              </a:rPr>
              <a:t>0x1, 0x1, 0x1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0x7</a:t>
            </a: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architectures are typically a hybrid of Stack and Register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Allows efficient use of both paradigms (Languages such as C/C++ take advantage of this using both a stack and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Simplifies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the Machine Code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088079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10723</TotalTime>
  <Words>2801</Words>
  <Application>Microsoft Office PowerPoint</Application>
  <PresentationFormat>On-screen Show (4:3)</PresentationFormat>
  <Paragraphs>469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Virtual Machine</vt:lpstr>
      <vt:lpstr>#. LLVM (Low Level Virtual Machine)</vt:lpstr>
      <vt:lpstr>#. JavaScript under the hood 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649</cp:revision>
  <dcterms:created xsi:type="dcterms:W3CDTF">2006-08-16T00:00:00Z</dcterms:created>
  <dcterms:modified xsi:type="dcterms:W3CDTF">2020-01-28T04:08:05Z</dcterms:modified>
</cp:coreProperties>
</file>