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4" r:id="rId11"/>
    <p:sldId id="405" r:id="rId12"/>
    <p:sldId id="402" r:id="rId13"/>
    <p:sldId id="406" r:id="rId14"/>
    <p:sldId id="408" r:id="rId15"/>
    <p:sldId id="407" r:id="rId16"/>
    <p:sldId id="403" r:id="rId17"/>
    <p:sldId id="390" r:id="rId18"/>
    <p:sldId id="376" r:id="rId19"/>
    <p:sldId id="379" r:id="rId20"/>
    <p:sldId id="380" r:id="rId21"/>
    <p:sldId id="398" r:id="rId22"/>
    <p:sldId id="383" r:id="rId23"/>
    <p:sldId id="384" r:id="rId24"/>
    <p:sldId id="388" r:id="rId25"/>
    <p:sldId id="385" r:id="rId26"/>
    <p:sldId id="375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3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Move literal value to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0x00,0x0A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10 into memory address 0x00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mov 0x01,0x20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 literal 32 into memory address 0x01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literal value to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REG_A,0x0A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 	; move literal 10 into “Register A” 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chemeClr val="bg1"/>
                </a:solidFill>
              </a:rPr>
              <a:t>mov REG_B,0x20 	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literal 32 into “Register B” 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register:</a:t>
            </a:r>
          </a:p>
          <a:p>
            <a:r>
              <a:rPr lang="en-GB" dirty="0">
                <a:solidFill>
                  <a:schemeClr val="bg1"/>
                </a:solidFill>
              </a:rPr>
              <a:t>	mov REG_A,REG_B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B” into “Register A”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Move register value to  memory:</a:t>
            </a:r>
          </a:p>
          <a:p>
            <a:r>
              <a:rPr lang="en-GB" dirty="0">
                <a:solidFill>
                  <a:schemeClr val="bg1"/>
                </a:solidFill>
              </a:rPr>
              <a:t>	mov 0x00,REG_A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copy “Register A” into memory address 0x00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mov 0x00,0x0A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; move literal 10 into memory address 0x00</a:t>
            </a:r>
          </a:p>
          <a:p>
            <a:r>
              <a:rPr lang="en-GB" dirty="0">
                <a:solidFill>
                  <a:schemeClr val="bg1"/>
                </a:solidFill>
              </a:rPr>
              <a:t>	mov 0x01,0x20	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; move  literal 32 into memory address 0x01</a:t>
            </a:r>
            <a:r>
              <a:rPr lang="en-GB" dirty="0">
                <a:solidFill>
                  <a:schemeClr val="bg1"/>
                </a:solidFill>
              </a:rPr>
              <a:t>	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literal 10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literal 32 on the stack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add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 is typically a hybrid of these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2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/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Branching:</a:t>
            </a:r>
          </a:p>
          <a:p>
            <a:r>
              <a:rPr lang="en-GB" dirty="0">
                <a:solidFill>
                  <a:schemeClr val="bg1"/>
                </a:solidFill>
              </a:rPr>
              <a:t>	COUNT_TO_TEN:</a:t>
            </a:r>
          </a:p>
          <a:p>
            <a:r>
              <a:rPr lang="en-GB" dirty="0">
                <a:solidFill>
                  <a:schemeClr val="bg1"/>
                </a:solidFill>
              </a:rPr>
              <a:t>		push REG_SP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	pop REG_SP</a:t>
            </a:r>
          </a:p>
          <a:p>
            <a:r>
              <a:rPr lang="en-GB" dirty="0">
                <a:solidFill>
                  <a:schemeClr val="bg1"/>
                </a:solidFill>
              </a:rPr>
              <a:t>		ret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</p:txBody>
      </p:sp>
    </p:spTree>
    <p:extLst>
      <p:ext uri="{BB962C8B-B14F-4D97-AF65-F5344CB8AC3E}">
        <p14:creationId xmlns:p14="http://schemas.microsoft.com/office/powerpoint/2010/main" val="89903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10568</TotalTime>
  <Words>964</Words>
  <Application>Microsoft Office PowerPoint</Application>
  <PresentationFormat>On-screen Show (4:3)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Stack Machine</vt:lpstr>
      <vt:lpstr>#. Stack Machine</vt:lpstr>
      <vt:lpstr>#. Hybrid Machine</vt:lpstr>
      <vt:lpstr>#. Stack Machine</vt:lpstr>
      <vt:lpstr>#. Stack Machine</vt:lpstr>
      <vt:lpstr>#. Register / Stack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635</cp:revision>
  <dcterms:created xsi:type="dcterms:W3CDTF">2006-08-16T00:00:00Z</dcterms:created>
  <dcterms:modified xsi:type="dcterms:W3CDTF">2020-01-28T01:33:10Z</dcterms:modified>
</cp:coreProperties>
</file>