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4856-0513-11A0-D260-4361F2160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BAB08-335B-70F8-6DA1-2F49FF6DC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DFBA9-870E-EF30-8DD9-97D1BAEF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BBA-07CB-4D38-B267-6DB35253236A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677EC-2D37-AC8C-1ECB-DC31FCA8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CEA2-B86C-32FE-4592-8D6FAA5F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0F8E-3ADD-4DFE-9BB2-31778DC70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58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03AD-BE83-16E8-0067-20D8A655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A9CCC-401C-526B-5232-F41E8567E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AA9D-D490-194B-CF86-6D32BA1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BBA-07CB-4D38-B267-6DB35253236A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CD9E4-1ECE-B097-9A71-8149DB65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B90E0-EC84-0C5F-8659-4785FA12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0F8E-3ADD-4DFE-9BB2-31778DC70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2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CEB0F-200C-A611-0DF1-9D0EC4350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58166-6611-80F1-67A8-4A8234786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4D69-36CE-19D3-BAAF-90D684A8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BBA-07CB-4D38-B267-6DB35253236A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8B3B4-0151-D7BE-E87D-4C37D13A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35BFA-AE89-D2D0-5292-30DBB8DA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0F8E-3ADD-4DFE-9BB2-31778DC70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0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B0BA-4610-8A89-F80D-1AE766C7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306B-4C54-81F3-DDF8-D3F357AE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70C16-943B-1F08-2449-EDB0EB60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BBA-07CB-4D38-B267-6DB35253236A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6271-16D1-7FEC-AAAE-3DD56A02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286C-78CC-7123-B3D5-9D819611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0F8E-3ADD-4DFE-9BB2-31778DC70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05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3A7F-3664-F711-5A67-1D92CDE9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D24FC-07DA-E4DF-AB06-FB61DAB5B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2243-C42C-0326-9A58-F30D6D96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BBA-07CB-4D38-B267-6DB35253236A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E978-2E6B-DFA4-BF6D-ED8593D2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90E76-AC68-14CB-3CBC-F87CBDF9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0F8E-3ADD-4DFE-9BB2-31778DC70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6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90E7-3623-704A-891B-B8085F2F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7E8DE-3DEC-0DB5-ED0B-2067AD8FC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92976-E0E7-7555-6FB5-8A61AA485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81FA3-F768-F134-5F7B-DA981CAA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BBA-07CB-4D38-B267-6DB35253236A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F1750-E052-A638-0704-E24EBB70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492A0-ABA6-FB76-6DE5-9869C4C7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0F8E-3ADD-4DFE-9BB2-31778DC70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10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EDC4-797B-6038-0799-374BFBB3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1D63-D9E7-DE1C-F956-AC5F78C26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0B97F-3984-3013-007E-0348F7142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7F387-4B49-2827-EC6C-4D31E2363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CA6F1-0BA1-4C18-8710-53D5044FE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815B9-0ABA-101F-F44C-1BD97A94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BBA-07CB-4D38-B267-6DB35253236A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224AD-A550-D57B-0E77-827716DA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46E6C-809C-77C0-E4A1-C9429CD8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0F8E-3ADD-4DFE-9BB2-31778DC70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7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FE83-2827-2B6F-6930-E7FE26F4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6E33F-BCC8-24A3-B955-9600F23B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BBA-07CB-4D38-B267-6DB35253236A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4336A-4304-0CA7-1AB0-87DD838E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848F8-933D-5908-59AA-B24E9FAC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0F8E-3ADD-4DFE-9BB2-31778DC70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68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8D346-901A-9F52-58F9-A324B8E0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BBA-07CB-4D38-B267-6DB35253236A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EB66D-AD9C-7EF8-4A47-1AE0C2A5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FB989-36C2-0398-78CF-7EE0F6B9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0F8E-3ADD-4DFE-9BB2-31778DC70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74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8FC9-259B-1FDA-EB35-46C433F1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CF52-0660-9A45-CC9A-49E038E2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28226-7AF9-5A8C-E83B-6FB206D0A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030DB-D25F-9DF4-B648-FCE40466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BBA-07CB-4D38-B267-6DB35253236A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627DE-504C-F8AA-4AAF-24884D8E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961D0-95AF-61BC-568B-72544D03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0F8E-3ADD-4DFE-9BB2-31778DC70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92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FECE-C0BA-C11F-7C1E-95BE6548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C1A2B-501D-A5FC-0291-F60688DC5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4D8CF-B9D6-AF05-FD92-07AAEDE60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00624-5E08-6F3E-1E38-67D2C767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BBA-07CB-4D38-B267-6DB35253236A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B0DF4-A803-5288-27EA-F80E6912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23078-53F8-F37D-05EA-3AE9FCA1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0F8E-3ADD-4DFE-9BB2-31778DC70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8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9BBD7-793C-9040-B911-8BA4BBA1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85BF4-9162-C8DC-F09B-0394CE18B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33B37-146C-C576-14CE-3A161594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ABBA-07CB-4D38-B267-6DB35253236A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4C930-DEE7-699E-0A6B-D4A0F0BCB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C9F9F-8D69-2405-40F2-D2DDD3A54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0F8E-3ADD-4DFE-9BB2-31778DC704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16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B1EC-7201-E40E-7337-FC577C6F1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899" y="2878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Simulating migration to a new Data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AB563-129B-5FFD-5648-88C1CEBCE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749782"/>
            <a:ext cx="9144000" cy="1655762"/>
          </a:xfrm>
        </p:spPr>
        <p:txBody>
          <a:bodyPr/>
          <a:lstStyle/>
          <a:p>
            <a:r>
              <a:rPr lang="en-GB" dirty="0"/>
              <a:t>With a Raspberry Pi, Python, SQL </a:t>
            </a:r>
          </a:p>
          <a:p>
            <a:endParaRPr lang="en-GB" dirty="0"/>
          </a:p>
          <a:p>
            <a:r>
              <a:rPr lang="en-GB" dirty="0"/>
              <a:t>Consultation with </a:t>
            </a:r>
            <a:r>
              <a:rPr lang="en-GB" dirty="0" err="1"/>
              <a:t>ChatGPT</a:t>
            </a:r>
            <a:r>
              <a:rPr lang="en-GB" dirty="0"/>
              <a:t> and </a:t>
            </a:r>
            <a:r>
              <a:rPr lang="en-GB" dirty="0" err="1"/>
              <a:t>Ned.T</a:t>
            </a:r>
            <a:r>
              <a:rPr lang="en-GB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3A2E3-7C46-91CA-6BF2-F2F42B99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5" y="4479864"/>
            <a:ext cx="3177339" cy="1073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70D91-8DE8-54F2-6652-E3E4F94C4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955" y="3944906"/>
            <a:ext cx="2143125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093BB9-6E1F-9213-C3CC-46F5E2385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032" y="4238039"/>
            <a:ext cx="2383923" cy="2332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29D73D-106D-FCA5-4447-668E43464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8645" y="4055538"/>
            <a:ext cx="3352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0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BA62-6D16-3D5F-C9A1-9C4961C6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DB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CE33-A849-B1A8-8768-A55080C3C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20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A2DE-AEE4-0F33-1C28-F253747F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Migration to New PostgreSQL </a:t>
            </a:r>
            <a:r>
              <a:rPr lang="en-GB" dirty="0" err="1"/>
              <a:t>db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86F4-E155-A2F2-CE3A-A6651F3D0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7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BB5E-FE1C-8ADA-E512-9F8790E4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data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BB30E-4F5D-7F8A-E6B7-C12FB680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 and cons of PostgreSQL </a:t>
            </a:r>
            <a:r>
              <a:rPr lang="en-GB" dirty="0" err="1"/>
              <a:t>db</a:t>
            </a:r>
            <a:endParaRPr lang="en-GB" dirty="0"/>
          </a:p>
          <a:p>
            <a:r>
              <a:rPr lang="en-GB" dirty="0"/>
              <a:t>Some stats?</a:t>
            </a:r>
          </a:p>
          <a:p>
            <a:r>
              <a:rPr lang="en-GB" dirty="0"/>
              <a:t>Demo data pull plus vis</a:t>
            </a:r>
          </a:p>
          <a:p>
            <a:r>
              <a:rPr lang="en-GB" dirty="0"/>
              <a:t>Encryption of data?</a:t>
            </a:r>
          </a:p>
        </p:txBody>
      </p:sp>
    </p:spTree>
    <p:extLst>
      <p:ext uri="{BB962C8B-B14F-4D97-AF65-F5344CB8AC3E}">
        <p14:creationId xmlns:p14="http://schemas.microsoft.com/office/powerpoint/2010/main" val="278579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E97C-272C-E93C-0D45-E76DD980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CA2A-6E45-ED25-3001-735989277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did we do</a:t>
            </a:r>
          </a:p>
          <a:p>
            <a:r>
              <a:rPr lang="en-GB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137604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32A1-E610-83C2-93A5-20976A75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it this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9B8F-C868-648B-8F5B-C9975A23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Display skills</a:t>
            </a:r>
          </a:p>
          <a:p>
            <a:r>
              <a:rPr lang="en-GB" dirty="0"/>
              <a:t>Keep it specific</a:t>
            </a:r>
          </a:p>
          <a:p>
            <a:r>
              <a:rPr lang="en-GB" dirty="0"/>
              <a:t>Show what </a:t>
            </a:r>
            <a:r>
              <a:rPr lang="en-GB" dirty="0" err="1"/>
              <a:t>Ive</a:t>
            </a:r>
            <a:r>
              <a:rPr lang="en-GB" dirty="0"/>
              <a:t> got</a:t>
            </a:r>
          </a:p>
          <a:p>
            <a:r>
              <a:rPr lang="en-GB" dirty="0"/>
              <a:t>Project approach – concrete and good way to learn fast</a:t>
            </a:r>
          </a:p>
          <a:p>
            <a:r>
              <a:rPr lang="en-GB" dirty="0"/>
              <a:t>Excuse to use Raspberry pi</a:t>
            </a:r>
          </a:p>
        </p:txBody>
      </p:sp>
    </p:spTree>
    <p:extLst>
      <p:ext uri="{BB962C8B-B14F-4D97-AF65-F5344CB8AC3E}">
        <p14:creationId xmlns:p14="http://schemas.microsoft.com/office/powerpoint/2010/main" val="68612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1BC1-052E-D6CD-B81C-814185B9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EB4B9-10D7-5A53-5B91-773FA12A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 -&gt; VM -&gt; SQL database</a:t>
            </a:r>
          </a:p>
          <a:p>
            <a:endParaRPr lang="en-GB" dirty="0"/>
          </a:p>
          <a:p>
            <a:r>
              <a:rPr lang="en-GB" dirty="0"/>
              <a:t>Host some environmental, financial, and customer data</a:t>
            </a:r>
          </a:p>
          <a:p>
            <a:endParaRPr lang="en-GB" dirty="0"/>
          </a:p>
          <a:p>
            <a:r>
              <a:rPr lang="en-GB" dirty="0"/>
              <a:t>Move from one system to another</a:t>
            </a:r>
          </a:p>
        </p:txBody>
      </p:sp>
    </p:spTree>
    <p:extLst>
      <p:ext uri="{BB962C8B-B14F-4D97-AF65-F5344CB8AC3E}">
        <p14:creationId xmlns:p14="http://schemas.microsoft.com/office/powerpoint/2010/main" val="100464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00DB-96AD-4D6C-BCC0-7B3C94D6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943F-B0F5-B1E6-42DE-90E7743F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SQL server?</a:t>
            </a:r>
          </a:p>
          <a:p>
            <a:endParaRPr lang="en-GB" dirty="0"/>
          </a:p>
          <a:p>
            <a:r>
              <a:rPr lang="en-GB" dirty="0"/>
              <a:t>Python scripts to handle the migration</a:t>
            </a:r>
          </a:p>
          <a:p>
            <a:endParaRPr lang="en-GB" dirty="0"/>
          </a:p>
          <a:p>
            <a:r>
              <a:rPr lang="en-GB" dirty="0"/>
              <a:t>Consult with </a:t>
            </a:r>
            <a:r>
              <a:rPr lang="en-GB" dirty="0" err="1"/>
              <a:t>ChatGPT</a:t>
            </a:r>
            <a:r>
              <a:rPr lang="en-GB" dirty="0"/>
              <a:t> for: - Ideas, code, and rubber ducking</a:t>
            </a:r>
          </a:p>
          <a:p>
            <a:endParaRPr lang="en-GB" dirty="0"/>
          </a:p>
          <a:p>
            <a:r>
              <a:rPr lang="en-GB" dirty="0"/>
              <a:t>Consult with </a:t>
            </a:r>
            <a:r>
              <a:rPr lang="en-GB" dirty="0" err="1"/>
              <a:t>Ned.T</a:t>
            </a:r>
            <a:r>
              <a:rPr lang="en-GB" dirty="0"/>
              <a:t> for collaboration, expertise, teamwork practice</a:t>
            </a:r>
          </a:p>
        </p:txBody>
      </p:sp>
    </p:spTree>
    <p:extLst>
      <p:ext uri="{BB962C8B-B14F-4D97-AF65-F5344CB8AC3E}">
        <p14:creationId xmlns:p14="http://schemas.microsoft.com/office/powerpoint/2010/main" val="27858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B3A2-B478-EC9C-702B-10B46153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Concept/Framework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4610-F95A-B235-A86C-4A1E4682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54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E2EB-960F-BC29-7C05-A28107CC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053D-D910-73EE-1E39-1524A6BF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Raspberry Pi</a:t>
            </a:r>
          </a:p>
          <a:p>
            <a:r>
              <a:rPr lang="en-GB" dirty="0"/>
              <a:t>Excuse to use it again</a:t>
            </a:r>
          </a:p>
          <a:p>
            <a:r>
              <a:rPr lang="en-GB" dirty="0"/>
              <a:t>External / Separate in Space</a:t>
            </a:r>
          </a:p>
        </p:txBody>
      </p:sp>
    </p:spTree>
    <p:extLst>
      <p:ext uri="{BB962C8B-B14F-4D97-AF65-F5344CB8AC3E}">
        <p14:creationId xmlns:p14="http://schemas.microsoft.com/office/powerpoint/2010/main" val="332743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CC9B-3B17-95CB-764A-F147191D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01D5-CE23-A99F-BF49-544A833E6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Hyper-V manager</a:t>
            </a:r>
          </a:p>
          <a:p>
            <a:r>
              <a:rPr lang="en-GB" dirty="0"/>
              <a:t>Ubuntu22.04 on VM</a:t>
            </a:r>
          </a:p>
          <a:p>
            <a:r>
              <a:rPr lang="en-GB" dirty="0"/>
              <a:t>Python and SQLite to Raspberry pi</a:t>
            </a:r>
          </a:p>
          <a:p>
            <a:r>
              <a:rPr lang="en-GB" dirty="0"/>
              <a:t>PostgreSQL for later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35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14EC-2883-E3EB-5570-819FCB0A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3926-04FD-1B96-E2E9-FDF43361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data</a:t>
            </a:r>
          </a:p>
          <a:p>
            <a:r>
              <a:rPr lang="en-GB" dirty="0"/>
              <a:t>Create </a:t>
            </a:r>
            <a:r>
              <a:rPr lang="en-GB" dirty="0" err="1"/>
              <a:t>db</a:t>
            </a:r>
            <a:endParaRPr lang="en-GB" dirty="0"/>
          </a:p>
          <a:p>
            <a:r>
              <a:rPr lang="en-GB" dirty="0"/>
              <a:t>Upload to SQL</a:t>
            </a:r>
          </a:p>
        </p:txBody>
      </p:sp>
    </p:spTree>
    <p:extLst>
      <p:ext uri="{BB962C8B-B14F-4D97-AF65-F5344CB8AC3E}">
        <p14:creationId xmlns:p14="http://schemas.microsoft.com/office/powerpoint/2010/main" val="180328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368D-66CB-8C40-0485-C27473EA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data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14092-FDBD-9360-AEA0-199374A8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stats?</a:t>
            </a:r>
          </a:p>
          <a:p>
            <a:r>
              <a:rPr lang="en-GB" dirty="0"/>
              <a:t>Pros and cons of SQLite</a:t>
            </a:r>
          </a:p>
        </p:txBody>
      </p:sp>
    </p:spTree>
    <p:extLst>
      <p:ext uri="{BB962C8B-B14F-4D97-AF65-F5344CB8AC3E}">
        <p14:creationId xmlns:p14="http://schemas.microsoft.com/office/powerpoint/2010/main" val="318635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201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Simulating migration to a new Data Management System</vt:lpstr>
      <vt:lpstr>Why do it this way?</vt:lpstr>
      <vt:lpstr>First Stages</vt:lpstr>
      <vt:lpstr>How</vt:lpstr>
      <vt:lpstr>Concept/Framework</vt:lpstr>
      <vt:lpstr>Hardware Set-up</vt:lpstr>
      <vt:lpstr>Software Set-up</vt:lpstr>
      <vt:lpstr>Database creation</vt:lpstr>
      <vt:lpstr>Demo data pull</vt:lpstr>
      <vt:lpstr>New DB creation</vt:lpstr>
      <vt:lpstr>Migration to New PostgreSQL db</vt:lpstr>
      <vt:lpstr>Demo data pull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migration to a new Data Management System</dc:title>
  <dc:creator>Liam Crismani</dc:creator>
  <cp:lastModifiedBy>Liam Crismani</cp:lastModifiedBy>
  <cp:revision>2</cp:revision>
  <dcterms:created xsi:type="dcterms:W3CDTF">2023-05-27T13:42:25Z</dcterms:created>
  <dcterms:modified xsi:type="dcterms:W3CDTF">2023-06-03T14:17:54Z</dcterms:modified>
</cp:coreProperties>
</file>