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743200"/>
          <a:ext cx="4572000" cy="1828800"/>
        </p:xfrm>
        <a:graphic>
          <a:graphicData uri="http://schemas.openxmlformats.org/drawingml/2006/table">
            <a:tbl>
              <a:tblPr bandRow="1" firstCol="1" lastCol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6096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 marT="0" anchor="t"/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 marT="0" anchor="t"/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 marT="0" anchor="t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 marT="0" anchor="t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