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2743200"/>
          <a:ext cx="4572000" cy="1828800"/>
        </p:xfrm>
        <a:graphic>
          <a:graphicData uri="http://schemas.openxmlformats.org/drawingml/2006/table">
            <a:tbl>
              <a:tblPr bandRow="1" firstCol="1" lastCol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</a:tblGrid>
              <a:tr h="609600">
                <a:tc>
                  <a:txBody>
                    <a:bodyPr>
                      <a:normAutofit/>
                    </a:bodyPr>
                    <a:lstStyle/>
                    <a:p>
                      <a:pPr algn="ctr">
                        <a:defRPr sz="800"/>
                      </a:pPr>
                      <a:r>
                        <a:t>Pears</a:t>
                      </a:r>
                    </a:p>
                  </a:txBody>
                  <a:tcPr marT="0" anchor="t"/>
                </a:tc>
                <a:tc>
                  <a:txBody>
                    <a:bodyPr>
                      <a:normAutofit/>
                    </a:bodyPr>
                    <a:lstStyle/>
                    <a:p>
                      <a:pPr algn="ctr">
                        <a:defRPr sz="800"/>
                      </a:pPr>
                      <a:r>
                        <a:t>2</a:t>
                      </a:r>
                    </a:p>
                  </a:txBody>
                  <a:tcPr marT="0" anchor="t"/>
                </a:tc>
                <a:tc>
                  <a:txBody>
                    <a:bodyPr>
                      <a:normAutofit/>
                    </a:bodyPr>
                    <a:lstStyle/>
                    <a:p>
                      <a:pPr algn="ctr">
                        <a:defRPr sz="800"/>
                      </a:pPr>
                      <a:r>
                        <a:t>5</a:t>
                      </a:r>
                    </a:p>
                  </a:txBody>
                  <a:tcPr marT="0" anchor="t"/>
                </a:tc>
                <a:tc>
                  <a:txBody>
                    <a:bodyPr>
                      <a:normAutofit/>
                    </a:bodyPr>
                    <a:lstStyle/>
                    <a:p>
                      <a:pPr algn="ctr">
                        <a:defRPr sz="800"/>
                      </a:pPr>
                      <a:r>
                        <a:t>8</a:t>
                      </a:r>
                    </a:p>
                  </a:txBody>
                  <a:tcPr marT="0" anchor="t"/>
                </a:tc>
                <a:tc>
                  <a:txBody>
                    <a:bodyPr>
                      <a:normAutofit/>
                    </a:bodyPr>
                    <a:lstStyle/>
                    <a:p>
                      <a:pPr algn="ctr">
                        <a:defRPr sz="800"/>
                      </a:pPr>
                      <a:r>
                        <a:t>Pears</a:t>
                      </a:r>
                    </a:p>
                  </a:txBody>
                  <a:tcPr marT="0" anchor="t"/>
                </a:tc>
              </a:tr>
              <a:tr h="609600">
                <a:tc>
                  <a:txBody>
                    <a:bodyPr>
                      <a:normAutofit/>
                    </a:bodyPr>
                    <a:lstStyle/>
                    <a:p>
                      <a:pPr algn="ctr">
                        <a:defRPr sz="800"/>
                      </a:pPr>
                      <a:r>
                        <a:t>Bananas</a:t>
                      </a:r>
                    </a:p>
                  </a:txBody>
                  <a:tcPr marT="0" anchor="t"/>
                </a:tc>
                <a:tc>
                  <a:txBody>
                    <a:bodyPr>
                      <a:normAutofit/>
                    </a:bodyPr>
                    <a:lstStyle/>
                    <a:p>
                      <a:pPr algn="ctr">
                        <a:defRPr sz="800"/>
                      </a:pPr>
                      <a:r>
                        <a:t>this is a whole lot of text and should be too much, yes? asd;fjals;kdfj;laksjdf;lkajsdkl;fjal;ksdjflk;ajsd;lfjalksdjf;lkajsdl;kfj</a:t>
                      </a:r>
                    </a:p>
                  </a:txBody>
                  <a:tcPr marT="0" anchor="t"/>
                </a:tc>
                <a:tc>
                  <a:txBody>
                    <a:bodyPr>
                      <a:normAutofit/>
                    </a:bodyPr>
                    <a:lstStyle/>
                    <a:p>
                      <a:pPr algn="ctr">
                        <a:defRPr sz="800"/>
                      </a:pPr>
                      <a:r>
                        <a:t>4</a:t>
                      </a:r>
                    </a:p>
                  </a:txBody>
                  <a:tcPr marT="0" anchor="t"/>
                </a:tc>
                <a:tc>
                  <a:txBody>
                    <a:bodyPr>
                      <a:normAutofit/>
                    </a:bodyPr>
                    <a:lstStyle/>
                    <a:p>
                      <a:pPr algn="ctr">
                        <a:defRPr sz="800"/>
                      </a:pPr>
                      <a:r>
                        <a:t>7</a:t>
                      </a:r>
                    </a:p>
                  </a:txBody>
                  <a:tcPr marT="0" anchor="t"/>
                </a:tc>
                <a:tc>
                  <a:txBody>
                    <a:bodyPr>
                      <a:normAutofit/>
                    </a:bodyPr>
                    <a:lstStyle/>
                    <a:p>
                      <a:pPr algn="ctr">
                        <a:defRPr sz="800"/>
                      </a:pPr>
                      <a:r>
                        <a:t>Bananas</a:t>
                      </a:r>
                    </a:p>
                  </a:txBody>
                  <a:tcPr marT="0" anchor="t"/>
                </a:tc>
              </a:tr>
              <a:tr h="609600">
                <a:tc>
                  <a:txBody>
                    <a:bodyPr>
                      <a:normAutofit/>
                    </a:bodyPr>
                    <a:lstStyle/>
                    <a:p>
                      <a:pPr algn="ctr">
                        <a:defRPr sz="800"/>
                      </a:pPr>
                      <a:r>
                        <a:t>Apples</a:t>
                      </a:r>
                    </a:p>
                  </a:txBody>
                  <a:tcPr marT="0" anchor="t"/>
                </a:tc>
                <a:tc>
                  <a:txBody>
                    <a:bodyPr>
                      <a:normAutofit/>
                    </a:bodyPr>
                    <a:lstStyle/>
                    <a:p>
                      <a:pPr algn="ctr">
                        <a:defRPr sz="800"/>
                      </a:pPr>
                    </a:p>
                  </a:txBody>
                  <a:tcPr marT="0" anchor="t"/>
                </a:tc>
                <a:tc>
                  <a:txBody>
                    <a:bodyPr>
                      <a:normAutofit/>
                    </a:bodyPr>
                    <a:lstStyle/>
                    <a:p>
                      <a:pPr algn="ctr">
                        <a:defRPr sz="800"/>
                      </a:pPr>
                      <a:r>
                        <a:t>3</a:t>
                      </a:r>
                    </a:p>
                  </a:txBody>
                  <a:tcPr marT="0" anchor="t"/>
                </a:tc>
                <a:tc>
                  <a:txBody>
                    <a:bodyPr>
                      <a:normAutofit/>
                    </a:bodyPr>
                    <a:lstStyle/>
                    <a:p>
                      <a:pPr algn="ctr">
                        <a:defRPr sz="800"/>
                      </a:pPr>
                      <a:r>
                        <a:t>6</a:t>
                      </a:r>
                    </a:p>
                  </a:txBody>
                  <a:tcPr marT="0" anchor="t"/>
                </a:tc>
                <a:tc>
                  <a:txBody>
                    <a:bodyPr>
                      <a:normAutofit/>
                    </a:bodyPr>
                    <a:lstStyle/>
                    <a:p>
                      <a:pPr algn="ctr">
                        <a:defRPr sz="800"/>
                      </a:pPr>
                      <a:r>
                        <a:t>Apples</a:t>
                      </a:r>
                    </a:p>
                  </a:txBody>
                  <a:tcPr marT="0" anchor="t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