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2743200"/>
          <a:ext cx="457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column2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column1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column0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