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914400"/>
          <a:ext cx="2743200" cy="1042416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