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914400"/>
          <a:ext cx="4572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  <a:gridCol w="2286000"/>
              </a:tblGrid>
              <a:tr h="914400">
                <a:tc>
                  <a:txBody>
                    <a:bodyPr/>
                    <a:lstStyle/>
                    <a:p>
                      <a:pPr algn="l">
                        <a:defRPr sz="700"/>
                      </a:pPr>
                      <a:r>
                        <a:t>column2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700"/>
                      </a:pPr>
                      <a:r>
                        <a:t>column1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700"/>
                      </a:pPr>
                      <a:r>
                        <a:t>column0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7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7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700"/>
                      </a:pPr>
                      <a:r>
                        <a:t>6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7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7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700"/>
                      </a:pPr>
                      <a:r>
                        <a:t>3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7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7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700"/>
                      </a:pPr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