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14400"/>
          <a:ext cx="4572000" cy="27432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18288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column0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700"/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