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743200"/>
          <a:ext cx="457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