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2011680" cy="1042416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777240"/>
                <a:gridCol w="411480"/>
                <a:gridCol w="411480"/>
                <a:gridCol w="411480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