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2743200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22860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column2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column0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914400"/>
          <a:ext cx="3657600" cy="138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34747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Pears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