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E5EE"/>
          </a:solidFill>
        </a:fill>
      </a:tcStyle>
    </a:wholeTbl>
    <a:band2H>
      <a:tcTxStyle b="def" i="def"/>
      <a:tcStyle>
        <a:tcBdr/>
        <a:fill>
          <a:solidFill>
            <a:srgbClr val="EEF2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2D7"/>
          </a:solidFill>
        </a:fill>
      </a:tcStyle>
    </a:wholeTbl>
    <a:band2H>
      <a:tcTxStyle b="def" i="def"/>
      <a:tcStyle>
        <a:tcBdr/>
        <a:fill>
          <a:solidFill>
            <a:srgbClr val="F0F1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DADA"/>
          </a:solidFill>
        </a:fill>
      </a:tcStyle>
    </a:wholeTbl>
    <a:band2H>
      <a:tcTxStyle b="def" i="def"/>
      <a:tcStyle>
        <a:tcBdr/>
        <a:fill>
          <a:solidFill>
            <a:srgbClr val="EEEDE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0" i="0" strike="noStrike" sz="1800" u="none">
                <a:solidFill>
                  <a:srgbClr val="595959"/>
                </a:solidFill>
                <a:latin typeface="Calibri"/>
              </a:defRPr>
            </a:pPr>
            <a:r>
              <a:rPr b="0" i="0" strike="noStrike" sz="1800" u="none">
                <a:solidFill>
                  <a:srgbClr val="595959"/>
                </a:solidFill>
                <a:latin typeface="Calibri"/>
              </a:rPr>
              <a:t>100% Bar Chart</a:t>
            </a:r>
          </a:p>
        </c:rich>
      </c:tx>
      <c:layout>
        <c:manualLayout>
          <c:xMode val="edge"/>
          <c:yMode val="edge"/>
          <c:x val="0.231554"/>
          <c:y val="0"/>
          <c:w val="0.536891"/>
          <c:h val="0.174524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1738"/>
          <c:y val="0.174524"/>
          <c:w val="0.8212"/>
          <c:h val="0.551271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Favorable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" sourceLinked="0"/>
            <c:txPr>
              <a:bodyPr/>
              <a:lstStyle/>
              <a:p>
                <a:pPr>
                  <a:defRPr b="0" i="0" strike="noStrike" sz="1100" u="none">
                    <a:solidFill>
                      <a:srgbClr val="404040"/>
                    </a:solidFill>
                    <a:latin typeface="Calibri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Category 4</c:v>
                </c:pt>
                <c:pt idx="1">
                  <c:v>Category 3</c:v>
                </c:pt>
                <c:pt idx="2">
                  <c:v>Category 2</c:v>
                </c:pt>
                <c:pt idx="3">
                  <c:v>Category 1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0.5</c:v>
                </c:pt>
                <c:pt idx="1">
                  <c:v>0.1</c:v>
                </c:pt>
                <c:pt idx="2">
                  <c:v>0.7</c:v>
                </c:pt>
                <c:pt idx="3">
                  <c:v>0.2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Neutral</c:v>
                </c:pt>
              </c:strCache>
            </c:strRef>
          </c:tx>
          <c:spPr>
            <a:solidFill>
              <a:schemeClr val="accent2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" sourceLinked="0"/>
            <c:txPr>
              <a:bodyPr/>
              <a:lstStyle/>
              <a:p>
                <a:pPr>
                  <a:defRPr b="0" i="0" strike="noStrike" sz="1100" u="none">
                    <a:solidFill>
                      <a:srgbClr val="404040"/>
                    </a:solidFill>
                    <a:latin typeface="Calibri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Category 4</c:v>
                </c:pt>
                <c:pt idx="1">
                  <c:v>Category 3</c:v>
                </c:pt>
                <c:pt idx="2">
                  <c:v>Category 2</c:v>
                </c:pt>
                <c:pt idx="3">
                  <c:v>Category 1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0.25</c:v>
                </c:pt>
                <c:pt idx="1">
                  <c:v>0.05</c:v>
                </c:pt>
                <c:pt idx="2">
                  <c:v>0.1</c:v>
                </c:pt>
                <c:pt idx="3">
                  <c:v>0.1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Unfavorable</c:v>
                </c:pt>
              </c:strCache>
            </c:strRef>
          </c:tx>
          <c:spPr>
            <a:solidFill>
              <a:schemeClr val="accent3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" sourceLinked="0"/>
            <c:txPr>
              <a:bodyPr/>
              <a:lstStyle/>
              <a:p>
                <a:pPr>
                  <a:defRPr b="0" i="0" strike="noStrike" sz="1100" u="none">
                    <a:solidFill>
                      <a:srgbClr val="404040"/>
                    </a:solidFill>
                    <a:latin typeface="Calibri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Category 4</c:v>
                </c:pt>
                <c:pt idx="1">
                  <c:v>Category 3</c:v>
                </c:pt>
                <c:pt idx="2">
                  <c:v>Category 2</c:v>
                </c:pt>
                <c:pt idx="3">
                  <c:v>Category 1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0.25</c:v>
                </c:pt>
                <c:pt idx="1">
                  <c:v>0.85</c:v>
                </c:pt>
                <c:pt idx="2">
                  <c:v>0.3</c:v>
                </c:pt>
                <c:pt idx="3">
                  <c:v>0.7</c:v>
                </c:pt>
              </c:numCache>
            </c:numRef>
          </c:val>
        </c:ser>
        <c:gapWidth val="50"/>
        <c:overlap val="100"/>
        <c:axId val="2094734552"/>
        <c:axId val="2094734553"/>
      </c:barChart>
      <c:catAx>
        <c:axId val="2094734552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D9D9D9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1100" u="none">
                <a:solidFill>
                  <a:srgbClr val="595959"/>
                </a:solidFill>
                <a:latin typeface="Calibri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b"/>
        <c:numFmt formatCode="0%" sourceLinked="0"/>
        <c:majorTickMark val="none"/>
        <c:minorTickMark val="none"/>
        <c:tickLblPos val="none"/>
        <c:spPr>
          <a:ln w="12700" cap="flat">
            <a:noFill/>
            <a:prstDash val="solid"/>
            <a:round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000000"/>
                </a:solidFill>
                <a:latin typeface="Calibri"/>
              </a:defRPr>
            </a:pPr>
          </a:p>
        </c:txPr>
        <c:crossAx val="2094734552"/>
        <c:crosses val="autoZero"/>
        <c:crossBetween val="between"/>
        <c:majorUnit val="0.25"/>
        <c:minorUnit val="0.125"/>
      </c:valAx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431046"/>
          <c:y val="0.801877"/>
          <c:w val="0.30444"/>
          <c:h val="0.198123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1100" u="none">
              <a:solidFill>
                <a:srgbClr val="595959"/>
              </a:solidFill>
              <a:latin typeface="Calibri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0" i="0" strike="noStrike" sz="1800" u="none">
                <a:solidFill>
                  <a:srgbClr val="595959"/>
                </a:solidFill>
                <a:latin typeface="Calibri"/>
              </a:defRPr>
            </a:pPr>
            <a:r>
              <a:rPr b="0" i="0" strike="noStrike" sz="1800" u="none">
                <a:solidFill>
                  <a:srgbClr val="595959"/>
                </a:solidFill>
                <a:latin typeface="Calibri"/>
              </a:rPr>
              <a:t>Donut Chart</a:t>
            </a:r>
          </a:p>
        </c:rich>
      </c:tx>
      <c:layout>
        <c:manualLayout>
          <c:xMode val="edge"/>
          <c:yMode val="edge"/>
          <c:x val="0"/>
          <c:y val="0"/>
          <c:w val="1"/>
          <c:h val="0.301967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175158"/>
          <c:y val="0.301967"/>
          <c:w val="0.649683"/>
          <c:h val="0.444207"/>
        </c:manualLayout>
      </c:layout>
      <c:doughnut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 cap="flat">
              <a:solidFill>
                <a:srgbClr val="FFFFFF"/>
              </a:solidFill>
              <a:prstDash val="solid"/>
              <a:round/>
            </a:ln>
            <a:effectLst/>
          </c:spPr>
          <c:explosion val="0"/>
          <c:dPt>
            <c:idx val="0"/>
            <c:explosion val="0"/>
            <c:spPr>
              <a:solidFill>
                <a:schemeClr val="accent1"/>
              </a:solidFill>
              <a:ln w="19050" cap="flat">
                <a:solidFill>
                  <a:srgbClr val="FFFFFF"/>
                </a:solidFill>
                <a:prstDash val="solid"/>
                <a:round/>
              </a:ln>
              <a:effectLst/>
            </c:spPr>
          </c:dPt>
          <c:dPt>
            <c:idx val="1"/>
            <c:explosion val="0"/>
            <c:spPr>
              <a:solidFill>
                <a:schemeClr val="accent2"/>
              </a:solidFill>
              <a:ln w="19050" cap="flat">
                <a:solidFill>
                  <a:srgbClr val="FFFFFF"/>
                </a:solidFill>
                <a:prstDash val="solid"/>
                <a:round/>
              </a:ln>
              <a:effectLst/>
            </c:spPr>
          </c:dPt>
          <c:dPt>
            <c:idx val="2"/>
            <c:explosion val="0"/>
            <c:spPr>
              <a:solidFill>
                <a:schemeClr val="accent3"/>
              </a:solidFill>
              <a:ln w="19050" cap="flat">
                <a:solidFill>
                  <a:srgbClr val="FFFFFF"/>
                </a:solidFill>
                <a:prstDash val="solid"/>
                <a:round/>
              </a:ln>
              <a:effectLst/>
            </c:spPr>
          </c:dPt>
          <c:dPt>
            <c:idx val="3"/>
            <c:explosion val="0"/>
            <c:spPr>
              <a:solidFill>
                <a:schemeClr val="accent4"/>
              </a:solidFill>
              <a:ln w="19050" cap="flat">
                <a:solidFill>
                  <a:srgbClr val="FFFFFF"/>
                </a:solidFill>
                <a:prstDash val="solid"/>
                <a:round/>
              </a:ln>
              <a:effectLst/>
            </c:spPr>
          </c:dPt>
          <c:dLbls>
            <c:dLbl>
              <c:idx val="0"/>
              <c:numFmt formatCode="0%" sourceLinked="0"/>
              <c:txPr>
                <a:bodyPr/>
                <a:lstStyle/>
                <a:p>
                  <a:pPr>
                    <a:defRPr b="0" i="0" strike="noStrike" sz="1100" u="none">
                      <a:solidFill>
                        <a:srgbClr val="404040"/>
                      </a:solidFill>
                      <a:latin typeface="Calibri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numFmt formatCode="0%" sourceLinked="0"/>
              <c:txPr>
                <a:bodyPr/>
                <a:lstStyle/>
                <a:p>
                  <a:pPr>
                    <a:defRPr b="0" i="0" strike="noStrike" sz="1100" u="none">
                      <a:solidFill>
                        <a:srgbClr val="404040"/>
                      </a:solidFill>
                      <a:latin typeface="Calibri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numFmt formatCode="0%" sourceLinked="0"/>
              <c:txPr>
                <a:bodyPr/>
                <a:lstStyle/>
                <a:p>
                  <a:pPr>
                    <a:defRPr b="0" i="0" strike="noStrike" sz="1100" u="none">
                      <a:solidFill>
                        <a:srgbClr val="404040"/>
                      </a:solidFill>
                      <a:latin typeface="Calibri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3"/>
              <c:numFmt formatCode="0%" sourceLinked="0"/>
              <c:txPr>
                <a:bodyPr/>
                <a:lstStyle/>
                <a:p>
                  <a:pPr>
                    <a:defRPr b="0" i="0" strike="noStrike" sz="1100" u="none">
                      <a:solidFill>
                        <a:srgbClr val="404040"/>
                      </a:solidFill>
                      <a:latin typeface="Calibri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numFmt formatCode="0%" sourceLinked="0"/>
            <c:txPr>
              <a:bodyPr/>
              <a:lstStyle/>
              <a:p>
                <a:pPr>
                  <a:defRPr b="0" i="0" strike="noStrike" sz="1100" u="none">
                    <a:solidFill>
                      <a:srgbClr val="404040"/>
                    </a:solidFill>
                    <a:latin typeface="Calibri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noFill/>
                <a:ln w="9525" cap="flat">
                  <a:solidFill>
                    <a:srgbClr val="A6A6A6"/>
                  </a:solidFill>
                  <a:prstDash val="solid"/>
                  <a:round/>
                </a:ln>
                <a:effectLst/>
              </c:spPr>
            </c:leaderLines>
          </c:dLbls>
          <c:cat>
            <c:strRef>
              <c:f>Sheet1!$B$1:$E$1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Sheet1!$B$2:$E$2</c:f>
              <c:numCache>
                <c:ptCount val="4"/>
                <c:pt idx="0">
                  <c:v>0.500000</c:v>
                </c:pt>
                <c:pt idx="1">
                  <c:v>0.200000</c:v>
                </c:pt>
                <c:pt idx="2">
                  <c:v>0.100000</c:v>
                </c:pt>
                <c:pt idx="3">
                  <c:v>0.200000</c:v>
                </c:pt>
              </c:numCache>
            </c:numRef>
          </c:val>
        </c:ser>
        <c:firstSliceAng val="0"/>
        <c:holeSize val="70"/>
      </c:doughnut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"/>
          <c:y val="0.882923"/>
          <c:w val="1"/>
          <c:h val="0.117077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1100" u="none">
              <a:solidFill>
                <a:srgbClr val="595959"/>
              </a:solidFill>
              <a:latin typeface="Calibri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0" i="0" strike="noStrike" sz="1800" u="none">
                <a:solidFill>
                  <a:srgbClr val="595959"/>
                </a:solidFill>
                <a:latin typeface="Calibri"/>
              </a:defRPr>
            </a:pPr>
            <a:r>
              <a:rPr b="0" i="0" strike="noStrike" sz="1800" u="none">
                <a:solidFill>
                  <a:srgbClr val="595959"/>
                </a:solidFill>
                <a:latin typeface="Calibri"/>
              </a:rPr>
              <a:t>Clustered Bar Chart</a:t>
            </a:r>
          </a:p>
        </c:rich>
      </c:tx>
      <c:layout>
        <c:manualLayout>
          <c:xMode val="edge"/>
          <c:yMode val="edge"/>
          <c:x val="0.148271"/>
          <c:y val="0"/>
          <c:w val="0.703459"/>
          <c:h val="0.0817134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165088"/>
          <c:y val="0.0817134"/>
          <c:w val="0.789641"/>
          <c:h val="0.78675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.0" sourceLinked="0"/>
            <c:txPr>
              <a:bodyPr/>
              <a:lstStyle/>
              <a:p>
                <a:pPr>
                  <a:defRPr b="0" i="0" strike="noStrike" sz="1100" u="none">
                    <a:solidFill>
                      <a:srgbClr val="404040"/>
                    </a:solidFill>
                    <a:latin typeface="Calibri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Category 4</c:v>
                </c:pt>
                <c:pt idx="1">
                  <c:v>Category 3</c:v>
                </c:pt>
                <c:pt idx="2">
                  <c:v>Category 2</c:v>
                </c:pt>
                <c:pt idx="3">
                  <c:v>Category 1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4</c:v>
                </c:pt>
                <c:pt idx="2">
                  <c:v>3</c:v>
                </c:pt>
                <c:pt idx="3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.0" sourceLinked="0"/>
            <c:txPr>
              <a:bodyPr/>
              <a:lstStyle/>
              <a:p>
                <a:pPr>
                  <a:defRPr b="0" i="0" strike="noStrike" sz="1100" u="none">
                    <a:solidFill>
                      <a:srgbClr val="404040"/>
                    </a:solidFill>
                    <a:latin typeface="Calibri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Category 4</c:v>
                </c:pt>
                <c:pt idx="1">
                  <c:v>Category 3</c:v>
                </c:pt>
                <c:pt idx="2">
                  <c:v>Category 2</c:v>
                </c:pt>
                <c:pt idx="3">
                  <c:v>Category 1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2.0</c:v>
                </c:pt>
                <c:pt idx="1">
                  <c:v>1.4</c:v>
                </c:pt>
                <c:pt idx="2">
                  <c:v>4.1</c:v>
                </c:pt>
                <c:pt idx="3">
                  <c:v>2.1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.0" sourceLinked="0"/>
            <c:txPr>
              <a:bodyPr/>
              <a:lstStyle/>
              <a:p>
                <a:pPr>
                  <a:defRPr b="0" i="0" strike="noStrike" sz="1100" u="none">
                    <a:solidFill>
                      <a:srgbClr val="404040"/>
                    </a:solidFill>
                    <a:latin typeface="Calibri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Category 4</c:v>
                </c:pt>
                <c:pt idx="1">
                  <c:v>Category 3</c:v>
                </c:pt>
                <c:pt idx="2">
                  <c:v>Category 2</c:v>
                </c:pt>
                <c:pt idx="3">
                  <c:v>Category 1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4.0</c:v>
                </c:pt>
                <c:pt idx="1">
                  <c:v>3.1</c:v>
                </c:pt>
                <c:pt idx="2">
                  <c:v>2.7</c:v>
                </c:pt>
                <c:pt idx="3">
                  <c:v>4.7</c:v>
                </c:pt>
              </c:numCache>
            </c:numRef>
          </c:val>
        </c:ser>
        <c:gapWidth val="100"/>
        <c:overlap val="0"/>
        <c:axId val="2094734552"/>
        <c:axId val="2094734553"/>
      </c:barChart>
      <c:catAx>
        <c:axId val="2094734552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D9D9D9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1100" u="none">
                <a:solidFill>
                  <a:srgbClr val="595959"/>
                </a:solidFill>
                <a:latin typeface="Calibri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numFmt formatCode="0.#" sourceLinked="0"/>
        <c:majorTickMark val="none"/>
        <c:minorTickMark val="none"/>
        <c:tickLblPos val="high"/>
        <c:spPr>
          <a:ln w="12700" cap="flat">
            <a:noFill/>
            <a:prstDash val="solid"/>
            <a:round/>
          </a:ln>
        </c:spPr>
        <c:txPr>
          <a:bodyPr rot="0"/>
          <a:lstStyle/>
          <a:p>
            <a:pPr>
              <a:defRPr b="0" i="0" strike="noStrike" sz="1100" u="none">
                <a:solidFill>
                  <a:srgbClr val="595959"/>
                </a:solidFill>
                <a:latin typeface="Calibri"/>
              </a:defRPr>
            </a:pPr>
          </a:p>
        </c:txPr>
        <c:crossAx val="2094734552"/>
        <c:crosses val="autoZero"/>
        <c:crossBetween val="between"/>
        <c:majorUnit val="1.25"/>
        <c:minorUnit val="0.625"/>
      </c:valAx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40944"/>
          <c:y val="0.899942"/>
          <c:w val="0.28918"/>
          <c:h val="0.100058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1100" u="none">
              <a:solidFill>
                <a:srgbClr val="595959"/>
              </a:solidFill>
              <a:latin typeface="Calibri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0" i="0" strike="noStrike" sz="1800" u="none">
                <a:solidFill>
                  <a:srgbClr val="595959"/>
                </a:solidFill>
                <a:latin typeface="Calibri"/>
              </a:defRPr>
            </a:pPr>
            <a:r>
              <a:rPr b="0" i="0" strike="noStrike" sz="1800" u="none">
                <a:solidFill>
                  <a:srgbClr val="595959"/>
                </a:solidFill>
                <a:latin typeface="Calibri"/>
              </a:rPr>
              <a:t>Line Chart</a:t>
            </a:r>
          </a:p>
        </c:rich>
      </c:tx>
      <c:layout>
        <c:manualLayout>
          <c:xMode val="edge"/>
          <c:yMode val="edge"/>
          <c:x val="0.407585"/>
          <c:y val="0"/>
          <c:w val="0.184831"/>
          <c:h val="0.0984075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0419031"/>
          <c:y val="0.0984075"/>
          <c:w val="0.953097"/>
          <c:h val="0.74574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 w="28575" cap="rnd">
              <a:solidFill>
                <a:schemeClr val="accent1"/>
              </a:solidFill>
              <a:prstDash val="solid"/>
              <a:round/>
            </a:ln>
            <a:effectLst/>
          </c:spPr>
          <c:marker>
            <c:symbol val="none"/>
            <c:size val="2"/>
            <c:spPr>
              <a:solidFill>
                <a:srgbClr val="000000">
                  <a:alpha val="0"/>
                </a:srgbClr>
              </a:solidFill>
              <a:ln w="28575" cap="rnd">
                <a:solidFill>
                  <a:schemeClr val="accent1"/>
                </a:solidFill>
                <a:prstDash val="solid"/>
                <a:round/>
              </a:ln>
              <a:effectLst/>
            </c:spPr>
          </c:marker>
          <c:dLbls>
            <c:numFmt formatCode="0.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9.0</c:v>
                </c:pt>
                <c:pt idx="1">
                  <c:v>9.0</c:v>
                </c:pt>
                <c:pt idx="2">
                  <c:v>9.0</c:v>
                </c:pt>
                <c:pt idx="3">
                  <c:v>8.5</c:v>
                </c:pt>
                <c:pt idx="4">
                  <c:v>8.5</c:v>
                </c:pt>
                <c:pt idx="5">
                  <c:v>8.5</c:v>
                </c:pt>
                <c:pt idx="6">
                  <c:v>7.5</c:v>
                </c:pt>
                <c:pt idx="7">
                  <c:v>7.6</c:v>
                </c:pt>
                <c:pt idx="8">
                  <c:v>4.7</c:v>
                </c:pt>
                <c:pt idx="9">
                  <c:v>4.8</c:v>
                </c:pt>
                <c:pt idx="10">
                  <c:v>4.8</c:v>
                </c:pt>
                <c:pt idx="11">
                  <c:v>3.0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noFill/>
            <a:ln w="28575" cap="rnd">
              <a:solidFill>
                <a:schemeClr val="accent2"/>
              </a:solidFill>
              <a:prstDash val="solid"/>
              <a:round/>
            </a:ln>
            <a:effectLst/>
          </c:spPr>
          <c:marker>
            <c:symbol val="none"/>
            <c:size val="2"/>
            <c:spPr>
              <a:solidFill>
                <a:srgbClr val="000000">
                  <a:alpha val="0"/>
                </a:srgbClr>
              </a:solidFill>
              <a:ln w="28575" cap="rnd">
                <a:solidFill>
                  <a:schemeClr val="accent2"/>
                </a:solidFill>
                <a:prstDash val="solid"/>
                <a:round/>
              </a:ln>
              <a:effectLst/>
            </c:spPr>
          </c:marker>
          <c:dLbls>
            <c:numFmt formatCode="0.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2.2</c:v>
                </c:pt>
                <c:pt idx="1">
                  <c:v>2.3</c:v>
                </c:pt>
                <c:pt idx="2">
                  <c:v>2.5</c:v>
                </c:pt>
                <c:pt idx="3">
                  <c:v>2.6</c:v>
                </c:pt>
                <c:pt idx="4">
                  <c:v>2.8</c:v>
                </c:pt>
                <c:pt idx="5">
                  <c:v>2.9</c:v>
                </c:pt>
                <c:pt idx="6">
                  <c:v>3.0</c:v>
                </c:pt>
                <c:pt idx="7">
                  <c:v>3.2</c:v>
                </c:pt>
                <c:pt idx="8">
                  <c:v>3.5</c:v>
                </c:pt>
                <c:pt idx="9">
                  <c:v>3.3</c:v>
                </c:pt>
                <c:pt idx="10">
                  <c:v>3.6</c:v>
                </c:pt>
                <c:pt idx="11">
                  <c:v>3.1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noFill/>
            <a:ln w="28575" cap="rnd">
              <a:solidFill>
                <a:schemeClr val="accent3"/>
              </a:solidFill>
              <a:prstDash val="solid"/>
              <a:round/>
            </a:ln>
            <a:effectLst/>
          </c:spPr>
          <c:marker>
            <c:symbol val="none"/>
            <c:size val="2"/>
            <c:spPr>
              <a:solidFill>
                <a:srgbClr val="000000">
                  <a:alpha val="0"/>
                </a:srgbClr>
              </a:solidFill>
              <a:ln w="28575" cap="rnd">
                <a:solidFill>
                  <a:schemeClr val="accent3"/>
                </a:solidFill>
                <a:prstDash val="solid"/>
                <a:round/>
              </a:ln>
              <a:effectLst/>
            </c:spPr>
          </c:marker>
          <c:dLbls>
            <c:numFmt formatCode="0.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0.2</c:v>
                </c:pt>
                <c:pt idx="1">
                  <c:v>1.0</c:v>
                </c:pt>
                <c:pt idx="2">
                  <c:v>1.0</c:v>
                </c:pt>
                <c:pt idx="3">
                  <c:v>0.2</c:v>
                </c:pt>
                <c:pt idx="4">
                  <c:v>1.0</c:v>
                </c:pt>
                <c:pt idx="5">
                  <c:v>0.1</c:v>
                </c:pt>
                <c:pt idx="6">
                  <c:v>0.2</c:v>
                </c:pt>
                <c:pt idx="7">
                  <c:v>0.1</c:v>
                </c:pt>
                <c:pt idx="8">
                  <c:v>0.1</c:v>
                </c:pt>
                <c:pt idx="9">
                  <c:v>0.2</c:v>
                </c:pt>
                <c:pt idx="10">
                  <c:v>1.0</c:v>
                </c:pt>
                <c:pt idx="11">
                  <c:v>0.1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D9D9D9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1100" u="none">
                <a:solidFill>
                  <a:srgbClr val="595959"/>
                </a:solidFill>
                <a:latin typeface="Calibri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numFmt formatCode="0.#" sourceLinked="0"/>
        <c:majorTickMark val="none"/>
        <c:minorTickMark val="none"/>
        <c:tickLblPos val="nextTo"/>
        <c:spPr>
          <a:ln w="12700" cap="flat">
            <a:noFill/>
            <a:prstDash val="solid"/>
            <a:round/>
          </a:ln>
        </c:spPr>
        <c:txPr>
          <a:bodyPr rot="0"/>
          <a:lstStyle/>
          <a:p>
            <a:pPr>
              <a:defRPr b="0" i="0" strike="noStrike" sz="1100" u="none">
                <a:solidFill>
                  <a:srgbClr val="595959"/>
                </a:solidFill>
                <a:latin typeface="Calibri"/>
              </a:defRPr>
            </a:pPr>
          </a:p>
        </c:txPr>
        <c:crossAx val="2094734552"/>
        <c:crosses val="autoZero"/>
        <c:crossBetween val="between"/>
        <c:majorUnit val="1.25"/>
        <c:minorUnit val="0.625"/>
      </c:valAx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422692"/>
          <c:y val="0.882054"/>
          <c:w val="0.190065"/>
          <c:h val="0.117946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1100" u="none">
              <a:solidFill>
                <a:srgbClr val="595959"/>
              </a:solidFill>
              <a:latin typeface="Calibri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0" i="0" strike="noStrike" sz="1800" u="none">
                <a:solidFill>
                  <a:srgbClr val="595959"/>
                </a:solidFill>
                <a:latin typeface="Calibri"/>
              </a:defRPr>
            </a:pPr>
            <a:r>
              <a:rPr b="0" i="0" strike="noStrike" sz="1800" u="none">
                <a:solidFill>
                  <a:srgbClr val="595959"/>
                </a:solidFill>
                <a:latin typeface="Calibri"/>
              </a:rPr>
              <a:t>Area Chart</a:t>
            </a:r>
          </a:p>
        </c:rich>
      </c:tx>
      <c:layout>
        <c:manualLayout>
          <c:xMode val="edge"/>
          <c:yMode val="edge"/>
          <c:x val="0.401565"/>
          <c:y val="0"/>
          <c:w val="0.19687"/>
          <c:h val="0.101935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0365162"/>
          <c:y val="0.101935"/>
          <c:w val="0.937852"/>
          <c:h val="0.773487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dLbls>
            <c:numFmt formatCode="0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1/5/02</c:v>
                </c:pt>
                <c:pt idx="1">
                  <c:v>1/6/02</c:v>
                </c:pt>
                <c:pt idx="2">
                  <c:v>1/7/02</c:v>
                </c:pt>
                <c:pt idx="3">
                  <c:v>1/8/02</c:v>
                </c:pt>
                <c:pt idx="4">
                  <c:v>1/9/02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</c:v>
                </c:pt>
                <c:pt idx="1">
                  <c:v>20</c:v>
                </c:pt>
                <c:pt idx="2">
                  <c:v>28</c:v>
                </c:pt>
                <c:pt idx="3">
                  <c:v>12</c:v>
                </c:pt>
                <c:pt idx="4">
                  <c:v>29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 w="12700" cap="flat">
              <a:noFill/>
              <a:miter lim="400000"/>
            </a:ln>
            <a:effectLst/>
          </c:spPr>
          <c:dLbls>
            <c:numFmt formatCode="0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1/5/02</c:v>
                </c:pt>
                <c:pt idx="1">
                  <c:v>1/6/02</c:v>
                </c:pt>
                <c:pt idx="2">
                  <c:v>1/7/02</c:v>
                </c:pt>
                <c:pt idx="3">
                  <c:v>1/8/02</c:v>
                </c:pt>
                <c:pt idx="4">
                  <c:v>1/9/02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7</c:v>
                </c:pt>
                <c:pt idx="1">
                  <c:v>7</c:v>
                </c:pt>
                <c:pt idx="2">
                  <c:v>12</c:v>
                </c:pt>
                <c:pt idx="3">
                  <c:v>21</c:v>
                </c:pt>
                <c:pt idx="4">
                  <c:v>16</c:v>
                </c:pt>
              </c:numCache>
            </c:numRef>
          </c:val>
        </c:ser>
        <c:axId val="2094734552"/>
        <c:axId val="2094734553"/>
      </c:area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D9D9D9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1100" u="none">
                <a:solidFill>
                  <a:srgbClr val="595959"/>
                </a:solidFill>
                <a:latin typeface="Calibri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numFmt formatCode="0" sourceLinked="0"/>
        <c:majorTickMark val="none"/>
        <c:minorTickMark val="none"/>
        <c:tickLblPos val="nextTo"/>
        <c:spPr>
          <a:ln w="12700" cap="flat">
            <a:noFill/>
            <a:prstDash val="solid"/>
            <a:round/>
          </a:ln>
        </c:spPr>
        <c:txPr>
          <a:bodyPr rot="0"/>
          <a:lstStyle/>
          <a:p>
            <a:pPr>
              <a:defRPr b="0" i="0" strike="noStrike" sz="1100" u="none">
                <a:solidFill>
                  <a:srgbClr val="595959"/>
                </a:solidFill>
                <a:latin typeface="Calibri"/>
              </a:defRPr>
            </a:pPr>
          </a:p>
        </c:txPr>
        <c:crossAx val="2094734552"/>
        <c:crosses val="autoZero"/>
        <c:crossBetween val="midCat"/>
        <c:majorUnit val="12.5"/>
        <c:minorUnit val="6.25"/>
      </c:valAx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447405"/>
          <c:y val="0.914682"/>
          <c:w val="0.124137"/>
          <c:h val="0.0853176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1100" u="none">
              <a:solidFill>
                <a:srgbClr val="595959"/>
              </a:solidFill>
              <a:latin typeface="Calibri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3" name="Shape 11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/>
          <p:cNvSpPr/>
          <p:nvPr/>
        </p:nvSpPr>
        <p:spPr>
          <a:xfrm>
            <a:off x="690626" y="1346947"/>
            <a:ext cx="7667243" cy="8068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" name="Rectangle 7"/>
          <p:cNvSpPr/>
          <p:nvPr/>
        </p:nvSpPr>
        <p:spPr>
          <a:xfrm>
            <a:off x="690626" y="4282763"/>
            <a:ext cx="7667243" cy="8068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Rectangle 8"/>
          <p:cNvSpPr/>
          <p:nvPr/>
        </p:nvSpPr>
        <p:spPr>
          <a:xfrm>
            <a:off x="690626" y="1484779"/>
            <a:ext cx="7667243" cy="2743202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19" name="Group 9"/>
          <p:cNvGrpSpPr/>
          <p:nvPr/>
        </p:nvGrpSpPr>
        <p:grpSpPr>
          <a:xfrm>
            <a:off x="7234780" y="4107022"/>
            <a:ext cx="914403" cy="914403"/>
            <a:chOff x="0" y="0"/>
            <a:chExt cx="914401" cy="914401"/>
          </a:xfrm>
        </p:grpSpPr>
        <p:sp>
          <p:nvSpPr>
            <p:cNvPr id="17" name="Oval 10"/>
            <p:cNvSpPr/>
            <p:nvPr/>
          </p:nvSpPr>
          <p:spPr>
            <a:xfrm>
              <a:off x="0" y="0"/>
              <a:ext cx="914402" cy="914402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8" name="Oval 11"/>
            <p:cNvSpPr/>
            <p:nvPr/>
          </p:nvSpPr>
          <p:spPr>
            <a:xfrm>
              <a:off x="91440" y="91439"/>
              <a:ext cx="731523" cy="731523"/>
            </a:xfrm>
            <a:prstGeom prst="ellipse">
              <a:avLst/>
            </a:prstGeom>
            <a:noFill/>
            <a:ln w="254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20" name="Title Text"/>
          <p:cNvSpPr txBox="1"/>
          <p:nvPr>
            <p:ph type="title"/>
          </p:nvPr>
        </p:nvSpPr>
        <p:spPr>
          <a:xfrm>
            <a:off x="788669" y="1432223"/>
            <a:ext cx="7475222" cy="3035808"/>
          </a:xfrm>
          <a:prstGeom prst="rect">
            <a:avLst/>
          </a:prstGeom>
        </p:spPr>
        <p:txBody>
          <a:bodyPr/>
          <a:lstStyle>
            <a:lvl1pPr>
              <a:lnSpc>
                <a:spcPct val="85000"/>
              </a:lnSpc>
              <a:defRPr sz="6600"/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802386" y="4389120"/>
            <a:ext cx="5918454" cy="106985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b="1" sz="1800">
                <a:solidFill>
                  <a:srgbClr val="B95B22"/>
                </a:solidFill>
                <a:latin typeface="+mn-lt"/>
                <a:ea typeface="+mn-ea"/>
                <a:cs typeface="+mn-cs"/>
                <a:sym typeface="Helvetica"/>
              </a:defRPr>
            </a:lvl1pPr>
            <a:lvl2pPr marL="0" indent="0">
              <a:buClrTx/>
              <a:buSzTx/>
              <a:buNone/>
              <a:defRPr b="1" sz="1800">
                <a:solidFill>
                  <a:srgbClr val="B95B22"/>
                </a:solidFill>
                <a:latin typeface="+mn-lt"/>
                <a:ea typeface="+mn-ea"/>
                <a:cs typeface="+mn-cs"/>
                <a:sym typeface="Helvetica"/>
              </a:defRPr>
            </a:lvl2pPr>
            <a:lvl3pPr marL="0" indent="0">
              <a:buClrTx/>
              <a:buSzTx/>
              <a:buNone/>
              <a:defRPr b="1" sz="1800">
                <a:solidFill>
                  <a:srgbClr val="B95B22"/>
                </a:solidFill>
                <a:latin typeface="+mn-lt"/>
                <a:ea typeface="+mn-ea"/>
                <a:cs typeface="+mn-cs"/>
                <a:sym typeface="Helvetica"/>
              </a:defRPr>
            </a:lvl3pPr>
            <a:lvl4pPr marL="0" indent="0">
              <a:buClrTx/>
              <a:buSzTx/>
              <a:buNone/>
              <a:defRPr b="1" sz="1800">
                <a:solidFill>
                  <a:srgbClr val="B95B22"/>
                </a:solidFill>
                <a:latin typeface="+mn-lt"/>
                <a:ea typeface="+mn-ea"/>
                <a:cs typeface="+mn-cs"/>
                <a:sym typeface="Helvetica"/>
              </a:defRPr>
            </a:lvl4pPr>
            <a:lvl5pPr marL="0" indent="0">
              <a:buClrTx/>
              <a:buSzTx/>
              <a:buNone/>
              <a:defRPr b="1" sz="1800">
                <a:solidFill>
                  <a:srgbClr val="B95B22"/>
                </a:solidFill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xfrm>
            <a:off x="7451034" y="4285616"/>
            <a:ext cx="481894" cy="523239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6"/>
          <p:cNvSpPr/>
          <p:nvPr/>
        </p:nvSpPr>
        <p:spPr>
          <a:xfrm>
            <a:off x="0" y="4917988"/>
            <a:ext cx="9144000" cy="1940012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25346" y="1225296"/>
            <a:ext cx="6960870" cy="3520441"/>
          </a:xfrm>
          <a:prstGeom prst="rect">
            <a:avLst/>
          </a:prstGeom>
        </p:spPr>
        <p:txBody>
          <a:bodyPr/>
          <a:lstStyle>
            <a:lvl1pPr>
              <a:lnSpc>
                <a:spcPct val="85000"/>
              </a:lnSpc>
              <a:defRPr sz="66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24330" y="5020054"/>
            <a:ext cx="6789420" cy="1066802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b="1" sz="1800">
                <a:solidFill>
                  <a:srgbClr val="7B3D17"/>
                </a:solidFill>
                <a:latin typeface="+mn-lt"/>
                <a:ea typeface="+mn-ea"/>
                <a:cs typeface="+mn-cs"/>
                <a:sym typeface="Helvetica"/>
              </a:defRPr>
            </a:lvl1pPr>
            <a:lvl2pPr marL="0" indent="0">
              <a:buClrTx/>
              <a:buSzTx/>
              <a:buNone/>
              <a:defRPr b="1" sz="1800">
                <a:solidFill>
                  <a:srgbClr val="7B3D17"/>
                </a:solidFill>
                <a:latin typeface="+mn-lt"/>
                <a:ea typeface="+mn-ea"/>
                <a:cs typeface="+mn-cs"/>
                <a:sym typeface="Helvetica"/>
              </a:defRPr>
            </a:lvl2pPr>
            <a:lvl3pPr marL="0" indent="0">
              <a:buClrTx/>
              <a:buSzTx/>
              <a:buNone/>
              <a:defRPr b="1" sz="1800">
                <a:solidFill>
                  <a:srgbClr val="7B3D17"/>
                </a:solidFill>
                <a:latin typeface="+mn-lt"/>
                <a:ea typeface="+mn-ea"/>
                <a:cs typeface="+mn-cs"/>
                <a:sym typeface="Helvetica"/>
              </a:defRPr>
            </a:lvl3pPr>
            <a:lvl4pPr marL="0" indent="0">
              <a:buClrTx/>
              <a:buSzTx/>
              <a:buNone/>
              <a:defRPr b="1" sz="1800">
                <a:solidFill>
                  <a:srgbClr val="7B3D17"/>
                </a:solidFill>
                <a:latin typeface="+mn-lt"/>
                <a:ea typeface="+mn-ea"/>
                <a:cs typeface="+mn-cs"/>
                <a:sym typeface="Helvetica"/>
              </a:defRPr>
            </a:lvl4pPr>
            <a:lvl5pPr marL="0" indent="0">
              <a:buClrTx/>
              <a:buSzTx/>
              <a:buNone/>
              <a:defRPr b="1" sz="1800">
                <a:solidFill>
                  <a:srgbClr val="7B3D17"/>
                </a:solidFill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43" name="Group 7"/>
          <p:cNvGrpSpPr/>
          <p:nvPr/>
        </p:nvGrpSpPr>
        <p:grpSpPr>
          <a:xfrm>
            <a:off x="633861" y="2430622"/>
            <a:ext cx="914402" cy="914402"/>
            <a:chOff x="0" y="0"/>
            <a:chExt cx="914401" cy="914401"/>
          </a:xfrm>
        </p:grpSpPr>
        <p:sp>
          <p:nvSpPr>
            <p:cNvPr id="41" name="Oval 8"/>
            <p:cNvSpPr/>
            <p:nvPr/>
          </p:nvSpPr>
          <p:spPr>
            <a:xfrm>
              <a:off x="0" y="0"/>
              <a:ext cx="914402" cy="914402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2" name="Oval 9"/>
            <p:cNvSpPr/>
            <p:nvPr/>
          </p:nvSpPr>
          <p:spPr>
            <a:xfrm>
              <a:off x="91440" y="91439"/>
              <a:ext cx="731523" cy="731523"/>
            </a:xfrm>
            <a:prstGeom prst="ellipse">
              <a:avLst/>
            </a:prstGeom>
            <a:noFill/>
            <a:ln w="254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850115" y="2607153"/>
            <a:ext cx="481894" cy="523239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2" name="Body Level One…"/>
          <p:cNvSpPr txBox="1"/>
          <p:nvPr>
            <p:ph type="body" sz="half" idx="1"/>
          </p:nvPr>
        </p:nvSpPr>
        <p:spPr>
          <a:xfrm>
            <a:off x="685800" y="2194560"/>
            <a:ext cx="3657600" cy="397764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685800" y="2048255"/>
            <a:ext cx="3657600" cy="640083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b="1">
                <a:solidFill>
                  <a:srgbClr val="B95B22"/>
                </a:solidFill>
                <a:latin typeface="+mn-lt"/>
                <a:ea typeface="+mn-ea"/>
                <a:cs typeface="+mn-cs"/>
                <a:sym typeface="Helvetica"/>
              </a:defRPr>
            </a:lvl1pPr>
            <a:lvl2pPr marL="0" indent="0">
              <a:buClrTx/>
              <a:buSzTx/>
              <a:buNone/>
              <a:defRPr b="1">
                <a:solidFill>
                  <a:srgbClr val="B95B22"/>
                </a:solidFill>
                <a:latin typeface="+mn-lt"/>
                <a:ea typeface="+mn-ea"/>
                <a:cs typeface="+mn-cs"/>
                <a:sym typeface="Helvetica"/>
              </a:defRPr>
            </a:lvl2pPr>
            <a:lvl3pPr marL="0" indent="0">
              <a:buClrTx/>
              <a:buSzTx/>
              <a:buNone/>
              <a:defRPr b="1">
                <a:solidFill>
                  <a:srgbClr val="B95B22"/>
                </a:solidFill>
                <a:latin typeface="+mn-lt"/>
                <a:ea typeface="+mn-ea"/>
                <a:cs typeface="+mn-cs"/>
                <a:sym typeface="Helvetica"/>
              </a:defRPr>
            </a:lvl3pPr>
            <a:lvl4pPr marL="0" indent="0">
              <a:buClrTx/>
              <a:buSzTx/>
              <a:buNone/>
              <a:defRPr b="1">
                <a:solidFill>
                  <a:srgbClr val="B95B22"/>
                </a:solidFill>
                <a:latin typeface="+mn-lt"/>
                <a:ea typeface="+mn-ea"/>
                <a:cs typeface="+mn-cs"/>
                <a:sym typeface="Helvetica"/>
              </a:defRPr>
            </a:lvl4pPr>
            <a:lvl5pPr marL="0" indent="0">
              <a:buClrTx/>
              <a:buSzTx/>
              <a:buNone/>
              <a:defRPr b="1">
                <a:solidFill>
                  <a:srgbClr val="B95B22"/>
                </a:solidFill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Text Placeholder 4"/>
          <p:cNvSpPr/>
          <p:nvPr>
            <p:ph type="body" sz="quarter" idx="13"/>
          </p:nvPr>
        </p:nvSpPr>
        <p:spPr>
          <a:xfrm>
            <a:off x="4820792" y="2048255"/>
            <a:ext cx="3657602" cy="640082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7"/>
          <p:cNvSpPr/>
          <p:nvPr/>
        </p:nvSpPr>
        <p:spPr>
          <a:xfrm>
            <a:off x="6227805" y="0"/>
            <a:ext cx="2916196" cy="6858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6" name="Title Text"/>
          <p:cNvSpPr txBox="1"/>
          <p:nvPr>
            <p:ph type="title"/>
          </p:nvPr>
        </p:nvSpPr>
        <p:spPr>
          <a:xfrm>
            <a:off x="6412229" y="685800"/>
            <a:ext cx="2400302" cy="1737362"/>
          </a:xfrm>
          <a:prstGeom prst="rect">
            <a:avLst/>
          </a:prstGeom>
        </p:spPr>
        <p:txBody>
          <a:bodyPr anchor="b"/>
          <a:lstStyle>
            <a:lvl1pPr>
              <a:defRPr sz="2800"/>
            </a:lvl1pPr>
          </a:lstStyle>
          <a:p>
            <a:pPr/>
            <a:r>
              <a:t>Title Text</a:t>
            </a:r>
          </a:p>
        </p:txBody>
      </p:sp>
      <p:sp>
        <p:nvSpPr>
          <p:cNvPr id="87" name="Body Level One…"/>
          <p:cNvSpPr txBox="1"/>
          <p:nvPr>
            <p:ph type="body" idx="1"/>
          </p:nvPr>
        </p:nvSpPr>
        <p:spPr>
          <a:xfrm>
            <a:off x="628650" y="685800"/>
            <a:ext cx="5033772" cy="502005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Text Placeholder 3"/>
          <p:cNvSpPr/>
          <p:nvPr>
            <p:ph type="body" sz="quarter" idx="13"/>
          </p:nvPr>
        </p:nvSpPr>
        <p:spPr>
          <a:xfrm>
            <a:off x="6412229" y="2423159"/>
            <a:ext cx="2400302" cy="329184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grpSp>
        <p:nvGrpSpPr>
          <p:cNvPr id="91" name="Group 11"/>
          <p:cNvGrpSpPr/>
          <p:nvPr/>
        </p:nvGrpSpPr>
        <p:grpSpPr>
          <a:xfrm>
            <a:off x="8522663" y="6255257"/>
            <a:ext cx="393195" cy="393195"/>
            <a:chOff x="-1" y="-1"/>
            <a:chExt cx="393193" cy="393193"/>
          </a:xfrm>
        </p:grpSpPr>
        <p:sp>
          <p:nvSpPr>
            <p:cNvPr id="89" name="Oval 12"/>
            <p:cNvSpPr/>
            <p:nvPr/>
          </p:nvSpPr>
          <p:spPr>
            <a:xfrm>
              <a:off x="-2" y="-2"/>
              <a:ext cx="393195" cy="393195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90" name="Oval 13"/>
            <p:cNvSpPr/>
            <p:nvPr/>
          </p:nvSpPr>
          <p:spPr>
            <a:xfrm>
              <a:off x="36576" y="36575"/>
              <a:ext cx="320043" cy="320043"/>
            </a:xfrm>
            <a:prstGeom prst="ellips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10"/>
          <p:cNvSpPr/>
          <p:nvPr/>
        </p:nvSpPr>
        <p:spPr>
          <a:xfrm>
            <a:off x="6227805" y="0"/>
            <a:ext cx="2916196" cy="6858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0" name="Title Text"/>
          <p:cNvSpPr txBox="1"/>
          <p:nvPr>
            <p:ph type="title"/>
          </p:nvPr>
        </p:nvSpPr>
        <p:spPr>
          <a:xfrm>
            <a:off x="6412229" y="685800"/>
            <a:ext cx="2400302" cy="1737362"/>
          </a:xfrm>
          <a:prstGeom prst="rect">
            <a:avLst/>
          </a:prstGeom>
        </p:spPr>
        <p:txBody>
          <a:bodyPr anchor="b"/>
          <a:lstStyle>
            <a:lvl1pPr>
              <a:defRPr sz="2800"/>
            </a:lvl1pPr>
          </a:lstStyle>
          <a:p>
            <a:pPr/>
            <a:r>
              <a:t>Title Text</a:t>
            </a:r>
          </a:p>
        </p:txBody>
      </p:sp>
      <p:sp>
        <p:nvSpPr>
          <p:cNvPr id="101" name="Picture Placeholder 2"/>
          <p:cNvSpPr/>
          <p:nvPr>
            <p:ph type="pic" idx="13"/>
          </p:nvPr>
        </p:nvSpPr>
        <p:spPr>
          <a:xfrm>
            <a:off x="0" y="0"/>
            <a:ext cx="6227806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2" name="Body Level One…"/>
          <p:cNvSpPr txBox="1"/>
          <p:nvPr>
            <p:ph type="body" sz="quarter" idx="1"/>
          </p:nvPr>
        </p:nvSpPr>
        <p:spPr>
          <a:xfrm>
            <a:off x="6412229" y="2423160"/>
            <a:ext cx="2400302" cy="329184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1000"/>
              </a:spcBef>
              <a:buClrTx/>
              <a:buSzTx/>
              <a:buNone/>
              <a:defRPr sz="1300">
                <a:solidFill>
                  <a:srgbClr val="7B3D17"/>
                </a:solidFill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ClrTx/>
              <a:buSzTx/>
              <a:buNone/>
              <a:defRPr sz="1300">
                <a:solidFill>
                  <a:srgbClr val="7B3D17"/>
                </a:solidFill>
              </a:defRPr>
            </a:lvl2pPr>
            <a:lvl3pPr marL="0" indent="0">
              <a:lnSpc>
                <a:spcPct val="100000"/>
              </a:lnSpc>
              <a:spcBef>
                <a:spcPts val="1000"/>
              </a:spcBef>
              <a:buClrTx/>
              <a:buSzTx/>
              <a:buNone/>
              <a:defRPr sz="1300">
                <a:solidFill>
                  <a:srgbClr val="7B3D17"/>
                </a:solidFill>
              </a:defRPr>
            </a:lvl3pPr>
            <a:lvl4pPr marL="0" indent="0">
              <a:lnSpc>
                <a:spcPct val="100000"/>
              </a:lnSpc>
              <a:spcBef>
                <a:spcPts val="1000"/>
              </a:spcBef>
              <a:buClrTx/>
              <a:buSzTx/>
              <a:buNone/>
              <a:defRPr sz="1300">
                <a:solidFill>
                  <a:srgbClr val="7B3D17"/>
                </a:solidFill>
              </a:defRPr>
            </a:lvl4pPr>
            <a:lvl5pPr marL="0" indent="0">
              <a:lnSpc>
                <a:spcPct val="100000"/>
              </a:lnSpc>
              <a:spcBef>
                <a:spcPts val="1000"/>
              </a:spcBef>
              <a:buClrTx/>
              <a:buSzTx/>
              <a:buNone/>
              <a:defRPr sz="1300">
                <a:solidFill>
                  <a:srgbClr val="7B3D17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105" name="Group 11"/>
          <p:cNvGrpSpPr/>
          <p:nvPr/>
        </p:nvGrpSpPr>
        <p:grpSpPr>
          <a:xfrm>
            <a:off x="8522663" y="6255257"/>
            <a:ext cx="393195" cy="393195"/>
            <a:chOff x="-1" y="-1"/>
            <a:chExt cx="393193" cy="393193"/>
          </a:xfrm>
        </p:grpSpPr>
        <p:sp>
          <p:nvSpPr>
            <p:cNvPr id="103" name="Oval 12"/>
            <p:cNvSpPr/>
            <p:nvPr/>
          </p:nvSpPr>
          <p:spPr>
            <a:xfrm>
              <a:off x="-2" y="-2"/>
              <a:ext cx="393195" cy="393195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04" name="Oval 13"/>
            <p:cNvSpPr/>
            <p:nvPr/>
          </p:nvSpPr>
          <p:spPr>
            <a:xfrm>
              <a:off x="36576" y="36575"/>
              <a:ext cx="320043" cy="320043"/>
            </a:xfrm>
            <a:prstGeom prst="ellips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1"/>
          <p:cNvGrpSpPr/>
          <p:nvPr/>
        </p:nvGrpSpPr>
        <p:grpSpPr>
          <a:xfrm>
            <a:off x="8522663" y="6255257"/>
            <a:ext cx="393195" cy="393195"/>
            <a:chOff x="-1" y="-1"/>
            <a:chExt cx="393193" cy="393193"/>
          </a:xfrm>
        </p:grpSpPr>
        <p:sp>
          <p:nvSpPr>
            <p:cNvPr id="2" name="Oval 7"/>
            <p:cNvSpPr/>
            <p:nvPr/>
          </p:nvSpPr>
          <p:spPr>
            <a:xfrm>
              <a:off x="-2" y="-2"/>
              <a:ext cx="393195" cy="393195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" name="Oval 8"/>
            <p:cNvSpPr/>
            <p:nvPr/>
          </p:nvSpPr>
          <p:spPr>
            <a:xfrm>
              <a:off x="36576" y="36575"/>
              <a:ext cx="320043" cy="320043"/>
            </a:xfrm>
            <a:prstGeom prst="ellips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5" name="Title Text"/>
          <p:cNvSpPr txBox="1"/>
          <p:nvPr>
            <p:ph type="title"/>
          </p:nvPr>
        </p:nvSpPr>
        <p:spPr>
          <a:xfrm>
            <a:off x="685800" y="484630"/>
            <a:ext cx="7772400" cy="16093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685800" y="2121406"/>
            <a:ext cx="7772400" cy="40507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602502" y="6327078"/>
            <a:ext cx="241748" cy="2565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ctr">
              <a:defRPr b="1" spc="-70" sz="11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200" u="none">
          <a:blipFill rotWithShape="1">
            <a:blip r:embed="rId12"/>
            <a:srcRect l="0" t="0" r="0" b="0"/>
            <a:tile tx="0" ty="0" sx="100000" sy="100000" flip="none" algn="tl"/>
          </a:blipFill>
          <a:uFillTx/>
          <a:latin typeface="Raleway"/>
          <a:ea typeface="Raleway"/>
          <a:cs typeface="Raleway"/>
          <a:sym typeface="Raleway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200" u="none">
          <a:blipFill rotWithShape="1">
            <a:blip r:embed="rId12"/>
            <a:srcRect l="0" t="0" r="0" b="0"/>
            <a:tile tx="0" ty="0" sx="100000" sy="100000" flip="none" algn="tl"/>
          </a:blipFill>
          <a:uFillTx/>
          <a:latin typeface="Raleway"/>
          <a:ea typeface="Raleway"/>
          <a:cs typeface="Raleway"/>
          <a:sym typeface="Raleway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200" u="none">
          <a:blipFill rotWithShape="1">
            <a:blip r:embed="rId12"/>
            <a:srcRect l="0" t="0" r="0" b="0"/>
            <a:tile tx="0" ty="0" sx="100000" sy="100000" flip="none" algn="tl"/>
          </a:blipFill>
          <a:uFillTx/>
          <a:latin typeface="Raleway"/>
          <a:ea typeface="Raleway"/>
          <a:cs typeface="Raleway"/>
          <a:sym typeface="Raleway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200" u="none">
          <a:blipFill rotWithShape="1">
            <a:blip r:embed="rId12"/>
            <a:srcRect l="0" t="0" r="0" b="0"/>
            <a:tile tx="0" ty="0" sx="100000" sy="100000" flip="none" algn="tl"/>
          </a:blipFill>
          <a:uFillTx/>
          <a:latin typeface="Raleway"/>
          <a:ea typeface="Raleway"/>
          <a:cs typeface="Raleway"/>
          <a:sym typeface="Raleway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200" u="none">
          <a:blipFill rotWithShape="1">
            <a:blip r:embed="rId12"/>
            <a:srcRect l="0" t="0" r="0" b="0"/>
            <a:tile tx="0" ty="0" sx="100000" sy="100000" flip="none" algn="tl"/>
          </a:blipFill>
          <a:uFillTx/>
          <a:latin typeface="Raleway"/>
          <a:ea typeface="Raleway"/>
          <a:cs typeface="Raleway"/>
          <a:sym typeface="Raleway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200" u="none">
          <a:blipFill rotWithShape="1">
            <a:blip r:embed="rId12"/>
            <a:srcRect l="0" t="0" r="0" b="0"/>
            <a:tile tx="0" ty="0" sx="100000" sy="100000" flip="none" algn="tl"/>
          </a:blipFill>
          <a:uFillTx/>
          <a:latin typeface="Raleway"/>
          <a:ea typeface="Raleway"/>
          <a:cs typeface="Raleway"/>
          <a:sym typeface="Raleway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200" u="none">
          <a:blipFill rotWithShape="1">
            <a:blip r:embed="rId12"/>
            <a:srcRect l="0" t="0" r="0" b="0"/>
            <a:tile tx="0" ty="0" sx="100000" sy="100000" flip="none" algn="tl"/>
          </a:blipFill>
          <a:uFillTx/>
          <a:latin typeface="Raleway"/>
          <a:ea typeface="Raleway"/>
          <a:cs typeface="Raleway"/>
          <a:sym typeface="Raleway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200" u="none">
          <a:blipFill rotWithShape="1">
            <a:blip r:embed="rId12"/>
            <a:srcRect l="0" t="0" r="0" b="0"/>
            <a:tile tx="0" ty="0" sx="100000" sy="100000" flip="none" algn="tl"/>
          </a:blipFill>
          <a:uFillTx/>
          <a:latin typeface="Raleway"/>
          <a:ea typeface="Raleway"/>
          <a:cs typeface="Raleway"/>
          <a:sym typeface="Raleway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200" u="none">
          <a:blipFill rotWithShape="1">
            <a:blip r:embed="rId12"/>
            <a:srcRect l="0" t="0" r="0" b="0"/>
            <a:tile tx="0" ty="0" sx="100000" sy="100000" flip="none" algn="tl"/>
          </a:blipFill>
          <a:uFillTx/>
          <a:latin typeface="Raleway"/>
          <a:ea typeface="Raleway"/>
          <a:cs typeface="Raleway"/>
          <a:sym typeface="Raleway"/>
        </a:defRPr>
      </a:lvl9pPr>
    </p:titleStyle>
    <p:bodyStyle>
      <a:lvl1pPr marL="182879" marR="0" indent="-182879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/>
        </a:buClr>
        <a:buSzPct val="85000"/>
        <a:buFontTx/>
        <a:buChar char="▪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477519" marR="0" indent="-203198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/>
        </a:buClr>
        <a:buSzPct val="85000"/>
        <a:buFontTx/>
        <a:buChar char="▪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777238" marR="0" indent="-22860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/>
        </a:buClr>
        <a:buSzPct val="85000"/>
        <a:buFontTx/>
        <a:buChar char="▪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051558" marR="0" indent="-22860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/>
        </a:buClr>
        <a:buSzPct val="85000"/>
        <a:buFontTx/>
        <a:buChar char="▪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1325880" marR="0" indent="-22860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/>
        </a:buClr>
        <a:buSzPct val="85000"/>
        <a:buFontTx/>
        <a:buChar char="▪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1657150" marR="0" indent="-28575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/>
        </a:buClr>
        <a:buSzPct val="85000"/>
        <a:buFontTx/>
        <a:buChar char="▪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1957148" marR="0" indent="-28575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/>
        </a:buClr>
        <a:buSzPct val="85000"/>
        <a:buFontTx/>
        <a:buChar char="▪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2257150" marR="0" indent="-28575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/>
        </a:buClr>
        <a:buSzPct val="85000"/>
        <a:buFontTx/>
        <a:buChar char="▪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2557148" marR="0" indent="-28575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/>
        </a:buClr>
        <a:buSzPct val="85000"/>
        <a:buFontTx/>
        <a:buChar char="▪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7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Raleway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7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Raleway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7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Raleway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7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Raleway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7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Raleway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7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Raleway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7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Raleway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7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Raleway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7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Raleway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 txBox="1"/>
          <p:nvPr>
            <p:ph type="title"/>
          </p:nvPr>
        </p:nvSpPr>
        <p:spPr>
          <a:xfrm>
            <a:off x="685800" y="484630"/>
            <a:ext cx="7772400" cy="1609348"/>
          </a:xfrm>
          <a:prstGeom prst="rect">
            <a:avLst/>
          </a:prstGeom>
        </p:spPr>
        <p:txBody>
          <a:bodyPr/>
          <a:lstStyle/>
          <a:p>
            <a:pPr/>
            <a:r>
              <a:t>Dashboard Example 1</a:t>
            </a:r>
          </a:p>
        </p:txBody>
      </p:sp>
      <p:graphicFrame>
        <p:nvGraphicFramePr>
          <p:cNvPr id="116" name="Content Placeholder 6"/>
          <p:cNvGraphicFramePr/>
          <p:nvPr/>
        </p:nvGraphicFramePr>
        <p:xfrm>
          <a:off x="-110324" y="4249678"/>
          <a:ext cx="4377390" cy="2170009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117" name="Content Placeholder 5"/>
          <p:cNvGraphicFramePr/>
          <p:nvPr/>
        </p:nvGraphicFramePr>
        <p:xfrm>
          <a:off x="1563703" y="1475561"/>
          <a:ext cx="1805095" cy="256781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118" name="Content Placeholder 5"/>
          <p:cNvGraphicFramePr/>
          <p:nvPr/>
        </p:nvGraphicFramePr>
        <p:xfrm>
          <a:off x="4147957" y="1875040"/>
          <a:ext cx="4608390" cy="4600407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119" name="正方形/長方形 3"/>
          <p:cNvSpPr txBox="1"/>
          <p:nvPr/>
        </p:nvSpPr>
        <p:spPr>
          <a:xfrm>
            <a:off x="45718" y="9031"/>
            <a:ext cx="625408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914400">
              <a:defRPr>
                <a:latin typeface="游ゴシック"/>
                <a:ea typeface="游ゴシック"/>
                <a:cs typeface="游ゴシック"/>
                <a:sym typeface="游ゴシック"/>
              </a:defRPr>
            </a:lvl1pPr>
          </a:lstStyle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"/>
          <p:cNvSpPr txBox="1"/>
          <p:nvPr>
            <p:ph type="title"/>
          </p:nvPr>
        </p:nvSpPr>
        <p:spPr>
          <a:xfrm>
            <a:off x="685800" y="484630"/>
            <a:ext cx="7772400" cy="1609348"/>
          </a:xfrm>
          <a:prstGeom prst="rect">
            <a:avLst/>
          </a:prstGeom>
        </p:spPr>
        <p:txBody>
          <a:bodyPr/>
          <a:lstStyle/>
          <a:p>
            <a:pPr/>
            <a:r>
              <a:t>Chart Example 1</a:t>
            </a:r>
          </a:p>
        </p:txBody>
      </p:sp>
      <p:graphicFrame>
        <p:nvGraphicFramePr>
          <p:cNvPr id="122" name="Content Placeholder 7"/>
          <p:cNvGraphicFramePr/>
          <p:nvPr/>
        </p:nvGraphicFramePr>
        <p:xfrm>
          <a:off x="582159" y="2335110"/>
          <a:ext cx="7706501" cy="381998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23" name="正方形/長方形 3"/>
          <p:cNvSpPr txBox="1"/>
          <p:nvPr/>
        </p:nvSpPr>
        <p:spPr>
          <a:xfrm>
            <a:off x="45718" y="9031"/>
            <a:ext cx="625408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914400">
              <a:defRPr>
                <a:latin typeface="游ゴシック"/>
                <a:ea typeface="游ゴシック"/>
                <a:cs typeface="游ゴシック"/>
                <a:sym typeface="游ゴシック"/>
              </a:defRPr>
            </a:lvl1pPr>
          </a:lstStyle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/>
          <p:nvPr>
            <p:ph type="title"/>
          </p:nvPr>
        </p:nvSpPr>
        <p:spPr>
          <a:xfrm>
            <a:off x="685800" y="484630"/>
            <a:ext cx="7772400" cy="1609348"/>
          </a:xfrm>
          <a:prstGeom prst="rect">
            <a:avLst/>
          </a:prstGeom>
        </p:spPr>
        <p:txBody>
          <a:bodyPr/>
          <a:lstStyle/>
          <a:p>
            <a:pPr/>
            <a:r>
              <a:t>Chart Example 2</a:t>
            </a:r>
          </a:p>
        </p:txBody>
      </p:sp>
      <p:graphicFrame>
        <p:nvGraphicFramePr>
          <p:cNvPr id="126" name="Content Placeholder 5"/>
          <p:cNvGraphicFramePr/>
          <p:nvPr/>
        </p:nvGraphicFramePr>
        <p:xfrm>
          <a:off x="617426" y="2335110"/>
          <a:ext cx="7877589" cy="3687782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27" name="正方形/長方形 3"/>
          <p:cNvSpPr txBox="1"/>
          <p:nvPr/>
        </p:nvSpPr>
        <p:spPr>
          <a:xfrm>
            <a:off x="45718" y="9031"/>
            <a:ext cx="625408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914400">
              <a:defRPr>
                <a:latin typeface="游ゴシック"/>
                <a:ea typeface="游ゴシック"/>
                <a:cs typeface="游ゴシック"/>
                <a:sym typeface="游ゴシック"/>
              </a:defRPr>
            </a:lvl1pPr>
          </a:lstStyle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ood Type">
  <a:themeElements>
    <a:clrScheme name="Wood Typ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0000FF"/>
      </a:hlink>
      <a:folHlink>
        <a:srgbClr val="FF00FF"/>
      </a:folHlink>
    </a:clrScheme>
    <a:fontScheme name="Wood Typ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Wood Typ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ood Type">
  <a:themeElements>
    <a:clrScheme name="Wood Typ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0000FF"/>
      </a:hlink>
      <a:folHlink>
        <a:srgbClr val="FF00FF"/>
      </a:folHlink>
    </a:clrScheme>
    <a:fontScheme name="Wood Typ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Wood Typ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