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E5EE"/>
          </a:solidFill>
        </a:fill>
      </a:tcStyle>
    </a:wholeTbl>
    <a:band2H>
      <a:tcTxStyle b="def" i="def"/>
      <a:tcStyle>
        <a:tcBdr/>
        <a:fill>
          <a:solidFill>
            <a:srgbClr val="EEF2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2D7"/>
          </a:solidFill>
        </a:fill>
      </a:tcStyle>
    </a:wholeTbl>
    <a:band2H>
      <a:tcTxStyle b="def" i="def"/>
      <a:tcStyle>
        <a:tcBdr/>
        <a:fill>
          <a:solidFill>
            <a:srgbClr val="F0F1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ADA"/>
          </a:solidFill>
        </a:fill>
      </a:tcStyle>
    </a:wholeTbl>
    <a:band2H>
      <a:tcTxStyle b="def" i="def"/>
      <a:tcStyle>
        <a:tcBdr/>
        <a:fill>
          <a:solidFill>
            <a:srgbClr val="EEED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595959"/>
                </a:solidFill>
                <a:latin typeface="Calibri"/>
              </a:defRPr>
            </a:pPr>
            <a:r>
              <a:rPr b="0" i="0" strike="noStrike" sz="1800" u="none">
                <a:solidFill>
                  <a:srgbClr val="595959"/>
                </a:solidFill>
                <a:latin typeface="Calibri"/>
              </a:rPr>
              <a:t>100% Bar Chart</a:t>
            </a:r>
          </a:p>
        </c:rich>
      </c:tx>
      <c:layout>
        <c:manualLayout>
          <c:xMode val="edge"/>
          <c:yMode val="edge"/>
          <c:x val="0.231554"/>
          <c:y val="0"/>
          <c:w val="0.536891"/>
          <c:h val="0.174524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738"/>
          <c:y val="0.174524"/>
          <c:w val="0.8212"/>
          <c:h val="0.55127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Favorable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100" u="non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4</c:v>
                </c:pt>
                <c:pt idx="1">
                  <c:v>Category 3</c:v>
                </c:pt>
                <c:pt idx="2">
                  <c:v>Category 2</c:v>
                </c:pt>
                <c:pt idx="3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</c:v>
                </c:pt>
                <c:pt idx="1">
                  <c:v>0.1</c:v>
                </c:pt>
                <c:pt idx="2">
                  <c:v>0.7</c:v>
                </c:pt>
                <c:pt idx="3">
                  <c:v>0.2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100" u="non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4</c:v>
                </c:pt>
                <c:pt idx="1">
                  <c:v>Category 3</c:v>
                </c:pt>
                <c:pt idx="2">
                  <c:v>Category 2</c:v>
                </c:pt>
                <c:pt idx="3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0.25</c:v>
                </c:pt>
                <c:pt idx="1">
                  <c:v>0.05</c:v>
                </c:pt>
                <c:pt idx="2">
                  <c:v>0.1</c:v>
                </c:pt>
                <c:pt idx="3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Unfavorable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100" u="non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4</c:v>
                </c:pt>
                <c:pt idx="1">
                  <c:v>Category 3</c:v>
                </c:pt>
                <c:pt idx="2">
                  <c:v>Category 2</c:v>
                </c:pt>
                <c:pt idx="3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0.25</c:v>
                </c:pt>
                <c:pt idx="1">
                  <c:v>0.85</c:v>
                </c:pt>
                <c:pt idx="2">
                  <c:v>0.3</c:v>
                </c:pt>
                <c:pt idx="3">
                  <c:v>0.7</c:v>
                </c:pt>
              </c:numCache>
            </c:numRef>
          </c:val>
        </c:ser>
        <c:gapWidth val="50"/>
        <c:overlap val="10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b"/>
        <c:numFmt formatCode="0%" sourceLinked="0"/>
        <c:majorTickMark val="none"/>
        <c:minorTickMark val="none"/>
        <c:tickLblPos val="none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431046"/>
          <c:y val="0.801877"/>
          <c:w val="0.30444"/>
          <c:h val="0.19812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595959"/>
                </a:solidFill>
                <a:latin typeface="Calibri"/>
              </a:defRPr>
            </a:pPr>
            <a:r>
              <a:rPr b="0" i="0" strike="noStrike" sz="1800" u="none">
                <a:solidFill>
                  <a:srgbClr val="595959"/>
                </a:solidFill>
                <a:latin typeface="Calibri"/>
              </a:rPr>
              <a:t>Donut Chart</a:t>
            </a:r>
          </a:p>
        </c:rich>
      </c:tx>
      <c:layout>
        <c:manualLayout>
          <c:xMode val="edge"/>
          <c:yMode val="edge"/>
          <c:x val="0"/>
          <c:y val="0"/>
          <c:w val="1"/>
          <c:h val="0.301967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75158"/>
          <c:y val="0.301967"/>
          <c:w val="0.649683"/>
          <c:h val="0.444207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c:spPr>
          <c:explosion val="0"/>
          <c:dPt>
            <c:idx val="0"/>
            <c:explosion val="0"/>
            <c:spPr>
              <a:solidFill>
                <a:schemeClr val="accent1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1"/>
            <c:explosion val="0"/>
            <c:spPr>
              <a:solidFill>
                <a:schemeClr val="accent2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2"/>
            <c:explosion val="0"/>
            <c:spPr>
              <a:solidFill>
                <a:schemeClr val="accent3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3"/>
            <c:explosion val="0"/>
            <c:spPr>
              <a:solidFill>
                <a:schemeClr val="accent4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0%" sourceLinked="0"/>
              <c:txPr>
                <a:bodyPr/>
                <a:lstStyle/>
                <a:p>
                  <a:pPr>
                    <a:defRPr b="0" i="0" strike="noStrike" sz="1100" u="none">
                      <a:solidFill>
                        <a:srgbClr val="404040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0%" sourceLinked="0"/>
              <c:txPr>
                <a:bodyPr/>
                <a:lstStyle/>
                <a:p>
                  <a:pPr>
                    <a:defRPr b="0" i="0" strike="noStrike" sz="1100" u="none">
                      <a:solidFill>
                        <a:srgbClr val="404040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0%" sourceLinked="0"/>
              <c:txPr>
                <a:bodyPr/>
                <a:lstStyle/>
                <a:p>
                  <a:pPr>
                    <a:defRPr b="0" i="0" strike="noStrike" sz="1100" u="none">
                      <a:solidFill>
                        <a:srgbClr val="404040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0%" sourceLinked="0"/>
              <c:txPr>
                <a:bodyPr/>
                <a:lstStyle/>
                <a:p>
                  <a:pPr>
                    <a:defRPr b="0" i="0" strike="noStrike" sz="1100" u="none">
                      <a:solidFill>
                        <a:srgbClr val="404040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%" sourceLinked="0"/>
            <c:txPr>
              <a:bodyPr/>
              <a:lstStyle/>
              <a:p>
                <a:pPr>
                  <a:defRPr b="0" i="0" strike="noStrike" sz="1100" u="non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noFill/>
                <a:ln w="9525" cap="flat">
                  <a:solidFill>
                    <a:srgbClr val="A6A6A6"/>
                  </a:solidFill>
                  <a:prstDash val="solid"/>
                  <a:round/>
                </a:ln>
                <a:effectLst/>
              </c:spPr>
            </c:leaderLines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  <c:pt idx="3">
                  <c:v>0.1</c:v>
                </c:pt>
              </c:numCache>
            </c:numRef>
          </c:val>
        </c:ser>
        <c:firstSliceAng val="0"/>
        <c:holeSize val="70"/>
      </c:doughnut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"/>
          <c:y val="0.882923"/>
          <c:w val="1"/>
          <c:h val="0.117077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595959"/>
                </a:solidFill>
                <a:latin typeface="Calibri"/>
              </a:defRPr>
            </a:pPr>
            <a:r>
              <a:rPr b="0" i="0" strike="noStrike" sz="1800" u="none">
                <a:solidFill>
                  <a:srgbClr val="595959"/>
                </a:solidFill>
                <a:latin typeface="Calibri"/>
              </a:rPr>
              <a:t>Clustered Bar Chart</a:t>
            </a:r>
          </a:p>
        </c:rich>
      </c:tx>
      <c:layout>
        <c:manualLayout>
          <c:xMode val="edge"/>
          <c:yMode val="edge"/>
          <c:x val="0.148271"/>
          <c:y val="0"/>
          <c:w val="0.703459"/>
          <c:h val="0.0817134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65088"/>
          <c:y val="0.0817134"/>
          <c:w val="0.789641"/>
          <c:h val="0.7867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b="0" i="0" strike="noStrike" sz="1100" u="non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4</c:v>
                </c:pt>
                <c:pt idx="1">
                  <c:v>Category 3</c:v>
                </c:pt>
                <c:pt idx="2">
                  <c:v>Category 2</c:v>
                </c:pt>
                <c:pt idx="3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b="0" i="0" strike="noStrike" sz="1100" u="non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4</c:v>
                </c:pt>
                <c:pt idx="1">
                  <c:v>Category 3</c:v>
                </c:pt>
                <c:pt idx="2">
                  <c:v>Category 2</c:v>
                </c:pt>
                <c:pt idx="3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2.0</c:v>
                </c:pt>
                <c:pt idx="1">
                  <c:v>1.4</c:v>
                </c:pt>
                <c:pt idx="2">
                  <c:v>4.1</c:v>
                </c:pt>
                <c:pt idx="3">
                  <c:v>2.1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b="0" i="0" strike="noStrike" sz="1100" u="non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4</c:v>
                </c:pt>
                <c:pt idx="1">
                  <c:v>Category 3</c:v>
                </c:pt>
                <c:pt idx="2">
                  <c:v>Category 2</c:v>
                </c:pt>
                <c:pt idx="3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4.0</c:v>
                </c:pt>
                <c:pt idx="1">
                  <c:v>3.1</c:v>
                </c:pt>
                <c:pt idx="2">
                  <c:v>2.7</c:v>
                </c:pt>
                <c:pt idx="3">
                  <c:v>4.7</c:v>
                </c:pt>
              </c:numCache>
            </c:numRef>
          </c:val>
        </c:ser>
        <c:gapWidth val="100"/>
        <c:overlap val="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#" sourceLinked="0"/>
        <c:majorTickMark val="none"/>
        <c:minorTickMark val="none"/>
        <c:tickLblPos val="high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1.25"/>
        <c:minorUnit val="0.6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40944"/>
          <c:y val="0.899942"/>
          <c:w val="0.28918"/>
          <c:h val="0.10005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595959"/>
                </a:solidFill>
                <a:latin typeface="Calibri"/>
              </a:defRPr>
            </a:pPr>
            <a:r>
              <a:rPr b="0" i="0" strike="noStrike" sz="1800" u="none">
                <a:solidFill>
                  <a:srgbClr val="595959"/>
                </a:solidFill>
                <a:latin typeface="Calibri"/>
              </a:rPr>
              <a:t>Line Chart</a:t>
            </a:r>
          </a:p>
        </c:rich>
      </c:tx>
      <c:layout>
        <c:manualLayout>
          <c:xMode val="edge"/>
          <c:yMode val="edge"/>
          <c:x val="0.407585"/>
          <c:y val="0"/>
          <c:w val="0.184831"/>
          <c:h val="0.0984075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419031"/>
          <c:y val="0.0984075"/>
          <c:w val="0.953097"/>
          <c:h val="0.74574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8575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  <c:size val="2"/>
            <c:spPr>
              <a:solidFill>
                <a:srgbClr val="000000">
                  <a:alpha val="0"/>
                </a:srgbClr>
              </a:solidFill>
              <a:ln w="28575" cap="rnd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9.0</c:v>
                </c:pt>
                <c:pt idx="1">
                  <c:v>9.0</c:v>
                </c:pt>
                <c:pt idx="2">
                  <c:v>9.0</c:v>
                </c:pt>
                <c:pt idx="3">
                  <c:v>8.5</c:v>
                </c:pt>
                <c:pt idx="4">
                  <c:v>8.5</c:v>
                </c:pt>
                <c:pt idx="5">
                  <c:v>8.5</c:v>
                </c:pt>
                <c:pt idx="6">
                  <c:v>7.5</c:v>
                </c:pt>
                <c:pt idx="7">
                  <c:v>7.6</c:v>
                </c:pt>
                <c:pt idx="8">
                  <c:v>4.7</c:v>
                </c:pt>
                <c:pt idx="9">
                  <c:v>4.8</c:v>
                </c:pt>
                <c:pt idx="10">
                  <c:v>4.8</c:v>
                </c:pt>
                <c:pt idx="11">
                  <c:v>3.0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2857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  <c:size val="2"/>
            <c:spPr>
              <a:solidFill>
                <a:srgbClr val="000000">
                  <a:alpha val="0"/>
                </a:srgbClr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2.2</c:v>
                </c:pt>
                <c:pt idx="1">
                  <c:v>2.3</c:v>
                </c:pt>
                <c:pt idx="2">
                  <c:v>2.5</c:v>
                </c:pt>
                <c:pt idx="3">
                  <c:v>2.6</c:v>
                </c:pt>
                <c:pt idx="4">
                  <c:v>2.8</c:v>
                </c:pt>
                <c:pt idx="5">
                  <c:v>2.9</c:v>
                </c:pt>
                <c:pt idx="6">
                  <c:v>3.0</c:v>
                </c:pt>
                <c:pt idx="7">
                  <c:v>3.2</c:v>
                </c:pt>
                <c:pt idx="8">
                  <c:v>3.5</c:v>
                </c:pt>
                <c:pt idx="9">
                  <c:v>3.3</c:v>
                </c:pt>
                <c:pt idx="10">
                  <c:v>3.6</c:v>
                </c:pt>
                <c:pt idx="11">
                  <c:v>3.1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8575" cap="rnd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none"/>
            <c:size val="2"/>
            <c:spPr>
              <a:solidFill>
                <a:srgbClr val="000000">
                  <a:alpha val="0"/>
                </a:srgbClr>
              </a:solidFill>
              <a:ln w="28575" cap="rnd">
                <a:solidFill>
                  <a:schemeClr val="accent3"/>
                </a:solidFill>
                <a:prstDash val="solid"/>
                <a:round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0.2</c:v>
                </c:pt>
                <c:pt idx="1">
                  <c:v>1.0</c:v>
                </c:pt>
                <c:pt idx="2">
                  <c:v>1.0</c:v>
                </c:pt>
                <c:pt idx="3">
                  <c:v>0.2</c:v>
                </c:pt>
                <c:pt idx="4">
                  <c:v>1.0</c:v>
                </c:pt>
                <c:pt idx="5">
                  <c:v>0.1</c:v>
                </c:pt>
                <c:pt idx="6">
                  <c:v>0.2</c:v>
                </c:pt>
                <c:pt idx="7">
                  <c:v>0.1</c:v>
                </c:pt>
                <c:pt idx="8">
                  <c:v>0.1</c:v>
                </c:pt>
                <c:pt idx="9">
                  <c:v>0.2</c:v>
                </c:pt>
                <c:pt idx="10">
                  <c:v>1.0</c:v>
                </c:pt>
                <c:pt idx="11">
                  <c:v>0.1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#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1.25"/>
        <c:minorUnit val="0.6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422692"/>
          <c:y val="0.882054"/>
          <c:w val="0.190065"/>
          <c:h val="0.117946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595959"/>
                </a:solidFill>
                <a:latin typeface="Calibri"/>
              </a:defRPr>
            </a:pPr>
            <a:r>
              <a:rPr b="0" i="0" strike="noStrike" sz="1800" u="none">
                <a:solidFill>
                  <a:srgbClr val="595959"/>
                </a:solidFill>
                <a:latin typeface="Calibri"/>
              </a:rPr>
              <a:t>Area Chart</a:t>
            </a:r>
          </a:p>
        </c:rich>
      </c:tx>
      <c:layout>
        <c:manualLayout>
          <c:xMode val="edge"/>
          <c:yMode val="edge"/>
          <c:x val="0.401565"/>
          <c:y val="0"/>
          <c:w val="0.19687"/>
          <c:h val="0.101935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365162"/>
          <c:y val="0.101935"/>
          <c:w val="0.937852"/>
          <c:h val="0.773487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1/5/02</c:v>
                </c:pt>
                <c:pt idx="1">
                  <c:v>1/6/02</c:v>
                </c:pt>
                <c:pt idx="2">
                  <c:v>1/7/02</c:v>
                </c:pt>
                <c:pt idx="3">
                  <c:v>1/8/02</c:v>
                </c:pt>
                <c:pt idx="4">
                  <c:v>1/9/02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28</c:v>
                </c:pt>
                <c:pt idx="3">
                  <c:v>12</c:v>
                </c:pt>
                <c:pt idx="4">
                  <c:v>29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1/5/02</c:v>
                </c:pt>
                <c:pt idx="1">
                  <c:v>1/6/02</c:v>
                </c:pt>
                <c:pt idx="2">
                  <c:v>1/7/02</c:v>
                </c:pt>
                <c:pt idx="3">
                  <c:v>1/8/02</c:v>
                </c:pt>
                <c:pt idx="4">
                  <c:v>1/9/02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</c:v>
                </c:pt>
                <c:pt idx="1">
                  <c:v>7</c:v>
                </c:pt>
                <c:pt idx="2">
                  <c:v>12</c:v>
                </c:pt>
                <c:pt idx="3">
                  <c:v>21</c:v>
                </c:pt>
                <c:pt idx="4">
                  <c:v>16</c:v>
                </c:pt>
              </c:numCache>
            </c:numRef>
          </c:val>
        </c:ser>
        <c:axId val="2094734552"/>
        <c:axId val="2094734553"/>
      </c:area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2"/>
        <c:crosses val="autoZero"/>
        <c:crossBetween val="midCat"/>
        <c:majorUnit val="12.5"/>
        <c:minorUnit val="6.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447405"/>
          <c:y val="0.914682"/>
          <c:w val="0.124137"/>
          <c:h val="0.0853176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690626" y="1346947"/>
            <a:ext cx="7667243" cy="8068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Rectangle 7"/>
          <p:cNvSpPr/>
          <p:nvPr/>
        </p:nvSpPr>
        <p:spPr>
          <a:xfrm>
            <a:off x="690626" y="4282763"/>
            <a:ext cx="7667243" cy="8068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Rectangle 8"/>
          <p:cNvSpPr/>
          <p:nvPr/>
        </p:nvSpPr>
        <p:spPr>
          <a:xfrm>
            <a:off x="690626" y="1484779"/>
            <a:ext cx="7667243" cy="274320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9" name="Group 9"/>
          <p:cNvGrpSpPr/>
          <p:nvPr/>
        </p:nvGrpSpPr>
        <p:grpSpPr>
          <a:xfrm>
            <a:off x="7234780" y="4107022"/>
            <a:ext cx="914403" cy="914403"/>
            <a:chOff x="0" y="0"/>
            <a:chExt cx="914401" cy="914401"/>
          </a:xfrm>
        </p:grpSpPr>
        <p:sp>
          <p:nvSpPr>
            <p:cNvPr id="17" name="Oval 10"/>
            <p:cNvSpPr/>
            <p:nvPr/>
          </p:nvSpPr>
          <p:spPr>
            <a:xfrm>
              <a:off x="0" y="0"/>
              <a:ext cx="914402" cy="914402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" name="Oval 11"/>
            <p:cNvSpPr/>
            <p:nvPr/>
          </p:nvSpPr>
          <p:spPr>
            <a:xfrm>
              <a:off x="91440" y="91439"/>
              <a:ext cx="731523" cy="731523"/>
            </a:xfrm>
            <a:prstGeom prst="ellips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0" name="Title Text"/>
          <p:cNvSpPr txBox="1"/>
          <p:nvPr>
            <p:ph type="title"/>
          </p:nvPr>
        </p:nvSpPr>
        <p:spPr>
          <a:xfrm>
            <a:off x="788669" y="1432223"/>
            <a:ext cx="7475222" cy="3035808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6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802386" y="4389120"/>
            <a:ext cx="5918454" cy="106985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b="1" sz="1800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ClrTx/>
              <a:buSzTx/>
              <a:buNone/>
              <a:defRPr b="1" sz="1800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ClrTx/>
              <a:buSzTx/>
              <a:buNone/>
              <a:defRPr b="1" sz="1800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ClrTx/>
              <a:buSzTx/>
              <a:buNone/>
              <a:defRPr b="1" sz="1800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ClrTx/>
              <a:buSzTx/>
              <a:buNone/>
              <a:defRPr b="1" sz="1800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xfrm>
            <a:off x="7451034" y="4285616"/>
            <a:ext cx="481894" cy="5232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/>
          <p:cNvSpPr/>
          <p:nvPr/>
        </p:nvSpPr>
        <p:spPr>
          <a:xfrm>
            <a:off x="0" y="4917988"/>
            <a:ext cx="9144000" cy="194001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25346" y="1225296"/>
            <a:ext cx="6960870" cy="3520441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6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24330" y="5020054"/>
            <a:ext cx="6789420" cy="10668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b="1" sz="1800">
                <a:solidFill>
                  <a:srgbClr val="7B3D17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ClrTx/>
              <a:buSzTx/>
              <a:buNone/>
              <a:defRPr b="1" sz="1800">
                <a:solidFill>
                  <a:srgbClr val="7B3D17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ClrTx/>
              <a:buSzTx/>
              <a:buNone/>
              <a:defRPr b="1" sz="1800">
                <a:solidFill>
                  <a:srgbClr val="7B3D17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ClrTx/>
              <a:buSzTx/>
              <a:buNone/>
              <a:defRPr b="1" sz="1800">
                <a:solidFill>
                  <a:srgbClr val="7B3D17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ClrTx/>
              <a:buSzTx/>
              <a:buNone/>
              <a:defRPr b="1" sz="1800">
                <a:solidFill>
                  <a:srgbClr val="7B3D17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43" name="Group 7"/>
          <p:cNvGrpSpPr/>
          <p:nvPr/>
        </p:nvGrpSpPr>
        <p:grpSpPr>
          <a:xfrm>
            <a:off x="633861" y="2430622"/>
            <a:ext cx="914402" cy="914402"/>
            <a:chOff x="0" y="0"/>
            <a:chExt cx="914401" cy="914401"/>
          </a:xfrm>
        </p:grpSpPr>
        <p:sp>
          <p:nvSpPr>
            <p:cNvPr id="41" name="Oval 8"/>
            <p:cNvSpPr/>
            <p:nvPr/>
          </p:nvSpPr>
          <p:spPr>
            <a:xfrm>
              <a:off x="0" y="0"/>
              <a:ext cx="914402" cy="914402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2" name="Oval 9"/>
            <p:cNvSpPr/>
            <p:nvPr/>
          </p:nvSpPr>
          <p:spPr>
            <a:xfrm>
              <a:off x="91440" y="91439"/>
              <a:ext cx="731523" cy="731523"/>
            </a:xfrm>
            <a:prstGeom prst="ellips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850115" y="2607153"/>
            <a:ext cx="481894" cy="5232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half" idx="1"/>
          </p:nvPr>
        </p:nvSpPr>
        <p:spPr>
          <a:xfrm>
            <a:off x="685800" y="2194560"/>
            <a:ext cx="3657600" cy="39776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685800" y="2048255"/>
            <a:ext cx="3657600" cy="640083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b="1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ClrTx/>
              <a:buSzTx/>
              <a:buNone/>
              <a:defRPr b="1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ClrTx/>
              <a:buSzTx/>
              <a:buNone/>
              <a:defRPr b="1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ClrTx/>
              <a:buSzTx/>
              <a:buNone/>
              <a:defRPr b="1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ClrTx/>
              <a:buSzTx/>
              <a:buNone/>
              <a:defRPr b="1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Text Placeholder 4"/>
          <p:cNvSpPr/>
          <p:nvPr>
            <p:ph type="body" sz="quarter" idx="13"/>
          </p:nvPr>
        </p:nvSpPr>
        <p:spPr>
          <a:xfrm>
            <a:off x="4820792" y="2048255"/>
            <a:ext cx="3657602" cy="64008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7"/>
          <p:cNvSpPr/>
          <p:nvPr/>
        </p:nvSpPr>
        <p:spPr>
          <a:xfrm>
            <a:off x="6227805" y="0"/>
            <a:ext cx="2916196" cy="6858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xfrm>
            <a:off x="6412229" y="685800"/>
            <a:ext cx="2400302" cy="1737362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628650" y="685800"/>
            <a:ext cx="5033772" cy="502005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Text Placeholder 3"/>
          <p:cNvSpPr/>
          <p:nvPr>
            <p:ph type="body" sz="quarter" idx="13"/>
          </p:nvPr>
        </p:nvSpPr>
        <p:spPr>
          <a:xfrm>
            <a:off x="6412229" y="2423159"/>
            <a:ext cx="2400302" cy="329184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91" name="Group 11"/>
          <p:cNvGrpSpPr/>
          <p:nvPr/>
        </p:nvGrpSpPr>
        <p:grpSpPr>
          <a:xfrm>
            <a:off x="8522663" y="6255257"/>
            <a:ext cx="393195" cy="393195"/>
            <a:chOff x="-1" y="-1"/>
            <a:chExt cx="393193" cy="393193"/>
          </a:xfrm>
        </p:grpSpPr>
        <p:sp>
          <p:nvSpPr>
            <p:cNvPr id="89" name="Oval 12"/>
            <p:cNvSpPr/>
            <p:nvPr/>
          </p:nvSpPr>
          <p:spPr>
            <a:xfrm>
              <a:off x="-2" y="-2"/>
              <a:ext cx="393195" cy="393195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0" name="Oval 13"/>
            <p:cNvSpPr/>
            <p:nvPr/>
          </p:nvSpPr>
          <p:spPr>
            <a:xfrm>
              <a:off x="36576" y="36575"/>
              <a:ext cx="320043" cy="320043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10"/>
          <p:cNvSpPr/>
          <p:nvPr/>
        </p:nvSpPr>
        <p:spPr>
          <a:xfrm>
            <a:off x="6227805" y="0"/>
            <a:ext cx="2916196" cy="6858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6412229" y="685800"/>
            <a:ext cx="2400302" cy="1737362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01" name="Picture Placeholder 2"/>
          <p:cNvSpPr/>
          <p:nvPr>
            <p:ph type="pic" idx="13"/>
          </p:nvPr>
        </p:nvSpPr>
        <p:spPr>
          <a:xfrm>
            <a:off x="0" y="0"/>
            <a:ext cx="6227806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6412229" y="2423160"/>
            <a:ext cx="2400302" cy="329184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300">
                <a:solidFill>
                  <a:srgbClr val="7B3D17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300">
                <a:solidFill>
                  <a:srgbClr val="7B3D17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300">
                <a:solidFill>
                  <a:srgbClr val="7B3D17"/>
                </a:solidFill>
              </a:defRPr>
            </a:lvl3pPr>
            <a:lvl4pPr marL="0" indent="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300">
                <a:solidFill>
                  <a:srgbClr val="7B3D17"/>
                </a:solidFill>
              </a:defRPr>
            </a:lvl4pPr>
            <a:lvl5pPr marL="0" indent="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300">
                <a:solidFill>
                  <a:srgbClr val="7B3D1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05" name="Group 11"/>
          <p:cNvGrpSpPr/>
          <p:nvPr/>
        </p:nvGrpSpPr>
        <p:grpSpPr>
          <a:xfrm>
            <a:off x="8522663" y="6255257"/>
            <a:ext cx="393195" cy="393195"/>
            <a:chOff x="-1" y="-1"/>
            <a:chExt cx="393193" cy="393193"/>
          </a:xfrm>
        </p:grpSpPr>
        <p:sp>
          <p:nvSpPr>
            <p:cNvPr id="103" name="Oval 12"/>
            <p:cNvSpPr/>
            <p:nvPr/>
          </p:nvSpPr>
          <p:spPr>
            <a:xfrm>
              <a:off x="-2" y="-2"/>
              <a:ext cx="393195" cy="393195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4" name="Oval 13"/>
            <p:cNvSpPr/>
            <p:nvPr/>
          </p:nvSpPr>
          <p:spPr>
            <a:xfrm>
              <a:off x="36576" y="36575"/>
              <a:ext cx="320043" cy="320043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/>
          <p:nvPr/>
        </p:nvGrpSpPr>
        <p:grpSpPr>
          <a:xfrm>
            <a:off x="8522663" y="6255257"/>
            <a:ext cx="393195" cy="393195"/>
            <a:chOff x="-1" y="-1"/>
            <a:chExt cx="393193" cy="393193"/>
          </a:xfrm>
        </p:grpSpPr>
        <p:sp>
          <p:nvSpPr>
            <p:cNvPr id="2" name="Oval 7"/>
            <p:cNvSpPr/>
            <p:nvPr/>
          </p:nvSpPr>
          <p:spPr>
            <a:xfrm>
              <a:off x="-2" y="-2"/>
              <a:ext cx="393195" cy="393195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" name="Oval 8"/>
            <p:cNvSpPr/>
            <p:nvPr/>
          </p:nvSpPr>
          <p:spPr>
            <a:xfrm>
              <a:off x="36576" y="36575"/>
              <a:ext cx="320043" cy="320043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5" name="Title Text"/>
          <p:cNvSpPr txBox="1"/>
          <p:nvPr>
            <p:ph type="title"/>
          </p:nvPr>
        </p:nvSpPr>
        <p:spPr>
          <a:xfrm>
            <a:off x="685800" y="484630"/>
            <a:ext cx="7772400" cy="1609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85800" y="2121406"/>
            <a:ext cx="7772400" cy="4050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602502" y="6327078"/>
            <a:ext cx="241748" cy="256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ctr">
              <a:defRPr b="1" spc="-70" sz="11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blipFill rotWithShape="1">
            <a:blip r:embed="rId12"/>
            <a:srcRect l="0" t="0" r="0" b="0"/>
            <a:tile tx="0" ty="0" sx="100000" sy="100000" flip="none" algn="tl"/>
          </a:blip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blipFill rotWithShape="1">
            <a:blip r:embed="rId12"/>
            <a:srcRect l="0" t="0" r="0" b="0"/>
            <a:tile tx="0" ty="0" sx="100000" sy="100000" flip="none" algn="tl"/>
          </a:blip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blipFill rotWithShape="1">
            <a:blip r:embed="rId12"/>
            <a:srcRect l="0" t="0" r="0" b="0"/>
            <a:tile tx="0" ty="0" sx="100000" sy="100000" flip="none" algn="tl"/>
          </a:blip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blipFill rotWithShape="1">
            <a:blip r:embed="rId12"/>
            <a:srcRect l="0" t="0" r="0" b="0"/>
            <a:tile tx="0" ty="0" sx="100000" sy="100000" flip="none" algn="tl"/>
          </a:blip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blipFill rotWithShape="1">
            <a:blip r:embed="rId12"/>
            <a:srcRect l="0" t="0" r="0" b="0"/>
            <a:tile tx="0" ty="0" sx="100000" sy="100000" flip="none" algn="tl"/>
          </a:blip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blipFill rotWithShape="1">
            <a:blip r:embed="rId12"/>
            <a:srcRect l="0" t="0" r="0" b="0"/>
            <a:tile tx="0" ty="0" sx="100000" sy="100000" flip="none" algn="tl"/>
          </a:blip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blipFill rotWithShape="1">
            <a:blip r:embed="rId12"/>
            <a:srcRect l="0" t="0" r="0" b="0"/>
            <a:tile tx="0" ty="0" sx="100000" sy="100000" flip="none" algn="tl"/>
          </a:blip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blipFill rotWithShape="1">
            <a:blip r:embed="rId12"/>
            <a:srcRect l="0" t="0" r="0" b="0"/>
            <a:tile tx="0" ty="0" sx="100000" sy="100000" flip="none" algn="tl"/>
          </a:blip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blipFill rotWithShape="1">
            <a:blip r:embed="rId12"/>
            <a:srcRect l="0" t="0" r="0" b="0"/>
            <a:tile tx="0" ty="0" sx="100000" sy="100000" flip="none" algn="tl"/>
          </a:blip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182879" marR="0" indent="-18287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477519" marR="0" indent="-203198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777238" marR="0" indent="-228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051558" marR="0" indent="-228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325880" marR="0" indent="-228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657150" marR="0" indent="-28575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1957148" marR="0" indent="-28575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257150" marR="0" indent="-28575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2557148" marR="0" indent="-28575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xfrm>
            <a:off x="685800" y="484630"/>
            <a:ext cx="7772400" cy="1609348"/>
          </a:xfrm>
          <a:prstGeom prst="rect">
            <a:avLst/>
          </a:prstGeom>
        </p:spPr>
        <p:txBody>
          <a:bodyPr/>
          <a:lstStyle/>
          <a:p>
            <a:pPr/>
            <a:r>
              <a:t>Dashboard Example 1</a:t>
            </a:r>
          </a:p>
        </p:txBody>
      </p:sp>
      <p:graphicFrame>
        <p:nvGraphicFramePr>
          <p:cNvPr id="116" name="Content Placeholder 6"/>
          <p:cNvGraphicFramePr/>
          <p:nvPr/>
        </p:nvGraphicFramePr>
        <p:xfrm>
          <a:off x="-110324" y="4249678"/>
          <a:ext cx="4377390" cy="2170009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17" name="Content Placeholder 5"/>
          <p:cNvGraphicFramePr/>
          <p:nvPr/>
        </p:nvGraphicFramePr>
        <p:xfrm>
          <a:off x="1563703" y="1475561"/>
          <a:ext cx="1805095" cy="256781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118" name="Content Placeholder 5"/>
          <p:cNvGraphicFramePr/>
          <p:nvPr/>
        </p:nvGraphicFramePr>
        <p:xfrm>
          <a:off x="4147957" y="1875040"/>
          <a:ext cx="4608390" cy="460040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9" name="正方形/長方形 3"/>
          <p:cNvSpPr txBox="1"/>
          <p:nvPr/>
        </p:nvSpPr>
        <p:spPr>
          <a:xfrm>
            <a:off x="45718" y="9031"/>
            <a:ext cx="62540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4400">
              <a:defRPr>
                <a:latin typeface="游ゴシック"/>
                <a:ea typeface="游ゴシック"/>
                <a:cs typeface="游ゴシック"/>
                <a:sym typeface="游ゴシック"/>
              </a:defRPr>
            </a:lvl1pPr>
          </a:lstStyle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xfrm>
            <a:off x="685800" y="484630"/>
            <a:ext cx="7772400" cy="1609348"/>
          </a:xfrm>
          <a:prstGeom prst="rect">
            <a:avLst/>
          </a:prstGeom>
        </p:spPr>
        <p:txBody>
          <a:bodyPr/>
          <a:lstStyle/>
          <a:p>
            <a:pPr/>
            <a:r>
              <a:t>Chart Example 1</a:t>
            </a:r>
          </a:p>
        </p:txBody>
      </p:sp>
      <p:graphicFrame>
        <p:nvGraphicFramePr>
          <p:cNvPr id="122" name="Content Placeholder 7"/>
          <p:cNvGraphicFramePr/>
          <p:nvPr/>
        </p:nvGraphicFramePr>
        <p:xfrm>
          <a:off x="582159" y="2335110"/>
          <a:ext cx="7706501" cy="381998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3" name="正方形/長方形 3"/>
          <p:cNvSpPr txBox="1"/>
          <p:nvPr/>
        </p:nvSpPr>
        <p:spPr>
          <a:xfrm>
            <a:off x="45718" y="9031"/>
            <a:ext cx="62540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4400">
              <a:defRPr>
                <a:latin typeface="游ゴシック"/>
                <a:ea typeface="游ゴシック"/>
                <a:cs typeface="游ゴシック"/>
                <a:sym typeface="游ゴシック"/>
              </a:defRPr>
            </a:lvl1pPr>
          </a:lstStyle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title"/>
          </p:nvPr>
        </p:nvSpPr>
        <p:spPr>
          <a:xfrm>
            <a:off x="685800" y="484630"/>
            <a:ext cx="7772400" cy="1609348"/>
          </a:xfrm>
          <a:prstGeom prst="rect">
            <a:avLst/>
          </a:prstGeom>
        </p:spPr>
        <p:txBody>
          <a:bodyPr/>
          <a:lstStyle/>
          <a:p>
            <a:pPr/>
            <a:r>
              <a:t>Chart Example 2</a:t>
            </a:r>
          </a:p>
        </p:txBody>
      </p:sp>
      <p:graphicFrame>
        <p:nvGraphicFramePr>
          <p:cNvPr id="126" name="Content Placeholder 5"/>
          <p:cNvGraphicFramePr/>
          <p:nvPr/>
        </p:nvGraphicFramePr>
        <p:xfrm>
          <a:off x="617426" y="2335110"/>
          <a:ext cx="7877589" cy="368778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7" name="正方形/長方形 3"/>
          <p:cNvSpPr txBox="1"/>
          <p:nvPr/>
        </p:nvSpPr>
        <p:spPr>
          <a:xfrm>
            <a:off x="45718" y="9031"/>
            <a:ext cx="62540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4400">
              <a:defRPr>
                <a:latin typeface="游ゴシック"/>
                <a:ea typeface="游ゴシック"/>
                <a:cs typeface="游ゴシック"/>
                <a:sym typeface="游ゴシック"/>
              </a:defRPr>
            </a:lvl1pPr>
          </a:lstStyle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Wood Typ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Wood Typ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Wood Typ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Wood Typ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