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50.0</c:v>
                </c:pt>
                <c:pt idx="1">
                  <c:v>60.0</c:v>
                </c:pt>
                <c:pt idx="2">
                  <c:v>70.0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/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Sheet1!$A$7:$A$9</c:f>
              <c:numCache>
                <c:formatCode>General</c:formatCode>
                <c:ptCount val="3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Sheet1!$B$11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Sheet1!$A$12:$A$14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Sheet1!$B$12:$B$14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BE-4D2F-A2E7-531F7C87BE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E-4D2F-A2E7-531F7C87BE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BE-4D2F-A2E7-531F7C87BE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BE-4D2F-A2E7-531F7C87BE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BE-4D2F-A2E7-531F7C87B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D1-4C26-9650-28FF86058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</a:t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/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i="1" dirty="0"/>
              <a:t>Hello!</a:t>
            </a:r>
            <a:r>
              <a:rPr lang="en-US" altLang="ja-JP" i="1" dirty="0" err="1"/>
              <a:t/>
            </a:r>
            <a:r>
              <a:rPr lang="en-US" altLang="ja-JP" b="1" i="1" dirty="0" err="1"/>
              <a:t/>
            </a:r>
            <a:r>
              <a:rPr lang="en-US" altLang="ja-JP" i="1" dirty="0" err="1"/>
              <a:t/>
            </a:r>
            <a:r>
              <a:rPr lang="en-US" altLang="ja-JP" i="1" dirty="0" smtClean="0"/>
              <a:t>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913532133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/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488136513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65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ワイド画面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Test#1 – Charts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2017-07-20T02:20:38Z</dcterms:modified>
</cp:coreProperties>
</file>