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Unnamed: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{xy}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{chart}Sales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{segment}Share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BE-4D2F-A2E7-531F7C87BE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BE-4D2F-A2E7-531F7C87BE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BE-4D2F-A2E7-531F7C87BE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BE-4D2F-A2E7-531F7C87BE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2BE-4D2F-A2E7-531F7C87BE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A,0.10</c:v>
                </c:pt>
                <c:pt idx="1">
                  <c:v>B,0.25</c:v>
                </c:pt>
                <c:pt idx="2">
                  <c:v>C,0.48</c:v>
                </c:pt>
                <c:pt idx="3">
                  <c:v>D,0.11</c:v>
                </c:pt>
                <c:pt idx="4">
                  <c:v>E,0.06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7-4CC2-94CD-259ABAF27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C-4038-9C5F-FE63FEE3E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C-4038-9C5F-FE63FEE3E1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FC-4038-9C5F-FE63FEE3E1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FC-4038-9C5F-FE63FEE3E1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D1-4C26-9650-28FF86058E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0.48</c:v>
                </c:pt>
                <c:pt idx="3">
                  <c:v>0.11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FC-4038-9C5F-FE63FEE3E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{</a:t>
            </a:r>
            <a:r>
              <a:rPr lang="en-US" altLang="ja-JP" dirty="0" err="1" smtClean="0">
                <a:solidFill>
                  <a:srgbClr val="FF0000"/>
                </a:solidFill>
              </a:rPr>
              <a:t>gr</a:t>
            </a:r>
            <a:r>
              <a:rPr lang="en-US" altLang="ja-JP" b="1" dirty="0" err="1" smtClean="0">
                <a:solidFill>
                  <a:srgbClr val="FF0000"/>
                </a:solidFill>
              </a:rPr>
              <a:t>ee</a:t>
            </a:r>
            <a:r>
              <a:rPr lang="en-US" altLang="ja-JP" b="1" dirty="0" err="1" smtClean="0"/>
              <a:t>tin</a:t>
            </a:r>
            <a:r>
              <a:rPr lang="en-US" altLang="ja-JP" b="1" dirty="0" err="1" smtClean="0">
                <a:solidFill>
                  <a:srgbClr val="FF0000"/>
                </a:solidFill>
              </a:rPr>
              <a:t>g.e</a:t>
            </a:r>
            <a:r>
              <a:rPr lang="en-US" altLang="ja-JP" dirty="0" err="1" smtClean="0">
                <a:solidFill>
                  <a:srgbClr val="FF0000"/>
                </a:solidFill>
              </a:rPr>
              <a:t>n</a:t>
            </a:r>
            <a:r>
              <a:rPr lang="en-US" altLang="ja-JP" dirty="0">
                <a:solidFill>
                  <a:srgbClr val="FF0000"/>
                </a:solidFill>
              </a:rPr>
              <a:t>}, </a:t>
            </a:r>
            <a:r>
              <a:rPr lang="en-US" altLang="ja-JP" i="1" dirty="0"/>
              <a:t>{</a:t>
            </a:r>
            <a:r>
              <a:rPr lang="en-US" altLang="ja-JP" i="1" dirty="0" err="1"/>
              <a:t>gr</a:t>
            </a:r>
            <a:r>
              <a:rPr lang="en-US" altLang="ja-JP" b="1" i="1" dirty="0" err="1"/>
              <a:t>eeting.e</a:t>
            </a:r>
            <a:r>
              <a:rPr lang="en-US" altLang="ja-JP" i="1" dirty="0" err="1"/>
              <a:t>n</a:t>
            </a:r>
            <a:r>
              <a:rPr lang="en-US" altLang="ja-JP" i="1" dirty="0" smtClean="0"/>
              <a:t>}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199301500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913532133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{id:4}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51396758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{id:5}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 - Pie chart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82738"/>
              </p:ext>
            </p:extLst>
          </p:nvPr>
        </p:nvGraphicFramePr>
        <p:xfrm>
          <a:off x="838200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0" y="903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</a:t>
            </a:r>
            <a:r>
              <a:rPr lang="en-US" altLang="ja-JP" dirty="0" err="1" smtClean="0"/>
              <a:t>id:pie</a:t>
            </a:r>
            <a:r>
              <a:rPr lang="en-US" altLang="ja-JP" dirty="0" smtClean="0"/>
              <a:t>}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11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02054"/>
              </p:ext>
            </p:extLst>
          </p:nvPr>
        </p:nvGraphicFramePr>
        <p:xfrm>
          <a:off x="6677025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6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</a:t>
            </a:r>
            <a:r>
              <a:rPr lang="en-US" altLang="ja-JP" dirty="0" err="1" smtClean="0"/>
              <a:t>id:nan</a:t>
            </a:r>
            <a:r>
              <a:rPr lang="en-US" altLang="ja-JP" dirty="0" smtClean="0"/>
              <a:t>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/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488136513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965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{id:never_used}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213</Words>
  <Application>Microsoft Office PowerPoint</Application>
  <PresentationFormat>ワイド画面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Test - Pie chart</vt:lpstr>
      <vt:lpstr>Test#1 – Charts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137</cp:revision>
  <dcterms:created xsi:type="dcterms:W3CDTF">2017-06-09T09:09:50Z</dcterms:created>
  <dcterms:modified xsi:type="dcterms:W3CDTF">2017-07-20T02:20:38Z</dcterms:modified>
</cp:coreProperties>
</file>