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3600" u="none">
                <a:solidFill>
                  <a:srgbClr val="FFFFFF"/>
                </a:solidFill>
                <a:latin typeface="Helvetica Neue"/>
              </a:defRPr>
            </a:pPr>
            <a:r>
              <a:rPr b="0" i="0" strike="noStrike" sz="3600" u="none">
                <a:solidFill>
                  <a:srgbClr val="FFFFFF"/>
                </a:solidFill>
                <a:latin typeface="Helvetica Neue"/>
              </a:rPr>
              <a:t>{chart}</a:t>
            </a:r>
          </a:p>
        </c:rich>
      </c:tx>
      <c:layout>
        <c:manualLayout>
          <c:xMode val="edge"/>
          <c:yMode val="edge"/>
          <c:x val="0.369688"/>
          <c:y val="0"/>
          <c:w val="0.260623"/>
          <c:h val="0.152279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476"/>
          <c:y val="0.152279"/>
          <c:w val="0.88024"/>
          <c:h val="0.7468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Metric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17.000000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4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Metric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55.000000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FFFFFF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FFFF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FFFFFF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tlas Airwa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Atlas Airways</a:t>
            </a:r>
          </a:p>
        </p:txBody>
      </p:sp>
      <p:sp>
        <p:nvSpPr>
          <p:cNvPr id="120" name="Key Metric Repor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3404"/>
            </a:lvl1pPr>
          </a:lstStyle>
          <a:p>
            <a:pPr/>
            <a:r>
              <a:t>Key Metric Report</a:t>
            </a:r>
          </a:p>
        </p:txBody>
      </p:sp>
      <p:sp>
        <p:nvSpPr>
          <p:cNvPr id="121" name="{date}"/>
          <p:cNvSpPr txBox="1"/>
          <p:nvPr/>
        </p:nvSpPr>
        <p:spPr>
          <a:xfrm>
            <a:off x="6022035" y="5738470"/>
            <a:ext cx="96073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{date}</a:t>
            </a:r>
          </a:p>
        </p:txBody>
      </p:sp>
      <p:sp>
        <p:nvSpPr>
          <p:cNvPr id="122" name="{id:1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{id:1}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etric by Region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Metric by Region</a:t>
            </a:r>
          </a:p>
          <a:p>
            <a:pPr/>
            <a:r>
              <a:rPr sz="3000"/>
              <a:t>({date})</a:t>
            </a:r>
          </a:p>
        </p:txBody>
      </p:sp>
      <p:graphicFrame>
        <p:nvGraphicFramePr>
          <p:cNvPr id="125" name="{chart}"/>
          <p:cNvGraphicFramePr/>
          <p:nvPr/>
        </p:nvGraphicFramePr>
        <p:xfrm>
          <a:off x="6887768" y="3012643"/>
          <a:ext cx="5164532" cy="586465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26" name="Table"/>
          <p:cNvGraphicFramePr/>
          <p:nvPr/>
        </p:nvGraphicFramePr>
        <p:xfrm>
          <a:off x="1663700" y="3984954"/>
          <a:ext cx="4802238" cy="446603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394768"/>
                <a:gridCol w="2394768"/>
              </a:tblGrid>
              <a:tr h="2226666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Region 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222666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{table.0.0}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{table.0.1}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27" name="{id:2}"/>
          <p:cNvSpPr txBox="1"/>
          <p:nvPr/>
        </p:nvSpPr>
        <p:spPr>
          <a:xfrm>
            <a:off x="6084214" y="4646270"/>
            <a:ext cx="83637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{id:2}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