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76"/>
          <c:y val="0.067481"/>
          <c:w val="0.88024"/>
          <c:h val="0.822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17.000000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55.000000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November 30, 2020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(2020-11-30)</a:t>
            </a:r>
          </a:p>
        </p:txBody>
      </p:sp>
      <p:graphicFrame>
        <p:nvGraphicFramePr>
          <p:cNvPr id="125" name="2D Column Chart"/>
          <p:cNvGraphicFramePr/>
          <p:nvPr/>
        </p:nvGraphicFramePr>
        <p:xfrm>
          <a:off x="6887768" y="3545941"/>
          <a:ext cx="5164532" cy="533135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