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443" autoAdjust="0"/>
    <p:restoredTop sz="75360" autoAdjust="0"/>
  </p:normalViewPr>
  <p:slideViewPr>
    <p:cSldViewPr snapToGrid="0">
      <p:cViewPr varScale="1">
        <p:scale>
          <a:sx n="103" d="100"/>
          <a:sy n="103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F59CC-90C1-4B32-B172-03F5CE3FA8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35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7056-44FF-4963-BAE8-A11488771FA7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E631-7EAC-4B7E-B4A1-486853F8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Word </a:t>
            </a:r>
            <a:r>
              <a:rPr lang="zh-CN" altLang="en-US" dirty="0" smtClean="0"/>
              <a:t>减少一页</a:t>
            </a:r>
            <a:endParaRPr lang="en-US" altLang="zh-CN" dirty="0" smtClean="0"/>
          </a:p>
          <a:p>
            <a:r>
              <a:rPr lang="en-US" altLang="zh-CN" dirty="0" smtClean="0"/>
              <a:t>PowerPoint </a:t>
            </a:r>
            <a:r>
              <a:rPr lang="zh-CN" altLang="en-US" dirty="0" smtClean="0"/>
              <a:t>取色器</a:t>
            </a:r>
            <a:endParaRPr lang="en-US" altLang="zh-CN" dirty="0" smtClean="0"/>
          </a:p>
          <a:p>
            <a:r>
              <a:rPr lang="en-US" altLang="zh-CN" dirty="0" smtClean="0"/>
              <a:t>Excel </a:t>
            </a:r>
            <a:r>
              <a:rPr lang="zh-CN" altLang="en-US" dirty="0" smtClean="0"/>
              <a:t>自动筛选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EB02-75C1-4B44-9436-49DFC4C88A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3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715" y="-53885"/>
            <a:ext cx="9240966" cy="6994317"/>
            <a:chOff x="-15845" y="1"/>
            <a:chExt cx="9149060" cy="5193566"/>
          </a:xfrm>
        </p:grpSpPr>
        <p:grpSp>
          <p:nvGrpSpPr>
            <p:cNvPr id="9" name="组合 8"/>
            <p:cNvGrpSpPr>
              <a:grpSpLocks/>
            </p:cNvGrpSpPr>
            <p:nvPr userDrawn="1"/>
          </p:nvGrpSpPr>
          <p:grpSpPr bwMode="auto">
            <a:xfrm>
              <a:off x="-14147" y="1"/>
              <a:ext cx="9053058" cy="5143953"/>
              <a:chOff x="-14600" y="0"/>
              <a:chExt cx="9053052" cy="5143500"/>
            </a:xfrm>
          </p:grpSpPr>
          <p:pic>
            <p:nvPicPr>
              <p:cNvPr id="10" name="Picture 9" descr="C:\Documents and Settings\Administrator\桌面\素材CNN sccnn.com 388XXC2.jpg"/>
              <p:cNvPicPr>
                <a:picLocks noChangeAspect="1" noChangeArrowheads="1"/>
              </p:cNvPicPr>
              <p:nvPr/>
            </p:nvPicPr>
            <p:blipFill>
              <a:blip r:embed="rId2"/>
              <a:srcRect l="1215" t="10843" b="5045"/>
              <a:stretch>
                <a:fillRect/>
              </a:stretch>
            </p:blipFill>
            <p:spPr bwMode="auto">
              <a:xfrm>
                <a:off x="-14600" y="0"/>
                <a:ext cx="9053052" cy="5143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-13253" y="131945"/>
                <a:ext cx="9051705" cy="4990531"/>
              </a:xfrm>
              <a:prstGeom prst="rect">
                <a:avLst/>
              </a:prstGeom>
              <a:gradFill>
                <a:gsLst>
                  <a:gs pos="74000">
                    <a:schemeClr val="bg1">
                      <a:lumMod val="50000"/>
                      <a:alpha val="28000"/>
                    </a:schemeClr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11"/>
            <p:cNvGrpSpPr>
              <a:grpSpLocks/>
            </p:cNvGrpSpPr>
            <p:nvPr userDrawn="1"/>
          </p:nvGrpSpPr>
          <p:grpSpPr bwMode="auto">
            <a:xfrm>
              <a:off x="-15845" y="1275467"/>
              <a:ext cx="9054757" cy="420687"/>
              <a:chOff x="-19503" y="1071103"/>
              <a:chExt cx="9055206" cy="42138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-19503" y="1071103"/>
                <a:ext cx="9055205" cy="0"/>
              </a:xfrm>
              <a:prstGeom prst="line">
                <a:avLst/>
              </a:prstGeom>
              <a:ln w="31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-19503" y="1099725"/>
                <a:ext cx="9055206" cy="3927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760000"/>
                  </a:solidFill>
                </a:endParaRPr>
              </a:p>
            </p:txBody>
          </p:sp>
        </p:grpSp>
        <p:pic>
          <p:nvPicPr>
            <p:cNvPr id="15" name="Picture 1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6856" y="131958"/>
              <a:ext cx="8336359" cy="506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667" y="1778890"/>
            <a:ext cx="6136821" cy="42138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46410" y="215249"/>
            <a:ext cx="8090537" cy="1344750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6667" y="2911524"/>
            <a:ext cx="4543557" cy="376941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培训讲师</a:t>
            </a:r>
            <a:endParaRPr lang="zh-CN" altLang="en-US" dirty="0"/>
          </a:p>
        </p:txBody>
      </p:sp>
      <p:sp>
        <p:nvSpPr>
          <p:cNvPr id="23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306534" y="3352663"/>
            <a:ext cx="4543557" cy="376941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04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3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53885"/>
            <a:ext cx="10521297" cy="8430491"/>
            <a:chOff x="-14147" y="1"/>
            <a:chExt cx="10416657" cy="6259984"/>
          </a:xfrm>
        </p:grpSpPr>
        <p:grpSp>
          <p:nvGrpSpPr>
            <p:cNvPr id="9" name="组合 8"/>
            <p:cNvGrpSpPr>
              <a:grpSpLocks/>
            </p:cNvGrpSpPr>
            <p:nvPr userDrawn="1"/>
          </p:nvGrpSpPr>
          <p:grpSpPr bwMode="auto">
            <a:xfrm>
              <a:off x="-14147" y="1"/>
              <a:ext cx="9053058" cy="5143953"/>
              <a:chOff x="-14600" y="0"/>
              <a:chExt cx="9053052" cy="5143500"/>
            </a:xfrm>
          </p:grpSpPr>
          <p:pic>
            <p:nvPicPr>
              <p:cNvPr id="10" name="Picture 9" descr="C:\Documents and Settings\Administrator\桌面\素材CNN sccnn.com 388XXC2.jpg"/>
              <p:cNvPicPr>
                <a:picLocks noChangeAspect="1" noChangeArrowheads="1"/>
              </p:cNvPicPr>
              <p:nvPr/>
            </p:nvPicPr>
            <p:blipFill>
              <a:blip r:embed="rId2"/>
              <a:srcRect l="1215" t="10843" b="5045"/>
              <a:stretch>
                <a:fillRect/>
              </a:stretch>
            </p:blipFill>
            <p:spPr bwMode="auto">
              <a:xfrm>
                <a:off x="-14600" y="0"/>
                <a:ext cx="9053052" cy="5143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-13253" y="131945"/>
                <a:ext cx="9051705" cy="4990531"/>
              </a:xfrm>
              <a:prstGeom prst="rect">
                <a:avLst/>
              </a:prstGeom>
              <a:gradFill>
                <a:gsLst>
                  <a:gs pos="74000">
                    <a:schemeClr val="bg1">
                      <a:lumMod val="50000"/>
                      <a:alpha val="28000"/>
                    </a:schemeClr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</p:grpSp>
        <p:pic>
          <p:nvPicPr>
            <p:cNvPr id="15" name="Picture 1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66151" y="1198376"/>
              <a:ext cx="8336359" cy="506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文本框 1"/>
          <p:cNvSpPr txBox="1"/>
          <p:nvPr userDrawn="1"/>
        </p:nvSpPr>
        <p:spPr>
          <a:xfrm>
            <a:off x="1381760" y="1812213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atin typeface="+mj-ea"/>
                <a:ea typeface="+mj-ea"/>
              </a:rPr>
              <a:t>幸会！</a:t>
            </a:r>
            <a:endParaRPr lang="zh-CN" altLang="en-US" sz="8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24434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5638" y="1246188"/>
            <a:ext cx="1700212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992438" y="1246188"/>
            <a:ext cx="1700212" cy="121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60511" y="1246188"/>
            <a:ext cx="1700212" cy="1219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94672" y="32443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1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86744"/>
            <a:ext cx="7886700" cy="1070339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4069"/>
            <a:ext cx="7886700" cy="61173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3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3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3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66" y="29030"/>
            <a:ext cx="9150160" cy="6847311"/>
          </a:xfrm>
          <a:prstGeom prst="rect">
            <a:avLst/>
          </a:prstGeom>
          <a:gradFill>
            <a:gsLst>
              <a:gs pos="74000">
                <a:schemeClr val="bg1">
                  <a:lumMod val="50000"/>
                  <a:alpha val="19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0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4894"/>
            <a:ext cx="9144000" cy="6872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04B774-BA00-4097-9256-CBBB2D839A8C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DD05FB4-FBB1-4163-A681-9814DEFB24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66" y="29030"/>
            <a:ext cx="9150160" cy="6847311"/>
          </a:xfrm>
          <a:prstGeom prst="rect">
            <a:avLst/>
          </a:prstGeom>
          <a:gradFill>
            <a:gsLst>
              <a:gs pos="74000">
                <a:schemeClr val="bg1">
                  <a:lumMod val="50000"/>
                  <a:alpha val="19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-11906" y="6585209"/>
            <a:ext cx="9142155" cy="24261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-11906" y="6623182"/>
            <a:ext cx="9142155" cy="2531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 rotWithShape="1">
          <a:blip r:embed="rId15"/>
          <a:srcRect b="15826"/>
          <a:stretch/>
        </p:blipFill>
        <p:spPr bwMode="auto">
          <a:xfrm>
            <a:off x="6819901" y="5269334"/>
            <a:ext cx="2310348" cy="160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5776" y="252256"/>
            <a:ext cx="8090537" cy="676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6" y="1206950"/>
            <a:ext cx="8090537" cy="525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59189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7891" indent="-267891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60000"/>
        <a:buFont typeface="Wingdings" panose="05000000000000000000" pitchFamily="2" charset="2"/>
        <a:buChar char="m"/>
        <a:defRPr sz="2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6858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None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裴胜韬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2015 04 20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Microsoft Office</a:t>
            </a:r>
            <a:br>
              <a:rPr lang="en-US" altLang="zh-CN" dirty="0" smtClean="0"/>
            </a:br>
            <a:r>
              <a:rPr lang="en-US" altLang="zh-CN" dirty="0" smtClean="0"/>
              <a:t>07 10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2013 </a:t>
            </a:r>
            <a:r>
              <a:rPr lang="zh-CN" altLang="en-US" dirty="0"/>
              <a:t>新特性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</a:p>
          <a:p>
            <a:pPr lvl="1"/>
            <a:r>
              <a:rPr lang="zh-CN" altLang="en-US" dirty="0"/>
              <a:t>直接打开</a:t>
            </a:r>
            <a:r>
              <a:rPr lang="en-US" altLang="zh-CN" dirty="0"/>
              <a:t>PDF</a:t>
            </a:r>
            <a:r>
              <a:rPr lang="zh-CN" altLang="en-US" dirty="0"/>
              <a:t>并进行编辑</a:t>
            </a:r>
          </a:p>
          <a:p>
            <a:pPr lvl="1"/>
            <a:r>
              <a:rPr lang="zh-CN" altLang="en-US" dirty="0"/>
              <a:t>发布为</a:t>
            </a:r>
            <a:r>
              <a:rPr lang="en-US" altLang="zh-CN" dirty="0"/>
              <a:t>PDF</a:t>
            </a:r>
          </a:p>
          <a:p>
            <a:pPr lvl="1"/>
            <a:r>
              <a:rPr lang="zh-CN" altLang="en-US" dirty="0"/>
              <a:t>插入联机视频</a:t>
            </a:r>
          </a:p>
          <a:p>
            <a:pPr lvl="1"/>
            <a:r>
              <a:rPr lang="zh-CN" altLang="en-US" dirty="0" smtClean="0"/>
              <a:t>修订时清爽的简单标记模式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批注和批注回复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721" y="1206950"/>
            <a:ext cx="3752453" cy="1855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21" y="3189451"/>
            <a:ext cx="3752453" cy="236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2013 </a:t>
            </a:r>
            <a:r>
              <a:rPr lang="zh-CN" altLang="en-US" dirty="0"/>
              <a:t>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</a:p>
          <a:p>
            <a:pPr lvl="1"/>
            <a:r>
              <a:rPr lang="zh-CN" altLang="en-US" dirty="0"/>
              <a:t>数据快速填入</a:t>
            </a:r>
          </a:p>
          <a:p>
            <a:pPr lvl="1"/>
            <a:r>
              <a:rPr lang="zh-CN" altLang="en-US" dirty="0"/>
              <a:t>调用快速分析</a:t>
            </a:r>
          </a:p>
          <a:p>
            <a:pPr lvl="1"/>
            <a:r>
              <a:rPr lang="zh-CN" altLang="en-US" dirty="0"/>
              <a:t>建议的数据透视表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50" y="928307"/>
            <a:ext cx="1440160" cy="143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50" y="2568689"/>
            <a:ext cx="3991037" cy="2535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820" y="928307"/>
            <a:ext cx="2016224" cy="143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25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2013 </a:t>
            </a:r>
            <a:r>
              <a:rPr lang="zh-CN" altLang="en-US" dirty="0"/>
              <a:t>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PowerPoint</a:t>
            </a:r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的页面模式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便捷的取</a:t>
            </a:r>
            <a:r>
              <a:rPr lang="zh-CN" altLang="en-US" dirty="0"/>
              <a:t>色</a:t>
            </a:r>
            <a:r>
              <a:rPr lang="zh-CN" altLang="en-US" dirty="0" smtClean="0"/>
              <a:t>器调用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录制幻灯片演示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15" y="2431042"/>
            <a:ext cx="1752600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38" y="928307"/>
            <a:ext cx="1916030" cy="1989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437" y="4227209"/>
            <a:ext cx="191452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78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Live ID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OneDrive</a:t>
            </a:r>
            <a:r>
              <a:rPr lang="zh-CN" altLang="en-US" dirty="0" smtClean="0"/>
              <a:t>实现在线编辑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5309"/>
          <a:stretch/>
        </p:blipFill>
        <p:spPr>
          <a:xfrm>
            <a:off x="1863374" y="2609902"/>
            <a:ext cx="5335339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29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2007 </a:t>
            </a:r>
            <a:r>
              <a:rPr lang="zh-CN" altLang="en-US" dirty="0" smtClean="0"/>
              <a:t>界面风格改变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对话框启动器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快速访问工具栏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新的文件规则和兼容性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70" t="3850" r="27254"/>
          <a:stretch/>
        </p:blipFill>
        <p:spPr>
          <a:xfrm>
            <a:off x="2927231" y="2289609"/>
            <a:ext cx="5328592" cy="194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2010 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2010 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</a:p>
          <a:p>
            <a:pPr lvl="1"/>
            <a:r>
              <a:rPr lang="zh-CN" altLang="en-US" dirty="0"/>
              <a:t>创建空白文档时的模板选择</a:t>
            </a:r>
          </a:p>
          <a:p>
            <a:pPr lvl="1"/>
            <a:r>
              <a:rPr lang="zh-CN" altLang="en-US" dirty="0"/>
              <a:t>增强的文本检查和自动校对</a:t>
            </a:r>
          </a:p>
          <a:p>
            <a:pPr lvl="1"/>
            <a:r>
              <a:rPr lang="zh-CN" altLang="en-US" dirty="0"/>
              <a:t>全新的导航栏</a:t>
            </a:r>
          </a:p>
          <a:p>
            <a:pPr lvl="1"/>
            <a:r>
              <a:rPr lang="zh-CN" altLang="en-US" dirty="0"/>
              <a:t>增强的文字特效</a:t>
            </a:r>
          </a:p>
          <a:p>
            <a:pPr lvl="1"/>
            <a:r>
              <a:rPr lang="zh-CN" altLang="en-US" dirty="0"/>
              <a:t>捕捉画面截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89" y="1097706"/>
            <a:ext cx="3191475" cy="1809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63" y="3053490"/>
            <a:ext cx="3760221" cy="111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50" y="4317356"/>
            <a:ext cx="3980414" cy="1100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2010 </a:t>
            </a:r>
            <a:r>
              <a:rPr lang="zh-CN" altLang="en-US" smtClean="0"/>
              <a:t>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</a:p>
          <a:p>
            <a:pPr lvl="1"/>
            <a:r>
              <a:rPr lang="zh-CN" altLang="en-US" dirty="0"/>
              <a:t>在表格中插入迷你图</a:t>
            </a:r>
          </a:p>
          <a:p>
            <a:pPr lvl="1"/>
            <a:r>
              <a:rPr lang="zh-CN" altLang="en-US" dirty="0"/>
              <a:t>配合切片器使用数据透视表</a:t>
            </a:r>
          </a:p>
          <a:p>
            <a:pPr lvl="1"/>
            <a:r>
              <a:rPr lang="zh-CN" altLang="en-US" dirty="0"/>
              <a:t>更为丰富的表格样式</a:t>
            </a:r>
          </a:p>
          <a:p>
            <a:pPr lvl="1"/>
            <a:r>
              <a:rPr lang="zh-CN" altLang="en-US" dirty="0"/>
              <a:t>在筛选中添加搜索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34" y="1206950"/>
            <a:ext cx="4314453" cy="1283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18" y="2653735"/>
            <a:ext cx="3709069" cy="2198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2010 </a:t>
            </a:r>
            <a:r>
              <a:rPr lang="zh-CN" altLang="en-US" dirty="0"/>
              <a:t>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PowerPoint</a:t>
            </a:r>
          </a:p>
          <a:p>
            <a:pPr lvl="1"/>
            <a:r>
              <a:rPr lang="zh-CN" altLang="en-US" dirty="0" smtClean="0"/>
              <a:t>增强的图片处理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增强的</a:t>
            </a:r>
            <a:r>
              <a:rPr lang="en-US" altLang="zh-CN" dirty="0" smtClean="0"/>
              <a:t>SmartArt</a:t>
            </a:r>
          </a:p>
          <a:p>
            <a:pPr lvl="1"/>
            <a:r>
              <a:rPr lang="zh-CN" altLang="en-US" dirty="0" smtClean="0"/>
              <a:t>对视频文件进行剪辑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增强的动画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广播幻灯片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将幻灯片创建为视频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80" y="3879493"/>
            <a:ext cx="24860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89" y="1206950"/>
            <a:ext cx="3033316" cy="2357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"/>
</p:tagLst>
</file>

<file path=ppt/theme/theme1.xml><?xml version="1.0" encoding="utf-8"?>
<a:theme xmlns:a="http://schemas.openxmlformats.org/drawingml/2006/main" name="A000120141119A01PPBG">
  <a:themeElements>
    <a:clrScheme name="自定义 388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C20F2A"/>
      </a:accent1>
      <a:accent2>
        <a:srgbClr val="DD5302"/>
      </a:accent2>
      <a:accent3>
        <a:srgbClr val="C68F2C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A000120150306A12PPBG</Template>
  <TotalTime>596</TotalTime>
  <Words>314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A000120141119A01PPBG</vt:lpstr>
      <vt:lpstr>Microsoft Office 07 10 到 2013</vt:lpstr>
      <vt:lpstr>PowerPoint Presentation</vt:lpstr>
      <vt:lpstr>2007</vt:lpstr>
      <vt:lpstr>2007 界面风格改变</vt:lpstr>
      <vt:lpstr>2010 </vt:lpstr>
      <vt:lpstr>2010 新特性</vt:lpstr>
      <vt:lpstr>2010 新特性</vt:lpstr>
      <vt:lpstr>2010 新特性</vt:lpstr>
      <vt:lpstr>2013</vt:lpstr>
      <vt:lpstr>2013 新特性</vt:lpstr>
      <vt:lpstr>2013 新特性</vt:lpstr>
      <vt:lpstr>2013 新特性</vt:lpstr>
      <vt:lpstr>云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pasta</dc:creator>
  <cp:lastModifiedBy>Lian, Liam</cp:lastModifiedBy>
  <cp:revision>72</cp:revision>
  <dcterms:created xsi:type="dcterms:W3CDTF">2015-05-10T11:34:19Z</dcterms:created>
  <dcterms:modified xsi:type="dcterms:W3CDTF">2016-06-27T06:11:53Z</dcterms:modified>
</cp:coreProperties>
</file>