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57" r:id="rId3"/>
    <p:sldId id="264" r:id="rId4"/>
    <p:sldId id="265" r:id="rId5"/>
    <p:sldId id="267" r:id="rId6"/>
    <p:sldId id="266" r:id="rId7"/>
    <p:sldId id="268" r:id="rId8"/>
    <p:sldId id="26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14" autoAdjust="0"/>
  </p:normalViewPr>
  <p:slideViewPr>
    <p:cSldViewPr snapToGrid="0">
      <p:cViewPr varScale="1">
        <p:scale>
          <a:sx n="102" d="100"/>
          <a:sy n="102" d="100"/>
        </p:scale>
        <p:origin x="-1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610C3-700A-45C2-84B3-50347D21298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1CB2D-6AE1-4B09-971B-EFD879C12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8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35586A89-80CA-4F62-ADF7-5EFE1EB50F3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67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448F8D12-1D43-4BD4-BD5F-000673F0356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08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B6E9F1F0-77F1-4CE2-975C-4530BB8A51F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990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8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0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2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9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0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3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41A8-2628-40B1-B8E7-86CC64712335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6EB7-5622-47C0-80E5-C1FE2BFF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image" Target="../media/image4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7.jp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6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5.jpeg"/><Relationship Id="rId5" Type="http://schemas.openxmlformats.org/officeDocument/2006/relationships/tags" Target="../tags/tag24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1.jpg"/><Relationship Id="rId5" Type="http://schemas.openxmlformats.org/officeDocument/2006/relationships/tags" Target="../tags/tag33.xml"/><Relationship Id="rId10" Type="http://schemas.openxmlformats.org/officeDocument/2006/relationships/image" Target="../media/image10.jpg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5.png"/><Relationship Id="rId2" Type="http://schemas.openxmlformats.org/officeDocument/2006/relationships/tags" Target="../tags/tag38.xml"/><Relationship Id="rId16" Type="http://schemas.openxmlformats.org/officeDocument/2006/relationships/image" Target="../media/image14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13.png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16.png"/><Relationship Id="rId3" Type="http://schemas.openxmlformats.org/officeDocument/2006/relationships/tags" Target="../tags/tag50.xml"/><Relationship Id="rId21" Type="http://schemas.openxmlformats.org/officeDocument/2006/relationships/image" Target="../media/image19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49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8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image" Target="../media/image17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.xml"/><Relationship Id="rId13" Type="http://schemas.openxmlformats.org/officeDocument/2006/relationships/image" Target="../media/image23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2.png"/><Relationship Id="rId2" Type="http://schemas.openxmlformats.org/officeDocument/2006/relationships/tags" Target="../tags/tag63.xml"/><Relationship Id="rId1" Type="http://schemas.openxmlformats.org/officeDocument/2006/relationships/vmlDrawing" Target="../drawings/vmlDrawing1.vml"/><Relationship Id="rId6" Type="http://schemas.openxmlformats.org/officeDocument/2006/relationships/tags" Target="../tags/tag67.xml"/><Relationship Id="rId11" Type="http://schemas.openxmlformats.org/officeDocument/2006/relationships/image" Target="../media/image21.png"/><Relationship Id="rId5" Type="http://schemas.openxmlformats.org/officeDocument/2006/relationships/tags" Target="../tags/tag66.xml"/><Relationship Id="rId15" Type="http://schemas.openxmlformats.org/officeDocument/2006/relationships/image" Target="../media/image25.wmf"/><Relationship Id="rId10" Type="http://schemas.openxmlformats.org/officeDocument/2006/relationships/notesSlide" Target="../notesSlides/notesSlide3.xml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9.jpe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28.jpe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27.jpeg"/><Relationship Id="rId5" Type="http://schemas.openxmlformats.org/officeDocument/2006/relationships/tags" Target="../tags/tag73.xml"/><Relationship Id="rId10" Type="http://schemas.openxmlformats.org/officeDocument/2006/relationships/image" Target="../media/image26.jpeg"/><Relationship Id="rId4" Type="http://schemas.openxmlformats.org/officeDocument/2006/relationships/tags" Target="../tags/tag72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5088" y="709613"/>
            <a:ext cx="6473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da-DK" altLang="zh-CN" sz="4000" b="1" smtClean="0">
                <a:latin typeface="+mj-lt"/>
                <a:ea typeface="+mj-ea"/>
              </a:rPr>
              <a:t>LOREM IPSUM DOLOR</a:t>
            </a:r>
            <a:endParaRPr lang="zh-CN" altLang="en-US" sz="4000" b="1" smtClean="0">
              <a:latin typeface="+mj-lt"/>
              <a:ea typeface="+mj-ea"/>
            </a:endParaRPr>
          </a:p>
        </p:txBody>
      </p:sp>
      <p:sp>
        <p:nvSpPr>
          <p:cNvPr id="2051" name="MH_Other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51075" y="1362075"/>
            <a:ext cx="46418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a-DK" altLang="zh-CN" sz="1400">
                <a:solidFill>
                  <a:schemeClr val="accent1"/>
                </a:solidFill>
              </a:rPr>
              <a:t>LOREM IPSUM DOLOR SIT AMET CONSECTETUR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4"/>
            </p:custDataLst>
          </p:nvPr>
        </p:nvSpPr>
        <p:spPr>
          <a:xfrm>
            <a:off x="3700463" y="2146300"/>
            <a:ext cx="1743075" cy="1741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280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3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62288" y="3954463"/>
            <a:ext cx="3019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smtClean="0">
                <a:solidFill>
                  <a:schemeClr val="accent1"/>
                </a:solidFill>
                <a:latin typeface="+mn-lt"/>
                <a:ea typeface="+mn-ea"/>
              </a:rPr>
              <a:t>DOLOR SIT </a:t>
            </a:r>
            <a:endParaRPr lang="zh-CN" altLang="en-US" sz="2000" b="1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0" name="MH_Text_1"/>
          <p:cNvSpPr txBox="1"/>
          <p:nvPr>
            <p:custDataLst>
              <p:tags r:id="rId6"/>
            </p:custDataLst>
          </p:nvPr>
        </p:nvSpPr>
        <p:spPr>
          <a:xfrm>
            <a:off x="2119313" y="4645025"/>
            <a:ext cx="4905375" cy="163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LOREM IPSUM DOLOR SIT AMET CONSE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ADIPISICING ELIT SED DO EIUSMOD TEMPOR INCIDIDUNT UT LABORE ET DOLORE MAGNA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ENIM AD MINIM VENIAM QUIS NOSTRUD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MH_Picture_1"/>
          <p:cNvSpPr/>
          <p:nvPr>
            <p:custDataLst>
              <p:tags r:id="rId7"/>
            </p:custDataLst>
          </p:nvPr>
        </p:nvSpPr>
        <p:spPr>
          <a:xfrm>
            <a:off x="3816350" y="2262188"/>
            <a:ext cx="1511300" cy="1509712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icture_1"/>
          <p:cNvSpPr/>
          <p:nvPr>
            <p:custDataLst>
              <p:tags r:id="rId2"/>
            </p:custDataLst>
          </p:nvPr>
        </p:nvSpPr>
        <p:spPr>
          <a:xfrm>
            <a:off x="642940" y="2390777"/>
            <a:ext cx="2452687" cy="3344863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0" kern="0">
              <a:solidFill>
                <a:srgbClr val="FEB6AC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1120777" y="2182813"/>
            <a:ext cx="1497013" cy="207962"/>
          </a:xfrm>
          <a:prstGeom prst="trapezoid">
            <a:avLst>
              <a:gd name="adj" fmla="val 679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0" kern="0">
              <a:solidFill>
                <a:sysClr val="windowText" lastClr="000000"/>
              </a:solidFill>
            </a:endParaRPr>
          </a:p>
        </p:txBody>
      </p:sp>
      <p:sp>
        <p:nvSpPr>
          <p:cNvPr id="7" name="MH_Picture_2"/>
          <p:cNvSpPr/>
          <p:nvPr>
            <p:custDataLst>
              <p:tags r:id="rId4"/>
            </p:custDataLst>
          </p:nvPr>
        </p:nvSpPr>
        <p:spPr>
          <a:xfrm>
            <a:off x="3344865" y="2390777"/>
            <a:ext cx="2452687" cy="3344863"/>
          </a:xfrm>
          <a:prstGeom prst="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0" kern="0">
              <a:solidFill>
                <a:srgbClr val="FEB6AC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5"/>
            </p:custDataLst>
          </p:nvPr>
        </p:nvSpPr>
        <p:spPr>
          <a:xfrm>
            <a:off x="3824290" y="2182813"/>
            <a:ext cx="1495425" cy="207962"/>
          </a:xfrm>
          <a:prstGeom prst="trapezoid">
            <a:avLst>
              <a:gd name="adj" fmla="val 679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0" kern="0">
              <a:solidFill>
                <a:sysClr val="windowText" lastClr="000000"/>
              </a:solidFill>
            </a:endParaRPr>
          </a:p>
        </p:txBody>
      </p:sp>
      <p:sp>
        <p:nvSpPr>
          <p:cNvPr id="10" name="MH_Picture_3"/>
          <p:cNvSpPr/>
          <p:nvPr>
            <p:custDataLst>
              <p:tags r:id="rId6"/>
            </p:custDataLst>
          </p:nvPr>
        </p:nvSpPr>
        <p:spPr>
          <a:xfrm>
            <a:off x="6034090" y="2390777"/>
            <a:ext cx="2452687" cy="3344863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0" kern="0">
              <a:solidFill>
                <a:srgbClr val="FEB6AC"/>
              </a:solidFill>
            </a:endParaRPr>
          </a:p>
        </p:txBody>
      </p:sp>
      <p:sp>
        <p:nvSpPr>
          <p:cNvPr id="11" name="MH_Other_3"/>
          <p:cNvSpPr/>
          <p:nvPr>
            <p:custDataLst>
              <p:tags r:id="rId7"/>
            </p:custDataLst>
          </p:nvPr>
        </p:nvSpPr>
        <p:spPr>
          <a:xfrm>
            <a:off x="6513515" y="2182813"/>
            <a:ext cx="1495425" cy="207962"/>
          </a:xfrm>
          <a:prstGeom prst="trapezoid">
            <a:avLst>
              <a:gd name="adj" fmla="val 679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0" kern="0">
              <a:solidFill>
                <a:sysClr val="windowText" lastClr="000000"/>
              </a:solidFill>
            </a:endParaRPr>
          </a:p>
        </p:txBody>
      </p:sp>
      <p:sp>
        <p:nvSpPr>
          <p:cNvPr id="13" name="MH_PageTitle"/>
          <p:cNvSpPr txBox="1"/>
          <p:nvPr>
            <p:custDataLst>
              <p:tags r:id="rId8"/>
            </p:custDataLst>
          </p:nvPr>
        </p:nvSpPr>
        <p:spPr>
          <a:xfrm>
            <a:off x="769938" y="366713"/>
            <a:ext cx="7562850" cy="881062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defRPr/>
            </a:pPr>
            <a:r>
              <a:rPr lang="da-DK" altLang="zh-CN" sz="3200" b="1">
                <a:latin typeface="+mj-lt"/>
                <a:ea typeface="+mj-ea"/>
              </a:rPr>
              <a:t>LOREM IPSUM DOLOR</a:t>
            </a:r>
            <a:endParaRPr lang="zh-CN" altLang="en-US" sz="3200" b="1">
              <a:latin typeface="+mj-lt"/>
              <a:ea typeface="+mj-ea"/>
            </a:endParaRPr>
          </a:p>
        </p:txBody>
      </p:sp>
      <p:sp>
        <p:nvSpPr>
          <p:cNvPr id="14" name="MH_Other_4"/>
          <p:cNvSpPr/>
          <p:nvPr>
            <p:custDataLst>
              <p:tags r:id="rId9"/>
            </p:custDataLst>
          </p:nvPr>
        </p:nvSpPr>
        <p:spPr>
          <a:xfrm>
            <a:off x="0" y="493713"/>
            <a:ext cx="642938" cy="628650"/>
          </a:xfrm>
          <a:prstGeom prst="homePlate">
            <a:avLst>
              <a:gd name="adj" fmla="val 31720"/>
            </a:avLst>
          </a:prstGeom>
          <a:solidFill>
            <a:schemeClr val="accent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>
              <a:solidFill>
                <a:srgbClr val="FEFEFE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10"/>
            </p:custDataLst>
          </p:nvPr>
        </p:nvSpPr>
        <p:spPr>
          <a:xfrm>
            <a:off x="1260477" y="2182815"/>
            <a:ext cx="1217613" cy="992187"/>
          </a:xfrm>
          <a:custGeom>
            <a:avLst/>
            <a:gdLst>
              <a:gd name="connsiteX0" fmla="*/ 0 w 1217613"/>
              <a:gd name="connsiteY0" fmla="*/ 0 h 992188"/>
              <a:gd name="connsiteX1" fmla="*/ 1217613 w 1217613"/>
              <a:gd name="connsiteY1" fmla="*/ 0 h 992188"/>
              <a:gd name="connsiteX2" fmla="*/ 1217613 w 1217613"/>
              <a:gd name="connsiteY2" fmla="*/ 677466 h 992188"/>
              <a:gd name="connsiteX3" fmla="*/ 608806 w 1217613"/>
              <a:gd name="connsiteY3" fmla="*/ 992188 h 992188"/>
              <a:gd name="connsiteX4" fmla="*/ 0 w 1217613"/>
              <a:gd name="connsiteY4" fmla="*/ 677466 h 9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13" h="992188">
                <a:moveTo>
                  <a:pt x="0" y="0"/>
                </a:moveTo>
                <a:lnTo>
                  <a:pt x="1217613" y="0"/>
                </a:lnTo>
                <a:lnTo>
                  <a:pt x="1217613" y="677466"/>
                </a:lnTo>
                <a:lnTo>
                  <a:pt x="608806" y="992188"/>
                </a:lnTo>
                <a:lnTo>
                  <a:pt x="0" y="6774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0" anchor="ctr">
            <a:norm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EFEFE"/>
                </a:solidFill>
              </a:rPr>
              <a:t>LOREM</a:t>
            </a:r>
            <a:endParaRPr lang="zh-CN" altLang="en-US" sz="2000">
              <a:solidFill>
                <a:srgbClr val="FEFEFE"/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11"/>
            </p:custDataLst>
          </p:nvPr>
        </p:nvSpPr>
        <p:spPr>
          <a:xfrm>
            <a:off x="3962402" y="2182815"/>
            <a:ext cx="1217613" cy="992187"/>
          </a:xfrm>
          <a:custGeom>
            <a:avLst/>
            <a:gdLst>
              <a:gd name="connsiteX0" fmla="*/ 0 w 1217612"/>
              <a:gd name="connsiteY0" fmla="*/ 0 h 992188"/>
              <a:gd name="connsiteX1" fmla="*/ 1217612 w 1217612"/>
              <a:gd name="connsiteY1" fmla="*/ 0 h 992188"/>
              <a:gd name="connsiteX2" fmla="*/ 1217612 w 1217612"/>
              <a:gd name="connsiteY2" fmla="*/ 677466 h 992188"/>
              <a:gd name="connsiteX3" fmla="*/ 608806 w 1217612"/>
              <a:gd name="connsiteY3" fmla="*/ 992188 h 992188"/>
              <a:gd name="connsiteX4" fmla="*/ 0 w 1217612"/>
              <a:gd name="connsiteY4" fmla="*/ 677466 h 9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12" h="992188">
                <a:moveTo>
                  <a:pt x="0" y="0"/>
                </a:moveTo>
                <a:lnTo>
                  <a:pt x="1217612" y="0"/>
                </a:lnTo>
                <a:lnTo>
                  <a:pt x="1217612" y="677466"/>
                </a:lnTo>
                <a:lnTo>
                  <a:pt x="608806" y="992188"/>
                </a:lnTo>
                <a:lnTo>
                  <a:pt x="0" y="6774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0" anchor="ctr">
            <a:norm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EFEFE"/>
                </a:solidFill>
              </a:rPr>
              <a:t>LOREM</a:t>
            </a:r>
            <a:endParaRPr lang="zh-CN" altLang="en-US" sz="2000">
              <a:solidFill>
                <a:srgbClr val="FEFEFE"/>
              </a:solidFill>
            </a:endParaRPr>
          </a:p>
        </p:txBody>
      </p:sp>
      <p:sp>
        <p:nvSpPr>
          <p:cNvPr id="25" name="MH_SubTitle_3"/>
          <p:cNvSpPr/>
          <p:nvPr>
            <p:custDataLst>
              <p:tags r:id="rId12"/>
            </p:custDataLst>
          </p:nvPr>
        </p:nvSpPr>
        <p:spPr>
          <a:xfrm>
            <a:off x="6651627" y="2182815"/>
            <a:ext cx="1217613" cy="992187"/>
          </a:xfrm>
          <a:custGeom>
            <a:avLst/>
            <a:gdLst>
              <a:gd name="connsiteX0" fmla="*/ 0 w 1217613"/>
              <a:gd name="connsiteY0" fmla="*/ 0 h 992188"/>
              <a:gd name="connsiteX1" fmla="*/ 1217613 w 1217613"/>
              <a:gd name="connsiteY1" fmla="*/ 0 h 992188"/>
              <a:gd name="connsiteX2" fmla="*/ 1217613 w 1217613"/>
              <a:gd name="connsiteY2" fmla="*/ 677466 h 992188"/>
              <a:gd name="connsiteX3" fmla="*/ 608806 w 1217613"/>
              <a:gd name="connsiteY3" fmla="*/ 992188 h 992188"/>
              <a:gd name="connsiteX4" fmla="*/ 0 w 1217613"/>
              <a:gd name="connsiteY4" fmla="*/ 677466 h 9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13" h="992188">
                <a:moveTo>
                  <a:pt x="0" y="0"/>
                </a:moveTo>
                <a:lnTo>
                  <a:pt x="1217613" y="0"/>
                </a:lnTo>
                <a:lnTo>
                  <a:pt x="1217613" y="677466"/>
                </a:lnTo>
                <a:lnTo>
                  <a:pt x="608806" y="992188"/>
                </a:lnTo>
                <a:lnTo>
                  <a:pt x="0" y="6774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0" anchor="ctr">
            <a:norm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EFEFE"/>
                </a:solidFill>
              </a:rPr>
              <a:t>LOREM</a:t>
            </a:r>
            <a:endParaRPr lang="zh-CN" altLang="en-US" sz="2000">
              <a:solidFill>
                <a:srgbClr val="FEFEF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8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Picture_1"/>
          <p:cNvSpPr/>
          <p:nvPr>
            <p:custDataLst>
              <p:tags r:id="rId2"/>
            </p:custDataLst>
          </p:nvPr>
        </p:nvSpPr>
        <p:spPr bwMode="auto">
          <a:xfrm rot="20489966">
            <a:off x="819718" y="2353087"/>
            <a:ext cx="1728192" cy="2088232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579" r="-40579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Picture_4"/>
          <p:cNvSpPr/>
          <p:nvPr>
            <p:custDataLst>
              <p:tags r:id="rId3"/>
            </p:custDataLst>
          </p:nvPr>
        </p:nvSpPr>
        <p:spPr bwMode="auto">
          <a:xfrm rot="20663561">
            <a:off x="5132606" y="2622214"/>
            <a:ext cx="1728192" cy="2088232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38" t="-266" r="-77866" b="266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MH_Picture_5"/>
          <p:cNvSpPr/>
          <p:nvPr>
            <p:custDataLst>
              <p:tags r:id="rId4"/>
            </p:custDataLst>
          </p:nvPr>
        </p:nvSpPr>
        <p:spPr bwMode="auto">
          <a:xfrm rot="492657">
            <a:off x="6686629" y="2487106"/>
            <a:ext cx="1728192" cy="2088232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6761" r="-46761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" name="MH_Picture_2"/>
          <p:cNvSpPr/>
          <p:nvPr>
            <p:custDataLst>
              <p:tags r:id="rId5"/>
            </p:custDataLst>
          </p:nvPr>
        </p:nvSpPr>
        <p:spPr bwMode="auto">
          <a:xfrm rot="1036824">
            <a:off x="2310698" y="2487106"/>
            <a:ext cx="1728192" cy="2088232"/>
          </a:xfrm>
          <a:prstGeom prst="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260" t="-2492" r="-2028" b="-1196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MH_SubTitle_1"/>
          <p:cNvSpPr txBox="1"/>
          <p:nvPr>
            <p:custDataLst>
              <p:tags r:id="rId6"/>
            </p:custDataLst>
          </p:nvPr>
        </p:nvSpPr>
        <p:spPr>
          <a:xfrm>
            <a:off x="1022400" y="482600"/>
            <a:ext cx="6992596" cy="682824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normAutofit/>
          </a:bodyPr>
          <a:lstStyle/>
          <a:p>
            <a:r>
              <a:rPr lang="en-US" altLang="zh-CN" sz="3200" b="1"/>
              <a:t>LOREM </a:t>
            </a:r>
            <a:r>
              <a:rPr lang="en-US" altLang="zh-CN" sz="3200" b="1" smtClean="0"/>
              <a:t>IPSUM</a:t>
            </a:r>
            <a:endParaRPr lang="zh-CN" altLang="en-US" sz="3200" b="1" dirty="0"/>
          </a:p>
        </p:txBody>
      </p:sp>
      <p:sp>
        <p:nvSpPr>
          <p:cNvPr id="11" name="MH_Picture_3"/>
          <p:cNvSpPr/>
          <p:nvPr>
            <p:custDataLst>
              <p:tags r:id="rId7"/>
            </p:custDataLst>
          </p:nvPr>
        </p:nvSpPr>
        <p:spPr bwMode="auto">
          <a:xfrm rot="21164024">
            <a:off x="3798558" y="2237769"/>
            <a:ext cx="1791535" cy="208823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280" r="-8280"/>
            </a:stretch>
          </a:blipFill>
          <a:ln w="25400">
            <a:solidFill>
              <a:srgbClr val="FFFFFF"/>
            </a:solidFill>
          </a:ln>
          <a:effectLst>
            <a:outerShdw blurRad="50800" sx="103000" sy="103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MH_Text_1"/>
          <p:cNvSpPr/>
          <p:nvPr>
            <p:custDataLst>
              <p:tags r:id="rId8"/>
            </p:custDataLst>
          </p:nvPr>
        </p:nvSpPr>
        <p:spPr bwMode="auto">
          <a:xfrm>
            <a:off x="0" y="3933057"/>
            <a:ext cx="9144000" cy="18434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720000" rIns="720000" rtlCol="0" anchor="ctr"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FFFFFF"/>
                </a:solidFill>
              </a:rPr>
              <a:t>Lorem ipsum dolor </a:t>
            </a:r>
            <a:r>
              <a:rPr lang="en-US" altLang="zh-CN" sz="1600" smtClean="0">
                <a:solidFill>
                  <a:srgbClr val="FFFFFF"/>
                </a:solidFill>
              </a:rPr>
              <a:t>amet </a:t>
            </a:r>
            <a:r>
              <a:rPr lang="en-US" altLang="zh-CN" sz="1600">
                <a:solidFill>
                  <a:srgbClr val="FFFFFF"/>
                </a:solidFill>
              </a:rPr>
              <a:t>consectetur adipisicing elit sed do eiusmod tempor incididunt ut labore et dolore magna aliqua Ut enim ad minim veniam quis nostrud exercitation ullamco laboris nisi ut aliquip </a:t>
            </a:r>
            <a:r>
              <a:rPr lang="en-US" altLang="zh-CN" sz="1600" smtClean="0">
                <a:solidFill>
                  <a:srgbClr val="FFFFFF"/>
                </a:solidFill>
              </a:rPr>
              <a:t>.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6" name="MH_Other_2"/>
          <p:cNvSpPr/>
          <p:nvPr>
            <p:custDataLst>
              <p:tags r:id="rId9"/>
            </p:custDataLst>
          </p:nvPr>
        </p:nvSpPr>
        <p:spPr>
          <a:xfrm>
            <a:off x="1041398" y="1116924"/>
            <a:ext cx="4767438" cy="288582"/>
          </a:xfrm>
          <a:prstGeom prst="rect">
            <a:avLst/>
          </a:prstGeom>
        </p:spPr>
        <p:txBody>
          <a:bodyPr wrap="square" lIns="0" tIns="0" rIns="0" bIns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1200" smtClean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Lorem </a:t>
            </a:r>
            <a:r>
              <a:rPr lang="en-US" altLang="zh-CN" sz="120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ipsum dolor sit amet consectetur adipisicing elit sed do eiusmod </a:t>
            </a:r>
            <a:r>
              <a:rPr lang="en-US" altLang="zh-CN" sz="1200" smtClean="0">
                <a:solidFill>
                  <a:srgbClr val="C0C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tempor .</a:t>
            </a:r>
            <a:endParaRPr lang="zh-CN" altLang="en-US" sz="1200">
              <a:solidFill>
                <a:srgbClr val="C0C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4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H_Picture_1"/>
          <p:cNvSpPr/>
          <p:nvPr>
            <p:custDataLst>
              <p:tags r:id="rId2"/>
            </p:custDataLst>
          </p:nvPr>
        </p:nvSpPr>
        <p:spPr bwMode="auto">
          <a:xfrm rot="1412455">
            <a:off x="3283128" y="-1017390"/>
            <a:ext cx="4032449" cy="5097110"/>
          </a:xfrm>
          <a:custGeom>
            <a:avLst/>
            <a:gdLst>
              <a:gd name="connsiteX0" fmla="*/ 1 w 4032449"/>
              <a:gd name="connsiteY0" fmla="*/ 1756783 h 5097110"/>
              <a:gd name="connsiteX1" fmla="*/ 4032449 w 4032449"/>
              <a:gd name="connsiteY1" fmla="*/ 0 h 5097110"/>
              <a:gd name="connsiteX2" fmla="*/ 4032449 w 4032449"/>
              <a:gd name="connsiteY2" fmla="*/ 3340326 h 5097110"/>
              <a:gd name="connsiteX3" fmla="*/ 0 w 4032449"/>
              <a:gd name="connsiteY3" fmla="*/ 5097110 h 509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2449" h="5097110">
                <a:moveTo>
                  <a:pt x="1" y="1756783"/>
                </a:moveTo>
                <a:lnTo>
                  <a:pt x="4032449" y="0"/>
                </a:lnTo>
                <a:lnTo>
                  <a:pt x="4032449" y="3340326"/>
                </a:lnTo>
                <a:lnTo>
                  <a:pt x="0" y="5097110"/>
                </a:lnTo>
                <a:close/>
              </a:path>
            </a:pathLst>
          </a:cu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755" r="-44755"/>
            </a:stretch>
          </a:blip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9" name="MH_Picture_2"/>
          <p:cNvSpPr/>
          <p:nvPr>
            <p:custDataLst>
              <p:tags r:id="rId3"/>
            </p:custDataLst>
          </p:nvPr>
        </p:nvSpPr>
        <p:spPr bwMode="auto">
          <a:xfrm rot="1412455">
            <a:off x="1753688" y="2182285"/>
            <a:ext cx="4032449" cy="5718984"/>
          </a:xfrm>
          <a:custGeom>
            <a:avLst/>
            <a:gdLst>
              <a:gd name="connsiteX0" fmla="*/ 0 w 4032449"/>
              <a:gd name="connsiteY0" fmla="*/ 1756784 h 5718984"/>
              <a:gd name="connsiteX1" fmla="*/ 4032449 w 4032449"/>
              <a:gd name="connsiteY1" fmla="*/ 0 h 5718984"/>
              <a:gd name="connsiteX2" fmla="*/ 4032448 w 4032449"/>
              <a:gd name="connsiteY2" fmla="*/ 3962201 h 5718984"/>
              <a:gd name="connsiteX3" fmla="*/ 0 w 4032449"/>
              <a:gd name="connsiteY3" fmla="*/ 5718984 h 571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2449" h="5718984">
                <a:moveTo>
                  <a:pt x="0" y="1756784"/>
                </a:moveTo>
                <a:lnTo>
                  <a:pt x="4032449" y="0"/>
                </a:lnTo>
                <a:lnTo>
                  <a:pt x="4032448" y="3962201"/>
                </a:lnTo>
                <a:lnTo>
                  <a:pt x="0" y="5718984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966" r="-101174"/>
            </a:stretch>
          </a:blip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9" name="MH_Other_1"/>
          <p:cNvSpPr/>
          <p:nvPr>
            <p:custDataLst>
              <p:tags r:id="rId4"/>
            </p:custDataLst>
          </p:nvPr>
        </p:nvSpPr>
        <p:spPr bwMode="auto">
          <a:xfrm rot="1412455">
            <a:off x="2909119" y="-167101"/>
            <a:ext cx="129008" cy="3396530"/>
          </a:xfrm>
          <a:custGeom>
            <a:avLst/>
            <a:gdLst>
              <a:gd name="connsiteX0" fmla="*/ 1 w 129008"/>
              <a:gd name="connsiteY0" fmla="*/ 56203 h 3396530"/>
              <a:gd name="connsiteX1" fmla="*/ 129008 w 129008"/>
              <a:gd name="connsiteY1" fmla="*/ 0 h 3396530"/>
              <a:gd name="connsiteX2" fmla="*/ 129007 w 129008"/>
              <a:gd name="connsiteY2" fmla="*/ 3340327 h 3396530"/>
              <a:gd name="connsiteX3" fmla="*/ 0 w 129008"/>
              <a:gd name="connsiteY3" fmla="*/ 3396530 h 339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08" h="3396530">
                <a:moveTo>
                  <a:pt x="1" y="56203"/>
                </a:moveTo>
                <a:lnTo>
                  <a:pt x="129008" y="0"/>
                </a:lnTo>
                <a:lnTo>
                  <a:pt x="129007" y="3340327"/>
                </a:lnTo>
                <a:lnTo>
                  <a:pt x="0" y="339653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6" name="MH_Text_1"/>
          <p:cNvSpPr txBox="1"/>
          <p:nvPr>
            <p:custDataLst>
              <p:tags r:id="rId5"/>
            </p:custDataLst>
          </p:nvPr>
        </p:nvSpPr>
        <p:spPr>
          <a:xfrm>
            <a:off x="6279124" y="4725144"/>
            <a:ext cx="2734248" cy="787097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ipsum dolor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sitsit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amet consectetur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Text_2"/>
          <p:cNvSpPr txBox="1"/>
          <p:nvPr>
            <p:custDataLst>
              <p:tags r:id="rId6"/>
            </p:custDataLst>
          </p:nvPr>
        </p:nvSpPr>
        <p:spPr>
          <a:xfrm>
            <a:off x="6279124" y="5512241"/>
            <a:ext cx="2734248" cy="787097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sitsit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H_Text_1"/>
          <p:cNvSpPr txBox="1"/>
          <p:nvPr>
            <p:custDataLst>
              <p:tags r:id="rId7"/>
            </p:custDataLst>
          </p:nvPr>
        </p:nvSpPr>
        <p:spPr>
          <a:xfrm>
            <a:off x="239086" y="382093"/>
            <a:ext cx="2734248" cy="787097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ipsum dolor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sitsit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MH_Text_2"/>
          <p:cNvSpPr txBox="1"/>
          <p:nvPr>
            <p:custDataLst>
              <p:tags r:id="rId8"/>
            </p:custDataLst>
          </p:nvPr>
        </p:nvSpPr>
        <p:spPr>
          <a:xfrm>
            <a:off x="239015" y="1209261"/>
            <a:ext cx="2734248" cy="787097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sitsit amet consectetur adipisicing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8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1550" y="2949575"/>
            <a:ext cx="1681163" cy="49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solidFill>
                  <a:srgbClr val="FFFFFF"/>
                </a:solidFill>
                <a:latin typeface="+mn-lt"/>
                <a:ea typeface="+mn-ea"/>
              </a:rPr>
              <a:t>LOREM</a:t>
            </a:r>
            <a:endParaRPr lang="zh-CN" altLang="zh-CN" sz="1800" dirty="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MH_Pictur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1550" y="3517900"/>
            <a:ext cx="1681163" cy="22875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MH_SubTitle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51375" y="2949575"/>
            <a:ext cx="1681163" cy="49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smtClean="0">
                <a:solidFill>
                  <a:srgbClr val="FFFFFF"/>
                </a:solidFill>
                <a:latin typeface="+mn-lt"/>
                <a:ea typeface="+mn-ea"/>
              </a:rPr>
              <a:t>LOREM</a:t>
            </a:r>
            <a:endParaRPr lang="zh-CN" altLang="zh-CN" sz="18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7" name="MH_Picture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51375" y="3517900"/>
            <a:ext cx="1681163" cy="228758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1463" y="4537075"/>
            <a:ext cx="1681162" cy="49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smtClean="0">
                <a:solidFill>
                  <a:srgbClr val="FFFFFF"/>
                </a:solidFill>
                <a:latin typeface="+mn-lt"/>
                <a:ea typeface="+mn-ea"/>
              </a:rPr>
              <a:t>LOREM</a:t>
            </a:r>
            <a:endParaRPr lang="zh-CN" altLang="zh-CN" sz="18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9" name="MH_Pictur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1463" y="2200275"/>
            <a:ext cx="1681162" cy="2287588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MH_SubTitle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491288" y="4537075"/>
            <a:ext cx="1681162" cy="49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smtClean="0">
                <a:solidFill>
                  <a:srgbClr val="FFFFFF"/>
                </a:solidFill>
                <a:latin typeface="+mn-lt"/>
                <a:ea typeface="+mn-ea"/>
              </a:rPr>
              <a:t>LOREM</a:t>
            </a:r>
            <a:endParaRPr lang="zh-CN" altLang="zh-CN" sz="18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81" name="MH_Picture_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91288" y="2200275"/>
            <a:ext cx="1681162" cy="22875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82" name="MH_PageTitle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27088" y="544513"/>
            <a:ext cx="5084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smtClean="0">
                <a:latin typeface="+mj-lt"/>
                <a:ea typeface="+mj-ea"/>
              </a:rPr>
              <a:t>LOREM IPSUM DOLOR</a:t>
            </a:r>
            <a:endParaRPr lang="zh-CN" altLang="zh-CN" sz="2800" smtClean="0">
              <a:latin typeface="+mj-lt"/>
              <a:ea typeface="+mj-ea"/>
            </a:endParaRPr>
          </a:p>
        </p:txBody>
      </p:sp>
      <p:sp>
        <p:nvSpPr>
          <p:cNvPr id="5131" name="MH_Desc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27088" y="1069975"/>
            <a:ext cx="5878512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Lorem ipsum dolor sit amet consectetur adipisicing elit sed do eiusmod tempor incididunt ut labore et dolore </a:t>
            </a:r>
            <a:endParaRPr lang="zh-CN" altLang="en-US" sz="140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1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4088" y="2292350"/>
            <a:ext cx="1695450" cy="1335088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80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76538" y="2292350"/>
            <a:ext cx="17065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Lorem ipsum dolor sit amet am consectetur adipisicing elit sed do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eiusmod ipsum dolor 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76" name="MH_Other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97438" y="2292350"/>
            <a:ext cx="1695450" cy="133508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80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MH_Other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4088" y="4295775"/>
            <a:ext cx="1695450" cy="133508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80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MH_Other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97438" y="4295775"/>
            <a:ext cx="1695450" cy="133508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80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MH_PageTitl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0438" y="744538"/>
            <a:ext cx="42481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</a:rPr>
              <a:t>LOREM IPSUM</a:t>
            </a:r>
            <a:endParaRPr lang="zh-CN" altLang="en-US" sz="2800" b="1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5131" name="MH_Desc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73138" y="1119188"/>
            <a:ext cx="7378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smtClean="0">
                <a:solidFill>
                  <a:srgbClr val="BEBEBE"/>
                </a:solidFill>
                <a:latin typeface="+mn-lt"/>
                <a:ea typeface="+mn-ea"/>
              </a:rPr>
              <a:t>Lorem ipsum dolor sit amet consectetur</a:t>
            </a:r>
          </a:p>
        </p:txBody>
      </p:sp>
      <p:sp>
        <p:nvSpPr>
          <p:cNvPr id="513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54088" y="3429000"/>
            <a:ext cx="1695450" cy="198438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txBody>
          <a:bodyPr lIns="0" tIns="0" rIns="0" bIns="0" anchor="ctr">
            <a:normAutofit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smtClean="0">
                <a:solidFill>
                  <a:srgbClr val="FFFFFF"/>
                </a:solidFill>
                <a:latin typeface="+mn-lt"/>
                <a:ea typeface="+mn-ea"/>
              </a:rPr>
              <a:t>Lorem ipsum</a:t>
            </a:r>
            <a:endParaRPr lang="zh-CN" altLang="en-US" sz="14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33" name="MH_SubTitle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97438" y="3429000"/>
            <a:ext cx="1695450" cy="198438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txBody>
          <a:bodyPr lIns="0" tIns="0" rIns="0" bIns="0" anchor="ctr">
            <a:normAutofit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smtClean="0">
                <a:solidFill>
                  <a:srgbClr val="FFFFFF"/>
                </a:solidFill>
                <a:latin typeface="+mn-lt"/>
                <a:ea typeface="+mn-ea"/>
              </a:rPr>
              <a:t>Lorem ipsum</a:t>
            </a:r>
            <a:endParaRPr lang="zh-CN" altLang="en-US" sz="14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3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4088" y="5430838"/>
            <a:ext cx="1695450" cy="198437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txBody>
          <a:bodyPr lIns="0" tIns="0" rIns="0" bIns="0" anchor="ctr">
            <a:normAutofit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smtClean="0">
                <a:solidFill>
                  <a:srgbClr val="FFFFFF"/>
                </a:solidFill>
                <a:latin typeface="+mn-lt"/>
                <a:ea typeface="+mn-ea"/>
              </a:rPr>
              <a:t>Lorem ipsum</a:t>
            </a:r>
            <a:endParaRPr lang="zh-CN" altLang="en-US" sz="14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35" name="MH_SubTitle_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97438" y="5430838"/>
            <a:ext cx="1695450" cy="198437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txBody>
          <a:bodyPr lIns="0" tIns="0" rIns="0" bIns="0" anchor="ctr">
            <a:normAutofit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smtClean="0">
                <a:solidFill>
                  <a:srgbClr val="FFFFFF"/>
                </a:solidFill>
                <a:latin typeface="+mn-lt"/>
                <a:ea typeface="+mn-ea"/>
              </a:rPr>
              <a:t>Lorem ipsum</a:t>
            </a:r>
            <a:endParaRPr lang="zh-CN" altLang="en-US" sz="14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MH_Text_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713538" y="2292350"/>
            <a:ext cx="17065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49494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Lorem ipsum dolor sit amet am consectetur adipisicing elit sed do eiusmod ipsum dolor </a:t>
            </a:r>
          </a:p>
        </p:txBody>
      </p:sp>
      <p:sp>
        <p:nvSpPr>
          <p:cNvPr id="17" name="MH_Text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776538" y="4295775"/>
            <a:ext cx="17065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49494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Lorem ipsum dolor sit amet am consectetur adipisicing elit sed do eiusmod ipsum dolor </a:t>
            </a:r>
          </a:p>
        </p:txBody>
      </p:sp>
      <p:sp>
        <p:nvSpPr>
          <p:cNvPr id="18" name="MH_Text_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13538" y="4295775"/>
            <a:ext cx="1706562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494949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Lorem ipsum dolor sit amet am consectetur adipisicing elit sed do eiusmod ipsum dolor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5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11113" y="476250"/>
            <a:ext cx="4208463" cy="1800225"/>
          </a:xfrm>
          <a:custGeom>
            <a:avLst/>
            <a:gdLst>
              <a:gd name="T0" fmla="*/ 0 w 4211960"/>
              <a:gd name="T1" fmla="*/ 0 h 1800200"/>
              <a:gd name="T2" fmla="*/ 2909366 w 4211960"/>
              <a:gd name="T3" fmla="*/ 13855 h 1800200"/>
              <a:gd name="T4" fmla="*/ 4152268 w 4211960"/>
              <a:gd name="T5" fmla="*/ 1800675 h 1800200"/>
              <a:gd name="T6" fmla="*/ 0 w 4211960"/>
              <a:gd name="T7" fmla="*/ 1800675 h 1800200"/>
              <a:gd name="T8" fmla="*/ 0 w 4211960"/>
              <a:gd name="T9" fmla="*/ 0 h 1800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11960"/>
              <a:gd name="T16" fmla="*/ 0 h 1800200"/>
              <a:gd name="T17" fmla="*/ 4211960 w 4211960"/>
              <a:gd name="T18" fmla="*/ 1800200 h 1800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11960" h="1800200">
                <a:moveTo>
                  <a:pt x="0" y="0"/>
                </a:moveTo>
                <a:lnTo>
                  <a:pt x="2951196" y="13855"/>
                </a:lnTo>
                <a:lnTo>
                  <a:pt x="4211960" y="1800200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smtClean="0">
                <a:solidFill>
                  <a:srgbClr val="FFFFFF"/>
                </a:solidFill>
                <a:latin typeface="+mn-lt"/>
                <a:ea typeface="+mn-ea"/>
              </a:rPr>
              <a:t>LOREM IPSUM</a:t>
            </a:r>
            <a:endParaRPr lang="zh-CN" altLang="zh-CN" sz="32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MH_Pictur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0" y="3659188"/>
            <a:ext cx="4572000" cy="32131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076" name="MH_Pictur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95538" y="2276475"/>
            <a:ext cx="1800225" cy="1584325"/>
          </a:xfrm>
          <a:custGeom>
            <a:avLst/>
            <a:gdLst>
              <a:gd name="T0" fmla="*/ 0 w 1800200"/>
              <a:gd name="T1" fmla="*/ 0 h 1584178"/>
              <a:gd name="T2" fmla="*/ 1800675 w 1800200"/>
              <a:gd name="T3" fmla="*/ 0 h 1584178"/>
              <a:gd name="T4" fmla="*/ 1800675 w 1800200"/>
              <a:gd name="T5" fmla="*/ 1586971 h 1584178"/>
              <a:gd name="T6" fmla="*/ 0 w 1800200"/>
              <a:gd name="T7" fmla="*/ 1586971 h 1584178"/>
              <a:gd name="T8" fmla="*/ 0 w 1800200"/>
              <a:gd name="T9" fmla="*/ 0 h 1584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0200" h="1584178">
                <a:moveTo>
                  <a:pt x="0" y="0"/>
                </a:moveTo>
                <a:lnTo>
                  <a:pt x="1800200" y="0"/>
                </a:lnTo>
                <a:lnTo>
                  <a:pt x="1800200" y="1584178"/>
                </a:lnTo>
                <a:lnTo>
                  <a:pt x="0" y="158417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MH_Picture_3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395538" y="3933825"/>
            <a:ext cx="1800225" cy="1582738"/>
          </a:xfrm>
          <a:custGeom>
            <a:avLst/>
            <a:gdLst>
              <a:gd name="T0" fmla="*/ 0 w 1800200"/>
              <a:gd name="T1" fmla="*/ 0 h 1584178"/>
              <a:gd name="T2" fmla="*/ 1800675 w 1800200"/>
              <a:gd name="T3" fmla="*/ 0 h 1584178"/>
              <a:gd name="T4" fmla="*/ 1800675 w 1800200"/>
              <a:gd name="T5" fmla="*/ 1557041 h 1584178"/>
              <a:gd name="T6" fmla="*/ 0 w 1800200"/>
              <a:gd name="T7" fmla="*/ 1557041 h 1584178"/>
              <a:gd name="T8" fmla="*/ 0 w 1800200"/>
              <a:gd name="T9" fmla="*/ 0 h 1584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0200" h="1584178">
                <a:moveTo>
                  <a:pt x="0" y="0"/>
                </a:moveTo>
                <a:lnTo>
                  <a:pt x="1800200" y="0"/>
                </a:lnTo>
                <a:lnTo>
                  <a:pt x="1800200" y="1584178"/>
                </a:lnTo>
                <a:lnTo>
                  <a:pt x="0" y="158417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MH_Picture_4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395538" y="5603875"/>
            <a:ext cx="1800225" cy="1268413"/>
          </a:xfrm>
          <a:custGeom>
            <a:avLst/>
            <a:gdLst>
              <a:gd name="T0" fmla="*/ 0 w 1800200"/>
              <a:gd name="T1" fmla="*/ 0 h 1268760"/>
              <a:gd name="T2" fmla="*/ 1800675 w 1800200"/>
              <a:gd name="T3" fmla="*/ 0 h 1268760"/>
              <a:gd name="T4" fmla="*/ 1800675 w 1800200"/>
              <a:gd name="T5" fmla="*/ 1262183 h 1268760"/>
              <a:gd name="T6" fmla="*/ 0 w 1800200"/>
              <a:gd name="T7" fmla="*/ 1262183 h 1268760"/>
              <a:gd name="T8" fmla="*/ 0 w 1800200"/>
              <a:gd name="T9" fmla="*/ 0 h 1268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0200" h="1268760">
                <a:moveTo>
                  <a:pt x="0" y="0"/>
                </a:moveTo>
                <a:lnTo>
                  <a:pt x="1800200" y="0"/>
                </a:lnTo>
                <a:lnTo>
                  <a:pt x="1800200" y="1268760"/>
                </a:lnTo>
                <a:lnTo>
                  <a:pt x="0" y="126876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1027" name="TextBox1" r:id="rId8" imgW="4657680" imgH="2000160"/>
        </mc:Choice>
        <mc:Fallback>
          <p:control name="TextBox1" r:id="rId8" imgW="4657680" imgH="200016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2450" y="466725"/>
                  <a:ext cx="4652963" cy="20018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189343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icture_1"/>
          <p:cNvSpPr/>
          <p:nvPr>
            <p:custDataLst>
              <p:tags r:id="rId2"/>
            </p:custDataLst>
          </p:nvPr>
        </p:nvSpPr>
        <p:spPr>
          <a:xfrm>
            <a:off x="395536" y="332656"/>
            <a:ext cx="6048671" cy="6275496"/>
          </a:xfrm>
          <a:custGeom>
            <a:avLst/>
            <a:gdLst>
              <a:gd name="connsiteX0" fmla="*/ 0 w 5328592"/>
              <a:gd name="connsiteY0" fmla="*/ 0 h 5688632"/>
              <a:gd name="connsiteX1" fmla="*/ 5328592 w 5328592"/>
              <a:gd name="connsiteY1" fmla="*/ 0 h 5688632"/>
              <a:gd name="connsiteX2" fmla="*/ 5328592 w 5328592"/>
              <a:gd name="connsiteY2" fmla="*/ 5688632 h 5688632"/>
              <a:gd name="connsiteX3" fmla="*/ 0 w 5328592"/>
              <a:gd name="connsiteY3" fmla="*/ 5688632 h 5688632"/>
              <a:gd name="connsiteX4" fmla="*/ 0 w 5328592"/>
              <a:gd name="connsiteY4" fmla="*/ 0 h 5688632"/>
              <a:gd name="connsiteX0" fmla="*/ 0 w 5328592"/>
              <a:gd name="connsiteY0" fmla="*/ 0 h 5688632"/>
              <a:gd name="connsiteX1" fmla="*/ 5328592 w 5328592"/>
              <a:gd name="connsiteY1" fmla="*/ 0 h 5688632"/>
              <a:gd name="connsiteX2" fmla="*/ 3749174 w 5328592"/>
              <a:gd name="connsiteY2" fmla="*/ 5688632 h 5688632"/>
              <a:gd name="connsiteX3" fmla="*/ 0 w 5328592"/>
              <a:gd name="connsiteY3" fmla="*/ 5688632 h 5688632"/>
              <a:gd name="connsiteX4" fmla="*/ 0 w 5328592"/>
              <a:gd name="connsiteY4" fmla="*/ 0 h 5688632"/>
              <a:gd name="connsiteX0" fmla="*/ 0 w 5328592"/>
              <a:gd name="connsiteY0" fmla="*/ 0 h 5688632"/>
              <a:gd name="connsiteX1" fmla="*/ 5328592 w 5328592"/>
              <a:gd name="connsiteY1" fmla="*/ 0 h 5688632"/>
              <a:gd name="connsiteX2" fmla="*/ 3095586 w 5328592"/>
              <a:gd name="connsiteY2" fmla="*/ 5688632 h 5688632"/>
              <a:gd name="connsiteX3" fmla="*/ 0 w 5328592"/>
              <a:gd name="connsiteY3" fmla="*/ 5688632 h 5688632"/>
              <a:gd name="connsiteX4" fmla="*/ 0 w 5328592"/>
              <a:gd name="connsiteY4" fmla="*/ 0 h 568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592" h="5688632">
                <a:moveTo>
                  <a:pt x="0" y="0"/>
                </a:moveTo>
                <a:lnTo>
                  <a:pt x="5328592" y="0"/>
                </a:lnTo>
                <a:lnTo>
                  <a:pt x="3095586" y="5688632"/>
                </a:lnTo>
                <a:lnTo>
                  <a:pt x="0" y="56886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MH_Picture_4"/>
          <p:cNvSpPr/>
          <p:nvPr>
            <p:custDataLst>
              <p:tags r:id="rId3"/>
            </p:custDataLst>
          </p:nvPr>
        </p:nvSpPr>
        <p:spPr>
          <a:xfrm>
            <a:off x="5557645" y="1117835"/>
            <a:ext cx="886563" cy="1736084"/>
          </a:xfrm>
          <a:custGeom>
            <a:avLst/>
            <a:gdLst/>
            <a:ahLst/>
            <a:cxnLst/>
            <a:rect l="l" t="t" r="r" b="b"/>
            <a:pathLst>
              <a:path w="844346" h="1653414">
                <a:moveTo>
                  <a:pt x="634936" y="0"/>
                </a:moveTo>
                <a:lnTo>
                  <a:pt x="844346" y="0"/>
                </a:lnTo>
                <a:lnTo>
                  <a:pt x="844346" y="1653414"/>
                </a:lnTo>
                <a:lnTo>
                  <a:pt x="0" y="1632907"/>
                </a:lnTo>
                <a:close/>
              </a:path>
            </a:pathLst>
          </a:custGeom>
          <a:blipFill dpi="0"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MH_Picture_3"/>
          <p:cNvSpPr/>
          <p:nvPr>
            <p:custDataLst>
              <p:tags r:id="rId4"/>
            </p:custDataLst>
          </p:nvPr>
        </p:nvSpPr>
        <p:spPr>
          <a:xfrm>
            <a:off x="4859344" y="2903341"/>
            <a:ext cx="1584864" cy="1705628"/>
          </a:xfrm>
          <a:custGeom>
            <a:avLst/>
            <a:gdLst/>
            <a:ahLst/>
            <a:cxnLst/>
            <a:rect l="l" t="t" r="r" b="b"/>
            <a:pathLst>
              <a:path w="1509395" h="1624408">
                <a:moveTo>
                  <a:pt x="617376" y="0"/>
                </a:moveTo>
                <a:lnTo>
                  <a:pt x="1509395" y="0"/>
                </a:lnTo>
                <a:lnTo>
                  <a:pt x="1509395" y="1624408"/>
                </a:lnTo>
                <a:lnTo>
                  <a:pt x="0" y="1587748"/>
                </a:lnTo>
                <a:close/>
              </a:path>
            </a:pathLst>
          </a:custGeom>
          <a:blipFill dpi="0"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Picture_2"/>
          <p:cNvSpPr/>
          <p:nvPr>
            <p:custDataLst>
              <p:tags r:id="rId5"/>
            </p:custDataLst>
          </p:nvPr>
        </p:nvSpPr>
        <p:spPr>
          <a:xfrm>
            <a:off x="4057320" y="4664327"/>
            <a:ext cx="2386888" cy="1943826"/>
          </a:xfrm>
          <a:custGeom>
            <a:avLst/>
            <a:gdLst/>
            <a:ahLst/>
            <a:cxnLst/>
            <a:rect l="l" t="t" r="r" b="b"/>
            <a:pathLst>
              <a:path w="2273227" h="1851263">
                <a:moveTo>
                  <a:pt x="719841" y="0"/>
                </a:moveTo>
                <a:lnTo>
                  <a:pt x="2273227" y="0"/>
                </a:lnTo>
                <a:lnTo>
                  <a:pt x="2273227" y="1851263"/>
                </a:lnTo>
                <a:lnTo>
                  <a:pt x="0" y="1851263"/>
                </a:lnTo>
                <a:close/>
              </a:path>
            </a:pathLst>
          </a:custGeom>
          <a:blipFill dpi="0"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80363" y="908050"/>
            <a:ext cx="6159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accent1"/>
                </a:solidFill>
                <a:latin typeface="+mn-lt"/>
                <a:ea typeface="+mn-ea"/>
              </a:rPr>
              <a:t>LOREM IPSUM </a:t>
            </a:r>
            <a:r>
              <a:rPr lang="en-US" altLang="zh-CN" smtClean="0">
                <a:solidFill>
                  <a:schemeClr val="accent1"/>
                </a:solidFill>
                <a:latin typeface="+mn-lt"/>
                <a:ea typeface="+mn-ea"/>
              </a:rPr>
              <a:t>DOLOR</a:t>
            </a:r>
            <a:endParaRPr lang="zh-CN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9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91313" y="2189163"/>
            <a:ext cx="138112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t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Lorem ipsum dolor sit amet consectetur adipisicing elit sed do eiusmod tempor incididunt ut labore et dolore magna aliqua Ut enim ad minim veniam quis 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nostrud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magna aliqua magna aliqua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1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042023493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Pictur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Pictur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PageTitle"/>
  <p:tag name="MH_ORDER" val="Page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931"/>
  <p:tag name="MH_LIBRARY" val="GRAPHIC"/>
  <p:tag name="MH_TYPE" val="PageTitle"/>
  <p:tag name="MH_ORDER" val="Page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TuWHP#"/>
  <p:tag name="MH_LAYOUT" val="SubTitleText"/>
  <p:tag name="MH" val="20160420235422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Pictur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Pictur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Picture"/>
  <p:tag name="MH_ORDER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Pictur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Picture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422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60420235612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931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12"/>
  <p:tag name="MH_LIBRARY" val="GRAPHIC"/>
  <p:tag name="MH_TYPE" val="Pictur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12"/>
  <p:tag name="MH_LIBRARY" val="GRAPHIC"/>
  <p:tag name="MH_TYPE" val="Pictur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12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12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12"/>
  <p:tag name="MH_LIBRARY" val="GRAPHIC"/>
  <p:tag name="MH_TYPE" val="Text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12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12"/>
  <p:tag name="MH_LIBRARY" val="GRAPHIC"/>
  <p:tag name="MH_TYPE" val="Text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TuWHP#"/>
  <p:tag name="MH_LAYOUT" val="SubTitleDesc"/>
  <p:tag name="MH" val="20160420235726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Pictur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931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SubTitle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Picture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SubTitle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Pictur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SubTitle"/>
  <p:tag name="MH_ORDER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Picture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PageTitle"/>
  <p:tag name="MH_ORDER" val="Page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726"/>
  <p:tag name="MH_LIBRARY" val="GRAPHIC"/>
  <p:tag name="MH_TYPE" val="Desc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TuWHP#"/>
  <p:tag name="MH_LAYOUT" val="SubTitleTextDesc"/>
  <p:tag name="MH" val="20160420235641"/>
  <p:tag name="MH_LIBRARY" val="GRAPHI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931"/>
  <p:tag name="MH_LIBRARY" val="GRAPHIC"/>
  <p:tag name="MH_TYPE" val="SubTitle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Text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PageTitle"/>
  <p:tag name="MH_ORDER" val="Page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Desc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SubTitle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SubTitle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931"/>
  <p:tag name="MH_LIBRARY" val="GRAPHIC"/>
  <p:tag name="MH_TYPE" val="Text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Text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Text"/>
  <p:tag name="MH_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5641"/>
  <p:tag name="MH_LIBRARY" val="GRAPHIC"/>
  <p:tag name="MH_TYPE" val="Text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TuWHP#"/>
  <p:tag name="MH_LAYOUT" val="SubTitleText"/>
  <p:tag name="MH" val="20160421002719"/>
  <p:tag name="MH_LIBRARY" val="GRAPHI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19"/>
  <p:tag name="MH_LIBRARY" val="GRAPHIC"/>
  <p:tag name="MH_TYPE" val="Sub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19"/>
  <p:tag name="MH_LIBRARY" val="GRAPHIC"/>
  <p:tag name="MH_TYPE" val="Pictur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19"/>
  <p:tag name="MH_LIBRARY" val="GRAPHIC"/>
  <p:tag name="MH_TYPE" val="Picture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19"/>
  <p:tag name="MH_LIBRARY" val="GRAPHIC"/>
  <p:tag name="MH_TYPE" val="Picture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19"/>
  <p:tag name="MH_LIBRARY" val="GRAPHIC"/>
  <p:tag name="MH_TYPE" val="Picture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TuWHP#"/>
  <p:tag name="MH_LAYOUT" val="SubTitleText"/>
  <p:tag name="MH" val="20160421002734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931"/>
  <p:tag name="MH_LIBRARY" val="GRAPHIC"/>
  <p:tag name="MH_TYPE" val="Pictur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34"/>
  <p:tag name="MH_LIBRARY" val="GRAPHIC"/>
  <p:tag name="MH_TYPE" val="Pictur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34"/>
  <p:tag name="MH_LIBRARY" val="GRAPHIC"/>
  <p:tag name="MH_TYPE" val="Picture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34"/>
  <p:tag name="MH_LIBRARY" val="GRAPHIC"/>
  <p:tag name="MH_TYPE" val="Picture"/>
  <p:tag name="MH_ORDER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34"/>
  <p:tag name="MH_LIBRARY" val="GRAPHIC"/>
  <p:tag name="MH_TYPE" val="Picture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34"/>
  <p:tag name="MH_LIBRARY" val="GRAPHIC"/>
  <p:tag name="MH_TYPE" val="Sub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002734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TuWHP#"/>
  <p:tag name="MH_LAYOUT" val="SubTitle"/>
  <p:tag name="MH" val="20160420234420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0234420"/>
  <p:tag name="MH_LIBRARY" val="GRAPHIC"/>
  <p:tag name="MH_TYPE" val="Picture"/>
  <p:tag name="MH_ORDER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276</Words>
  <Application>Microsoft Office PowerPoint</Application>
  <PresentationFormat>On-screen Show (4:3)</PresentationFormat>
  <Paragraphs>43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p pasta</dc:creator>
  <cp:lastModifiedBy>Lian, Liam</cp:lastModifiedBy>
  <cp:revision>9</cp:revision>
  <dcterms:created xsi:type="dcterms:W3CDTF">2016-04-20T15:44:39Z</dcterms:created>
  <dcterms:modified xsi:type="dcterms:W3CDTF">2016-06-27T08:44:44Z</dcterms:modified>
</cp:coreProperties>
</file>