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424" autoAdjust="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76651" y="5415554"/>
            <a:ext cx="5057774" cy="467211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rgbClr val="FFFFFF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676650" y="3848100"/>
            <a:ext cx="5057774" cy="1469575"/>
          </a:xfrm>
        </p:spPr>
        <p:txBody>
          <a:bodyPr>
            <a:noAutofit/>
          </a:bodyPr>
          <a:lstStyle>
            <a:lvl1pPr algn="r">
              <a:lnSpc>
                <a:spcPct val="110000"/>
              </a:lnSpc>
              <a:defRPr sz="3200" b="0" baseline="0">
                <a:solidFill>
                  <a:srgbClr val="FFFFF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774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5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525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8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2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9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30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C73C2-F023-44B1-98B7-0971E3D135E4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1F90-9530-4732-97EC-E9A5387601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5300" y="200657"/>
            <a:ext cx="8215843" cy="928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0" y="1329873"/>
            <a:ext cx="8215843" cy="513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86710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"/>
        <a:defRPr lang="zh-CN" altLang="en-US" sz="2400" kern="1200" baseline="0" dirty="0" smtClean="0">
          <a:solidFill>
            <a:schemeClr val="accent2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39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28711"/>
      </a:accent1>
      <a:accent2>
        <a:srgbClr val="FF6186"/>
      </a:accent2>
      <a:accent3>
        <a:srgbClr val="FFC865"/>
      </a:accent3>
      <a:accent4>
        <a:srgbClr val="BAD038"/>
      </a:accent4>
      <a:accent5>
        <a:srgbClr val="B2C1DB"/>
      </a:accent5>
      <a:accent6>
        <a:srgbClr val="E4DD48"/>
      </a:accent6>
      <a:hlink>
        <a:srgbClr val="FFC000"/>
      </a:hlink>
      <a:folHlink>
        <a:srgbClr val="AFB2B4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A000120150306A09PPBG</Template>
  <TotalTime>0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幼圆</vt:lpstr>
      <vt:lpstr>Arial</vt:lpstr>
      <vt:lpstr>Wingdings 2</vt:lpstr>
      <vt:lpstr>A000120140530A99PPBG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Lin</cp:lastModifiedBy>
  <cp:revision>1</cp:revision>
  <dcterms:created xsi:type="dcterms:W3CDTF">2015-07-09T04:03:58Z</dcterms:created>
  <dcterms:modified xsi:type="dcterms:W3CDTF">2015-07-09T04:04:41Z</dcterms:modified>
</cp:coreProperties>
</file>