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3.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4.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5.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6.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1" r:id="rId2"/>
    <p:sldId id="262" r:id="rId3"/>
    <p:sldId id="263" r:id="rId4"/>
    <p:sldId id="264" r:id="rId5"/>
    <p:sldId id="266" r:id="rId6"/>
    <p:sldId id="271" r:id="rId7"/>
    <p:sldId id="267" r:id="rId8"/>
    <p:sldId id="268" r:id="rId9"/>
    <p:sldId id="269" r:id="rId10"/>
    <p:sldId id="270" r:id="rId11"/>
    <p:sldId id="265"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13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610C3-700A-45C2-84B3-50347D212985}" type="datetimeFigureOut">
              <a:rPr lang="zh-CN" altLang="en-US" smtClean="0"/>
              <a:t>2016/04/21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1CB2D-6AE1-4B09-971B-EFD879C12BF2}" type="slidenum">
              <a:rPr lang="zh-CN" altLang="en-US" smtClean="0"/>
              <a:t>‹#›</a:t>
            </a:fld>
            <a:endParaRPr lang="zh-CN" altLang="en-US"/>
          </a:p>
        </p:txBody>
      </p:sp>
    </p:spTree>
    <p:extLst>
      <p:ext uri="{BB962C8B-B14F-4D97-AF65-F5344CB8AC3E}">
        <p14:creationId xmlns:p14="http://schemas.microsoft.com/office/powerpoint/2010/main" val="161938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1FBE9E-6CEE-4D07-9834-15139DE257F8}" type="slidenum">
              <a:rPr lang="zh-CN" altLang="en-US" smtClean="0"/>
              <a:t>3</a:t>
            </a:fld>
            <a:endParaRPr lang="zh-CN" altLang="en-US"/>
          </a:p>
        </p:txBody>
      </p:sp>
    </p:spTree>
    <p:extLst>
      <p:ext uri="{BB962C8B-B14F-4D97-AF65-F5344CB8AC3E}">
        <p14:creationId xmlns:p14="http://schemas.microsoft.com/office/powerpoint/2010/main" val="320719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CB92D07-62AF-4910-9E68-DC9A8FF6F324}" type="slidenum">
              <a:rPr lang="zh-CN" altLang="en-US" smtClean="0">
                <a:latin typeface="Calibri" panose="020F0502020204030204" pitchFamily="34" charset="0"/>
              </a:rPr>
              <a:pPr/>
              <a:t>6</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618707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411731-C068-43B7-8B4C-2C657C9EAE0E}" type="slidenum">
              <a:rPr lang="zh-CN" altLang="en-US" smtClean="0"/>
              <a:pPr/>
              <a:t>7</a:t>
            </a:fld>
            <a:endParaRPr lang="zh-CN" altLang="en-US" smtClean="0"/>
          </a:p>
        </p:txBody>
      </p:sp>
    </p:spTree>
    <p:extLst>
      <p:ext uri="{BB962C8B-B14F-4D97-AF65-F5344CB8AC3E}">
        <p14:creationId xmlns:p14="http://schemas.microsoft.com/office/powerpoint/2010/main" val="195045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3440DF-ABE2-45A6-AC4A-5B3316805290}" type="slidenum">
              <a:rPr lang="zh-CN" altLang="en-US" smtClean="0"/>
              <a:pPr/>
              <a:t>8</a:t>
            </a:fld>
            <a:endParaRPr lang="zh-CN" altLang="en-US" smtClean="0"/>
          </a:p>
        </p:txBody>
      </p:sp>
    </p:spTree>
    <p:extLst>
      <p:ext uri="{BB962C8B-B14F-4D97-AF65-F5344CB8AC3E}">
        <p14:creationId xmlns:p14="http://schemas.microsoft.com/office/powerpoint/2010/main" val="21116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EBD3C9F-E624-48C2-BD7B-5D270A17603B}" type="slidenum">
              <a:rPr lang="zh-CN" altLang="en-US" smtClean="0">
                <a:latin typeface="Calibri" panose="020F0502020204030204" pitchFamily="34" charset="0"/>
              </a:rPr>
              <a:pPr/>
              <a:t>9</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55214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9BB9018-7F39-49FE-B46C-32D156EBA81F}" type="slidenum">
              <a:rPr lang="zh-CN" altLang="en-US" smtClean="0">
                <a:latin typeface="Calibri" panose="020F0502020204030204" pitchFamily="34" charset="0"/>
              </a:rPr>
              <a:pPr/>
              <a:t>10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68720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14187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43510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3379322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254809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354462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406192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169479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407781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191750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82241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4541A8-2628-40B1-B8E7-86CC64712335}" type="datetimeFigureOut">
              <a:rPr lang="zh-CN" altLang="en-US" smtClean="0"/>
              <a:t>2016/04/21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92293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541A8-2628-40B1-B8E7-86CC64712335}" type="datetimeFigureOut">
              <a:rPr lang="zh-CN" altLang="en-US" smtClean="0"/>
              <a:t>2016/04/21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36EB7-5622-47C0-80E5-C1FE2BFF447E}" type="slidenum">
              <a:rPr lang="zh-CN" altLang="en-US" smtClean="0"/>
              <a:t>‹#›</a:t>
            </a:fld>
            <a:endParaRPr lang="zh-CN" altLang="en-US"/>
          </a:p>
        </p:txBody>
      </p:sp>
    </p:spTree>
    <p:extLst>
      <p:ext uri="{BB962C8B-B14F-4D97-AF65-F5344CB8AC3E}">
        <p14:creationId xmlns:p14="http://schemas.microsoft.com/office/powerpoint/2010/main" val="734254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notesSlide" Target="../notesSlides/notesSlide6.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slideLayout" Target="../slideLayouts/slideLayout6.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0" Type="http://schemas.openxmlformats.org/officeDocument/2006/relationships/tags" Target="../tags/tag175.xml"/><Relationship Id="rId4" Type="http://schemas.openxmlformats.org/officeDocument/2006/relationships/tags" Target="../tags/tag169.xml"/><Relationship Id="rId9" Type="http://schemas.openxmlformats.org/officeDocument/2006/relationships/tags" Target="../tags/tag174.xml"/></Relationships>
</file>

<file path=ppt/slides/_rels/slide11.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slideLayout" Target="../slideLayouts/slideLayout6.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6.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xml.rels><?xml version="1.0" encoding="UTF-8" standalone="yes"?>
<Relationships xmlns="http://schemas.openxmlformats.org/package/2006/relationships"><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tags" Target="../tags/tag52.xml"/><Relationship Id="rId3" Type="http://schemas.openxmlformats.org/officeDocument/2006/relationships/tags" Target="../tags/tag29.xml"/><Relationship Id="rId21" Type="http://schemas.openxmlformats.org/officeDocument/2006/relationships/tags" Target="../tags/tag47.xml"/><Relationship Id="rId34" Type="http://schemas.openxmlformats.org/officeDocument/2006/relationships/slideLayout" Target="../slideLayouts/slideLayout6.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tags" Target="../tags/tag51.xml"/><Relationship Id="rId33" Type="http://schemas.openxmlformats.org/officeDocument/2006/relationships/tags" Target="../tags/tag59.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29" Type="http://schemas.openxmlformats.org/officeDocument/2006/relationships/tags" Target="../tags/tag55.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tags" Target="../tags/tag50.xml"/><Relationship Id="rId32" Type="http://schemas.openxmlformats.org/officeDocument/2006/relationships/tags" Target="../tags/tag58.xm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tags" Target="../tags/tag49.xml"/><Relationship Id="rId28" Type="http://schemas.openxmlformats.org/officeDocument/2006/relationships/tags" Target="../tags/tag54.xml"/><Relationship Id="rId10" Type="http://schemas.openxmlformats.org/officeDocument/2006/relationships/tags" Target="../tags/tag36.xml"/><Relationship Id="rId19" Type="http://schemas.openxmlformats.org/officeDocument/2006/relationships/tags" Target="../tags/tag45.xml"/><Relationship Id="rId31" Type="http://schemas.openxmlformats.org/officeDocument/2006/relationships/tags" Target="../tags/tag57.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tags" Target="../tags/tag48.xml"/><Relationship Id="rId27" Type="http://schemas.openxmlformats.org/officeDocument/2006/relationships/tags" Target="../tags/tag53.xml"/><Relationship Id="rId30" Type="http://schemas.openxmlformats.org/officeDocument/2006/relationships/tags" Target="../tags/tag56.xml"/><Relationship Id="rId35" Type="http://schemas.openxmlformats.org/officeDocument/2006/relationships/notesSlide" Target="../notesSlides/notesSlide1.xml"/><Relationship Id="rId8" Type="http://schemas.openxmlformats.org/officeDocument/2006/relationships/tags" Target="../tags/tag34.xml"/></Relationships>
</file>

<file path=ppt/slides/_rels/slide4.xml.rels><?xml version="1.0" encoding="UTF-8" standalone="yes"?>
<Relationships xmlns="http://schemas.openxmlformats.org/package/2006/relationships"><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9" Type="http://schemas.openxmlformats.org/officeDocument/2006/relationships/slideLayout" Target="../slideLayouts/slideLayout6.xml"/><Relationship Id="rId21" Type="http://schemas.openxmlformats.org/officeDocument/2006/relationships/tags" Target="../tags/tag80.xml"/><Relationship Id="rId34" Type="http://schemas.openxmlformats.org/officeDocument/2006/relationships/tags" Target="../tags/tag93.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tags" Target="../tags/tag92.xml"/><Relationship Id="rId38" Type="http://schemas.openxmlformats.org/officeDocument/2006/relationships/tags" Target="../tags/tag97.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tags" Target="../tags/tag88.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tags" Target="../tags/tag91.xml"/><Relationship Id="rId37" Type="http://schemas.openxmlformats.org/officeDocument/2006/relationships/tags" Target="../tags/tag96.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tags" Target="../tags/tag95.xml"/><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tags" Target="../tags/tag9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tags" Target="../tags/tag89.xml"/><Relationship Id="rId35" Type="http://schemas.openxmlformats.org/officeDocument/2006/relationships/tags" Target="../tags/tag94.xml"/><Relationship Id="rId8" Type="http://schemas.openxmlformats.org/officeDocument/2006/relationships/tags" Target="../tags/tag67.xml"/><Relationship Id="rId3" Type="http://schemas.openxmlformats.org/officeDocument/2006/relationships/tags" Target="../tags/tag62.xml"/></Relationships>
</file>

<file path=ppt/slides/_rels/slide5.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tags" Target="../tags/tag115.xml"/><Relationship Id="rId3" Type="http://schemas.openxmlformats.org/officeDocument/2006/relationships/tags" Target="../tags/tag100.xml"/><Relationship Id="rId21" Type="http://schemas.openxmlformats.org/officeDocument/2006/relationships/tags" Target="../tags/tag118.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tags" Target="../tags/tag117.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24" Type="http://schemas.openxmlformats.org/officeDocument/2006/relationships/slideLayout" Target="../slideLayouts/slideLayout6.xml"/><Relationship Id="rId5" Type="http://schemas.openxmlformats.org/officeDocument/2006/relationships/tags" Target="../tags/tag102.xml"/><Relationship Id="rId15" Type="http://schemas.openxmlformats.org/officeDocument/2006/relationships/tags" Target="../tags/tag112.xml"/><Relationship Id="rId23" Type="http://schemas.openxmlformats.org/officeDocument/2006/relationships/tags" Target="../tags/tag120.xml"/><Relationship Id="rId10" Type="http://schemas.openxmlformats.org/officeDocument/2006/relationships/tags" Target="../tags/tag107.xml"/><Relationship Id="rId19" Type="http://schemas.openxmlformats.org/officeDocument/2006/relationships/tags" Target="../tags/tag116.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tags" Target="../tags/tag119.xml"/></Relationships>
</file>

<file path=ppt/slides/_rels/slide6.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slideLayout" Target="../slideLayouts/slideLayout6.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 Type="http://schemas.openxmlformats.org/officeDocument/2006/relationships/tags" Target="../tags/tag122.xml"/><Relationship Id="rId16" Type="http://schemas.openxmlformats.org/officeDocument/2006/relationships/tags" Target="../tags/tag136.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tags" Target="../tags/tag135.xml"/><Relationship Id="rId10" Type="http://schemas.openxmlformats.org/officeDocument/2006/relationships/tags" Target="../tags/tag130.xml"/><Relationship Id="rId19" Type="http://schemas.openxmlformats.org/officeDocument/2006/relationships/notesSlide" Target="../notesSlides/notesSlide2.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s>
</file>

<file path=ppt/slides/_rels/slide7.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notesSlide" Target="../notesSlides/notesSlide3.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slideLayout" Target="../slideLayouts/slideLayout6.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s/_rels/slide8.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notesSlide" Target="../notesSlides/notesSlide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slideLayout" Target="../slideLayouts/slideLayout6.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s>
</file>

<file path=ppt/slides/_rels/slide9.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notesSlide" Target="../notesSlides/notesSlide5.xml"/><Relationship Id="rId4" Type="http://schemas.openxmlformats.org/officeDocument/2006/relationships/tags" Target="../tags/tag161.xml"/><Relationship Id="rId9"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b="1" smtClean="0"/>
              <a:t>LOREM IPSUM DOLOR</a:t>
            </a:r>
            <a:endParaRPr lang="zh-CN" altLang="en-US" smtClean="0"/>
          </a:p>
        </p:txBody>
      </p:sp>
      <p:sp>
        <p:nvSpPr>
          <p:cNvPr id="17" name="MH_Desc_1"/>
          <p:cNvSpPr txBox="1"/>
          <p:nvPr>
            <p:custDataLst>
              <p:tags r:id="rId3"/>
            </p:custDataLst>
          </p:nvPr>
        </p:nvSpPr>
        <p:spPr>
          <a:xfrm>
            <a:off x="1422400" y="4125913"/>
            <a:ext cx="6356350" cy="1570037"/>
          </a:xfrm>
          <a:prstGeom prst="rect">
            <a:avLst/>
          </a:prstGeom>
          <a:noFill/>
        </p:spPr>
        <p:txBody>
          <a:bodyPr>
            <a:normAutofit/>
          </a:bodyPr>
          <a:lstStyle/>
          <a:p>
            <a:pPr algn="just" eaLnBrk="1" fontAlgn="auto" hangingPunct="1">
              <a:lnSpc>
                <a:spcPct val="150000"/>
              </a:lnSpc>
              <a:spcBef>
                <a:spcPts val="0"/>
              </a:spcBef>
              <a:spcAft>
                <a:spcPts val="0"/>
              </a:spcAft>
              <a:defRPr/>
            </a:pPr>
            <a:r>
              <a:rPr lang="en-US" altLang="zh-CN" sz="1600">
                <a:latin typeface="+mn-lt"/>
                <a:ea typeface="+mn-ea"/>
              </a:rPr>
              <a:t>Lorem ipsum dolor weyosit amet consequ consectetur adipisicing elit sed do eiusmod tempor incididunt ut labore ex suet dolore magna aliqua Ut enim ad minim veniam quis nostrud exercitation nisi ullamco laboris nisi ut aliquip tex occaecat twea commodo.</a:t>
            </a:r>
            <a:endParaRPr lang="zh-CN" altLang="en-US" sz="1600" dirty="0">
              <a:latin typeface="+mn-lt"/>
              <a:ea typeface="+mn-ea"/>
            </a:endParaRPr>
          </a:p>
        </p:txBody>
      </p:sp>
      <p:sp>
        <p:nvSpPr>
          <p:cNvPr id="2052" name="MH_Other_1"/>
          <p:cNvSpPr txBox="1">
            <a:spLocks noChangeArrowheads="1"/>
          </p:cNvSpPr>
          <p:nvPr>
            <p:custDataLst>
              <p:tags r:id="rId4"/>
            </p:custDataLst>
          </p:nvPr>
        </p:nvSpPr>
        <p:spPr bwMode="auto">
          <a:xfrm>
            <a:off x="7778750" y="5221288"/>
            <a:ext cx="6223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800" b="1">
                <a:solidFill>
                  <a:schemeClr val="accent2"/>
                </a:solidFill>
                <a:latin typeface="微软雅黑" panose="020B0503020204020204" pitchFamily="34" charset="-122"/>
                <a:ea typeface="微软雅黑" panose="020B0503020204020204" pitchFamily="34" charset="-122"/>
              </a:rPr>
              <a:t>”</a:t>
            </a:r>
            <a:endParaRPr lang="zh-CN" altLang="en-US" sz="4800" b="1">
              <a:solidFill>
                <a:schemeClr val="accent2"/>
              </a:solidFill>
              <a:latin typeface="微软雅黑" panose="020B0503020204020204" pitchFamily="34" charset="-122"/>
              <a:ea typeface="微软雅黑" panose="020B0503020204020204" pitchFamily="34" charset="-122"/>
            </a:endParaRPr>
          </a:p>
        </p:txBody>
      </p:sp>
      <p:sp>
        <p:nvSpPr>
          <p:cNvPr id="2053" name="MH_Other_2"/>
          <p:cNvSpPr txBox="1">
            <a:spLocks noChangeArrowheads="1"/>
          </p:cNvSpPr>
          <p:nvPr>
            <p:custDataLst>
              <p:tags r:id="rId5"/>
            </p:custDataLst>
          </p:nvPr>
        </p:nvSpPr>
        <p:spPr bwMode="auto">
          <a:xfrm>
            <a:off x="742950" y="4127500"/>
            <a:ext cx="6223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800" b="1">
                <a:solidFill>
                  <a:schemeClr val="accent1"/>
                </a:solidFill>
                <a:latin typeface="微软雅黑" panose="020B0503020204020204" pitchFamily="34" charset="-122"/>
                <a:ea typeface="微软雅黑" panose="020B0503020204020204" pitchFamily="34" charset="-122"/>
              </a:rPr>
              <a:t>“</a:t>
            </a:r>
            <a:endParaRPr lang="zh-CN" altLang="en-US" sz="4800" b="1">
              <a:solidFill>
                <a:schemeClr val="accent1"/>
              </a:solidFill>
              <a:latin typeface="微软雅黑" panose="020B0503020204020204" pitchFamily="34" charset="-122"/>
              <a:ea typeface="微软雅黑" panose="020B0503020204020204" pitchFamily="34" charset="-122"/>
            </a:endParaRPr>
          </a:p>
        </p:txBody>
      </p:sp>
      <p:sp>
        <p:nvSpPr>
          <p:cNvPr id="11" name="MH_Other_3"/>
          <p:cNvSpPr>
            <a:spLocks/>
          </p:cNvSpPr>
          <p:nvPr>
            <p:custDataLst>
              <p:tags r:id="rId6"/>
            </p:custDataLst>
          </p:nvPr>
        </p:nvSpPr>
        <p:spPr bwMode="auto">
          <a:xfrm>
            <a:off x="4705350" y="2108200"/>
            <a:ext cx="1460500" cy="1552575"/>
          </a:xfrm>
          <a:custGeom>
            <a:avLst/>
            <a:gdLst>
              <a:gd name="connsiteX0" fmla="*/ 955194 w 1565723"/>
              <a:gd name="connsiteY0" fmla="*/ 964633 h 1665299"/>
              <a:gd name="connsiteX1" fmla="*/ 951354 w 1565723"/>
              <a:gd name="connsiteY1" fmla="*/ 967903 h 1665299"/>
              <a:gd name="connsiteX2" fmla="*/ 935167 w 1565723"/>
              <a:gd name="connsiteY2" fmla="*/ 980153 h 1665299"/>
              <a:gd name="connsiteX3" fmla="*/ 918244 w 1565723"/>
              <a:gd name="connsiteY3" fmla="*/ 990873 h 1665299"/>
              <a:gd name="connsiteX4" fmla="*/ 899850 w 1565723"/>
              <a:gd name="connsiteY4" fmla="*/ 1000061 h 1665299"/>
              <a:gd name="connsiteX5" fmla="*/ 874833 w 1565723"/>
              <a:gd name="connsiteY5" fmla="*/ 1011546 h 1665299"/>
              <a:gd name="connsiteX6" fmla="*/ 862325 w 1565723"/>
              <a:gd name="connsiteY6" fmla="*/ 1016905 h 1665299"/>
              <a:gd name="connsiteX7" fmla="*/ 849081 w 1565723"/>
              <a:gd name="connsiteY7" fmla="*/ 1019202 h 1665299"/>
              <a:gd name="connsiteX8" fmla="*/ 834366 w 1565723"/>
              <a:gd name="connsiteY8" fmla="*/ 1022265 h 1665299"/>
              <a:gd name="connsiteX9" fmla="*/ 820386 w 1565723"/>
              <a:gd name="connsiteY9" fmla="*/ 1024562 h 1665299"/>
              <a:gd name="connsiteX10" fmla="*/ 806407 w 1565723"/>
              <a:gd name="connsiteY10" fmla="*/ 1026093 h 1665299"/>
              <a:gd name="connsiteX11" fmla="*/ 790220 w 1565723"/>
              <a:gd name="connsiteY11" fmla="*/ 1026093 h 1665299"/>
              <a:gd name="connsiteX12" fmla="*/ 773297 w 1565723"/>
              <a:gd name="connsiteY12" fmla="*/ 1026093 h 1665299"/>
              <a:gd name="connsiteX13" fmla="*/ 755638 w 1565723"/>
              <a:gd name="connsiteY13" fmla="*/ 1023031 h 1665299"/>
              <a:gd name="connsiteX14" fmla="*/ 727679 w 1565723"/>
              <a:gd name="connsiteY14" fmla="*/ 1019202 h 1665299"/>
              <a:gd name="connsiteX15" fmla="*/ 701927 w 1565723"/>
              <a:gd name="connsiteY15" fmla="*/ 1012311 h 1665299"/>
              <a:gd name="connsiteX16" fmla="*/ 677646 w 1565723"/>
              <a:gd name="connsiteY16" fmla="*/ 1003123 h 1665299"/>
              <a:gd name="connsiteX17" fmla="*/ 652630 w 1565723"/>
              <a:gd name="connsiteY17" fmla="*/ 992404 h 1665299"/>
              <a:gd name="connsiteX18" fmla="*/ 630557 w 1565723"/>
              <a:gd name="connsiteY18" fmla="*/ 978622 h 1665299"/>
              <a:gd name="connsiteX19" fmla="*/ 610283 w 1565723"/>
              <a:gd name="connsiteY19" fmla="*/ 965260 h 1665299"/>
              <a:gd name="connsiteX20" fmla="*/ 610529 w 1565723"/>
              <a:gd name="connsiteY20" fmla="*/ 968705 h 1665299"/>
              <a:gd name="connsiteX21" fmla="*/ 610529 w 1565723"/>
              <a:gd name="connsiteY21" fmla="*/ 987800 h 1665299"/>
              <a:gd name="connsiteX22" fmla="*/ 609056 w 1565723"/>
              <a:gd name="connsiteY22" fmla="*/ 1003840 h 1665299"/>
              <a:gd name="connsiteX23" fmla="*/ 607583 w 1565723"/>
              <a:gd name="connsiteY23" fmla="*/ 1019880 h 1665299"/>
              <a:gd name="connsiteX24" fmla="*/ 605374 w 1565723"/>
              <a:gd name="connsiteY24" fmla="*/ 1035156 h 1665299"/>
              <a:gd name="connsiteX25" fmla="*/ 600955 w 1565723"/>
              <a:gd name="connsiteY25" fmla="*/ 1048141 h 1665299"/>
              <a:gd name="connsiteX26" fmla="*/ 597273 w 1565723"/>
              <a:gd name="connsiteY26" fmla="*/ 1060362 h 1665299"/>
              <a:gd name="connsiteX27" fmla="*/ 592117 w 1565723"/>
              <a:gd name="connsiteY27" fmla="*/ 1071055 h 1665299"/>
              <a:gd name="connsiteX28" fmla="*/ 585489 w 1565723"/>
              <a:gd name="connsiteY28" fmla="*/ 1081749 h 1665299"/>
              <a:gd name="connsiteX29" fmla="*/ 577388 w 1565723"/>
              <a:gd name="connsiteY29" fmla="*/ 1091678 h 1665299"/>
              <a:gd name="connsiteX30" fmla="*/ 570024 w 1565723"/>
              <a:gd name="connsiteY30" fmla="*/ 1099316 h 1665299"/>
              <a:gd name="connsiteX31" fmla="*/ 560450 w 1565723"/>
              <a:gd name="connsiteY31" fmla="*/ 1107718 h 1665299"/>
              <a:gd name="connsiteX32" fmla="*/ 550139 w 1565723"/>
              <a:gd name="connsiteY32" fmla="*/ 1116120 h 1665299"/>
              <a:gd name="connsiteX33" fmla="*/ 539829 w 1565723"/>
              <a:gd name="connsiteY33" fmla="*/ 1122230 h 1665299"/>
              <a:gd name="connsiteX34" fmla="*/ 515525 w 1565723"/>
              <a:gd name="connsiteY34" fmla="*/ 1134451 h 1665299"/>
              <a:gd name="connsiteX35" fmla="*/ 801273 w 1565723"/>
              <a:gd name="connsiteY35" fmla="*/ 1361303 h 1665299"/>
              <a:gd name="connsiteX36" fmla="*/ 1041361 w 1565723"/>
              <a:gd name="connsiteY36" fmla="*/ 1129105 h 1665299"/>
              <a:gd name="connsiteX37" fmla="*/ 1029577 w 1565723"/>
              <a:gd name="connsiteY37" fmla="*/ 1121467 h 1665299"/>
              <a:gd name="connsiteX38" fmla="*/ 1017794 w 1565723"/>
              <a:gd name="connsiteY38" fmla="*/ 1113065 h 1665299"/>
              <a:gd name="connsiteX39" fmla="*/ 1008220 w 1565723"/>
              <a:gd name="connsiteY39" fmla="*/ 1103899 h 1665299"/>
              <a:gd name="connsiteX40" fmla="*/ 999382 w 1565723"/>
              <a:gd name="connsiteY40" fmla="*/ 1093969 h 1665299"/>
              <a:gd name="connsiteX41" fmla="*/ 992018 w 1565723"/>
              <a:gd name="connsiteY41" fmla="*/ 1084804 h 1665299"/>
              <a:gd name="connsiteX42" fmla="*/ 983916 w 1565723"/>
              <a:gd name="connsiteY42" fmla="*/ 1074110 h 1665299"/>
              <a:gd name="connsiteX43" fmla="*/ 977288 w 1565723"/>
              <a:gd name="connsiteY43" fmla="*/ 1063417 h 1665299"/>
              <a:gd name="connsiteX44" fmla="*/ 972133 w 1565723"/>
              <a:gd name="connsiteY44" fmla="*/ 1052724 h 1665299"/>
              <a:gd name="connsiteX45" fmla="*/ 966978 w 1565723"/>
              <a:gd name="connsiteY45" fmla="*/ 1040503 h 1665299"/>
              <a:gd name="connsiteX46" fmla="*/ 963295 w 1565723"/>
              <a:gd name="connsiteY46" fmla="*/ 1029046 h 1665299"/>
              <a:gd name="connsiteX47" fmla="*/ 958140 w 1565723"/>
              <a:gd name="connsiteY47" fmla="*/ 1005368 h 1665299"/>
              <a:gd name="connsiteX48" fmla="*/ 955194 w 1565723"/>
              <a:gd name="connsiteY48" fmla="*/ 980926 h 1665299"/>
              <a:gd name="connsiteX49" fmla="*/ 536377 w 1565723"/>
              <a:gd name="connsiteY49" fmla="*/ 260284 h 1665299"/>
              <a:gd name="connsiteX50" fmla="*/ 528284 w 1565723"/>
              <a:gd name="connsiteY50" fmla="*/ 277891 h 1665299"/>
              <a:gd name="connsiteX51" fmla="*/ 515776 w 1565723"/>
              <a:gd name="connsiteY51" fmla="*/ 304685 h 1665299"/>
              <a:gd name="connsiteX52" fmla="*/ 498853 w 1565723"/>
              <a:gd name="connsiteY52" fmla="*/ 341431 h 1665299"/>
              <a:gd name="connsiteX53" fmla="*/ 490759 w 1565723"/>
              <a:gd name="connsiteY53" fmla="*/ 361335 h 1665299"/>
              <a:gd name="connsiteX54" fmla="*/ 484138 w 1565723"/>
              <a:gd name="connsiteY54" fmla="*/ 384302 h 1665299"/>
              <a:gd name="connsiteX55" fmla="*/ 477516 w 1565723"/>
              <a:gd name="connsiteY55" fmla="*/ 408799 h 1665299"/>
              <a:gd name="connsiteX56" fmla="*/ 473837 w 1565723"/>
              <a:gd name="connsiteY56" fmla="*/ 434827 h 1665299"/>
              <a:gd name="connsiteX57" fmla="*/ 470894 w 1565723"/>
              <a:gd name="connsiteY57" fmla="*/ 461621 h 1665299"/>
              <a:gd name="connsiteX58" fmla="*/ 470894 w 1565723"/>
              <a:gd name="connsiteY58" fmla="*/ 489946 h 1665299"/>
              <a:gd name="connsiteX59" fmla="*/ 473837 w 1565723"/>
              <a:gd name="connsiteY59" fmla="*/ 518271 h 1665299"/>
              <a:gd name="connsiteX60" fmla="*/ 476780 w 1565723"/>
              <a:gd name="connsiteY60" fmla="*/ 533582 h 1665299"/>
              <a:gd name="connsiteX61" fmla="*/ 478987 w 1565723"/>
              <a:gd name="connsiteY61" fmla="*/ 548127 h 1665299"/>
              <a:gd name="connsiteX62" fmla="*/ 484138 w 1565723"/>
              <a:gd name="connsiteY62" fmla="*/ 563438 h 1665299"/>
              <a:gd name="connsiteX63" fmla="*/ 489288 w 1565723"/>
              <a:gd name="connsiteY63" fmla="*/ 579515 h 1665299"/>
              <a:gd name="connsiteX64" fmla="*/ 495910 w 1565723"/>
              <a:gd name="connsiteY64" fmla="*/ 594060 h 1665299"/>
              <a:gd name="connsiteX65" fmla="*/ 502532 w 1565723"/>
              <a:gd name="connsiteY65" fmla="*/ 610902 h 1665299"/>
              <a:gd name="connsiteX66" fmla="*/ 480459 w 1565723"/>
              <a:gd name="connsiteY66" fmla="*/ 617026 h 1665299"/>
              <a:gd name="connsiteX67" fmla="*/ 463536 w 1565723"/>
              <a:gd name="connsiteY67" fmla="*/ 622385 h 1665299"/>
              <a:gd name="connsiteX68" fmla="*/ 446613 w 1565723"/>
              <a:gd name="connsiteY68" fmla="*/ 588701 h 1665299"/>
              <a:gd name="connsiteX69" fmla="*/ 431162 w 1565723"/>
              <a:gd name="connsiteY69" fmla="*/ 556548 h 1665299"/>
              <a:gd name="connsiteX70" fmla="*/ 419390 w 1565723"/>
              <a:gd name="connsiteY70" fmla="*/ 523630 h 1665299"/>
              <a:gd name="connsiteX71" fmla="*/ 418836 w 1565723"/>
              <a:gd name="connsiteY71" fmla="*/ 521985 h 1665299"/>
              <a:gd name="connsiteX72" fmla="*/ 415711 w 1565723"/>
              <a:gd name="connsiteY72" fmla="*/ 521521 h 1665299"/>
              <a:gd name="connsiteX73" fmla="*/ 413504 w 1565723"/>
              <a:gd name="connsiteY73" fmla="*/ 522286 h 1665299"/>
              <a:gd name="connsiteX74" fmla="*/ 409089 w 1565723"/>
              <a:gd name="connsiteY74" fmla="*/ 523818 h 1665299"/>
              <a:gd name="connsiteX75" fmla="*/ 403939 w 1565723"/>
              <a:gd name="connsiteY75" fmla="*/ 529177 h 1665299"/>
              <a:gd name="connsiteX76" fmla="*/ 398789 w 1565723"/>
              <a:gd name="connsiteY76" fmla="*/ 537600 h 1665299"/>
              <a:gd name="connsiteX77" fmla="*/ 397317 w 1565723"/>
              <a:gd name="connsiteY77" fmla="*/ 541428 h 1665299"/>
              <a:gd name="connsiteX78" fmla="*/ 396581 w 1565723"/>
              <a:gd name="connsiteY78" fmla="*/ 552147 h 1665299"/>
              <a:gd name="connsiteX79" fmla="*/ 396581 w 1565723"/>
              <a:gd name="connsiteY79" fmla="*/ 564398 h 1665299"/>
              <a:gd name="connsiteX80" fmla="*/ 398789 w 1565723"/>
              <a:gd name="connsiteY80" fmla="*/ 579711 h 1665299"/>
              <a:gd name="connsiteX81" fmla="*/ 401732 w 1565723"/>
              <a:gd name="connsiteY81" fmla="*/ 594259 h 1665299"/>
              <a:gd name="connsiteX82" fmla="*/ 406882 w 1565723"/>
              <a:gd name="connsiteY82" fmla="*/ 611869 h 1665299"/>
              <a:gd name="connsiteX83" fmla="*/ 417183 w 1565723"/>
              <a:gd name="connsiteY83" fmla="*/ 644792 h 1665299"/>
              <a:gd name="connsiteX84" fmla="*/ 423805 w 1565723"/>
              <a:gd name="connsiteY84" fmla="*/ 660871 h 1665299"/>
              <a:gd name="connsiteX85" fmla="*/ 430427 w 1565723"/>
              <a:gd name="connsiteY85" fmla="*/ 675419 h 1665299"/>
              <a:gd name="connsiteX86" fmla="*/ 439256 w 1565723"/>
              <a:gd name="connsiteY86" fmla="*/ 691498 h 1665299"/>
              <a:gd name="connsiteX87" fmla="*/ 447350 w 1565723"/>
              <a:gd name="connsiteY87" fmla="*/ 702983 h 1665299"/>
              <a:gd name="connsiteX88" fmla="*/ 451029 w 1565723"/>
              <a:gd name="connsiteY88" fmla="*/ 705280 h 1665299"/>
              <a:gd name="connsiteX89" fmla="*/ 452500 w 1565723"/>
              <a:gd name="connsiteY89" fmla="*/ 706811 h 1665299"/>
              <a:gd name="connsiteX90" fmla="*/ 459858 w 1565723"/>
              <a:gd name="connsiteY90" fmla="*/ 708343 h 1665299"/>
              <a:gd name="connsiteX91" fmla="*/ 462801 w 1565723"/>
              <a:gd name="connsiteY91" fmla="*/ 708343 h 1665299"/>
              <a:gd name="connsiteX92" fmla="*/ 466480 w 1565723"/>
              <a:gd name="connsiteY92" fmla="*/ 706811 h 1665299"/>
              <a:gd name="connsiteX93" fmla="*/ 481931 w 1565723"/>
              <a:gd name="connsiteY93" fmla="*/ 694561 h 1665299"/>
              <a:gd name="connsiteX94" fmla="*/ 487081 w 1565723"/>
              <a:gd name="connsiteY94" fmla="*/ 714468 h 1665299"/>
              <a:gd name="connsiteX95" fmla="*/ 491496 w 1565723"/>
              <a:gd name="connsiteY95" fmla="*/ 729781 h 1665299"/>
              <a:gd name="connsiteX96" fmla="*/ 498854 w 1565723"/>
              <a:gd name="connsiteY96" fmla="*/ 755048 h 1665299"/>
              <a:gd name="connsiteX97" fmla="*/ 509155 w 1565723"/>
              <a:gd name="connsiteY97" fmla="*/ 779549 h 1665299"/>
              <a:gd name="connsiteX98" fmla="*/ 520191 w 1565723"/>
              <a:gd name="connsiteY98" fmla="*/ 804050 h 1665299"/>
              <a:gd name="connsiteX99" fmla="*/ 530492 w 1565723"/>
              <a:gd name="connsiteY99" fmla="*/ 827020 h 1665299"/>
              <a:gd name="connsiteX100" fmla="*/ 543000 w 1565723"/>
              <a:gd name="connsiteY100" fmla="*/ 848459 h 1665299"/>
              <a:gd name="connsiteX101" fmla="*/ 557715 w 1565723"/>
              <a:gd name="connsiteY101" fmla="*/ 870663 h 1665299"/>
              <a:gd name="connsiteX102" fmla="*/ 573167 w 1565723"/>
              <a:gd name="connsiteY102" fmla="*/ 889039 h 1665299"/>
              <a:gd name="connsiteX103" fmla="*/ 588618 w 1565723"/>
              <a:gd name="connsiteY103" fmla="*/ 908181 h 1665299"/>
              <a:gd name="connsiteX104" fmla="*/ 607012 w 1565723"/>
              <a:gd name="connsiteY104" fmla="*/ 924260 h 1665299"/>
              <a:gd name="connsiteX105" fmla="*/ 625407 w 1565723"/>
              <a:gd name="connsiteY105" fmla="*/ 941105 h 1665299"/>
              <a:gd name="connsiteX106" fmla="*/ 644537 w 1565723"/>
              <a:gd name="connsiteY106" fmla="*/ 954121 h 1665299"/>
              <a:gd name="connsiteX107" fmla="*/ 665874 w 1565723"/>
              <a:gd name="connsiteY107" fmla="*/ 964840 h 1665299"/>
              <a:gd name="connsiteX108" fmla="*/ 687947 w 1565723"/>
              <a:gd name="connsiteY108" fmla="*/ 976325 h 1665299"/>
              <a:gd name="connsiteX109" fmla="*/ 710020 w 1565723"/>
              <a:gd name="connsiteY109" fmla="*/ 983982 h 1665299"/>
              <a:gd name="connsiteX110" fmla="*/ 734301 w 1565723"/>
              <a:gd name="connsiteY110" fmla="*/ 990873 h 1665299"/>
              <a:gd name="connsiteX111" fmla="*/ 759317 w 1565723"/>
              <a:gd name="connsiteY111" fmla="*/ 994701 h 1665299"/>
              <a:gd name="connsiteX112" fmla="*/ 774768 w 1565723"/>
              <a:gd name="connsiteY112" fmla="*/ 996232 h 1665299"/>
              <a:gd name="connsiteX113" fmla="*/ 790220 w 1565723"/>
              <a:gd name="connsiteY113" fmla="*/ 996232 h 1665299"/>
              <a:gd name="connsiteX114" fmla="*/ 817443 w 1565723"/>
              <a:gd name="connsiteY114" fmla="*/ 994701 h 1665299"/>
              <a:gd name="connsiteX115" fmla="*/ 842459 w 1565723"/>
              <a:gd name="connsiteY115" fmla="*/ 990873 h 1665299"/>
              <a:gd name="connsiteX116" fmla="*/ 866004 w 1565723"/>
              <a:gd name="connsiteY116" fmla="*/ 983982 h 1665299"/>
              <a:gd name="connsiteX117" fmla="*/ 888077 w 1565723"/>
              <a:gd name="connsiteY117" fmla="*/ 974794 h 1665299"/>
              <a:gd name="connsiteX118" fmla="*/ 908679 w 1565723"/>
              <a:gd name="connsiteY118" fmla="*/ 962543 h 1665299"/>
              <a:gd name="connsiteX119" fmla="*/ 929280 w 1565723"/>
              <a:gd name="connsiteY119" fmla="*/ 948761 h 1665299"/>
              <a:gd name="connsiteX120" fmla="*/ 947675 w 1565723"/>
              <a:gd name="connsiteY120" fmla="*/ 932682 h 1665299"/>
              <a:gd name="connsiteX121" fmla="*/ 964598 w 1565723"/>
              <a:gd name="connsiteY121" fmla="*/ 913540 h 1665299"/>
              <a:gd name="connsiteX122" fmla="*/ 981520 w 1565723"/>
              <a:gd name="connsiteY122" fmla="*/ 895164 h 1665299"/>
              <a:gd name="connsiteX123" fmla="*/ 996972 w 1565723"/>
              <a:gd name="connsiteY123" fmla="*/ 872960 h 1665299"/>
              <a:gd name="connsiteX124" fmla="*/ 1011687 w 1565723"/>
              <a:gd name="connsiteY124" fmla="*/ 849990 h 1665299"/>
              <a:gd name="connsiteX125" fmla="*/ 1024195 w 1565723"/>
              <a:gd name="connsiteY125" fmla="*/ 825489 h 1665299"/>
              <a:gd name="connsiteX126" fmla="*/ 1035967 w 1565723"/>
              <a:gd name="connsiteY126" fmla="*/ 800222 h 1665299"/>
              <a:gd name="connsiteX127" fmla="*/ 1047740 w 1565723"/>
              <a:gd name="connsiteY127" fmla="*/ 772658 h 1665299"/>
              <a:gd name="connsiteX128" fmla="*/ 1057305 w 1565723"/>
              <a:gd name="connsiteY128" fmla="*/ 745860 h 1665299"/>
              <a:gd name="connsiteX129" fmla="*/ 1066134 w 1565723"/>
              <a:gd name="connsiteY129" fmla="*/ 717531 h 1665299"/>
              <a:gd name="connsiteX130" fmla="*/ 1069813 w 1565723"/>
              <a:gd name="connsiteY130" fmla="*/ 705280 h 1665299"/>
              <a:gd name="connsiteX131" fmla="*/ 1083057 w 1565723"/>
              <a:gd name="connsiteY131" fmla="*/ 708343 h 1665299"/>
              <a:gd name="connsiteX132" fmla="*/ 1086736 w 1565723"/>
              <a:gd name="connsiteY132" fmla="*/ 708343 h 1665299"/>
              <a:gd name="connsiteX133" fmla="*/ 1089679 w 1565723"/>
              <a:gd name="connsiteY133" fmla="*/ 708343 h 1665299"/>
              <a:gd name="connsiteX134" fmla="*/ 1093358 w 1565723"/>
              <a:gd name="connsiteY134" fmla="*/ 706811 h 1665299"/>
              <a:gd name="connsiteX135" fmla="*/ 1097037 w 1565723"/>
              <a:gd name="connsiteY135" fmla="*/ 703749 h 1665299"/>
              <a:gd name="connsiteX136" fmla="*/ 1102923 w 1565723"/>
              <a:gd name="connsiteY136" fmla="*/ 696858 h 1665299"/>
              <a:gd name="connsiteX137" fmla="*/ 1110280 w 1565723"/>
              <a:gd name="connsiteY137" fmla="*/ 685373 h 1665299"/>
              <a:gd name="connsiteX138" fmla="*/ 1116902 w 1565723"/>
              <a:gd name="connsiteY138" fmla="*/ 670059 h 1665299"/>
              <a:gd name="connsiteX139" fmla="*/ 1124996 w 1565723"/>
              <a:gd name="connsiteY139" fmla="*/ 653980 h 1665299"/>
              <a:gd name="connsiteX140" fmla="*/ 1130882 w 1565723"/>
              <a:gd name="connsiteY140" fmla="*/ 634839 h 1665299"/>
              <a:gd name="connsiteX141" fmla="*/ 1136033 w 1565723"/>
              <a:gd name="connsiteY141" fmla="*/ 615697 h 1665299"/>
              <a:gd name="connsiteX142" fmla="*/ 1141919 w 1565723"/>
              <a:gd name="connsiteY142" fmla="*/ 597321 h 1665299"/>
              <a:gd name="connsiteX143" fmla="*/ 1145598 w 1565723"/>
              <a:gd name="connsiteY143" fmla="*/ 572820 h 1665299"/>
              <a:gd name="connsiteX144" fmla="*/ 1147069 w 1565723"/>
              <a:gd name="connsiteY144" fmla="*/ 552147 h 1665299"/>
              <a:gd name="connsiteX145" fmla="*/ 1145598 w 1565723"/>
              <a:gd name="connsiteY145" fmla="*/ 541428 h 1665299"/>
              <a:gd name="connsiteX146" fmla="*/ 1144126 w 1565723"/>
              <a:gd name="connsiteY146" fmla="*/ 537600 h 1665299"/>
              <a:gd name="connsiteX147" fmla="*/ 1140028 w 1565723"/>
              <a:gd name="connsiteY147" fmla="*/ 531913 h 1665299"/>
              <a:gd name="connsiteX148" fmla="*/ 1136032 w 1565723"/>
              <a:gd name="connsiteY148" fmla="*/ 548127 h 1665299"/>
              <a:gd name="connsiteX149" fmla="*/ 1127938 w 1565723"/>
              <a:gd name="connsiteY149" fmla="*/ 575687 h 1665299"/>
              <a:gd name="connsiteX150" fmla="*/ 1117637 w 1565723"/>
              <a:gd name="connsiteY150" fmla="*/ 599419 h 1665299"/>
              <a:gd name="connsiteX151" fmla="*/ 1112487 w 1565723"/>
              <a:gd name="connsiteY151" fmla="*/ 609371 h 1665299"/>
              <a:gd name="connsiteX152" fmla="*/ 1107336 w 1565723"/>
              <a:gd name="connsiteY152" fmla="*/ 617026 h 1665299"/>
              <a:gd name="connsiteX153" fmla="*/ 1090414 w 1565723"/>
              <a:gd name="connsiteY153" fmla="*/ 620088 h 1665299"/>
              <a:gd name="connsiteX154" fmla="*/ 1070548 w 1565723"/>
              <a:gd name="connsiteY154" fmla="*/ 622385 h 1665299"/>
              <a:gd name="connsiteX155" fmla="*/ 1075698 w 1565723"/>
              <a:gd name="connsiteY155" fmla="*/ 609371 h 1665299"/>
              <a:gd name="connsiteX156" fmla="*/ 1080849 w 1565723"/>
              <a:gd name="connsiteY156" fmla="*/ 597122 h 1665299"/>
              <a:gd name="connsiteX157" fmla="*/ 1087471 w 1565723"/>
              <a:gd name="connsiteY157" fmla="*/ 571094 h 1665299"/>
              <a:gd name="connsiteX158" fmla="*/ 1091885 w 1565723"/>
              <a:gd name="connsiteY158" fmla="*/ 546596 h 1665299"/>
              <a:gd name="connsiteX159" fmla="*/ 1092621 w 1565723"/>
              <a:gd name="connsiteY159" fmla="*/ 521333 h 1665299"/>
              <a:gd name="connsiteX160" fmla="*/ 1092621 w 1565723"/>
              <a:gd name="connsiteY160" fmla="*/ 498367 h 1665299"/>
              <a:gd name="connsiteX161" fmla="*/ 1092621 w 1565723"/>
              <a:gd name="connsiteY161" fmla="*/ 475401 h 1665299"/>
              <a:gd name="connsiteX162" fmla="*/ 1090414 w 1565723"/>
              <a:gd name="connsiteY162" fmla="*/ 433296 h 1665299"/>
              <a:gd name="connsiteX163" fmla="*/ 1080849 w 1565723"/>
              <a:gd name="connsiteY163" fmla="*/ 444014 h 1665299"/>
              <a:gd name="connsiteX164" fmla="*/ 1072019 w 1565723"/>
              <a:gd name="connsiteY164" fmla="*/ 452435 h 1665299"/>
              <a:gd name="connsiteX165" fmla="*/ 1061719 w 1565723"/>
              <a:gd name="connsiteY165" fmla="*/ 460090 h 1665299"/>
              <a:gd name="connsiteX166" fmla="*/ 1049946 w 1565723"/>
              <a:gd name="connsiteY166" fmla="*/ 466980 h 1665299"/>
              <a:gd name="connsiteX167" fmla="*/ 1038174 w 1565723"/>
              <a:gd name="connsiteY167" fmla="*/ 472339 h 1665299"/>
              <a:gd name="connsiteX168" fmla="*/ 1026401 w 1565723"/>
              <a:gd name="connsiteY168" fmla="*/ 477698 h 1665299"/>
              <a:gd name="connsiteX169" fmla="*/ 1002121 w 1565723"/>
              <a:gd name="connsiteY169" fmla="*/ 486119 h 1665299"/>
              <a:gd name="connsiteX170" fmla="*/ 988877 w 1565723"/>
              <a:gd name="connsiteY170" fmla="*/ 489946 h 1665299"/>
              <a:gd name="connsiteX171" fmla="*/ 974897 w 1565723"/>
              <a:gd name="connsiteY171" fmla="*/ 493008 h 1665299"/>
              <a:gd name="connsiteX172" fmla="*/ 958710 w 1565723"/>
              <a:gd name="connsiteY172" fmla="*/ 494539 h 1665299"/>
              <a:gd name="connsiteX173" fmla="*/ 944731 w 1565723"/>
              <a:gd name="connsiteY173" fmla="*/ 495305 h 1665299"/>
              <a:gd name="connsiteX174" fmla="*/ 927808 w 1565723"/>
              <a:gd name="connsiteY174" fmla="*/ 494539 h 1665299"/>
              <a:gd name="connsiteX175" fmla="*/ 912357 w 1565723"/>
              <a:gd name="connsiteY175" fmla="*/ 494539 h 1665299"/>
              <a:gd name="connsiteX176" fmla="*/ 878511 w 1565723"/>
              <a:gd name="connsiteY176" fmla="*/ 488415 h 1665299"/>
              <a:gd name="connsiteX177" fmla="*/ 843194 w 1565723"/>
              <a:gd name="connsiteY177" fmla="*/ 480760 h 1665299"/>
              <a:gd name="connsiteX178" fmla="*/ 809349 w 1565723"/>
              <a:gd name="connsiteY178" fmla="*/ 470042 h 1665299"/>
              <a:gd name="connsiteX179" fmla="*/ 774032 w 1565723"/>
              <a:gd name="connsiteY179" fmla="*/ 457794 h 1665299"/>
              <a:gd name="connsiteX180" fmla="*/ 739450 w 1565723"/>
              <a:gd name="connsiteY180" fmla="*/ 441717 h 1665299"/>
              <a:gd name="connsiteX181" fmla="*/ 705605 w 1565723"/>
              <a:gd name="connsiteY181" fmla="*/ 424110 h 1665299"/>
              <a:gd name="connsiteX182" fmla="*/ 672495 w 1565723"/>
              <a:gd name="connsiteY182" fmla="*/ 403440 h 1665299"/>
              <a:gd name="connsiteX183" fmla="*/ 643064 w 1565723"/>
              <a:gd name="connsiteY183" fmla="*/ 383536 h 1665299"/>
              <a:gd name="connsiteX184" fmla="*/ 615841 w 1565723"/>
              <a:gd name="connsiteY184" fmla="*/ 360570 h 1665299"/>
              <a:gd name="connsiteX185" fmla="*/ 589353 w 1565723"/>
              <a:gd name="connsiteY185" fmla="*/ 336072 h 1665299"/>
              <a:gd name="connsiteX186" fmla="*/ 577581 w 1565723"/>
              <a:gd name="connsiteY186" fmla="*/ 323824 h 1665299"/>
              <a:gd name="connsiteX187" fmla="*/ 567280 w 1565723"/>
              <a:gd name="connsiteY187" fmla="*/ 311575 h 1665299"/>
              <a:gd name="connsiteX188" fmla="*/ 558450 w 1565723"/>
              <a:gd name="connsiteY188" fmla="*/ 299326 h 1665299"/>
              <a:gd name="connsiteX189" fmla="*/ 548885 w 1565723"/>
              <a:gd name="connsiteY189" fmla="*/ 285547 h 1665299"/>
              <a:gd name="connsiteX190" fmla="*/ 542999 w 1565723"/>
              <a:gd name="connsiteY190" fmla="*/ 273298 h 1665299"/>
              <a:gd name="connsiteX191" fmla="*/ 761524 w 1565723"/>
              <a:gd name="connsiteY191" fmla="*/ 0 h 1665299"/>
              <a:gd name="connsiteX192" fmla="*/ 787276 w 1565723"/>
              <a:gd name="connsiteY192" fmla="*/ 0 h 1665299"/>
              <a:gd name="connsiteX193" fmla="*/ 813028 w 1565723"/>
              <a:gd name="connsiteY193" fmla="*/ 0 h 1665299"/>
              <a:gd name="connsiteX194" fmla="*/ 839515 w 1565723"/>
              <a:gd name="connsiteY194" fmla="*/ 3062 h 1665299"/>
              <a:gd name="connsiteX195" fmla="*/ 865267 w 1565723"/>
              <a:gd name="connsiteY195" fmla="*/ 8421 h 1665299"/>
              <a:gd name="connsiteX196" fmla="*/ 891019 w 1565723"/>
              <a:gd name="connsiteY196" fmla="*/ 13780 h 1665299"/>
              <a:gd name="connsiteX197" fmla="*/ 917507 w 1565723"/>
              <a:gd name="connsiteY197" fmla="*/ 22201 h 1665299"/>
              <a:gd name="connsiteX198" fmla="*/ 941788 w 1565723"/>
              <a:gd name="connsiteY198" fmla="*/ 32918 h 1665299"/>
              <a:gd name="connsiteX199" fmla="*/ 965332 w 1565723"/>
              <a:gd name="connsiteY199" fmla="*/ 43636 h 1665299"/>
              <a:gd name="connsiteX200" fmla="*/ 988877 w 1565723"/>
              <a:gd name="connsiteY200" fmla="*/ 57415 h 1665299"/>
              <a:gd name="connsiteX201" fmla="*/ 1010950 w 1565723"/>
              <a:gd name="connsiteY201" fmla="*/ 71961 h 1665299"/>
              <a:gd name="connsiteX202" fmla="*/ 1031552 w 1565723"/>
              <a:gd name="connsiteY202" fmla="*/ 89568 h 1665299"/>
              <a:gd name="connsiteX203" fmla="*/ 1052889 w 1565723"/>
              <a:gd name="connsiteY203" fmla="*/ 108707 h 1665299"/>
              <a:gd name="connsiteX204" fmla="*/ 1070548 w 1565723"/>
              <a:gd name="connsiteY204" fmla="*/ 128611 h 1665299"/>
              <a:gd name="connsiteX205" fmla="*/ 1087471 w 1565723"/>
              <a:gd name="connsiteY205" fmla="*/ 150811 h 1665299"/>
              <a:gd name="connsiteX206" fmla="*/ 1104393 w 1565723"/>
              <a:gd name="connsiteY206" fmla="*/ 174543 h 1665299"/>
              <a:gd name="connsiteX207" fmla="*/ 1117637 w 1565723"/>
              <a:gd name="connsiteY207" fmla="*/ 200572 h 1665299"/>
              <a:gd name="connsiteX208" fmla="*/ 1130881 w 1565723"/>
              <a:gd name="connsiteY208" fmla="*/ 228897 h 1665299"/>
              <a:gd name="connsiteX209" fmla="*/ 1141182 w 1565723"/>
              <a:gd name="connsiteY209" fmla="*/ 258753 h 1665299"/>
              <a:gd name="connsiteX210" fmla="*/ 1148540 w 1565723"/>
              <a:gd name="connsiteY210" fmla="*/ 290140 h 1665299"/>
              <a:gd name="connsiteX211" fmla="*/ 1155162 w 1565723"/>
              <a:gd name="connsiteY211" fmla="*/ 322293 h 1665299"/>
              <a:gd name="connsiteX212" fmla="*/ 1158105 w 1565723"/>
              <a:gd name="connsiteY212" fmla="*/ 357508 h 1665299"/>
              <a:gd name="connsiteX213" fmla="*/ 1159576 w 1565723"/>
              <a:gd name="connsiteY213" fmla="*/ 394254 h 1665299"/>
              <a:gd name="connsiteX214" fmla="*/ 1158105 w 1565723"/>
              <a:gd name="connsiteY214" fmla="*/ 433296 h 1665299"/>
              <a:gd name="connsiteX215" fmla="*/ 1153690 w 1565723"/>
              <a:gd name="connsiteY215" fmla="*/ 465449 h 1665299"/>
              <a:gd name="connsiteX216" fmla="*/ 1150011 w 1565723"/>
              <a:gd name="connsiteY216" fmla="*/ 491477 h 1665299"/>
              <a:gd name="connsiteX217" fmla="*/ 1148231 w 1565723"/>
              <a:gd name="connsiteY217" fmla="*/ 498682 h 1665299"/>
              <a:gd name="connsiteX218" fmla="*/ 1149276 w 1565723"/>
              <a:gd name="connsiteY218" fmla="*/ 499316 h 1665299"/>
              <a:gd name="connsiteX219" fmla="*/ 1158841 w 1565723"/>
              <a:gd name="connsiteY219" fmla="*/ 509270 h 1665299"/>
              <a:gd name="connsiteX220" fmla="*/ 1167671 w 1565723"/>
              <a:gd name="connsiteY220" fmla="*/ 519989 h 1665299"/>
              <a:gd name="connsiteX221" fmla="*/ 1171350 w 1565723"/>
              <a:gd name="connsiteY221" fmla="*/ 528412 h 1665299"/>
              <a:gd name="connsiteX222" fmla="*/ 1174293 w 1565723"/>
              <a:gd name="connsiteY222" fmla="*/ 536068 h 1665299"/>
              <a:gd name="connsiteX223" fmla="*/ 1175764 w 1565723"/>
              <a:gd name="connsiteY223" fmla="*/ 544491 h 1665299"/>
              <a:gd name="connsiteX224" fmla="*/ 1175764 w 1565723"/>
              <a:gd name="connsiteY224" fmla="*/ 552147 h 1665299"/>
              <a:gd name="connsiteX225" fmla="*/ 1174293 w 1565723"/>
              <a:gd name="connsiteY225" fmla="*/ 568992 h 1665299"/>
              <a:gd name="connsiteX226" fmla="*/ 1172821 w 1565723"/>
              <a:gd name="connsiteY226" fmla="*/ 585071 h 1665299"/>
              <a:gd name="connsiteX227" fmla="*/ 1169142 w 1565723"/>
              <a:gd name="connsiteY227" fmla="*/ 602681 h 1665299"/>
              <a:gd name="connsiteX228" fmla="*/ 1164728 w 1565723"/>
              <a:gd name="connsiteY228" fmla="*/ 620291 h 1665299"/>
              <a:gd name="connsiteX229" fmla="*/ 1152955 w 1565723"/>
              <a:gd name="connsiteY229" fmla="*/ 656277 h 1665299"/>
              <a:gd name="connsiteX230" fmla="*/ 1147069 w 1565723"/>
              <a:gd name="connsiteY230" fmla="*/ 673122 h 1665299"/>
              <a:gd name="connsiteX231" fmla="*/ 1140447 w 1565723"/>
              <a:gd name="connsiteY231" fmla="*/ 689201 h 1665299"/>
              <a:gd name="connsiteX232" fmla="*/ 1130882 w 1565723"/>
              <a:gd name="connsiteY232" fmla="*/ 706811 h 1665299"/>
              <a:gd name="connsiteX233" fmla="*/ 1125732 w 1565723"/>
              <a:gd name="connsiteY233" fmla="*/ 714468 h 1665299"/>
              <a:gd name="connsiteX234" fmla="*/ 1119846 w 1565723"/>
              <a:gd name="connsiteY234" fmla="*/ 722890 h 1665299"/>
              <a:gd name="connsiteX235" fmla="*/ 1113224 w 1565723"/>
              <a:gd name="connsiteY235" fmla="*/ 729781 h 1665299"/>
              <a:gd name="connsiteX236" fmla="*/ 1105130 w 1565723"/>
              <a:gd name="connsiteY236" fmla="*/ 733609 h 1665299"/>
              <a:gd name="connsiteX237" fmla="*/ 1097037 w 1565723"/>
              <a:gd name="connsiteY237" fmla="*/ 736672 h 1665299"/>
              <a:gd name="connsiteX238" fmla="*/ 1089679 w 1565723"/>
              <a:gd name="connsiteY238" fmla="*/ 737438 h 1665299"/>
              <a:gd name="connsiteX239" fmla="*/ 1076435 w 1565723"/>
              <a:gd name="connsiteY239" fmla="*/ 778784 h 1665299"/>
              <a:gd name="connsiteX240" fmla="*/ 1059512 w 1565723"/>
              <a:gd name="connsiteY240" fmla="*/ 817832 h 1665299"/>
              <a:gd name="connsiteX241" fmla="*/ 1050683 w 1565723"/>
              <a:gd name="connsiteY241" fmla="*/ 836974 h 1665299"/>
              <a:gd name="connsiteX242" fmla="*/ 1041118 w 1565723"/>
              <a:gd name="connsiteY242" fmla="*/ 853819 h 1665299"/>
              <a:gd name="connsiteX243" fmla="*/ 1030817 w 1565723"/>
              <a:gd name="connsiteY243" fmla="*/ 872960 h 1665299"/>
              <a:gd name="connsiteX244" fmla="*/ 1020516 w 1565723"/>
              <a:gd name="connsiteY244" fmla="*/ 889039 h 1665299"/>
              <a:gd name="connsiteX245" fmla="*/ 1007272 w 1565723"/>
              <a:gd name="connsiteY245" fmla="*/ 906649 h 1665299"/>
              <a:gd name="connsiteX246" fmla="*/ 994764 w 1565723"/>
              <a:gd name="connsiteY246" fmla="*/ 923494 h 1665299"/>
              <a:gd name="connsiteX247" fmla="*/ 981520 w 1565723"/>
              <a:gd name="connsiteY247" fmla="*/ 939573 h 1665299"/>
              <a:gd name="connsiteX248" fmla="*/ 977288 w 1565723"/>
              <a:gd name="connsiteY248" fmla="*/ 943977 h 1665299"/>
              <a:gd name="connsiteX249" fmla="*/ 977288 w 1565723"/>
              <a:gd name="connsiteY249" fmla="*/ 960303 h 1665299"/>
              <a:gd name="connsiteX250" fmla="*/ 978761 w 1565723"/>
              <a:gd name="connsiteY250" fmla="*/ 977107 h 1665299"/>
              <a:gd name="connsiteX251" fmla="*/ 980234 w 1565723"/>
              <a:gd name="connsiteY251" fmla="*/ 993147 h 1665299"/>
              <a:gd name="connsiteX252" fmla="*/ 982444 w 1565723"/>
              <a:gd name="connsiteY252" fmla="*/ 1007659 h 1665299"/>
              <a:gd name="connsiteX253" fmla="*/ 986126 w 1565723"/>
              <a:gd name="connsiteY253" fmla="*/ 1022935 h 1665299"/>
              <a:gd name="connsiteX254" fmla="*/ 992018 w 1565723"/>
              <a:gd name="connsiteY254" fmla="*/ 1035920 h 1665299"/>
              <a:gd name="connsiteX255" fmla="*/ 997173 w 1565723"/>
              <a:gd name="connsiteY255" fmla="*/ 1049668 h 1665299"/>
              <a:gd name="connsiteX256" fmla="*/ 1004537 w 1565723"/>
              <a:gd name="connsiteY256" fmla="*/ 1061889 h 1665299"/>
              <a:gd name="connsiteX257" fmla="*/ 1012639 w 1565723"/>
              <a:gd name="connsiteY257" fmla="*/ 1072583 h 1665299"/>
              <a:gd name="connsiteX258" fmla="*/ 1021476 w 1565723"/>
              <a:gd name="connsiteY258" fmla="*/ 1083276 h 1665299"/>
              <a:gd name="connsiteX259" fmla="*/ 1033260 w 1565723"/>
              <a:gd name="connsiteY259" fmla="*/ 1093969 h 1665299"/>
              <a:gd name="connsiteX260" fmla="*/ 1045043 w 1565723"/>
              <a:gd name="connsiteY260" fmla="*/ 1103899 h 1665299"/>
              <a:gd name="connsiteX261" fmla="*/ 1058299 w 1565723"/>
              <a:gd name="connsiteY261" fmla="*/ 1111537 h 1665299"/>
              <a:gd name="connsiteX262" fmla="*/ 1073765 w 1565723"/>
              <a:gd name="connsiteY262" fmla="*/ 1119939 h 1665299"/>
              <a:gd name="connsiteX263" fmla="*/ 1089231 w 1565723"/>
              <a:gd name="connsiteY263" fmla="*/ 1126813 h 1665299"/>
              <a:gd name="connsiteX264" fmla="*/ 1129736 w 1565723"/>
              <a:gd name="connsiteY264" fmla="*/ 1139798 h 1665299"/>
              <a:gd name="connsiteX265" fmla="*/ 1168769 w 1565723"/>
              <a:gd name="connsiteY265" fmla="*/ 1153547 h 1665299"/>
              <a:gd name="connsiteX266" fmla="*/ 1245361 w 1565723"/>
              <a:gd name="connsiteY266" fmla="*/ 1180280 h 1665299"/>
              <a:gd name="connsiteX267" fmla="*/ 1282921 w 1565723"/>
              <a:gd name="connsiteY267" fmla="*/ 1194029 h 1665299"/>
              <a:gd name="connsiteX268" fmla="*/ 1318271 w 1565723"/>
              <a:gd name="connsiteY268" fmla="*/ 1210069 h 1665299"/>
              <a:gd name="connsiteX269" fmla="*/ 1353621 w 1565723"/>
              <a:gd name="connsiteY269" fmla="*/ 1226872 h 1665299"/>
              <a:gd name="connsiteX270" fmla="*/ 1386026 w 1565723"/>
              <a:gd name="connsiteY270" fmla="*/ 1245204 h 1665299"/>
              <a:gd name="connsiteX271" fmla="*/ 1401492 w 1565723"/>
              <a:gd name="connsiteY271" fmla="*/ 1255897 h 1665299"/>
              <a:gd name="connsiteX272" fmla="*/ 1416221 w 1565723"/>
              <a:gd name="connsiteY272" fmla="*/ 1267354 h 1665299"/>
              <a:gd name="connsiteX273" fmla="*/ 1431687 w 1565723"/>
              <a:gd name="connsiteY273" fmla="*/ 1278811 h 1665299"/>
              <a:gd name="connsiteX274" fmla="*/ 1445680 w 1565723"/>
              <a:gd name="connsiteY274" fmla="*/ 1292560 h 1665299"/>
              <a:gd name="connsiteX275" fmla="*/ 1458936 w 1565723"/>
              <a:gd name="connsiteY275" fmla="*/ 1306309 h 1665299"/>
              <a:gd name="connsiteX276" fmla="*/ 1472192 w 1565723"/>
              <a:gd name="connsiteY276" fmla="*/ 1320821 h 1665299"/>
              <a:gd name="connsiteX277" fmla="*/ 1484712 w 1565723"/>
              <a:gd name="connsiteY277" fmla="*/ 1336861 h 1665299"/>
              <a:gd name="connsiteX278" fmla="*/ 1496496 w 1565723"/>
              <a:gd name="connsiteY278" fmla="*/ 1354429 h 1665299"/>
              <a:gd name="connsiteX279" fmla="*/ 1507543 w 1565723"/>
              <a:gd name="connsiteY279" fmla="*/ 1371996 h 1665299"/>
              <a:gd name="connsiteX280" fmla="*/ 1517853 w 1565723"/>
              <a:gd name="connsiteY280" fmla="*/ 1392619 h 1665299"/>
              <a:gd name="connsiteX281" fmla="*/ 1528164 w 1565723"/>
              <a:gd name="connsiteY281" fmla="*/ 1412478 h 1665299"/>
              <a:gd name="connsiteX282" fmla="*/ 1537001 w 1565723"/>
              <a:gd name="connsiteY282" fmla="*/ 1436156 h 1665299"/>
              <a:gd name="connsiteX283" fmla="*/ 1545102 w 1565723"/>
              <a:gd name="connsiteY283" fmla="*/ 1459071 h 1665299"/>
              <a:gd name="connsiteX284" fmla="*/ 1552467 w 1565723"/>
              <a:gd name="connsiteY284" fmla="*/ 1484276 h 1665299"/>
              <a:gd name="connsiteX285" fmla="*/ 1559095 w 1565723"/>
              <a:gd name="connsiteY285" fmla="*/ 1511773 h 1665299"/>
              <a:gd name="connsiteX286" fmla="*/ 1565723 w 1565723"/>
              <a:gd name="connsiteY286" fmla="*/ 1540034 h 1665299"/>
              <a:gd name="connsiteX287" fmla="*/ 1542156 w 1565723"/>
              <a:gd name="connsiteY287" fmla="*/ 1546145 h 1665299"/>
              <a:gd name="connsiteX288" fmla="*/ 1492813 w 1565723"/>
              <a:gd name="connsiteY288" fmla="*/ 1561421 h 1665299"/>
              <a:gd name="connsiteX289" fmla="*/ 1421376 w 1565723"/>
              <a:gd name="connsiteY289" fmla="*/ 1581280 h 1665299"/>
              <a:gd name="connsiteX290" fmla="*/ 1375715 w 1565723"/>
              <a:gd name="connsiteY290" fmla="*/ 1592737 h 1665299"/>
              <a:gd name="connsiteX291" fmla="*/ 1327845 w 1565723"/>
              <a:gd name="connsiteY291" fmla="*/ 1603431 h 1665299"/>
              <a:gd name="connsiteX292" fmla="*/ 1272610 w 1565723"/>
              <a:gd name="connsiteY292" fmla="*/ 1615652 h 1665299"/>
              <a:gd name="connsiteX293" fmla="*/ 1214430 w 1565723"/>
              <a:gd name="connsiteY293" fmla="*/ 1626345 h 1665299"/>
              <a:gd name="connsiteX294" fmla="*/ 1153303 w 1565723"/>
              <a:gd name="connsiteY294" fmla="*/ 1635511 h 1665299"/>
              <a:gd name="connsiteX295" fmla="*/ 1087758 w 1565723"/>
              <a:gd name="connsiteY295" fmla="*/ 1644676 h 1665299"/>
              <a:gd name="connsiteX296" fmla="*/ 1019267 w 1565723"/>
              <a:gd name="connsiteY296" fmla="*/ 1653078 h 1665299"/>
              <a:gd name="connsiteX297" fmla="*/ 947093 w 1565723"/>
              <a:gd name="connsiteY297" fmla="*/ 1658425 h 1665299"/>
              <a:gd name="connsiteX298" fmla="*/ 873447 w 1565723"/>
              <a:gd name="connsiteY298" fmla="*/ 1662244 h 1665299"/>
              <a:gd name="connsiteX299" fmla="*/ 797591 w 1565723"/>
              <a:gd name="connsiteY299" fmla="*/ 1665299 h 1665299"/>
              <a:gd name="connsiteX300" fmla="*/ 726154 w 1565723"/>
              <a:gd name="connsiteY300" fmla="*/ 1663772 h 1665299"/>
              <a:gd name="connsiteX301" fmla="*/ 655453 w 1565723"/>
              <a:gd name="connsiteY301" fmla="*/ 1659952 h 1665299"/>
              <a:gd name="connsiteX302" fmla="*/ 586962 w 1565723"/>
              <a:gd name="connsiteY302" fmla="*/ 1654606 h 1665299"/>
              <a:gd name="connsiteX303" fmla="*/ 517735 w 1565723"/>
              <a:gd name="connsiteY303" fmla="*/ 1647732 h 1665299"/>
              <a:gd name="connsiteX304" fmla="*/ 451453 w 1565723"/>
              <a:gd name="connsiteY304" fmla="*/ 1638566 h 1665299"/>
              <a:gd name="connsiteX305" fmla="*/ 387380 w 1565723"/>
              <a:gd name="connsiteY305" fmla="*/ 1628636 h 1665299"/>
              <a:gd name="connsiteX306" fmla="*/ 326254 w 1565723"/>
              <a:gd name="connsiteY306" fmla="*/ 1617943 h 1665299"/>
              <a:gd name="connsiteX307" fmla="*/ 268810 w 1565723"/>
              <a:gd name="connsiteY307" fmla="*/ 1607250 h 1665299"/>
              <a:gd name="connsiteX308" fmla="*/ 215784 w 1565723"/>
              <a:gd name="connsiteY308" fmla="*/ 1595029 h 1665299"/>
              <a:gd name="connsiteX309" fmla="*/ 166441 w 1565723"/>
              <a:gd name="connsiteY309" fmla="*/ 1584335 h 1665299"/>
              <a:gd name="connsiteX310" fmla="*/ 83957 w 1565723"/>
              <a:gd name="connsiteY310" fmla="*/ 1563712 h 1665299"/>
              <a:gd name="connsiteX311" fmla="*/ 27249 w 1565723"/>
              <a:gd name="connsiteY311" fmla="*/ 1547672 h 1665299"/>
              <a:gd name="connsiteX312" fmla="*/ 0 w 1565723"/>
              <a:gd name="connsiteY312" fmla="*/ 1540034 h 1665299"/>
              <a:gd name="connsiteX313" fmla="*/ 5892 w 1565723"/>
              <a:gd name="connsiteY313" fmla="*/ 1511773 h 1665299"/>
              <a:gd name="connsiteX314" fmla="*/ 13993 w 1565723"/>
              <a:gd name="connsiteY314" fmla="*/ 1485804 h 1665299"/>
              <a:gd name="connsiteX315" fmla="*/ 22094 w 1565723"/>
              <a:gd name="connsiteY315" fmla="*/ 1461362 h 1665299"/>
              <a:gd name="connsiteX316" fmla="*/ 29459 w 1565723"/>
              <a:gd name="connsiteY316" fmla="*/ 1436920 h 1665299"/>
              <a:gd name="connsiteX317" fmla="*/ 39769 w 1565723"/>
              <a:gd name="connsiteY317" fmla="*/ 1415533 h 1665299"/>
              <a:gd name="connsiteX318" fmla="*/ 49343 w 1565723"/>
              <a:gd name="connsiteY318" fmla="*/ 1394910 h 1665299"/>
              <a:gd name="connsiteX319" fmla="*/ 59654 w 1565723"/>
              <a:gd name="connsiteY319" fmla="*/ 1376579 h 1665299"/>
              <a:gd name="connsiteX320" fmla="*/ 71437 w 1565723"/>
              <a:gd name="connsiteY320" fmla="*/ 1357484 h 1665299"/>
              <a:gd name="connsiteX321" fmla="*/ 83221 w 1565723"/>
              <a:gd name="connsiteY321" fmla="*/ 1341444 h 1665299"/>
              <a:gd name="connsiteX322" fmla="*/ 95741 w 1565723"/>
              <a:gd name="connsiteY322" fmla="*/ 1325404 h 1665299"/>
              <a:gd name="connsiteX323" fmla="*/ 108997 w 1565723"/>
              <a:gd name="connsiteY323" fmla="*/ 1310128 h 1665299"/>
              <a:gd name="connsiteX324" fmla="*/ 122253 w 1565723"/>
              <a:gd name="connsiteY324" fmla="*/ 1296379 h 1665299"/>
              <a:gd name="connsiteX325" fmla="*/ 136246 w 1565723"/>
              <a:gd name="connsiteY325" fmla="*/ 1283394 h 1665299"/>
              <a:gd name="connsiteX326" fmla="*/ 150975 w 1565723"/>
              <a:gd name="connsiteY326" fmla="*/ 1271173 h 1665299"/>
              <a:gd name="connsiteX327" fmla="*/ 164968 w 1565723"/>
              <a:gd name="connsiteY327" fmla="*/ 1258952 h 1665299"/>
              <a:gd name="connsiteX328" fmla="*/ 180434 w 1565723"/>
              <a:gd name="connsiteY328" fmla="*/ 1249787 h 1665299"/>
              <a:gd name="connsiteX329" fmla="*/ 212838 w 1565723"/>
              <a:gd name="connsiteY329" fmla="*/ 1229164 h 1665299"/>
              <a:gd name="connsiteX330" fmla="*/ 246716 w 1565723"/>
              <a:gd name="connsiteY330" fmla="*/ 1211596 h 1665299"/>
              <a:gd name="connsiteX331" fmla="*/ 282066 w 1565723"/>
              <a:gd name="connsiteY331" fmla="*/ 1197084 h 1665299"/>
              <a:gd name="connsiteX332" fmla="*/ 318889 w 1565723"/>
              <a:gd name="connsiteY332" fmla="*/ 1181808 h 1665299"/>
              <a:gd name="connsiteX333" fmla="*/ 394009 w 1565723"/>
              <a:gd name="connsiteY333" fmla="*/ 1155074 h 1665299"/>
              <a:gd name="connsiteX334" fmla="*/ 473547 w 1565723"/>
              <a:gd name="connsiteY334" fmla="*/ 1126813 h 1665299"/>
              <a:gd name="connsiteX335" fmla="*/ 492695 w 1565723"/>
              <a:gd name="connsiteY335" fmla="*/ 1118411 h 1665299"/>
              <a:gd name="connsiteX336" fmla="*/ 508897 w 1565723"/>
              <a:gd name="connsiteY336" fmla="*/ 1111537 h 1665299"/>
              <a:gd name="connsiteX337" fmla="*/ 524363 w 1565723"/>
              <a:gd name="connsiteY337" fmla="*/ 1103899 h 1665299"/>
              <a:gd name="connsiteX338" fmla="*/ 537619 w 1565723"/>
              <a:gd name="connsiteY338" fmla="*/ 1095497 h 1665299"/>
              <a:gd name="connsiteX339" fmla="*/ 547930 w 1565723"/>
              <a:gd name="connsiteY339" fmla="*/ 1086331 h 1665299"/>
              <a:gd name="connsiteX340" fmla="*/ 558240 w 1565723"/>
              <a:gd name="connsiteY340" fmla="*/ 1076402 h 1665299"/>
              <a:gd name="connsiteX341" fmla="*/ 565605 w 1565723"/>
              <a:gd name="connsiteY341" fmla="*/ 1067236 h 1665299"/>
              <a:gd name="connsiteX342" fmla="*/ 572233 w 1565723"/>
              <a:gd name="connsiteY342" fmla="*/ 1056543 h 1665299"/>
              <a:gd name="connsiteX343" fmla="*/ 578861 w 1565723"/>
              <a:gd name="connsiteY343" fmla="*/ 1044322 h 1665299"/>
              <a:gd name="connsiteX344" fmla="*/ 582543 w 1565723"/>
              <a:gd name="connsiteY344" fmla="*/ 1032101 h 1665299"/>
              <a:gd name="connsiteX345" fmla="*/ 585489 w 1565723"/>
              <a:gd name="connsiteY345" fmla="*/ 1018352 h 1665299"/>
              <a:gd name="connsiteX346" fmla="*/ 586962 w 1565723"/>
              <a:gd name="connsiteY346" fmla="*/ 1003840 h 1665299"/>
              <a:gd name="connsiteX347" fmla="*/ 588435 w 1565723"/>
              <a:gd name="connsiteY347" fmla="*/ 987800 h 1665299"/>
              <a:gd name="connsiteX348" fmla="*/ 588435 w 1565723"/>
              <a:gd name="connsiteY348" fmla="*/ 970232 h 1665299"/>
              <a:gd name="connsiteX349" fmla="*/ 585548 w 1565723"/>
              <a:gd name="connsiteY349" fmla="*/ 944281 h 1665299"/>
              <a:gd name="connsiteX350" fmla="*/ 569488 w 1565723"/>
              <a:gd name="connsiteY350" fmla="*/ 928854 h 1665299"/>
              <a:gd name="connsiteX351" fmla="*/ 551094 w 1565723"/>
              <a:gd name="connsiteY351" fmla="*/ 909712 h 1665299"/>
              <a:gd name="connsiteX352" fmla="*/ 535642 w 1565723"/>
              <a:gd name="connsiteY352" fmla="*/ 888273 h 1665299"/>
              <a:gd name="connsiteX353" fmla="*/ 520191 w 1565723"/>
              <a:gd name="connsiteY353" fmla="*/ 865304 h 1665299"/>
              <a:gd name="connsiteX354" fmla="*/ 505476 w 1565723"/>
              <a:gd name="connsiteY354" fmla="*/ 842334 h 1665299"/>
              <a:gd name="connsiteX355" fmla="*/ 493703 w 1565723"/>
              <a:gd name="connsiteY355" fmla="*/ 817832 h 1665299"/>
              <a:gd name="connsiteX356" fmla="*/ 481931 w 1565723"/>
              <a:gd name="connsiteY356" fmla="*/ 791800 h 1665299"/>
              <a:gd name="connsiteX357" fmla="*/ 473102 w 1565723"/>
              <a:gd name="connsiteY357" fmla="*/ 765002 h 1665299"/>
              <a:gd name="connsiteX358" fmla="*/ 464272 w 1565723"/>
              <a:gd name="connsiteY358" fmla="*/ 737438 h 1665299"/>
              <a:gd name="connsiteX359" fmla="*/ 459858 w 1565723"/>
              <a:gd name="connsiteY359" fmla="*/ 737438 h 1665299"/>
              <a:gd name="connsiteX360" fmla="*/ 451029 w 1565723"/>
              <a:gd name="connsiteY360" fmla="*/ 736672 h 1665299"/>
              <a:gd name="connsiteX361" fmla="*/ 442199 w 1565723"/>
              <a:gd name="connsiteY361" fmla="*/ 733609 h 1665299"/>
              <a:gd name="connsiteX362" fmla="*/ 435577 w 1565723"/>
              <a:gd name="connsiteY362" fmla="*/ 731312 h 1665299"/>
              <a:gd name="connsiteX363" fmla="*/ 430427 w 1565723"/>
              <a:gd name="connsiteY363" fmla="*/ 725953 h 1665299"/>
              <a:gd name="connsiteX364" fmla="*/ 425276 w 1565723"/>
              <a:gd name="connsiteY364" fmla="*/ 720593 h 1665299"/>
              <a:gd name="connsiteX365" fmla="*/ 419390 w 1565723"/>
              <a:gd name="connsiteY365" fmla="*/ 714468 h 1665299"/>
              <a:gd name="connsiteX366" fmla="*/ 410561 w 1565723"/>
              <a:gd name="connsiteY366" fmla="*/ 699920 h 1665299"/>
              <a:gd name="connsiteX367" fmla="*/ 401732 w 1565723"/>
              <a:gd name="connsiteY367" fmla="*/ 682310 h 1665299"/>
              <a:gd name="connsiteX368" fmla="*/ 393638 w 1565723"/>
              <a:gd name="connsiteY368" fmla="*/ 663168 h 1665299"/>
              <a:gd name="connsiteX369" fmla="*/ 386281 w 1565723"/>
              <a:gd name="connsiteY369" fmla="*/ 643261 h 1665299"/>
              <a:gd name="connsiteX370" fmla="*/ 379659 w 1565723"/>
              <a:gd name="connsiteY370" fmla="*/ 622588 h 1665299"/>
              <a:gd name="connsiteX371" fmla="*/ 374508 w 1565723"/>
              <a:gd name="connsiteY371" fmla="*/ 602681 h 1665299"/>
              <a:gd name="connsiteX372" fmla="*/ 370094 w 1565723"/>
              <a:gd name="connsiteY372" fmla="*/ 575117 h 1665299"/>
              <a:gd name="connsiteX373" fmla="*/ 367886 w 1565723"/>
              <a:gd name="connsiteY373" fmla="*/ 562867 h 1665299"/>
              <a:gd name="connsiteX374" fmla="*/ 367886 w 1565723"/>
              <a:gd name="connsiteY374" fmla="*/ 552147 h 1665299"/>
              <a:gd name="connsiteX375" fmla="*/ 369358 w 1565723"/>
              <a:gd name="connsiteY375" fmla="*/ 536068 h 1665299"/>
              <a:gd name="connsiteX376" fmla="*/ 371565 w 1565723"/>
              <a:gd name="connsiteY376" fmla="*/ 529177 h 1665299"/>
              <a:gd name="connsiteX377" fmla="*/ 374508 w 1565723"/>
              <a:gd name="connsiteY377" fmla="*/ 521521 h 1665299"/>
              <a:gd name="connsiteX378" fmla="*/ 383337 w 1565723"/>
              <a:gd name="connsiteY378" fmla="*/ 509270 h 1665299"/>
              <a:gd name="connsiteX379" fmla="*/ 393638 w 1565723"/>
              <a:gd name="connsiteY379" fmla="*/ 499316 h 1665299"/>
              <a:gd name="connsiteX380" fmla="*/ 401732 w 1565723"/>
              <a:gd name="connsiteY380" fmla="*/ 495488 h 1665299"/>
              <a:gd name="connsiteX381" fmla="*/ 409351 w 1565723"/>
              <a:gd name="connsiteY381" fmla="*/ 493789 h 1665299"/>
              <a:gd name="connsiteX382" fmla="*/ 409089 w 1565723"/>
              <a:gd name="connsiteY382" fmla="*/ 493008 h 1665299"/>
              <a:gd name="connsiteX383" fmla="*/ 395845 w 1565723"/>
              <a:gd name="connsiteY383" fmla="*/ 436358 h 1665299"/>
              <a:gd name="connsiteX384" fmla="*/ 389223 w 1565723"/>
              <a:gd name="connsiteY384" fmla="*/ 406502 h 1665299"/>
              <a:gd name="connsiteX385" fmla="*/ 382601 w 1565723"/>
              <a:gd name="connsiteY385" fmla="*/ 373584 h 1665299"/>
              <a:gd name="connsiteX386" fmla="*/ 378922 w 1565723"/>
              <a:gd name="connsiteY386" fmla="*/ 348321 h 1665299"/>
              <a:gd name="connsiteX387" fmla="*/ 375979 w 1565723"/>
              <a:gd name="connsiteY387" fmla="*/ 325355 h 1665299"/>
              <a:gd name="connsiteX388" fmla="*/ 375243 w 1565723"/>
              <a:gd name="connsiteY388" fmla="*/ 303154 h 1665299"/>
              <a:gd name="connsiteX389" fmla="*/ 375243 w 1565723"/>
              <a:gd name="connsiteY389" fmla="*/ 281719 h 1665299"/>
              <a:gd name="connsiteX390" fmla="*/ 375979 w 1565723"/>
              <a:gd name="connsiteY390" fmla="*/ 262580 h 1665299"/>
              <a:gd name="connsiteX391" fmla="*/ 378922 w 1565723"/>
              <a:gd name="connsiteY391" fmla="*/ 244973 h 1665299"/>
              <a:gd name="connsiteX392" fmla="*/ 381129 w 1565723"/>
              <a:gd name="connsiteY392" fmla="*/ 228897 h 1665299"/>
              <a:gd name="connsiteX393" fmla="*/ 387016 w 1565723"/>
              <a:gd name="connsiteY393" fmla="*/ 212820 h 1665299"/>
              <a:gd name="connsiteX394" fmla="*/ 392166 w 1565723"/>
              <a:gd name="connsiteY394" fmla="*/ 199041 h 1665299"/>
              <a:gd name="connsiteX395" fmla="*/ 397316 w 1565723"/>
              <a:gd name="connsiteY395" fmla="*/ 186026 h 1665299"/>
              <a:gd name="connsiteX396" fmla="*/ 403938 w 1565723"/>
              <a:gd name="connsiteY396" fmla="*/ 174543 h 1665299"/>
              <a:gd name="connsiteX397" fmla="*/ 409825 w 1565723"/>
              <a:gd name="connsiteY397" fmla="*/ 163826 h 1665299"/>
              <a:gd name="connsiteX398" fmla="*/ 417918 w 1565723"/>
              <a:gd name="connsiteY398" fmla="*/ 153108 h 1665299"/>
              <a:gd name="connsiteX399" fmla="*/ 426012 w 1565723"/>
              <a:gd name="connsiteY399" fmla="*/ 145453 h 1665299"/>
              <a:gd name="connsiteX400" fmla="*/ 434841 w 1565723"/>
              <a:gd name="connsiteY400" fmla="*/ 137032 h 1665299"/>
              <a:gd name="connsiteX401" fmla="*/ 442934 w 1565723"/>
              <a:gd name="connsiteY401" fmla="*/ 130142 h 1665299"/>
              <a:gd name="connsiteX402" fmla="*/ 460593 w 1565723"/>
              <a:gd name="connsiteY402" fmla="*/ 117893 h 1665299"/>
              <a:gd name="connsiteX403" fmla="*/ 477516 w 1565723"/>
              <a:gd name="connsiteY403" fmla="*/ 108707 h 1665299"/>
              <a:gd name="connsiteX404" fmla="*/ 494438 w 1565723"/>
              <a:gd name="connsiteY404" fmla="*/ 101817 h 1665299"/>
              <a:gd name="connsiteX405" fmla="*/ 509890 w 1565723"/>
              <a:gd name="connsiteY405" fmla="*/ 96458 h 1665299"/>
              <a:gd name="connsiteX406" fmla="*/ 534906 w 1565723"/>
              <a:gd name="connsiteY406" fmla="*/ 91099 h 1665299"/>
              <a:gd name="connsiteX407" fmla="*/ 542999 w 1565723"/>
              <a:gd name="connsiteY407" fmla="*/ 88037 h 1665299"/>
              <a:gd name="connsiteX408" fmla="*/ 546678 w 1565723"/>
              <a:gd name="connsiteY408" fmla="*/ 87272 h 1665299"/>
              <a:gd name="connsiteX409" fmla="*/ 567280 w 1565723"/>
              <a:gd name="connsiteY409" fmla="*/ 70430 h 1665299"/>
              <a:gd name="connsiteX410" fmla="*/ 588617 w 1565723"/>
              <a:gd name="connsiteY410" fmla="*/ 55884 h 1665299"/>
              <a:gd name="connsiteX411" fmla="*/ 610690 w 1565723"/>
              <a:gd name="connsiteY411" fmla="*/ 42105 h 1665299"/>
              <a:gd name="connsiteX412" fmla="*/ 633499 w 1565723"/>
              <a:gd name="connsiteY412" fmla="*/ 31387 h 1665299"/>
              <a:gd name="connsiteX413" fmla="*/ 658515 w 1565723"/>
              <a:gd name="connsiteY413" fmla="*/ 22201 h 1665299"/>
              <a:gd name="connsiteX414" fmla="*/ 683532 w 1565723"/>
              <a:gd name="connsiteY414" fmla="*/ 13780 h 1665299"/>
              <a:gd name="connsiteX415" fmla="*/ 709284 w 1565723"/>
              <a:gd name="connsiteY415" fmla="*/ 6890 h 1665299"/>
              <a:gd name="connsiteX416" fmla="*/ 734300 w 1565723"/>
              <a:gd name="connsiteY416" fmla="*/ 3062 h 166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Lst>
            <a:rect l="l" t="t" r="r" b="b"/>
            <a:pathLst>
              <a:path w="1565723" h="1665299">
                <a:moveTo>
                  <a:pt x="955194" y="964633"/>
                </a:moveTo>
                <a:lnTo>
                  <a:pt x="951354" y="967903"/>
                </a:lnTo>
                <a:lnTo>
                  <a:pt x="935167" y="980153"/>
                </a:lnTo>
                <a:lnTo>
                  <a:pt x="918244" y="990873"/>
                </a:lnTo>
                <a:lnTo>
                  <a:pt x="899850" y="1000061"/>
                </a:lnTo>
                <a:lnTo>
                  <a:pt x="874833" y="1011546"/>
                </a:lnTo>
                <a:lnTo>
                  <a:pt x="862325" y="1016905"/>
                </a:lnTo>
                <a:lnTo>
                  <a:pt x="849081" y="1019202"/>
                </a:lnTo>
                <a:lnTo>
                  <a:pt x="834366" y="1022265"/>
                </a:lnTo>
                <a:lnTo>
                  <a:pt x="820386" y="1024562"/>
                </a:lnTo>
                <a:lnTo>
                  <a:pt x="806407" y="1026093"/>
                </a:lnTo>
                <a:lnTo>
                  <a:pt x="790220" y="1026093"/>
                </a:lnTo>
                <a:lnTo>
                  <a:pt x="773297" y="1026093"/>
                </a:lnTo>
                <a:lnTo>
                  <a:pt x="755638" y="1023031"/>
                </a:lnTo>
                <a:lnTo>
                  <a:pt x="727679" y="1019202"/>
                </a:lnTo>
                <a:lnTo>
                  <a:pt x="701927" y="1012311"/>
                </a:lnTo>
                <a:lnTo>
                  <a:pt x="677646" y="1003123"/>
                </a:lnTo>
                <a:lnTo>
                  <a:pt x="652630" y="992404"/>
                </a:lnTo>
                <a:lnTo>
                  <a:pt x="630557" y="978622"/>
                </a:lnTo>
                <a:lnTo>
                  <a:pt x="610283" y="965260"/>
                </a:lnTo>
                <a:lnTo>
                  <a:pt x="610529" y="968705"/>
                </a:lnTo>
                <a:lnTo>
                  <a:pt x="610529" y="987800"/>
                </a:lnTo>
                <a:lnTo>
                  <a:pt x="609056" y="1003840"/>
                </a:lnTo>
                <a:lnTo>
                  <a:pt x="607583" y="1019880"/>
                </a:lnTo>
                <a:lnTo>
                  <a:pt x="605374" y="1035156"/>
                </a:lnTo>
                <a:lnTo>
                  <a:pt x="600955" y="1048141"/>
                </a:lnTo>
                <a:lnTo>
                  <a:pt x="597273" y="1060362"/>
                </a:lnTo>
                <a:lnTo>
                  <a:pt x="592117" y="1071055"/>
                </a:lnTo>
                <a:lnTo>
                  <a:pt x="585489" y="1081749"/>
                </a:lnTo>
                <a:lnTo>
                  <a:pt x="577388" y="1091678"/>
                </a:lnTo>
                <a:lnTo>
                  <a:pt x="570024" y="1099316"/>
                </a:lnTo>
                <a:lnTo>
                  <a:pt x="560450" y="1107718"/>
                </a:lnTo>
                <a:lnTo>
                  <a:pt x="550139" y="1116120"/>
                </a:lnTo>
                <a:lnTo>
                  <a:pt x="539829" y="1122230"/>
                </a:lnTo>
                <a:lnTo>
                  <a:pt x="515525" y="1134451"/>
                </a:lnTo>
                <a:lnTo>
                  <a:pt x="801273" y="1361303"/>
                </a:lnTo>
                <a:lnTo>
                  <a:pt x="1041361" y="1129105"/>
                </a:lnTo>
                <a:lnTo>
                  <a:pt x="1029577" y="1121467"/>
                </a:lnTo>
                <a:lnTo>
                  <a:pt x="1017794" y="1113065"/>
                </a:lnTo>
                <a:lnTo>
                  <a:pt x="1008220" y="1103899"/>
                </a:lnTo>
                <a:lnTo>
                  <a:pt x="999382" y="1093969"/>
                </a:lnTo>
                <a:lnTo>
                  <a:pt x="992018" y="1084804"/>
                </a:lnTo>
                <a:lnTo>
                  <a:pt x="983916" y="1074110"/>
                </a:lnTo>
                <a:lnTo>
                  <a:pt x="977288" y="1063417"/>
                </a:lnTo>
                <a:lnTo>
                  <a:pt x="972133" y="1052724"/>
                </a:lnTo>
                <a:lnTo>
                  <a:pt x="966978" y="1040503"/>
                </a:lnTo>
                <a:lnTo>
                  <a:pt x="963295" y="1029046"/>
                </a:lnTo>
                <a:lnTo>
                  <a:pt x="958140" y="1005368"/>
                </a:lnTo>
                <a:lnTo>
                  <a:pt x="955194" y="980926"/>
                </a:lnTo>
                <a:close/>
                <a:moveTo>
                  <a:pt x="536377" y="260284"/>
                </a:moveTo>
                <a:lnTo>
                  <a:pt x="528284" y="277891"/>
                </a:lnTo>
                <a:lnTo>
                  <a:pt x="515776" y="304685"/>
                </a:lnTo>
                <a:lnTo>
                  <a:pt x="498853" y="341431"/>
                </a:lnTo>
                <a:lnTo>
                  <a:pt x="490759" y="361335"/>
                </a:lnTo>
                <a:lnTo>
                  <a:pt x="484138" y="384302"/>
                </a:lnTo>
                <a:lnTo>
                  <a:pt x="477516" y="408799"/>
                </a:lnTo>
                <a:lnTo>
                  <a:pt x="473837" y="434827"/>
                </a:lnTo>
                <a:lnTo>
                  <a:pt x="470894" y="461621"/>
                </a:lnTo>
                <a:lnTo>
                  <a:pt x="470894" y="489946"/>
                </a:lnTo>
                <a:lnTo>
                  <a:pt x="473837" y="518271"/>
                </a:lnTo>
                <a:lnTo>
                  <a:pt x="476780" y="533582"/>
                </a:lnTo>
                <a:lnTo>
                  <a:pt x="478987" y="548127"/>
                </a:lnTo>
                <a:lnTo>
                  <a:pt x="484138" y="563438"/>
                </a:lnTo>
                <a:lnTo>
                  <a:pt x="489288" y="579515"/>
                </a:lnTo>
                <a:lnTo>
                  <a:pt x="495910" y="594060"/>
                </a:lnTo>
                <a:lnTo>
                  <a:pt x="502532" y="610902"/>
                </a:lnTo>
                <a:lnTo>
                  <a:pt x="480459" y="617026"/>
                </a:lnTo>
                <a:lnTo>
                  <a:pt x="463536" y="622385"/>
                </a:lnTo>
                <a:lnTo>
                  <a:pt x="446613" y="588701"/>
                </a:lnTo>
                <a:lnTo>
                  <a:pt x="431162" y="556548"/>
                </a:lnTo>
                <a:lnTo>
                  <a:pt x="419390" y="523630"/>
                </a:lnTo>
                <a:lnTo>
                  <a:pt x="418836" y="521985"/>
                </a:lnTo>
                <a:lnTo>
                  <a:pt x="415711" y="521521"/>
                </a:lnTo>
                <a:lnTo>
                  <a:pt x="413504" y="522286"/>
                </a:lnTo>
                <a:lnTo>
                  <a:pt x="409089" y="523818"/>
                </a:lnTo>
                <a:lnTo>
                  <a:pt x="403939" y="529177"/>
                </a:lnTo>
                <a:lnTo>
                  <a:pt x="398789" y="537600"/>
                </a:lnTo>
                <a:lnTo>
                  <a:pt x="397317" y="541428"/>
                </a:lnTo>
                <a:lnTo>
                  <a:pt x="396581" y="552147"/>
                </a:lnTo>
                <a:lnTo>
                  <a:pt x="396581" y="564398"/>
                </a:lnTo>
                <a:lnTo>
                  <a:pt x="398789" y="579711"/>
                </a:lnTo>
                <a:lnTo>
                  <a:pt x="401732" y="594259"/>
                </a:lnTo>
                <a:lnTo>
                  <a:pt x="406882" y="611869"/>
                </a:lnTo>
                <a:lnTo>
                  <a:pt x="417183" y="644792"/>
                </a:lnTo>
                <a:lnTo>
                  <a:pt x="423805" y="660871"/>
                </a:lnTo>
                <a:lnTo>
                  <a:pt x="430427" y="675419"/>
                </a:lnTo>
                <a:lnTo>
                  <a:pt x="439256" y="691498"/>
                </a:lnTo>
                <a:lnTo>
                  <a:pt x="447350" y="702983"/>
                </a:lnTo>
                <a:lnTo>
                  <a:pt x="451029" y="705280"/>
                </a:lnTo>
                <a:lnTo>
                  <a:pt x="452500" y="706811"/>
                </a:lnTo>
                <a:lnTo>
                  <a:pt x="459858" y="708343"/>
                </a:lnTo>
                <a:lnTo>
                  <a:pt x="462801" y="708343"/>
                </a:lnTo>
                <a:lnTo>
                  <a:pt x="466480" y="706811"/>
                </a:lnTo>
                <a:lnTo>
                  <a:pt x="481931" y="694561"/>
                </a:lnTo>
                <a:lnTo>
                  <a:pt x="487081" y="714468"/>
                </a:lnTo>
                <a:lnTo>
                  <a:pt x="491496" y="729781"/>
                </a:lnTo>
                <a:lnTo>
                  <a:pt x="498854" y="755048"/>
                </a:lnTo>
                <a:lnTo>
                  <a:pt x="509155" y="779549"/>
                </a:lnTo>
                <a:lnTo>
                  <a:pt x="520191" y="804050"/>
                </a:lnTo>
                <a:lnTo>
                  <a:pt x="530492" y="827020"/>
                </a:lnTo>
                <a:lnTo>
                  <a:pt x="543000" y="848459"/>
                </a:lnTo>
                <a:lnTo>
                  <a:pt x="557715" y="870663"/>
                </a:lnTo>
                <a:lnTo>
                  <a:pt x="573167" y="889039"/>
                </a:lnTo>
                <a:lnTo>
                  <a:pt x="588618" y="908181"/>
                </a:lnTo>
                <a:lnTo>
                  <a:pt x="607012" y="924260"/>
                </a:lnTo>
                <a:lnTo>
                  <a:pt x="625407" y="941105"/>
                </a:lnTo>
                <a:lnTo>
                  <a:pt x="644537" y="954121"/>
                </a:lnTo>
                <a:lnTo>
                  <a:pt x="665874" y="964840"/>
                </a:lnTo>
                <a:lnTo>
                  <a:pt x="687947" y="976325"/>
                </a:lnTo>
                <a:lnTo>
                  <a:pt x="710020" y="983982"/>
                </a:lnTo>
                <a:lnTo>
                  <a:pt x="734301" y="990873"/>
                </a:lnTo>
                <a:lnTo>
                  <a:pt x="759317" y="994701"/>
                </a:lnTo>
                <a:lnTo>
                  <a:pt x="774768" y="996232"/>
                </a:lnTo>
                <a:lnTo>
                  <a:pt x="790220" y="996232"/>
                </a:lnTo>
                <a:lnTo>
                  <a:pt x="817443" y="994701"/>
                </a:lnTo>
                <a:lnTo>
                  <a:pt x="842459" y="990873"/>
                </a:lnTo>
                <a:lnTo>
                  <a:pt x="866004" y="983982"/>
                </a:lnTo>
                <a:lnTo>
                  <a:pt x="888077" y="974794"/>
                </a:lnTo>
                <a:lnTo>
                  <a:pt x="908679" y="962543"/>
                </a:lnTo>
                <a:lnTo>
                  <a:pt x="929280" y="948761"/>
                </a:lnTo>
                <a:lnTo>
                  <a:pt x="947675" y="932682"/>
                </a:lnTo>
                <a:lnTo>
                  <a:pt x="964598" y="913540"/>
                </a:lnTo>
                <a:lnTo>
                  <a:pt x="981520" y="895164"/>
                </a:lnTo>
                <a:lnTo>
                  <a:pt x="996972" y="872960"/>
                </a:lnTo>
                <a:lnTo>
                  <a:pt x="1011687" y="849990"/>
                </a:lnTo>
                <a:lnTo>
                  <a:pt x="1024195" y="825489"/>
                </a:lnTo>
                <a:lnTo>
                  <a:pt x="1035967" y="800222"/>
                </a:lnTo>
                <a:lnTo>
                  <a:pt x="1047740" y="772658"/>
                </a:lnTo>
                <a:lnTo>
                  <a:pt x="1057305" y="745860"/>
                </a:lnTo>
                <a:lnTo>
                  <a:pt x="1066134" y="717531"/>
                </a:lnTo>
                <a:lnTo>
                  <a:pt x="1069813" y="705280"/>
                </a:lnTo>
                <a:lnTo>
                  <a:pt x="1083057" y="708343"/>
                </a:lnTo>
                <a:lnTo>
                  <a:pt x="1086736" y="708343"/>
                </a:lnTo>
                <a:lnTo>
                  <a:pt x="1089679" y="708343"/>
                </a:lnTo>
                <a:lnTo>
                  <a:pt x="1093358" y="706811"/>
                </a:lnTo>
                <a:lnTo>
                  <a:pt x="1097037" y="703749"/>
                </a:lnTo>
                <a:lnTo>
                  <a:pt x="1102923" y="696858"/>
                </a:lnTo>
                <a:lnTo>
                  <a:pt x="1110280" y="685373"/>
                </a:lnTo>
                <a:lnTo>
                  <a:pt x="1116902" y="670059"/>
                </a:lnTo>
                <a:lnTo>
                  <a:pt x="1124996" y="653980"/>
                </a:lnTo>
                <a:lnTo>
                  <a:pt x="1130882" y="634839"/>
                </a:lnTo>
                <a:lnTo>
                  <a:pt x="1136033" y="615697"/>
                </a:lnTo>
                <a:lnTo>
                  <a:pt x="1141919" y="597321"/>
                </a:lnTo>
                <a:lnTo>
                  <a:pt x="1145598" y="572820"/>
                </a:lnTo>
                <a:lnTo>
                  <a:pt x="1147069" y="552147"/>
                </a:lnTo>
                <a:lnTo>
                  <a:pt x="1145598" y="541428"/>
                </a:lnTo>
                <a:lnTo>
                  <a:pt x="1144126" y="537600"/>
                </a:lnTo>
                <a:lnTo>
                  <a:pt x="1140028" y="531913"/>
                </a:lnTo>
                <a:lnTo>
                  <a:pt x="1136032" y="548127"/>
                </a:lnTo>
                <a:lnTo>
                  <a:pt x="1127938" y="575687"/>
                </a:lnTo>
                <a:lnTo>
                  <a:pt x="1117637" y="599419"/>
                </a:lnTo>
                <a:lnTo>
                  <a:pt x="1112487" y="609371"/>
                </a:lnTo>
                <a:lnTo>
                  <a:pt x="1107336" y="617026"/>
                </a:lnTo>
                <a:lnTo>
                  <a:pt x="1090414" y="620088"/>
                </a:lnTo>
                <a:lnTo>
                  <a:pt x="1070548" y="622385"/>
                </a:lnTo>
                <a:lnTo>
                  <a:pt x="1075698" y="609371"/>
                </a:lnTo>
                <a:lnTo>
                  <a:pt x="1080849" y="597122"/>
                </a:lnTo>
                <a:lnTo>
                  <a:pt x="1087471" y="571094"/>
                </a:lnTo>
                <a:lnTo>
                  <a:pt x="1091885" y="546596"/>
                </a:lnTo>
                <a:lnTo>
                  <a:pt x="1092621" y="521333"/>
                </a:lnTo>
                <a:lnTo>
                  <a:pt x="1092621" y="498367"/>
                </a:lnTo>
                <a:lnTo>
                  <a:pt x="1092621" y="475401"/>
                </a:lnTo>
                <a:lnTo>
                  <a:pt x="1090414" y="433296"/>
                </a:lnTo>
                <a:lnTo>
                  <a:pt x="1080849" y="444014"/>
                </a:lnTo>
                <a:lnTo>
                  <a:pt x="1072019" y="452435"/>
                </a:lnTo>
                <a:lnTo>
                  <a:pt x="1061719" y="460090"/>
                </a:lnTo>
                <a:lnTo>
                  <a:pt x="1049946" y="466980"/>
                </a:lnTo>
                <a:lnTo>
                  <a:pt x="1038174" y="472339"/>
                </a:lnTo>
                <a:lnTo>
                  <a:pt x="1026401" y="477698"/>
                </a:lnTo>
                <a:lnTo>
                  <a:pt x="1002121" y="486119"/>
                </a:lnTo>
                <a:lnTo>
                  <a:pt x="988877" y="489946"/>
                </a:lnTo>
                <a:lnTo>
                  <a:pt x="974897" y="493008"/>
                </a:lnTo>
                <a:lnTo>
                  <a:pt x="958710" y="494539"/>
                </a:lnTo>
                <a:lnTo>
                  <a:pt x="944731" y="495305"/>
                </a:lnTo>
                <a:lnTo>
                  <a:pt x="927808" y="494539"/>
                </a:lnTo>
                <a:lnTo>
                  <a:pt x="912357" y="494539"/>
                </a:lnTo>
                <a:lnTo>
                  <a:pt x="878511" y="488415"/>
                </a:lnTo>
                <a:lnTo>
                  <a:pt x="843194" y="480760"/>
                </a:lnTo>
                <a:lnTo>
                  <a:pt x="809349" y="470042"/>
                </a:lnTo>
                <a:lnTo>
                  <a:pt x="774032" y="457794"/>
                </a:lnTo>
                <a:lnTo>
                  <a:pt x="739450" y="441717"/>
                </a:lnTo>
                <a:lnTo>
                  <a:pt x="705605" y="424110"/>
                </a:lnTo>
                <a:lnTo>
                  <a:pt x="672495" y="403440"/>
                </a:lnTo>
                <a:lnTo>
                  <a:pt x="643064" y="383536"/>
                </a:lnTo>
                <a:lnTo>
                  <a:pt x="615841" y="360570"/>
                </a:lnTo>
                <a:lnTo>
                  <a:pt x="589353" y="336072"/>
                </a:lnTo>
                <a:lnTo>
                  <a:pt x="577581" y="323824"/>
                </a:lnTo>
                <a:lnTo>
                  <a:pt x="567280" y="311575"/>
                </a:lnTo>
                <a:lnTo>
                  <a:pt x="558450" y="299326"/>
                </a:lnTo>
                <a:lnTo>
                  <a:pt x="548885" y="285547"/>
                </a:lnTo>
                <a:lnTo>
                  <a:pt x="542999" y="273298"/>
                </a:lnTo>
                <a:close/>
                <a:moveTo>
                  <a:pt x="761524" y="0"/>
                </a:moveTo>
                <a:lnTo>
                  <a:pt x="787276" y="0"/>
                </a:lnTo>
                <a:lnTo>
                  <a:pt x="813028" y="0"/>
                </a:lnTo>
                <a:lnTo>
                  <a:pt x="839515" y="3062"/>
                </a:lnTo>
                <a:lnTo>
                  <a:pt x="865267" y="8421"/>
                </a:lnTo>
                <a:lnTo>
                  <a:pt x="891019" y="13780"/>
                </a:lnTo>
                <a:lnTo>
                  <a:pt x="917507" y="22201"/>
                </a:lnTo>
                <a:lnTo>
                  <a:pt x="941788" y="32918"/>
                </a:lnTo>
                <a:lnTo>
                  <a:pt x="965332" y="43636"/>
                </a:lnTo>
                <a:lnTo>
                  <a:pt x="988877" y="57415"/>
                </a:lnTo>
                <a:lnTo>
                  <a:pt x="1010950" y="71961"/>
                </a:lnTo>
                <a:lnTo>
                  <a:pt x="1031552" y="89568"/>
                </a:lnTo>
                <a:lnTo>
                  <a:pt x="1052889" y="108707"/>
                </a:lnTo>
                <a:lnTo>
                  <a:pt x="1070548" y="128611"/>
                </a:lnTo>
                <a:lnTo>
                  <a:pt x="1087471" y="150811"/>
                </a:lnTo>
                <a:lnTo>
                  <a:pt x="1104393" y="174543"/>
                </a:lnTo>
                <a:lnTo>
                  <a:pt x="1117637" y="200572"/>
                </a:lnTo>
                <a:lnTo>
                  <a:pt x="1130881" y="228897"/>
                </a:lnTo>
                <a:lnTo>
                  <a:pt x="1141182" y="258753"/>
                </a:lnTo>
                <a:lnTo>
                  <a:pt x="1148540" y="290140"/>
                </a:lnTo>
                <a:lnTo>
                  <a:pt x="1155162" y="322293"/>
                </a:lnTo>
                <a:lnTo>
                  <a:pt x="1158105" y="357508"/>
                </a:lnTo>
                <a:lnTo>
                  <a:pt x="1159576" y="394254"/>
                </a:lnTo>
                <a:lnTo>
                  <a:pt x="1158105" y="433296"/>
                </a:lnTo>
                <a:lnTo>
                  <a:pt x="1153690" y="465449"/>
                </a:lnTo>
                <a:lnTo>
                  <a:pt x="1150011" y="491477"/>
                </a:lnTo>
                <a:lnTo>
                  <a:pt x="1148231" y="498682"/>
                </a:lnTo>
                <a:lnTo>
                  <a:pt x="1149276" y="499316"/>
                </a:lnTo>
                <a:lnTo>
                  <a:pt x="1158841" y="509270"/>
                </a:lnTo>
                <a:lnTo>
                  <a:pt x="1167671" y="519989"/>
                </a:lnTo>
                <a:lnTo>
                  <a:pt x="1171350" y="528412"/>
                </a:lnTo>
                <a:lnTo>
                  <a:pt x="1174293" y="536068"/>
                </a:lnTo>
                <a:lnTo>
                  <a:pt x="1175764" y="544491"/>
                </a:lnTo>
                <a:lnTo>
                  <a:pt x="1175764" y="552147"/>
                </a:lnTo>
                <a:lnTo>
                  <a:pt x="1174293" y="568992"/>
                </a:lnTo>
                <a:lnTo>
                  <a:pt x="1172821" y="585071"/>
                </a:lnTo>
                <a:lnTo>
                  <a:pt x="1169142" y="602681"/>
                </a:lnTo>
                <a:lnTo>
                  <a:pt x="1164728" y="620291"/>
                </a:lnTo>
                <a:lnTo>
                  <a:pt x="1152955" y="656277"/>
                </a:lnTo>
                <a:lnTo>
                  <a:pt x="1147069" y="673122"/>
                </a:lnTo>
                <a:lnTo>
                  <a:pt x="1140447" y="689201"/>
                </a:lnTo>
                <a:lnTo>
                  <a:pt x="1130882" y="706811"/>
                </a:lnTo>
                <a:lnTo>
                  <a:pt x="1125732" y="714468"/>
                </a:lnTo>
                <a:lnTo>
                  <a:pt x="1119846" y="722890"/>
                </a:lnTo>
                <a:lnTo>
                  <a:pt x="1113224" y="729781"/>
                </a:lnTo>
                <a:lnTo>
                  <a:pt x="1105130" y="733609"/>
                </a:lnTo>
                <a:lnTo>
                  <a:pt x="1097037" y="736672"/>
                </a:lnTo>
                <a:lnTo>
                  <a:pt x="1089679" y="737438"/>
                </a:lnTo>
                <a:lnTo>
                  <a:pt x="1076435" y="778784"/>
                </a:lnTo>
                <a:lnTo>
                  <a:pt x="1059512" y="817832"/>
                </a:lnTo>
                <a:lnTo>
                  <a:pt x="1050683" y="836974"/>
                </a:lnTo>
                <a:lnTo>
                  <a:pt x="1041118" y="853819"/>
                </a:lnTo>
                <a:lnTo>
                  <a:pt x="1030817" y="872960"/>
                </a:lnTo>
                <a:lnTo>
                  <a:pt x="1020516" y="889039"/>
                </a:lnTo>
                <a:lnTo>
                  <a:pt x="1007272" y="906649"/>
                </a:lnTo>
                <a:lnTo>
                  <a:pt x="994764" y="923494"/>
                </a:lnTo>
                <a:lnTo>
                  <a:pt x="981520" y="939573"/>
                </a:lnTo>
                <a:lnTo>
                  <a:pt x="977288" y="943977"/>
                </a:lnTo>
                <a:lnTo>
                  <a:pt x="977288" y="960303"/>
                </a:lnTo>
                <a:lnTo>
                  <a:pt x="978761" y="977107"/>
                </a:lnTo>
                <a:lnTo>
                  <a:pt x="980234" y="993147"/>
                </a:lnTo>
                <a:lnTo>
                  <a:pt x="982444" y="1007659"/>
                </a:lnTo>
                <a:lnTo>
                  <a:pt x="986126" y="1022935"/>
                </a:lnTo>
                <a:lnTo>
                  <a:pt x="992018" y="1035920"/>
                </a:lnTo>
                <a:lnTo>
                  <a:pt x="997173" y="1049668"/>
                </a:lnTo>
                <a:lnTo>
                  <a:pt x="1004537" y="1061889"/>
                </a:lnTo>
                <a:lnTo>
                  <a:pt x="1012639" y="1072583"/>
                </a:lnTo>
                <a:lnTo>
                  <a:pt x="1021476" y="1083276"/>
                </a:lnTo>
                <a:lnTo>
                  <a:pt x="1033260" y="1093969"/>
                </a:lnTo>
                <a:lnTo>
                  <a:pt x="1045043" y="1103899"/>
                </a:lnTo>
                <a:lnTo>
                  <a:pt x="1058299" y="1111537"/>
                </a:lnTo>
                <a:lnTo>
                  <a:pt x="1073765" y="1119939"/>
                </a:lnTo>
                <a:lnTo>
                  <a:pt x="1089231" y="1126813"/>
                </a:lnTo>
                <a:lnTo>
                  <a:pt x="1129736" y="1139798"/>
                </a:lnTo>
                <a:lnTo>
                  <a:pt x="1168769" y="1153547"/>
                </a:lnTo>
                <a:lnTo>
                  <a:pt x="1245361" y="1180280"/>
                </a:lnTo>
                <a:lnTo>
                  <a:pt x="1282921" y="1194029"/>
                </a:lnTo>
                <a:lnTo>
                  <a:pt x="1318271" y="1210069"/>
                </a:lnTo>
                <a:lnTo>
                  <a:pt x="1353621" y="1226872"/>
                </a:lnTo>
                <a:lnTo>
                  <a:pt x="1386026" y="1245204"/>
                </a:lnTo>
                <a:lnTo>
                  <a:pt x="1401492" y="1255897"/>
                </a:lnTo>
                <a:lnTo>
                  <a:pt x="1416221" y="1267354"/>
                </a:lnTo>
                <a:lnTo>
                  <a:pt x="1431687" y="1278811"/>
                </a:lnTo>
                <a:lnTo>
                  <a:pt x="1445680" y="1292560"/>
                </a:lnTo>
                <a:lnTo>
                  <a:pt x="1458936" y="1306309"/>
                </a:lnTo>
                <a:lnTo>
                  <a:pt x="1472192" y="1320821"/>
                </a:lnTo>
                <a:lnTo>
                  <a:pt x="1484712" y="1336861"/>
                </a:lnTo>
                <a:lnTo>
                  <a:pt x="1496496" y="1354429"/>
                </a:lnTo>
                <a:lnTo>
                  <a:pt x="1507543" y="1371996"/>
                </a:lnTo>
                <a:lnTo>
                  <a:pt x="1517853" y="1392619"/>
                </a:lnTo>
                <a:lnTo>
                  <a:pt x="1528164" y="1412478"/>
                </a:lnTo>
                <a:lnTo>
                  <a:pt x="1537001" y="1436156"/>
                </a:lnTo>
                <a:lnTo>
                  <a:pt x="1545102" y="1459071"/>
                </a:lnTo>
                <a:lnTo>
                  <a:pt x="1552467" y="1484276"/>
                </a:lnTo>
                <a:lnTo>
                  <a:pt x="1559095" y="1511773"/>
                </a:lnTo>
                <a:lnTo>
                  <a:pt x="1565723" y="1540034"/>
                </a:lnTo>
                <a:lnTo>
                  <a:pt x="1542156" y="1546145"/>
                </a:lnTo>
                <a:lnTo>
                  <a:pt x="1492813" y="1561421"/>
                </a:lnTo>
                <a:lnTo>
                  <a:pt x="1421376" y="1581280"/>
                </a:lnTo>
                <a:lnTo>
                  <a:pt x="1375715" y="1592737"/>
                </a:lnTo>
                <a:lnTo>
                  <a:pt x="1327845" y="1603431"/>
                </a:lnTo>
                <a:lnTo>
                  <a:pt x="1272610" y="1615652"/>
                </a:lnTo>
                <a:lnTo>
                  <a:pt x="1214430" y="1626345"/>
                </a:lnTo>
                <a:lnTo>
                  <a:pt x="1153303" y="1635511"/>
                </a:lnTo>
                <a:lnTo>
                  <a:pt x="1087758" y="1644676"/>
                </a:lnTo>
                <a:lnTo>
                  <a:pt x="1019267" y="1653078"/>
                </a:lnTo>
                <a:lnTo>
                  <a:pt x="947093" y="1658425"/>
                </a:lnTo>
                <a:lnTo>
                  <a:pt x="873447" y="1662244"/>
                </a:lnTo>
                <a:lnTo>
                  <a:pt x="797591" y="1665299"/>
                </a:lnTo>
                <a:lnTo>
                  <a:pt x="726154" y="1663772"/>
                </a:lnTo>
                <a:lnTo>
                  <a:pt x="655453" y="1659952"/>
                </a:lnTo>
                <a:lnTo>
                  <a:pt x="586962" y="1654606"/>
                </a:lnTo>
                <a:lnTo>
                  <a:pt x="517735" y="1647732"/>
                </a:lnTo>
                <a:lnTo>
                  <a:pt x="451453" y="1638566"/>
                </a:lnTo>
                <a:lnTo>
                  <a:pt x="387380" y="1628636"/>
                </a:lnTo>
                <a:lnTo>
                  <a:pt x="326254" y="1617943"/>
                </a:lnTo>
                <a:lnTo>
                  <a:pt x="268810" y="1607250"/>
                </a:lnTo>
                <a:lnTo>
                  <a:pt x="215784" y="1595029"/>
                </a:lnTo>
                <a:lnTo>
                  <a:pt x="166441" y="1584335"/>
                </a:lnTo>
                <a:lnTo>
                  <a:pt x="83957" y="1563712"/>
                </a:lnTo>
                <a:lnTo>
                  <a:pt x="27249" y="1547672"/>
                </a:lnTo>
                <a:lnTo>
                  <a:pt x="0" y="1540034"/>
                </a:lnTo>
                <a:lnTo>
                  <a:pt x="5892" y="1511773"/>
                </a:lnTo>
                <a:lnTo>
                  <a:pt x="13993" y="1485804"/>
                </a:lnTo>
                <a:lnTo>
                  <a:pt x="22094" y="1461362"/>
                </a:lnTo>
                <a:lnTo>
                  <a:pt x="29459" y="1436920"/>
                </a:lnTo>
                <a:lnTo>
                  <a:pt x="39769" y="1415533"/>
                </a:lnTo>
                <a:lnTo>
                  <a:pt x="49343" y="1394910"/>
                </a:lnTo>
                <a:lnTo>
                  <a:pt x="59654" y="1376579"/>
                </a:lnTo>
                <a:lnTo>
                  <a:pt x="71437" y="1357484"/>
                </a:lnTo>
                <a:lnTo>
                  <a:pt x="83221" y="1341444"/>
                </a:lnTo>
                <a:lnTo>
                  <a:pt x="95741" y="1325404"/>
                </a:lnTo>
                <a:lnTo>
                  <a:pt x="108997" y="1310128"/>
                </a:lnTo>
                <a:lnTo>
                  <a:pt x="122253" y="1296379"/>
                </a:lnTo>
                <a:lnTo>
                  <a:pt x="136246" y="1283394"/>
                </a:lnTo>
                <a:lnTo>
                  <a:pt x="150975" y="1271173"/>
                </a:lnTo>
                <a:lnTo>
                  <a:pt x="164968" y="1258952"/>
                </a:lnTo>
                <a:lnTo>
                  <a:pt x="180434" y="1249787"/>
                </a:lnTo>
                <a:lnTo>
                  <a:pt x="212838" y="1229164"/>
                </a:lnTo>
                <a:lnTo>
                  <a:pt x="246716" y="1211596"/>
                </a:lnTo>
                <a:lnTo>
                  <a:pt x="282066" y="1197084"/>
                </a:lnTo>
                <a:lnTo>
                  <a:pt x="318889" y="1181808"/>
                </a:lnTo>
                <a:lnTo>
                  <a:pt x="394009" y="1155074"/>
                </a:lnTo>
                <a:lnTo>
                  <a:pt x="473547" y="1126813"/>
                </a:lnTo>
                <a:lnTo>
                  <a:pt x="492695" y="1118411"/>
                </a:lnTo>
                <a:lnTo>
                  <a:pt x="508897" y="1111537"/>
                </a:lnTo>
                <a:lnTo>
                  <a:pt x="524363" y="1103899"/>
                </a:lnTo>
                <a:lnTo>
                  <a:pt x="537619" y="1095497"/>
                </a:lnTo>
                <a:lnTo>
                  <a:pt x="547930" y="1086331"/>
                </a:lnTo>
                <a:lnTo>
                  <a:pt x="558240" y="1076402"/>
                </a:lnTo>
                <a:lnTo>
                  <a:pt x="565605" y="1067236"/>
                </a:lnTo>
                <a:lnTo>
                  <a:pt x="572233" y="1056543"/>
                </a:lnTo>
                <a:lnTo>
                  <a:pt x="578861" y="1044322"/>
                </a:lnTo>
                <a:lnTo>
                  <a:pt x="582543" y="1032101"/>
                </a:lnTo>
                <a:lnTo>
                  <a:pt x="585489" y="1018352"/>
                </a:lnTo>
                <a:lnTo>
                  <a:pt x="586962" y="1003840"/>
                </a:lnTo>
                <a:lnTo>
                  <a:pt x="588435" y="987800"/>
                </a:lnTo>
                <a:lnTo>
                  <a:pt x="588435" y="970232"/>
                </a:lnTo>
                <a:lnTo>
                  <a:pt x="585548" y="944281"/>
                </a:lnTo>
                <a:lnTo>
                  <a:pt x="569488" y="928854"/>
                </a:lnTo>
                <a:lnTo>
                  <a:pt x="551094" y="909712"/>
                </a:lnTo>
                <a:lnTo>
                  <a:pt x="535642" y="888273"/>
                </a:lnTo>
                <a:lnTo>
                  <a:pt x="520191" y="865304"/>
                </a:lnTo>
                <a:lnTo>
                  <a:pt x="505476" y="842334"/>
                </a:lnTo>
                <a:lnTo>
                  <a:pt x="493703" y="817832"/>
                </a:lnTo>
                <a:lnTo>
                  <a:pt x="481931" y="791800"/>
                </a:lnTo>
                <a:lnTo>
                  <a:pt x="473102" y="765002"/>
                </a:lnTo>
                <a:lnTo>
                  <a:pt x="464272" y="737438"/>
                </a:lnTo>
                <a:lnTo>
                  <a:pt x="459858" y="737438"/>
                </a:lnTo>
                <a:lnTo>
                  <a:pt x="451029" y="736672"/>
                </a:lnTo>
                <a:lnTo>
                  <a:pt x="442199" y="733609"/>
                </a:lnTo>
                <a:lnTo>
                  <a:pt x="435577" y="731312"/>
                </a:lnTo>
                <a:lnTo>
                  <a:pt x="430427" y="725953"/>
                </a:lnTo>
                <a:lnTo>
                  <a:pt x="425276" y="720593"/>
                </a:lnTo>
                <a:lnTo>
                  <a:pt x="419390" y="714468"/>
                </a:lnTo>
                <a:lnTo>
                  <a:pt x="410561" y="699920"/>
                </a:lnTo>
                <a:lnTo>
                  <a:pt x="401732" y="682310"/>
                </a:lnTo>
                <a:lnTo>
                  <a:pt x="393638" y="663168"/>
                </a:lnTo>
                <a:lnTo>
                  <a:pt x="386281" y="643261"/>
                </a:lnTo>
                <a:lnTo>
                  <a:pt x="379659" y="622588"/>
                </a:lnTo>
                <a:lnTo>
                  <a:pt x="374508" y="602681"/>
                </a:lnTo>
                <a:lnTo>
                  <a:pt x="370094" y="575117"/>
                </a:lnTo>
                <a:lnTo>
                  <a:pt x="367886" y="562867"/>
                </a:lnTo>
                <a:lnTo>
                  <a:pt x="367886" y="552147"/>
                </a:lnTo>
                <a:lnTo>
                  <a:pt x="369358" y="536068"/>
                </a:lnTo>
                <a:lnTo>
                  <a:pt x="371565" y="529177"/>
                </a:lnTo>
                <a:lnTo>
                  <a:pt x="374508" y="521521"/>
                </a:lnTo>
                <a:lnTo>
                  <a:pt x="383337" y="509270"/>
                </a:lnTo>
                <a:lnTo>
                  <a:pt x="393638" y="499316"/>
                </a:lnTo>
                <a:lnTo>
                  <a:pt x="401732" y="495488"/>
                </a:lnTo>
                <a:lnTo>
                  <a:pt x="409351" y="493789"/>
                </a:lnTo>
                <a:lnTo>
                  <a:pt x="409089" y="493008"/>
                </a:lnTo>
                <a:lnTo>
                  <a:pt x="395845" y="436358"/>
                </a:lnTo>
                <a:lnTo>
                  <a:pt x="389223" y="406502"/>
                </a:lnTo>
                <a:lnTo>
                  <a:pt x="382601" y="373584"/>
                </a:lnTo>
                <a:lnTo>
                  <a:pt x="378922" y="348321"/>
                </a:lnTo>
                <a:lnTo>
                  <a:pt x="375979" y="325355"/>
                </a:lnTo>
                <a:lnTo>
                  <a:pt x="375243" y="303154"/>
                </a:lnTo>
                <a:lnTo>
                  <a:pt x="375243" y="281719"/>
                </a:lnTo>
                <a:lnTo>
                  <a:pt x="375979" y="262580"/>
                </a:lnTo>
                <a:lnTo>
                  <a:pt x="378922" y="244973"/>
                </a:lnTo>
                <a:lnTo>
                  <a:pt x="381129" y="228897"/>
                </a:lnTo>
                <a:lnTo>
                  <a:pt x="387016" y="212820"/>
                </a:lnTo>
                <a:lnTo>
                  <a:pt x="392166" y="199041"/>
                </a:lnTo>
                <a:lnTo>
                  <a:pt x="397316" y="186026"/>
                </a:lnTo>
                <a:lnTo>
                  <a:pt x="403938" y="174543"/>
                </a:lnTo>
                <a:lnTo>
                  <a:pt x="409825" y="163826"/>
                </a:lnTo>
                <a:lnTo>
                  <a:pt x="417918" y="153108"/>
                </a:lnTo>
                <a:lnTo>
                  <a:pt x="426012" y="145453"/>
                </a:lnTo>
                <a:lnTo>
                  <a:pt x="434841" y="137032"/>
                </a:lnTo>
                <a:lnTo>
                  <a:pt x="442934" y="130142"/>
                </a:lnTo>
                <a:lnTo>
                  <a:pt x="460593" y="117893"/>
                </a:lnTo>
                <a:lnTo>
                  <a:pt x="477516" y="108707"/>
                </a:lnTo>
                <a:lnTo>
                  <a:pt x="494438" y="101817"/>
                </a:lnTo>
                <a:lnTo>
                  <a:pt x="509890" y="96458"/>
                </a:lnTo>
                <a:lnTo>
                  <a:pt x="534906" y="91099"/>
                </a:lnTo>
                <a:lnTo>
                  <a:pt x="542999" y="88037"/>
                </a:lnTo>
                <a:lnTo>
                  <a:pt x="546678" y="87272"/>
                </a:lnTo>
                <a:lnTo>
                  <a:pt x="567280" y="70430"/>
                </a:lnTo>
                <a:lnTo>
                  <a:pt x="588617" y="55884"/>
                </a:lnTo>
                <a:lnTo>
                  <a:pt x="610690" y="42105"/>
                </a:lnTo>
                <a:lnTo>
                  <a:pt x="633499" y="31387"/>
                </a:lnTo>
                <a:lnTo>
                  <a:pt x="658515" y="22201"/>
                </a:lnTo>
                <a:lnTo>
                  <a:pt x="683532" y="13780"/>
                </a:lnTo>
                <a:lnTo>
                  <a:pt x="709284" y="6890"/>
                </a:lnTo>
                <a:lnTo>
                  <a:pt x="734300" y="3062"/>
                </a:lnTo>
                <a:close/>
              </a:path>
            </a:pathLst>
          </a:custGeom>
          <a:solidFill>
            <a:schemeClr val="accent2"/>
          </a:solidFill>
          <a:ln>
            <a:noFill/>
          </a:ln>
          <a:extLst/>
        </p:spPr>
        <p:txBody>
          <a:bodyPr/>
          <a:lstStyle/>
          <a:p>
            <a:pPr eaLnBrk="1" fontAlgn="auto" hangingPunct="1">
              <a:spcBef>
                <a:spcPts val="0"/>
              </a:spcBef>
              <a:spcAft>
                <a:spcPts val="0"/>
              </a:spcAft>
              <a:defRPr/>
            </a:pPr>
            <a:endParaRPr lang="zh-CN" altLang="en-US" kern="0">
              <a:solidFill>
                <a:srgbClr val="3D3F41"/>
              </a:solidFill>
              <a:latin typeface="+mn-lt"/>
              <a:ea typeface="+mn-ea"/>
            </a:endParaRPr>
          </a:p>
        </p:txBody>
      </p:sp>
      <p:sp>
        <p:nvSpPr>
          <p:cNvPr id="12" name="MH_Other_4"/>
          <p:cNvSpPr>
            <a:spLocks/>
          </p:cNvSpPr>
          <p:nvPr>
            <p:custDataLst>
              <p:tags r:id="rId7"/>
            </p:custDataLst>
          </p:nvPr>
        </p:nvSpPr>
        <p:spPr bwMode="auto">
          <a:xfrm>
            <a:off x="1320800" y="2136775"/>
            <a:ext cx="1458913" cy="1524000"/>
          </a:xfrm>
          <a:custGeom>
            <a:avLst/>
            <a:gdLst>
              <a:gd name="connsiteX0" fmla="*/ 614715 w 1564252"/>
              <a:gd name="connsiteY0" fmla="*/ 936068 h 1633186"/>
              <a:gd name="connsiteX1" fmla="*/ 617758 w 1564252"/>
              <a:gd name="connsiteY1" fmla="*/ 947381 h 1633186"/>
              <a:gd name="connsiteX2" fmla="*/ 617758 w 1564252"/>
              <a:gd name="connsiteY2" fmla="*/ 963454 h 1633186"/>
              <a:gd name="connsiteX3" fmla="*/ 616287 w 1564252"/>
              <a:gd name="connsiteY3" fmla="*/ 979528 h 1633186"/>
              <a:gd name="connsiteX4" fmla="*/ 614817 w 1564252"/>
              <a:gd name="connsiteY4" fmla="*/ 994836 h 1633186"/>
              <a:gd name="connsiteX5" fmla="*/ 611139 w 1564252"/>
              <a:gd name="connsiteY5" fmla="*/ 1009379 h 1633186"/>
              <a:gd name="connsiteX6" fmla="*/ 607462 w 1564252"/>
              <a:gd name="connsiteY6" fmla="*/ 1021625 h 1633186"/>
              <a:gd name="connsiteX7" fmla="*/ 601579 w 1564252"/>
              <a:gd name="connsiteY7" fmla="*/ 1033872 h 1633186"/>
              <a:gd name="connsiteX8" fmla="*/ 595695 w 1564252"/>
              <a:gd name="connsiteY8" fmla="*/ 1046119 h 1633186"/>
              <a:gd name="connsiteX9" fmla="*/ 587606 w 1564252"/>
              <a:gd name="connsiteY9" fmla="*/ 1056834 h 1633186"/>
              <a:gd name="connsiteX10" fmla="*/ 579516 w 1564252"/>
              <a:gd name="connsiteY10" fmla="*/ 1066019 h 1633186"/>
              <a:gd name="connsiteX11" fmla="*/ 569220 w 1564252"/>
              <a:gd name="connsiteY11" fmla="*/ 1075969 h 1633186"/>
              <a:gd name="connsiteX12" fmla="*/ 558924 w 1564252"/>
              <a:gd name="connsiteY12" fmla="*/ 1085154 h 1633186"/>
              <a:gd name="connsiteX13" fmla="*/ 545686 w 1564252"/>
              <a:gd name="connsiteY13" fmla="*/ 1093574 h 1633186"/>
              <a:gd name="connsiteX14" fmla="*/ 533184 w 1564252"/>
              <a:gd name="connsiteY14" fmla="*/ 1101228 h 1633186"/>
              <a:gd name="connsiteX15" fmla="*/ 517740 w 1564252"/>
              <a:gd name="connsiteY15" fmla="*/ 1109647 h 1633186"/>
              <a:gd name="connsiteX16" fmla="*/ 483911 w 1564252"/>
              <a:gd name="connsiteY16" fmla="*/ 1123425 h 1633186"/>
              <a:gd name="connsiteX17" fmla="*/ 406691 w 1564252"/>
              <a:gd name="connsiteY17" fmla="*/ 1150214 h 1633186"/>
              <a:gd name="connsiteX18" fmla="*/ 405955 w 1564252"/>
              <a:gd name="connsiteY18" fmla="*/ 1151745 h 1633186"/>
              <a:gd name="connsiteX19" fmla="*/ 421399 w 1564252"/>
              <a:gd name="connsiteY19" fmla="*/ 1163991 h 1633186"/>
              <a:gd name="connsiteX20" fmla="*/ 438314 w 1564252"/>
              <a:gd name="connsiteY20" fmla="*/ 1176238 h 1633186"/>
              <a:gd name="connsiteX21" fmla="*/ 455964 w 1564252"/>
              <a:gd name="connsiteY21" fmla="*/ 1187719 h 1633186"/>
              <a:gd name="connsiteX22" fmla="*/ 474350 w 1564252"/>
              <a:gd name="connsiteY22" fmla="*/ 1199200 h 1633186"/>
              <a:gd name="connsiteX23" fmla="*/ 494207 w 1564252"/>
              <a:gd name="connsiteY23" fmla="*/ 1209916 h 1633186"/>
              <a:gd name="connsiteX24" fmla="*/ 513328 w 1564252"/>
              <a:gd name="connsiteY24" fmla="*/ 1219101 h 1633186"/>
              <a:gd name="connsiteX25" fmla="*/ 533184 w 1564252"/>
              <a:gd name="connsiteY25" fmla="*/ 1227520 h 1633186"/>
              <a:gd name="connsiteX26" fmla="*/ 555247 w 1564252"/>
              <a:gd name="connsiteY26" fmla="*/ 1236705 h 1633186"/>
              <a:gd name="connsiteX27" fmla="*/ 597902 w 1564252"/>
              <a:gd name="connsiteY27" fmla="*/ 1250482 h 1633186"/>
              <a:gd name="connsiteX28" fmla="*/ 642027 w 1564252"/>
              <a:gd name="connsiteY28" fmla="*/ 1262729 h 1633186"/>
              <a:gd name="connsiteX29" fmla="*/ 687624 w 1564252"/>
              <a:gd name="connsiteY29" fmla="*/ 1271914 h 1633186"/>
              <a:gd name="connsiteX30" fmla="*/ 734691 w 1564252"/>
              <a:gd name="connsiteY30" fmla="*/ 1277272 h 1633186"/>
              <a:gd name="connsiteX31" fmla="*/ 781023 w 1564252"/>
              <a:gd name="connsiteY31" fmla="*/ 1280333 h 1633186"/>
              <a:gd name="connsiteX32" fmla="*/ 826619 w 1564252"/>
              <a:gd name="connsiteY32" fmla="*/ 1280333 h 1633186"/>
              <a:gd name="connsiteX33" fmla="*/ 872216 w 1564252"/>
              <a:gd name="connsiteY33" fmla="*/ 1277272 h 1633186"/>
              <a:gd name="connsiteX34" fmla="*/ 895750 w 1564252"/>
              <a:gd name="connsiteY34" fmla="*/ 1274975 h 1633186"/>
              <a:gd name="connsiteX35" fmla="*/ 917812 w 1564252"/>
              <a:gd name="connsiteY35" fmla="*/ 1270383 h 1633186"/>
              <a:gd name="connsiteX36" fmla="*/ 938404 w 1564252"/>
              <a:gd name="connsiteY36" fmla="*/ 1266556 h 1633186"/>
              <a:gd name="connsiteX37" fmla="*/ 960467 w 1564252"/>
              <a:gd name="connsiteY37" fmla="*/ 1261198 h 1633186"/>
              <a:gd name="connsiteX38" fmla="*/ 981794 w 1564252"/>
              <a:gd name="connsiteY38" fmla="*/ 1255840 h 1633186"/>
              <a:gd name="connsiteX39" fmla="*/ 1000916 w 1564252"/>
              <a:gd name="connsiteY39" fmla="*/ 1248952 h 1633186"/>
              <a:gd name="connsiteX40" fmla="*/ 1021507 w 1564252"/>
              <a:gd name="connsiteY40" fmla="*/ 1240532 h 1633186"/>
              <a:gd name="connsiteX41" fmla="*/ 1039893 w 1564252"/>
              <a:gd name="connsiteY41" fmla="*/ 1232878 h 1633186"/>
              <a:gd name="connsiteX42" fmla="*/ 1058279 w 1564252"/>
              <a:gd name="connsiteY42" fmla="*/ 1222928 h 1633186"/>
              <a:gd name="connsiteX43" fmla="*/ 1076664 w 1564252"/>
              <a:gd name="connsiteY43" fmla="*/ 1212212 h 1633186"/>
              <a:gd name="connsiteX44" fmla="*/ 1095786 w 1564252"/>
              <a:gd name="connsiteY44" fmla="*/ 1197669 h 1633186"/>
              <a:gd name="connsiteX45" fmla="*/ 1115642 w 1564252"/>
              <a:gd name="connsiteY45" fmla="*/ 1182361 h 1633186"/>
              <a:gd name="connsiteX46" fmla="*/ 1154620 w 1564252"/>
              <a:gd name="connsiteY46" fmla="*/ 1150214 h 1633186"/>
              <a:gd name="connsiteX47" fmla="*/ 1116377 w 1564252"/>
              <a:gd name="connsiteY47" fmla="*/ 1136437 h 1633186"/>
              <a:gd name="connsiteX48" fmla="*/ 1077400 w 1564252"/>
              <a:gd name="connsiteY48" fmla="*/ 1123425 h 1633186"/>
              <a:gd name="connsiteX49" fmla="*/ 1063427 w 1564252"/>
              <a:gd name="connsiteY49" fmla="*/ 1118067 h 1633186"/>
              <a:gd name="connsiteX50" fmla="*/ 1050189 w 1564252"/>
              <a:gd name="connsiteY50" fmla="*/ 1111178 h 1633186"/>
              <a:gd name="connsiteX51" fmla="*/ 1037687 w 1564252"/>
              <a:gd name="connsiteY51" fmla="*/ 1104289 h 1633186"/>
              <a:gd name="connsiteX52" fmla="*/ 1025920 w 1564252"/>
              <a:gd name="connsiteY52" fmla="*/ 1095870 h 1633186"/>
              <a:gd name="connsiteX53" fmla="*/ 1015624 w 1564252"/>
              <a:gd name="connsiteY53" fmla="*/ 1088216 h 1633186"/>
              <a:gd name="connsiteX54" fmla="*/ 1004593 w 1564252"/>
              <a:gd name="connsiteY54" fmla="*/ 1078266 h 1633186"/>
              <a:gd name="connsiteX55" fmla="*/ 995768 w 1564252"/>
              <a:gd name="connsiteY55" fmla="*/ 1069081 h 1633186"/>
              <a:gd name="connsiteX56" fmla="*/ 986942 w 1564252"/>
              <a:gd name="connsiteY56" fmla="*/ 1058365 h 1633186"/>
              <a:gd name="connsiteX57" fmla="*/ 978853 w 1564252"/>
              <a:gd name="connsiteY57" fmla="*/ 1047649 h 1633186"/>
              <a:gd name="connsiteX58" fmla="*/ 972234 w 1564252"/>
              <a:gd name="connsiteY58" fmla="*/ 1035403 h 1633186"/>
              <a:gd name="connsiteX59" fmla="*/ 965615 w 1564252"/>
              <a:gd name="connsiteY59" fmla="*/ 1023156 h 1633186"/>
              <a:gd name="connsiteX60" fmla="*/ 960467 w 1564252"/>
              <a:gd name="connsiteY60" fmla="*/ 1009379 h 1633186"/>
              <a:gd name="connsiteX61" fmla="*/ 956790 w 1564252"/>
              <a:gd name="connsiteY61" fmla="*/ 995602 h 1633186"/>
              <a:gd name="connsiteX62" fmla="*/ 953113 w 1564252"/>
              <a:gd name="connsiteY62" fmla="*/ 982590 h 1633186"/>
              <a:gd name="connsiteX63" fmla="*/ 948700 w 1564252"/>
              <a:gd name="connsiteY63" fmla="*/ 966516 h 1633186"/>
              <a:gd name="connsiteX64" fmla="*/ 947965 w 1564252"/>
              <a:gd name="connsiteY64" fmla="*/ 951208 h 1633186"/>
              <a:gd name="connsiteX65" fmla="*/ 945327 w 1564252"/>
              <a:gd name="connsiteY65" fmla="*/ 940685 h 1633186"/>
              <a:gd name="connsiteX66" fmla="*/ 935167 w 1564252"/>
              <a:gd name="connsiteY66" fmla="*/ 948040 h 1633186"/>
              <a:gd name="connsiteX67" fmla="*/ 918245 w 1564252"/>
              <a:gd name="connsiteY67" fmla="*/ 958760 h 1633186"/>
              <a:gd name="connsiteX68" fmla="*/ 899850 w 1564252"/>
              <a:gd name="connsiteY68" fmla="*/ 967948 h 1633186"/>
              <a:gd name="connsiteX69" fmla="*/ 875570 w 1564252"/>
              <a:gd name="connsiteY69" fmla="*/ 979433 h 1633186"/>
              <a:gd name="connsiteX70" fmla="*/ 862326 w 1564252"/>
              <a:gd name="connsiteY70" fmla="*/ 984792 h 1633186"/>
              <a:gd name="connsiteX71" fmla="*/ 849082 w 1564252"/>
              <a:gd name="connsiteY71" fmla="*/ 987089 h 1633186"/>
              <a:gd name="connsiteX72" fmla="*/ 835102 w 1564252"/>
              <a:gd name="connsiteY72" fmla="*/ 990152 h 1633186"/>
              <a:gd name="connsiteX73" fmla="*/ 820387 w 1564252"/>
              <a:gd name="connsiteY73" fmla="*/ 992449 h 1633186"/>
              <a:gd name="connsiteX74" fmla="*/ 806407 w 1564252"/>
              <a:gd name="connsiteY74" fmla="*/ 993980 h 1633186"/>
              <a:gd name="connsiteX75" fmla="*/ 790956 w 1564252"/>
              <a:gd name="connsiteY75" fmla="*/ 993980 h 1633186"/>
              <a:gd name="connsiteX76" fmla="*/ 774033 w 1564252"/>
              <a:gd name="connsiteY76" fmla="*/ 993980 h 1633186"/>
              <a:gd name="connsiteX77" fmla="*/ 755639 w 1564252"/>
              <a:gd name="connsiteY77" fmla="*/ 990918 h 1633186"/>
              <a:gd name="connsiteX78" fmla="*/ 728415 w 1564252"/>
              <a:gd name="connsiteY78" fmla="*/ 987089 h 1633186"/>
              <a:gd name="connsiteX79" fmla="*/ 702663 w 1564252"/>
              <a:gd name="connsiteY79" fmla="*/ 980198 h 1633186"/>
              <a:gd name="connsiteX80" fmla="*/ 677647 w 1564252"/>
              <a:gd name="connsiteY80" fmla="*/ 971010 h 1633186"/>
              <a:gd name="connsiteX81" fmla="*/ 652630 w 1564252"/>
              <a:gd name="connsiteY81" fmla="*/ 960291 h 1633186"/>
              <a:gd name="connsiteX82" fmla="*/ 630557 w 1564252"/>
              <a:gd name="connsiteY82" fmla="*/ 946509 h 1633186"/>
              <a:gd name="connsiteX83" fmla="*/ 601637 w 1564252"/>
              <a:gd name="connsiteY83" fmla="*/ 211172 h 1633186"/>
              <a:gd name="connsiteX84" fmla="*/ 583954 w 1564252"/>
              <a:gd name="connsiteY84" fmla="*/ 229535 h 1633186"/>
              <a:gd name="connsiteX85" fmla="*/ 567009 w 1564252"/>
              <a:gd name="connsiteY85" fmla="*/ 251723 h 1633186"/>
              <a:gd name="connsiteX86" fmla="*/ 552274 w 1564252"/>
              <a:gd name="connsiteY86" fmla="*/ 273146 h 1633186"/>
              <a:gd name="connsiteX87" fmla="*/ 539749 w 1564252"/>
              <a:gd name="connsiteY87" fmla="*/ 294570 h 1633186"/>
              <a:gd name="connsiteX88" fmla="*/ 527961 w 1564252"/>
              <a:gd name="connsiteY88" fmla="*/ 319053 h 1633186"/>
              <a:gd name="connsiteX89" fmla="*/ 518384 w 1564252"/>
              <a:gd name="connsiteY89" fmla="*/ 342007 h 1633186"/>
              <a:gd name="connsiteX90" fmla="*/ 511016 w 1564252"/>
              <a:gd name="connsiteY90" fmla="*/ 368021 h 1633186"/>
              <a:gd name="connsiteX91" fmla="*/ 504385 w 1564252"/>
              <a:gd name="connsiteY91" fmla="*/ 391739 h 1633186"/>
              <a:gd name="connsiteX92" fmla="*/ 499228 w 1564252"/>
              <a:gd name="connsiteY92" fmla="*/ 417753 h 1633186"/>
              <a:gd name="connsiteX93" fmla="*/ 494808 w 1564252"/>
              <a:gd name="connsiteY93" fmla="*/ 443767 h 1633186"/>
              <a:gd name="connsiteX94" fmla="*/ 494071 w 1564252"/>
              <a:gd name="connsiteY94" fmla="*/ 470546 h 1633186"/>
              <a:gd name="connsiteX95" fmla="*/ 492597 w 1564252"/>
              <a:gd name="connsiteY95" fmla="*/ 497325 h 1633186"/>
              <a:gd name="connsiteX96" fmla="*/ 491124 w 1564252"/>
              <a:gd name="connsiteY96" fmla="*/ 523339 h 1633186"/>
              <a:gd name="connsiteX97" fmla="*/ 492597 w 1564252"/>
              <a:gd name="connsiteY97" fmla="*/ 550118 h 1633186"/>
              <a:gd name="connsiteX98" fmla="*/ 496281 w 1564252"/>
              <a:gd name="connsiteY98" fmla="*/ 602911 h 1633186"/>
              <a:gd name="connsiteX99" fmla="*/ 499228 w 1564252"/>
              <a:gd name="connsiteY99" fmla="*/ 625864 h 1633186"/>
              <a:gd name="connsiteX100" fmla="*/ 504385 w 1564252"/>
              <a:gd name="connsiteY100" fmla="*/ 650348 h 1633186"/>
              <a:gd name="connsiteX101" fmla="*/ 511753 w 1564252"/>
              <a:gd name="connsiteY101" fmla="*/ 676362 h 1633186"/>
              <a:gd name="connsiteX102" fmla="*/ 521331 w 1564252"/>
              <a:gd name="connsiteY102" fmla="*/ 703141 h 1633186"/>
              <a:gd name="connsiteX103" fmla="*/ 540486 w 1564252"/>
              <a:gd name="connsiteY103" fmla="*/ 757464 h 1633186"/>
              <a:gd name="connsiteX104" fmla="*/ 562589 w 1564252"/>
              <a:gd name="connsiteY104" fmla="*/ 811022 h 1633186"/>
              <a:gd name="connsiteX105" fmla="*/ 583954 w 1564252"/>
              <a:gd name="connsiteY105" fmla="*/ 863815 h 1633186"/>
              <a:gd name="connsiteX106" fmla="*/ 586624 w 1564252"/>
              <a:gd name="connsiteY106" fmla="*/ 872686 h 1633186"/>
              <a:gd name="connsiteX107" fmla="*/ 589354 w 1564252"/>
              <a:gd name="connsiteY107" fmla="*/ 876068 h 1633186"/>
              <a:gd name="connsiteX108" fmla="*/ 607748 w 1564252"/>
              <a:gd name="connsiteY108" fmla="*/ 892147 h 1633186"/>
              <a:gd name="connsiteX109" fmla="*/ 625407 w 1564252"/>
              <a:gd name="connsiteY109" fmla="*/ 908992 h 1633186"/>
              <a:gd name="connsiteX110" fmla="*/ 645273 w 1564252"/>
              <a:gd name="connsiteY110" fmla="*/ 922008 h 1633186"/>
              <a:gd name="connsiteX111" fmla="*/ 665874 w 1564252"/>
              <a:gd name="connsiteY111" fmla="*/ 932727 h 1633186"/>
              <a:gd name="connsiteX112" fmla="*/ 687947 w 1564252"/>
              <a:gd name="connsiteY112" fmla="*/ 944212 h 1633186"/>
              <a:gd name="connsiteX113" fmla="*/ 710021 w 1564252"/>
              <a:gd name="connsiteY113" fmla="*/ 951869 h 1633186"/>
              <a:gd name="connsiteX114" fmla="*/ 735037 w 1564252"/>
              <a:gd name="connsiteY114" fmla="*/ 958760 h 1633186"/>
              <a:gd name="connsiteX115" fmla="*/ 759317 w 1564252"/>
              <a:gd name="connsiteY115" fmla="*/ 962588 h 1633186"/>
              <a:gd name="connsiteX116" fmla="*/ 775504 w 1564252"/>
              <a:gd name="connsiteY116" fmla="*/ 964119 h 1633186"/>
              <a:gd name="connsiteX117" fmla="*/ 790956 w 1564252"/>
              <a:gd name="connsiteY117" fmla="*/ 964119 h 1633186"/>
              <a:gd name="connsiteX118" fmla="*/ 818179 w 1564252"/>
              <a:gd name="connsiteY118" fmla="*/ 962588 h 1633186"/>
              <a:gd name="connsiteX119" fmla="*/ 842460 w 1564252"/>
              <a:gd name="connsiteY119" fmla="*/ 958760 h 1633186"/>
              <a:gd name="connsiteX120" fmla="*/ 866005 w 1564252"/>
              <a:gd name="connsiteY120" fmla="*/ 951869 h 1633186"/>
              <a:gd name="connsiteX121" fmla="*/ 888078 w 1564252"/>
              <a:gd name="connsiteY121" fmla="*/ 942681 h 1633186"/>
              <a:gd name="connsiteX122" fmla="*/ 909415 w 1564252"/>
              <a:gd name="connsiteY122" fmla="*/ 930430 h 1633186"/>
              <a:gd name="connsiteX123" fmla="*/ 930017 w 1564252"/>
              <a:gd name="connsiteY123" fmla="*/ 916648 h 1633186"/>
              <a:gd name="connsiteX124" fmla="*/ 948411 w 1564252"/>
              <a:gd name="connsiteY124" fmla="*/ 900569 h 1633186"/>
              <a:gd name="connsiteX125" fmla="*/ 966070 w 1564252"/>
              <a:gd name="connsiteY125" fmla="*/ 881428 h 1633186"/>
              <a:gd name="connsiteX126" fmla="*/ 981534 w 1564252"/>
              <a:gd name="connsiteY126" fmla="*/ 863872 h 1633186"/>
              <a:gd name="connsiteX127" fmla="*/ 989905 w 1564252"/>
              <a:gd name="connsiteY127" fmla="*/ 835506 h 1633186"/>
              <a:gd name="connsiteX128" fmla="*/ 1009797 w 1564252"/>
              <a:gd name="connsiteY128" fmla="*/ 775062 h 1633186"/>
              <a:gd name="connsiteX129" fmla="*/ 1020111 w 1564252"/>
              <a:gd name="connsiteY129" fmla="*/ 742162 h 1633186"/>
              <a:gd name="connsiteX130" fmla="*/ 1028952 w 1564252"/>
              <a:gd name="connsiteY130" fmla="*/ 706967 h 1633186"/>
              <a:gd name="connsiteX131" fmla="*/ 1037057 w 1564252"/>
              <a:gd name="connsiteY131" fmla="*/ 673302 h 1633186"/>
              <a:gd name="connsiteX132" fmla="*/ 1043687 w 1564252"/>
              <a:gd name="connsiteY132" fmla="*/ 639637 h 1633186"/>
              <a:gd name="connsiteX133" fmla="*/ 1047371 w 1564252"/>
              <a:gd name="connsiteY133" fmla="*/ 608267 h 1633186"/>
              <a:gd name="connsiteX134" fmla="*/ 1047371 w 1564252"/>
              <a:gd name="connsiteY134" fmla="*/ 593730 h 1633186"/>
              <a:gd name="connsiteX135" fmla="*/ 1047371 w 1564252"/>
              <a:gd name="connsiteY135" fmla="*/ 578427 h 1633186"/>
              <a:gd name="connsiteX136" fmla="*/ 1045898 w 1564252"/>
              <a:gd name="connsiteY136" fmla="*/ 566185 h 1633186"/>
              <a:gd name="connsiteX137" fmla="*/ 1044424 w 1564252"/>
              <a:gd name="connsiteY137" fmla="*/ 554709 h 1633186"/>
              <a:gd name="connsiteX138" fmla="*/ 1042214 w 1564252"/>
              <a:gd name="connsiteY138" fmla="*/ 542467 h 1633186"/>
              <a:gd name="connsiteX139" fmla="*/ 1038530 w 1564252"/>
              <a:gd name="connsiteY139" fmla="*/ 532520 h 1633186"/>
              <a:gd name="connsiteX140" fmla="*/ 1033373 w 1564252"/>
              <a:gd name="connsiteY140" fmla="*/ 524869 h 1633186"/>
              <a:gd name="connsiteX141" fmla="*/ 1025269 w 1564252"/>
              <a:gd name="connsiteY141" fmla="*/ 517983 h 1633186"/>
              <a:gd name="connsiteX142" fmla="*/ 1017164 w 1564252"/>
              <a:gd name="connsiteY142" fmla="*/ 511097 h 1633186"/>
              <a:gd name="connsiteX143" fmla="*/ 1008323 w 1564252"/>
              <a:gd name="connsiteY143" fmla="*/ 507272 h 1633186"/>
              <a:gd name="connsiteX144" fmla="*/ 977380 w 1564252"/>
              <a:gd name="connsiteY144" fmla="*/ 497325 h 1633186"/>
              <a:gd name="connsiteX145" fmla="*/ 945699 w 1564252"/>
              <a:gd name="connsiteY145" fmla="*/ 485083 h 1633186"/>
              <a:gd name="connsiteX146" fmla="*/ 914756 w 1564252"/>
              <a:gd name="connsiteY146" fmla="*/ 472841 h 1633186"/>
              <a:gd name="connsiteX147" fmla="*/ 884549 w 1564252"/>
              <a:gd name="connsiteY147" fmla="*/ 461365 h 1633186"/>
              <a:gd name="connsiteX148" fmla="*/ 855816 w 1564252"/>
              <a:gd name="connsiteY148" fmla="*/ 446062 h 1633186"/>
              <a:gd name="connsiteX149" fmla="*/ 828556 w 1564252"/>
              <a:gd name="connsiteY149" fmla="*/ 431525 h 1633186"/>
              <a:gd name="connsiteX150" fmla="*/ 801296 w 1564252"/>
              <a:gd name="connsiteY150" fmla="*/ 414693 h 1633186"/>
              <a:gd name="connsiteX151" fmla="*/ 775510 w 1564252"/>
              <a:gd name="connsiteY151" fmla="*/ 397095 h 1633186"/>
              <a:gd name="connsiteX152" fmla="*/ 748987 w 1564252"/>
              <a:gd name="connsiteY152" fmla="*/ 378732 h 1633186"/>
              <a:gd name="connsiteX153" fmla="*/ 724674 w 1564252"/>
              <a:gd name="connsiteY153" fmla="*/ 359604 h 1633186"/>
              <a:gd name="connsiteX154" fmla="*/ 702571 w 1564252"/>
              <a:gd name="connsiteY154" fmla="*/ 338181 h 1633186"/>
              <a:gd name="connsiteX155" fmla="*/ 679732 w 1564252"/>
              <a:gd name="connsiteY155" fmla="*/ 315228 h 1633186"/>
              <a:gd name="connsiteX156" fmla="*/ 657630 w 1564252"/>
              <a:gd name="connsiteY156" fmla="*/ 292274 h 1633186"/>
              <a:gd name="connsiteX157" fmla="*/ 638474 w 1564252"/>
              <a:gd name="connsiteY157" fmla="*/ 266260 h 1633186"/>
              <a:gd name="connsiteX158" fmla="*/ 620055 w 1564252"/>
              <a:gd name="connsiteY158" fmla="*/ 239481 h 1633186"/>
              <a:gd name="connsiteX159" fmla="*/ 713623 w 1564252"/>
              <a:gd name="connsiteY159" fmla="*/ 0 h 1633186"/>
              <a:gd name="connsiteX160" fmla="*/ 745303 w 1564252"/>
              <a:gd name="connsiteY160" fmla="*/ 0 h 1633186"/>
              <a:gd name="connsiteX161" fmla="*/ 776247 w 1564252"/>
              <a:gd name="connsiteY161" fmla="*/ 1530 h 1633186"/>
              <a:gd name="connsiteX162" fmla="*/ 808664 w 1564252"/>
              <a:gd name="connsiteY162" fmla="*/ 5356 h 1633186"/>
              <a:gd name="connsiteX163" fmla="*/ 840344 w 1564252"/>
              <a:gd name="connsiteY163" fmla="*/ 10712 h 1633186"/>
              <a:gd name="connsiteX164" fmla="*/ 872761 w 1564252"/>
              <a:gd name="connsiteY164" fmla="*/ 17598 h 1633186"/>
              <a:gd name="connsiteX165" fmla="*/ 904441 w 1564252"/>
              <a:gd name="connsiteY165" fmla="*/ 26779 h 1633186"/>
              <a:gd name="connsiteX166" fmla="*/ 933911 w 1564252"/>
              <a:gd name="connsiteY166" fmla="*/ 36726 h 1633186"/>
              <a:gd name="connsiteX167" fmla="*/ 964118 w 1564252"/>
              <a:gd name="connsiteY167" fmla="*/ 48202 h 1633186"/>
              <a:gd name="connsiteX168" fmla="*/ 994325 w 1564252"/>
              <a:gd name="connsiteY168" fmla="*/ 61974 h 1633186"/>
              <a:gd name="connsiteX169" fmla="*/ 1021585 w 1564252"/>
              <a:gd name="connsiteY169" fmla="*/ 77277 h 1633186"/>
              <a:gd name="connsiteX170" fmla="*/ 1047371 w 1564252"/>
              <a:gd name="connsiteY170" fmla="*/ 93344 h 1633186"/>
              <a:gd name="connsiteX171" fmla="*/ 1072421 w 1564252"/>
              <a:gd name="connsiteY171" fmla="*/ 110942 h 1633186"/>
              <a:gd name="connsiteX172" fmla="*/ 1095260 w 1564252"/>
              <a:gd name="connsiteY172" fmla="*/ 130070 h 1633186"/>
              <a:gd name="connsiteX173" fmla="*/ 1107048 w 1564252"/>
              <a:gd name="connsiteY173" fmla="*/ 140781 h 1633186"/>
              <a:gd name="connsiteX174" fmla="*/ 1117363 w 1564252"/>
              <a:gd name="connsiteY174" fmla="*/ 153023 h 1633186"/>
              <a:gd name="connsiteX175" fmla="*/ 1137255 w 1564252"/>
              <a:gd name="connsiteY175" fmla="*/ 175977 h 1633186"/>
              <a:gd name="connsiteX176" fmla="*/ 1154200 w 1564252"/>
              <a:gd name="connsiteY176" fmla="*/ 201225 h 1633186"/>
              <a:gd name="connsiteX177" fmla="*/ 1168198 w 1564252"/>
              <a:gd name="connsiteY177" fmla="*/ 228770 h 1633186"/>
              <a:gd name="connsiteX178" fmla="*/ 1179986 w 1564252"/>
              <a:gd name="connsiteY178" fmla="*/ 255549 h 1633186"/>
              <a:gd name="connsiteX179" fmla="*/ 1190301 w 1564252"/>
              <a:gd name="connsiteY179" fmla="*/ 283858 h 1633186"/>
              <a:gd name="connsiteX180" fmla="*/ 1198405 w 1564252"/>
              <a:gd name="connsiteY180" fmla="*/ 313697 h 1633186"/>
              <a:gd name="connsiteX181" fmla="*/ 1203562 w 1564252"/>
              <a:gd name="connsiteY181" fmla="*/ 343537 h 1633186"/>
              <a:gd name="connsiteX182" fmla="*/ 1207246 w 1564252"/>
              <a:gd name="connsiteY182" fmla="*/ 374142 h 1633186"/>
              <a:gd name="connsiteX183" fmla="*/ 1210193 w 1564252"/>
              <a:gd name="connsiteY183" fmla="*/ 405511 h 1633186"/>
              <a:gd name="connsiteX184" fmla="*/ 1210193 w 1564252"/>
              <a:gd name="connsiteY184" fmla="*/ 436881 h 1633186"/>
              <a:gd name="connsiteX185" fmla="*/ 1210193 w 1564252"/>
              <a:gd name="connsiteY185" fmla="*/ 467486 h 1633186"/>
              <a:gd name="connsiteX186" fmla="*/ 1208720 w 1564252"/>
              <a:gd name="connsiteY186" fmla="*/ 498855 h 1633186"/>
              <a:gd name="connsiteX187" fmla="*/ 1205036 w 1564252"/>
              <a:gd name="connsiteY187" fmla="*/ 530225 h 1633186"/>
              <a:gd name="connsiteX188" fmla="*/ 1201352 w 1564252"/>
              <a:gd name="connsiteY188" fmla="*/ 560830 h 1633186"/>
              <a:gd name="connsiteX189" fmla="*/ 1196932 w 1564252"/>
              <a:gd name="connsiteY189" fmla="*/ 590669 h 1633186"/>
              <a:gd name="connsiteX190" fmla="*/ 1186617 w 1564252"/>
              <a:gd name="connsiteY190" fmla="*/ 655704 h 1633186"/>
              <a:gd name="connsiteX191" fmla="*/ 1179986 w 1564252"/>
              <a:gd name="connsiteY191" fmla="*/ 690899 h 1633186"/>
              <a:gd name="connsiteX192" fmla="*/ 1174829 w 1564252"/>
              <a:gd name="connsiteY192" fmla="*/ 726095 h 1633186"/>
              <a:gd name="connsiteX193" fmla="*/ 1171145 w 1564252"/>
              <a:gd name="connsiteY193" fmla="*/ 762820 h 1633186"/>
              <a:gd name="connsiteX194" fmla="*/ 1168198 w 1564252"/>
              <a:gd name="connsiteY194" fmla="*/ 798015 h 1633186"/>
              <a:gd name="connsiteX195" fmla="*/ 1168198 w 1564252"/>
              <a:gd name="connsiteY195" fmla="*/ 833976 h 1633186"/>
              <a:gd name="connsiteX196" fmla="*/ 1169672 w 1564252"/>
              <a:gd name="connsiteY196" fmla="*/ 869171 h 1633186"/>
              <a:gd name="connsiteX197" fmla="*/ 1171145 w 1564252"/>
              <a:gd name="connsiteY197" fmla="*/ 886004 h 1633186"/>
              <a:gd name="connsiteX198" fmla="*/ 1173356 w 1564252"/>
              <a:gd name="connsiteY198" fmla="*/ 903601 h 1633186"/>
              <a:gd name="connsiteX199" fmla="*/ 1177776 w 1564252"/>
              <a:gd name="connsiteY199" fmla="*/ 919669 h 1633186"/>
              <a:gd name="connsiteX200" fmla="*/ 1181460 w 1564252"/>
              <a:gd name="connsiteY200" fmla="*/ 935736 h 1633186"/>
              <a:gd name="connsiteX201" fmla="*/ 1186617 w 1564252"/>
              <a:gd name="connsiteY201" fmla="*/ 950273 h 1633186"/>
              <a:gd name="connsiteX202" fmla="*/ 1191774 w 1564252"/>
              <a:gd name="connsiteY202" fmla="*/ 965576 h 1633186"/>
              <a:gd name="connsiteX203" fmla="*/ 1199879 w 1564252"/>
              <a:gd name="connsiteY203" fmla="*/ 980113 h 1633186"/>
              <a:gd name="connsiteX204" fmla="*/ 1207246 w 1564252"/>
              <a:gd name="connsiteY204" fmla="*/ 993885 h 1633186"/>
              <a:gd name="connsiteX205" fmla="*/ 1216824 w 1564252"/>
              <a:gd name="connsiteY205" fmla="*/ 1007657 h 1633186"/>
              <a:gd name="connsiteX206" fmla="*/ 1227138 w 1564252"/>
              <a:gd name="connsiteY206" fmla="*/ 1019899 h 1633186"/>
              <a:gd name="connsiteX207" fmla="*/ 1238926 w 1564252"/>
              <a:gd name="connsiteY207" fmla="*/ 1031376 h 1633186"/>
              <a:gd name="connsiteX208" fmla="*/ 1252188 w 1564252"/>
              <a:gd name="connsiteY208" fmla="*/ 1042852 h 1633186"/>
              <a:gd name="connsiteX209" fmla="*/ 1266186 w 1564252"/>
              <a:gd name="connsiteY209" fmla="*/ 1052034 h 1633186"/>
              <a:gd name="connsiteX210" fmla="*/ 1281658 w 1564252"/>
              <a:gd name="connsiteY210" fmla="*/ 1061215 h 1633186"/>
              <a:gd name="connsiteX211" fmla="*/ 1298603 w 1564252"/>
              <a:gd name="connsiteY211" fmla="*/ 1069631 h 1633186"/>
              <a:gd name="connsiteX212" fmla="*/ 1317022 w 1564252"/>
              <a:gd name="connsiteY212" fmla="*/ 1076517 h 1633186"/>
              <a:gd name="connsiteX213" fmla="*/ 1298603 w 1564252"/>
              <a:gd name="connsiteY213" fmla="*/ 1081873 h 1633186"/>
              <a:gd name="connsiteX214" fmla="*/ 1281658 w 1564252"/>
              <a:gd name="connsiteY214" fmla="*/ 1083403 h 1633186"/>
              <a:gd name="connsiteX215" fmla="*/ 1266186 w 1564252"/>
              <a:gd name="connsiteY215" fmla="*/ 1083403 h 1633186"/>
              <a:gd name="connsiteX216" fmla="*/ 1252188 w 1564252"/>
              <a:gd name="connsiteY216" fmla="*/ 1081873 h 1633186"/>
              <a:gd name="connsiteX217" fmla="*/ 1238926 w 1564252"/>
              <a:gd name="connsiteY217" fmla="*/ 1078048 h 1633186"/>
              <a:gd name="connsiteX218" fmla="*/ 1227138 w 1564252"/>
              <a:gd name="connsiteY218" fmla="*/ 1074987 h 1633186"/>
              <a:gd name="connsiteX219" fmla="*/ 1210193 w 1564252"/>
              <a:gd name="connsiteY219" fmla="*/ 1066571 h 1633186"/>
              <a:gd name="connsiteX220" fmla="*/ 1213877 w 1564252"/>
              <a:gd name="connsiteY220" fmla="*/ 1071927 h 1633186"/>
              <a:gd name="connsiteX221" fmla="*/ 1219034 w 1564252"/>
              <a:gd name="connsiteY221" fmla="*/ 1078048 h 1633186"/>
              <a:gd name="connsiteX222" fmla="*/ 1232296 w 1564252"/>
              <a:gd name="connsiteY222" fmla="*/ 1088759 h 1633186"/>
              <a:gd name="connsiteX223" fmla="*/ 1246294 w 1564252"/>
              <a:gd name="connsiteY223" fmla="*/ 1096410 h 1633186"/>
              <a:gd name="connsiteX224" fmla="*/ 1262503 w 1564252"/>
              <a:gd name="connsiteY224" fmla="*/ 1103296 h 1633186"/>
              <a:gd name="connsiteX225" fmla="*/ 1279448 w 1564252"/>
              <a:gd name="connsiteY225" fmla="*/ 1108652 h 1633186"/>
              <a:gd name="connsiteX226" fmla="*/ 1296393 w 1564252"/>
              <a:gd name="connsiteY226" fmla="*/ 1113243 h 1633186"/>
              <a:gd name="connsiteX227" fmla="*/ 1311865 w 1564252"/>
              <a:gd name="connsiteY227" fmla="*/ 1114008 h 1633186"/>
              <a:gd name="connsiteX228" fmla="*/ 1325863 w 1564252"/>
              <a:gd name="connsiteY228" fmla="*/ 1115538 h 1633186"/>
              <a:gd name="connsiteX229" fmla="*/ 1308918 w 1564252"/>
              <a:gd name="connsiteY229" fmla="*/ 1120894 h 1633186"/>
              <a:gd name="connsiteX230" fmla="*/ 1291236 w 1564252"/>
              <a:gd name="connsiteY230" fmla="*/ 1126250 h 1633186"/>
              <a:gd name="connsiteX231" fmla="*/ 1269870 w 1564252"/>
              <a:gd name="connsiteY231" fmla="*/ 1130075 h 1633186"/>
              <a:gd name="connsiteX232" fmla="*/ 1247768 w 1564252"/>
              <a:gd name="connsiteY232" fmla="*/ 1133136 h 1633186"/>
              <a:gd name="connsiteX233" fmla="*/ 1224191 w 1564252"/>
              <a:gd name="connsiteY233" fmla="*/ 1134666 h 1633186"/>
              <a:gd name="connsiteX234" fmla="*/ 1208350 w 1564252"/>
              <a:gd name="connsiteY234" fmla="*/ 1134666 h 1633186"/>
              <a:gd name="connsiteX235" fmla="*/ 1244342 w 1564252"/>
              <a:gd name="connsiteY235" fmla="*/ 1147152 h 1633186"/>
              <a:gd name="connsiteX236" fmla="*/ 1281848 w 1564252"/>
              <a:gd name="connsiteY236" fmla="*/ 1160930 h 1633186"/>
              <a:gd name="connsiteX237" fmla="*/ 1317149 w 1564252"/>
              <a:gd name="connsiteY237" fmla="*/ 1177003 h 1633186"/>
              <a:gd name="connsiteX238" fmla="*/ 1351714 w 1564252"/>
              <a:gd name="connsiteY238" fmla="*/ 1193842 h 1633186"/>
              <a:gd name="connsiteX239" fmla="*/ 1384808 w 1564252"/>
              <a:gd name="connsiteY239" fmla="*/ 1212212 h 1633186"/>
              <a:gd name="connsiteX240" fmla="*/ 1400252 w 1564252"/>
              <a:gd name="connsiteY240" fmla="*/ 1222928 h 1633186"/>
              <a:gd name="connsiteX241" fmla="*/ 1415696 w 1564252"/>
              <a:gd name="connsiteY241" fmla="*/ 1234409 h 1633186"/>
              <a:gd name="connsiteX242" fmla="*/ 1429669 w 1564252"/>
              <a:gd name="connsiteY242" fmla="*/ 1245890 h 1633186"/>
              <a:gd name="connsiteX243" fmla="*/ 1444378 w 1564252"/>
              <a:gd name="connsiteY243" fmla="*/ 1259667 h 1633186"/>
              <a:gd name="connsiteX244" fmla="*/ 1457615 w 1564252"/>
              <a:gd name="connsiteY244" fmla="*/ 1273445 h 1633186"/>
              <a:gd name="connsiteX245" fmla="*/ 1470118 w 1564252"/>
              <a:gd name="connsiteY245" fmla="*/ 1287987 h 1633186"/>
              <a:gd name="connsiteX246" fmla="*/ 1483355 w 1564252"/>
              <a:gd name="connsiteY246" fmla="*/ 1304061 h 1633186"/>
              <a:gd name="connsiteX247" fmla="*/ 1495122 w 1564252"/>
              <a:gd name="connsiteY247" fmla="*/ 1321665 h 1633186"/>
              <a:gd name="connsiteX248" fmla="*/ 1505418 w 1564252"/>
              <a:gd name="connsiteY248" fmla="*/ 1339270 h 1633186"/>
              <a:gd name="connsiteX249" fmla="*/ 1515714 w 1564252"/>
              <a:gd name="connsiteY249" fmla="*/ 1359936 h 1633186"/>
              <a:gd name="connsiteX250" fmla="*/ 1526010 w 1564252"/>
              <a:gd name="connsiteY250" fmla="*/ 1379836 h 1633186"/>
              <a:gd name="connsiteX251" fmla="*/ 1535571 w 1564252"/>
              <a:gd name="connsiteY251" fmla="*/ 1403564 h 1633186"/>
              <a:gd name="connsiteX252" fmla="*/ 1542925 w 1564252"/>
              <a:gd name="connsiteY252" fmla="*/ 1426526 h 1633186"/>
              <a:gd name="connsiteX253" fmla="*/ 1551015 w 1564252"/>
              <a:gd name="connsiteY253" fmla="*/ 1451785 h 1633186"/>
              <a:gd name="connsiteX254" fmla="*/ 1557633 w 1564252"/>
              <a:gd name="connsiteY254" fmla="*/ 1479339 h 1633186"/>
              <a:gd name="connsiteX255" fmla="*/ 1564252 w 1564252"/>
              <a:gd name="connsiteY255" fmla="*/ 1507659 h 1633186"/>
              <a:gd name="connsiteX256" fmla="*/ 1540719 w 1564252"/>
              <a:gd name="connsiteY256" fmla="*/ 1513783 h 1633186"/>
              <a:gd name="connsiteX257" fmla="*/ 1492180 w 1564252"/>
              <a:gd name="connsiteY257" fmla="*/ 1529091 h 1633186"/>
              <a:gd name="connsiteX258" fmla="*/ 1419373 w 1564252"/>
              <a:gd name="connsiteY258" fmla="*/ 1548991 h 1633186"/>
              <a:gd name="connsiteX259" fmla="*/ 1375248 w 1564252"/>
              <a:gd name="connsiteY259" fmla="*/ 1560472 h 1633186"/>
              <a:gd name="connsiteX260" fmla="*/ 1325974 w 1564252"/>
              <a:gd name="connsiteY260" fmla="*/ 1571188 h 1633186"/>
              <a:gd name="connsiteX261" fmla="*/ 1271552 w 1564252"/>
              <a:gd name="connsiteY261" fmla="*/ 1583435 h 1633186"/>
              <a:gd name="connsiteX262" fmla="*/ 1214189 w 1564252"/>
              <a:gd name="connsiteY262" fmla="*/ 1594150 h 1633186"/>
              <a:gd name="connsiteX263" fmla="*/ 1151678 w 1564252"/>
              <a:gd name="connsiteY263" fmla="*/ 1603335 h 1633186"/>
              <a:gd name="connsiteX264" fmla="*/ 1086960 w 1564252"/>
              <a:gd name="connsiteY264" fmla="*/ 1612520 h 1633186"/>
              <a:gd name="connsiteX265" fmla="*/ 1017830 w 1564252"/>
              <a:gd name="connsiteY265" fmla="*/ 1620940 h 1633186"/>
              <a:gd name="connsiteX266" fmla="*/ 946494 w 1564252"/>
              <a:gd name="connsiteY266" fmla="*/ 1626297 h 1633186"/>
              <a:gd name="connsiteX267" fmla="*/ 872216 w 1564252"/>
              <a:gd name="connsiteY267" fmla="*/ 1630125 h 1633186"/>
              <a:gd name="connsiteX268" fmla="*/ 797202 w 1564252"/>
              <a:gd name="connsiteY268" fmla="*/ 1633186 h 1633186"/>
              <a:gd name="connsiteX269" fmla="*/ 726601 w 1564252"/>
              <a:gd name="connsiteY269" fmla="*/ 1631655 h 1633186"/>
              <a:gd name="connsiteX270" fmla="*/ 655265 w 1564252"/>
              <a:gd name="connsiteY270" fmla="*/ 1627828 h 1633186"/>
              <a:gd name="connsiteX271" fmla="*/ 586135 w 1564252"/>
              <a:gd name="connsiteY271" fmla="*/ 1622470 h 1633186"/>
              <a:gd name="connsiteX272" fmla="*/ 517740 w 1564252"/>
              <a:gd name="connsiteY272" fmla="*/ 1615582 h 1633186"/>
              <a:gd name="connsiteX273" fmla="*/ 450816 w 1564252"/>
              <a:gd name="connsiteY273" fmla="*/ 1606397 h 1633186"/>
              <a:gd name="connsiteX274" fmla="*/ 387570 w 1564252"/>
              <a:gd name="connsiteY274" fmla="*/ 1596447 h 1633186"/>
              <a:gd name="connsiteX275" fmla="*/ 326529 w 1564252"/>
              <a:gd name="connsiteY275" fmla="*/ 1585731 h 1633186"/>
              <a:gd name="connsiteX276" fmla="*/ 269166 w 1564252"/>
              <a:gd name="connsiteY276" fmla="*/ 1575015 h 1633186"/>
              <a:gd name="connsiteX277" fmla="*/ 215480 w 1564252"/>
              <a:gd name="connsiteY277" fmla="*/ 1562769 h 1633186"/>
              <a:gd name="connsiteX278" fmla="*/ 166206 w 1564252"/>
              <a:gd name="connsiteY278" fmla="*/ 1552053 h 1633186"/>
              <a:gd name="connsiteX279" fmla="*/ 84574 w 1564252"/>
              <a:gd name="connsiteY279" fmla="*/ 1531387 h 1633186"/>
              <a:gd name="connsiteX280" fmla="*/ 27211 w 1564252"/>
              <a:gd name="connsiteY280" fmla="*/ 1515313 h 1633186"/>
              <a:gd name="connsiteX281" fmla="*/ 0 w 1564252"/>
              <a:gd name="connsiteY281" fmla="*/ 1507659 h 1633186"/>
              <a:gd name="connsiteX282" fmla="*/ 6619 w 1564252"/>
              <a:gd name="connsiteY282" fmla="*/ 1479339 h 1633186"/>
              <a:gd name="connsiteX283" fmla="*/ 13973 w 1564252"/>
              <a:gd name="connsiteY283" fmla="*/ 1453315 h 1633186"/>
              <a:gd name="connsiteX284" fmla="*/ 22063 w 1564252"/>
              <a:gd name="connsiteY284" fmla="*/ 1428822 h 1633186"/>
              <a:gd name="connsiteX285" fmla="*/ 30152 w 1564252"/>
              <a:gd name="connsiteY285" fmla="*/ 1404329 h 1633186"/>
              <a:gd name="connsiteX286" fmla="*/ 40448 w 1564252"/>
              <a:gd name="connsiteY286" fmla="*/ 1382898 h 1633186"/>
              <a:gd name="connsiteX287" fmla="*/ 49274 w 1564252"/>
              <a:gd name="connsiteY287" fmla="*/ 1362232 h 1633186"/>
              <a:gd name="connsiteX288" fmla="*/ 59569 w 1564252"/>
              <a:gd name="connsiteY288" fmla="*/ 1343862 h 1633186"/>
              <a:gd name="connsiteX289" fmla="*/ 71336 w 1564252"/>
              <a:gd name="connsiteY289" fmla="*/ 1324727 h 1633186"/>
              <a:gd name="connsiteX290" fmla="*/ 83103 w 1564252"/>
              <a:gd name="connsiteY290" fmla="*/ 1308653 h 1633186"/>
              <a:gd name="connsiteX291" fmla="*/ 96341 w 1564252"/>
              <a:gd name="connsiteY291" fmla="*/ 1292580 h 1633186"/>
              <a:gd name="connsiteX292" fmla="*/ 108843 w 1564252"/>
              <a:gd name="connsiteY292" fmla="*/ 1277272 h 1633186"/>
              <a:gd name="connsiteX293" fmla="*/ 122081 w 1564252"/>
              <a:gd name="connsiteY293" fmla="*/ 1263494 h 1633186"/>
              <a:gd name="connsiteX294" fmla="*/ 136789 w 1564252"/>
              <a:gd name="connsiteY294" fmla="*/ 1250482 h 1633186"/>
              <a:gd name="connsiteX295" fmla="*/ 150762 w 1564252"/>
              <a:gd name="connsiteY295" fmla="*/ 1238236 h 1633186"/>
              <a:gd name="connsiteX296" fmla="*/ 166206 w 1564252"/>
              <a:gd name="connsiteY296" fmla="*/ 1225989 h 1633186"/>
              <a:gd name="connsiteX297" fmla="*/ 180915 w 1564252"/>
              <a:gd name="connsiteY297" fmla="*/ 1216804 h 1633186"/>
              <a:gd name="connsiteX298" fmla="*/ 213274 w 1564252"/>
              <a:gd name="connsiteY298" fmla="*/ 1196138 h 1633186"/>
              <a:gd name="connsiteX299" fmla="*/ 247103 w 1564252"/>
              <a:gd name="connsiteY299" fmla="*/ 1178534 h 1633186"/>
              <a:gd name="connsiteX300" fmla="*/ 282404 w 1564252"/>
              <a:gd name="connsiteY300" fmla="*/ 1163991 h 1633186"/>
              <a:gd name="connsiteX301" fmla="*/ 318440 w 1564252"/>
              <a:gd name="connsiteY301" fmla="*/ 1148683 h 1633186"/>
              <a:gd name="connsiteX302" fmla="*/ 363958 w 1564252"/>
              <a:gd name="connsiteY302" fmla="*/ 1132740 h 1633186"/>
              <a:gd name="connsiteX303" fmla="*/ 341563 w 1564252"/>
              <a:gd name="connsiteY303" fmla="*/ 1131606 h 1633186"/>
              <a:gd name="connsiteX304" fmla="*/ 314303 w 1564252"/>
              <a:gd name="connsiteY304" fmla="*/ 1127780 h 1633186"/>
              <a:gd name="connsiteX305" fmla="*/ 290727 w 1564252"/>
              <a:gd name="connsiteY305" fmla="*/ 1122424 h 1633186"/>
              <a:gd name="connsiteX306" fmla="*/ 270098 w 1564252"/>
              <a:gd name="connsiteY306" fmla="*/ 1115538 h 1633186"/>
              <a:gd name="connsiteX307" fmla="*/ 260521 w 1564252"/>
              <a:gd name="connsiteY307" fmla="*/ 1111713 h 1633186"/>
              <a:gd name="connsiteX308" fmla="*/ 253153 w 1564252"/>
              <a:gd name="connsiteY308" fmla="*/ 1107122 h 1633186"/>
              <a:gd name="connsiteX309" fmla="*/ 246522 w 1564252"/>
              <a:gd name="connsiteY309" fmla="*/ 1101766 h 1633186"/>
              <a:gd name="connsiteX310" fmla="*/ 241365 w 1564252"/>
              <a:gd name="connsiteY310" fmla="*/ 1097941 h 1633186"/>
              <a:gd name="connsiteX311" fmla="*/ 255363 w 1564252"/>
              <a:gd name="connsiteY311" fmla="*/ 1095645 h 1633186"/>
              <a:gd name="connsiteX312" fmla="*/ 268625 w 1564252"/>
              <a:gd name="connsiteY312" fmla="*/ 1092585 h 1633186"/>
              <a:gd name="connsiteX313" fmla="*/ 282623 w 1564252"/>
              <a:gd name="connsiteY313" fmla="*/ 1088759 h 1633186"/>
              <a:gd name="connsiteX314" fmla="*/ 295885 w 1564252"/>
              <a:gd name="connsiteY314" fmla="*/ 1084169 h 1633186"/>
              <a:gd name="connsiteX315" fmla="*/ 309146 w 1564252"/>
              <a:gd name="connsiteY315" fmla="*/ 1078048 h 1633186"/>
              <a:gd name="connsiteX316" fmla="*/ 321671 w 1564252"/>
              <a:gd name="connsiteY316" fmla="*/ 1069631 h 1633186"/>
              <a:gd name="connsiteX317" fmla="*/ 332722 w 1564252"/>
              <a:gd name="connsiteY317" fmla="*/ 1061215 h 1633186"/>
              <a:gd name="connsiteX318" fmla="*/ 343037 w 1564252"/>
              <a:gd name="connsiteY318" fmla="*/ 1050504 h 1633186"/>
              <a:gd name="connsiteX319" fmla="*/ 312830 w 1564252"/>
              <a:gd name="connsiteY319" fmla="*/ 1060450 h 1633186"/>
              <a:gd name="connsiteX320" fmla="*/ 297358 w 1564252"/>
              <a:gd name="connsiteY320" fmla="*/ 1062745 h 1633186"/>
              <a:gd name="connsiteX321" fmla="*/ 280413 w 1564252"/>
              <a:gd name="connsiteY321" fmla="*/ 1065806 h 1633186"/>
              <a:gd name="connsiteX322" fmla="*/ 264941 w 1564252"/>
              <a:gd name="connsiteY322" fmla="*/ 1066571 h 1633186"/>
              <a:gd name="connsiteX323" fmla="*/ 248733 w 1564252"/>
              <a:gd name="connsiteY323" fmla="*/ 1066571 h 1633186"/>
              <a:gd name="connsiteX324" fmla="*/ 233261 w 1564252"/>
              <a:gd name="connsiteY324" fmla="*/ 1064276 h 1633186"/>
              <a:gd name="connsiteX325" fmla="*/ 217789 w 1564252"/>
              <a:gd name="connsiteY325" fmla="*/ 1061215 h 1633186"/>
              <a:gd name="connsiteX326" fmla="*/ 239892 w 1564252"/>
              <a:gd name="connsiteY326" fmla="*/ 1057390 h 1633186"/>
              <a:gd name="connsiteX327" fmla="*/ 259784 w 1564252"/>
              <a:gd name="connsiteY327" fmla="*/ 1052034 h 1633186"/>
              <a:gd name="connsiteX328" fmla="*/ 276729 w 1564252"/>
              <a:gd name="connsiteY328" fmla="*/ 1043617 h 1633186"/>
              <a:gd name="connsiteX329" fmla="*/ 292201 w 1564252"/>
              <a:gd name="connsiteY329" fmla="*/ 1035966 h 1633186"/>
              <a:gd name="connsiteX330" fmla="*/ 304726 w 1564252"/>
              <a:gd name="connsiteY330" fmla="*/ 1023724 h 1633186"/>
              <a:gd name="connsiteX331" fmla="*/ 316514 w 1564252"/>
              <a:gd name="connsiteY331" fmla="*/ 1011483 h 1633186"/>
              <a:gd name="connsiteX332" fmla="*/ 326092 w 1564252"/>
              <a:gd name="connsiteY332" fmla="*/ 997711 h 1633186"/>
              <a:gd name="connsiteX333" fmla="*/ 334933 w 1564252"/>
              <a:gd name="connsiteY333" fmla="*/ 983173 h 1633186"/>
              <a:gd name="connsiteX334" fmla="*/ 341563 w 1564252"/>
              <a:gd name="connsiteY334" fmla="*/ 967106 h 1633186"/>
              <a:gd name="connsiteX335" fmla="*/ 346721 w 1564252"/>
              <a:gd name="connsiteY335" fmla="*/ 949508 h 1633186"/>
              <a:gd name="connsiteX336" fmla="*/ 350404 w 1564252"/>
              <a:gd name="connsiteY336" fmla="*/ 930380 h 1633186"/>
              <a:gd name="connsiteX337" fmla="*/ 353351 w 1564252"/>
              <a:gd name="connsiteY337" fmla="*/ 911252 h 1633186"/>
              <a:gd name="connsiteX338" fmla="*/ 354825 w 1564252"/>
              <a:gd name="connsiteY338" fmla="*/ 892125 h 1633186"/>
              <a:gd name="connsiteX339" fmla="*/ 355562 w 1564252"/>
              <a:gd name="connsiteY339" fmla="*/ 870701 h 1633186"/>
              <a:gd name="connsiteX340" fmla="*/ 354825 w 1564252"/>
              <a:gd name="connsiteY340" fmla="*/ 850808 h 1633186"/>
              <a:gd name="connsiteX341" fmla="*/ 354825 w 1564252"/>
              <a:gd name="connsiteY341" fmla="*/ 828620 h 1633186"/>
              <a:gd name="connsiteX342" fmla="*/ 349668 w 1564252"/>
              <a:gd name="connsiteY342" fmla="*/ 785774 h 1633186"/>
              <a:gd name="connsiteX343" fmla="*/ 343037 w 1564252"/>
              <a:gd name="connsiteY343" fmla="*/ 740632 h 1633186"/>
              <a:gd name="connsiteX344" fmla="*/ 334933 w 1564252"/>
              <a:gd name="connsiteY344" fmla="*/ 697785 h 1633186"/>
              <a:gd name="connsiteX345" fmla="*/ 326092 w 1564252"/>
              <a:gd name="connsiteY345" fmla="*/ 657234 h 1633186"/>
              <a:gd name="connsiteX346" fmla="*/ 309146 w 1564252"/>
              <a:gd name="connsiteY346" fmla="*/ 581488 h 1633186"/>
              <a:gd name="connsiteX347" fmla="*/ 303989 w 1564252"/>
              <a:gd name="connsiteY347" fmla="*/ 548588 h 1633186"/>
              <a:gd name="connsiteX348" fmla="*/ 299568 w 1564252"/>
              <a:gd name="connsiteY348" fmla="*/ 521809 h 1633186"/>
              <a:gd name="connsiteX349" fmla="*/ 297358 w 1564252"/>
              <a:gd name="connsiteY349" fmla="*/ 491969 h 1633186"/>
              <a:gd name="connsiteX350" fmla="*/ 295885 w 1564252"/>
              <a:gd name="connsiteY350" fmla="*/ 462130 h 1633186"/>
              <a:gd name="connsiteX351" fmla="*/ 297358 w 1564252"/>
              <a:gd name="connsiteY351" fmla="*/ 420814 h 1633186"/>
              <a:gd name="connsiteX352" fmla="*/ 301042 w 1564252"/>
              <a:gd name="connsiteY352" fmla="*/ 380262 h 1633186"/>
              <a:gd name="connsiteX353" fmla="*/ 307673 w 1564252"/>
              <a:gd name="connsiteY353" fmla="*/ 340476 h 1633186"/>
              <a:gd name="connsiteX354" fmla="*/ 316514 w 1564252"/>
              <a:gd name="connsiteY354" fmla="*/ 302986 h 1633186"/>
              <a:gd name="connsiteX355" fmla="*/ 328302 w 1564252"/>
              <a:gd name="connsiteY355" fmla="*/ 266260 h 1633186"/>
              <a:gd name="connsiteX356" fmla="*/ 343037 w 1564252"/>
              <a:gd name="connsiteY356" fmla="*/ 232595 h 1633186"/>
              <a:gd name="connsiteX357" fmla="*/ 359982 w 1564252"/>
              <a:gd name="connsiteY357" fmla="*/ 198930 h 1633186"/>
              <a:gd name="connsiteX358" fmla="*/ 368823 w 1564252"/>
              <a:gd name="connsiteY358" fmla="*/ 183628 h 1633186"/>
              <a:gd name="connsiteX359" fmla="*/ 379138 w 1564252"/>
              <a:gd name="connsiteY359" fmla="*/ 169091 h 1633186"/>
              <a:gd name="connsiteX360" fmla="*/ 389452 w 1564252"/>
              <a:gd name="connsiteY360" fmla="*/ 153788 h 1633186"/>
              <a:gd name="connsiteX361" fmla="*/ 399767 w 1564252"/>
              <a:gd name="connsiteY361" fmla="*/ 139251 h 1633186"/>
              <a:gd name="connsiteX362" fmla="*/ 411555 w 1564252"/>
              <a:gd name="connsiteY362" fmla="*/ 125479 h 1633186"/>
              <a:gd name="connsiteX363" fmla="*/ 424816 w 1564252"/>
              <a:gd name="connsiteY363" fmla="*/ 113237 h 1633186"/>
              <a:gd name="connsiteX364" fmla="*/ 438078 w 1564252"/>
              <a:gd name="connsiteY364" fmla="*/ 100995 h 1633186"/>
              <a:gd name="connsiteX365" fmla="*/ 452076 w 1564252"/>
              <a:gd name="connsiteY365" fmla="*/ 88754 h 1633186"/>
              <a:gd name="connsiteX366" fmla="*/ 466811 w 1564252"/>
              <a:gd name="connsiteY366" fmla="*/ 78042 h 1633186"/>
              <a:gd name="connsiteX367" fmla="*/ 480809 w 1564252"/>
              <a:gd name="connsiteY367" fmla="*/ 67330 h 1633186"/>
              <a:gd name="connsiteX368" fmla="*/ 496281 w 1564252"/>
              <a:gd name="connsiteY368" fmla="*/ 58149 h 1633186"/>
              <a:gd name="connsiteX369" fmla="*/ 513226 w 1564252"/>
              <a:gd name="connsiteY369" fmla="*/ 48202 h 1633186"/>
              <a:gd name="connsiteX370" fmla="*/ 528698 w 1564252"/>
              <a:gd name="connsiteY370" fmla="*/ 40551 h 1633186"/>
              <a:gd name="connsiteX371" fmla="*/ 547117 w 1564252"/>
              <a:gd name="connsiteY371" fmla="*/ 32135 h 1633186"/>
              <a:gd name="connsiteX372" fmla="*/ 565536 w 1564252"/>
              <a:gd name="connsiteY372" fmla="*/ 25249 h 1633186"/>
              <a:gd name="connsiteX373" fmla="*/ 583954 w 1564252"/>
              <a:gd name="connsiteY373" fmla="*/ 19893 h 1633186"/>
              <a:gd name="connsiteX374" fmla="*/ 603110 w 1564252"/>
              <a:gd name="connsiteY374" fmla="*/ 14537 h 1633186"/>
              <a:gd name="connsiteX375" fmla="*/ 623002 w 1564252"/>
              <a:gd name="connsiteY375" fmla="*/ 9182 h 1633186"/>
              <a:gd name="connsiteX376" fmla="*/ 652472 w 1564252"/>
              <a:gd name="connsiteY376" fmla="*/ 3826 h 1633186"/>
              <a:gd name="connsiteX377" fmla="*/ 682679 w 1564252"/>
              <a:gd name="connsiteY377" fmla="*/ 1530 h 163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Lst>
            <a:rect l="l" t="t" r="r" b="b"/>
            <a:pathLst>
              <a:path w="1564252" h="1633186">
                <a:moveTo>
                  <a:pt x="614715" y="936068"/>
                </a:moveTo>
                <a:lnTo>
                  <a:pt x="617758" y="947381"/>
                </a:lnTo>
                <a:lnTo>
                  <a:pt x="617758" y="963454"/>
                </a:lnTo>
                <a:lnTo>
                  <a:pt x="616287" y="979528"/>
                </a:lnTo>
                <a:lnTo>
                  <a:pt x="614817" y="994836"/>
                </a:lnTo>
                <a:lnTo>
                  <a:pt x="611139" y="1009379"/>
                </a:lnTo>
                <a:lnTo>
                  <a:pt x="607462" y="1021625"/>
                </a:lnTo>
                <a:lnTo>
                  <a:pt x="601579" y="1033872"/>
                </a:lnTo>
                <a:lnTo>
                  <a:pt x="595695" y="1046119"/>
                </a:lnTo>
                <a:lnTo>
                  <a:pt x="587606" y="1056834"/>
                </a:lnTo>
                <a:lnTo>
                  <a:pt x="579516" y="1066019"/>
                </a:lnTo>
                <a:lnTo>
                  <a:pt x="569220" y="1075969"/>
                </a:lnTo>
                <a:lnTo>
                  <a:pt x="558924" y="1085154"/>
                </a:lnTo>
                <a:lnTo>
                  <a:pt x="545686" y="1093574"/>
                </a:lnTo>
                <a:lnTo>
                  <a:pt x="533184" y="1101228"/>
                </a:lnTo>
                <a:lnTo>
                  <a:pt x="517740" y="1109647"/>
                </a:lnTo>
                <a:lnTo>
                  <a:pt x="483911" y="1123425"/>
                </a:lnTo>
                <a:lnTo>
                  <a:pt x="406691" y="1150214"/>
                </a:lnTo>
                <a:lnTo>
                  <a:pt x="405955" y="1151745"/>
                </a:lnTo>
                <a:lnTo>
                  <a:pt x="421399" y="1163991"/>
                </a:lnTo>
                <a:lnTo>
                  <a:pt x="438314" y="1176238"/>
                </a:lnTo>
                <a:lnTo>
                  <a:pt x="455964" y="1187719"/>
                </a:lnTo>
                <a:lnTo>
                  <a:pt x="474350" y="1199200"/>
                </a:lnTo>
                <a:lnTo>
                  <a:pt x="494207" y="1209916"/>
                </a:lnTo>
                <a:lnTo>
                  <a:pt x="513328" y="1219101"/>
                </a:lnTo>
                <a:lnTo>
                  <a:pt x="533184" y="1227520"/>
                </a:lnTo>
                <a:lnTo>
                  <a:pt x="555247" y="1236705"/>
                </a:lnTo>
                <a:lnTo>
                  <a:pt x="597902" y="1250482"/>
                </a:lnTo>
                <a:lnTo>
                  <a:pt x="642027" y="1262729"/>
                </a:lnTo>
                <a:lnTo>
                  <a:pt x="687624" y="1271914"/>
                </a:lnTo>
                <a:lnTo>
                  <a:pt x="734691" y="1277272"/>
                </a:lnTo>
                <a:lnTo>
                  <a:pt x="781023" y="1280333"/>
                </a:lnTo>
                <a:lnTo>
                  <a:pt x="826619" y="1280333"/>
                </a:lnTo>
                <a:lnTo>
                  <a:pt x="872216" y="1277272"/>
                </a:lnTo>
                <a:lnTo>
                  <a:pt x="895750" y="1274975"/>
                </a:lnTo>
                <a:lnTo>
                  <a:pt x="917812" y="1270383"/>
                </a:lnTo>
                <a:lnTo>
                  <a:pt x="938404" y="1266556"/>
                </a:lnTo>
                <a:lnTo>
                  <a:pt x="960467" y="1261198"/>
                </a:lnTo>
                <a:lnTo>
                  <a:pt x="981794" y="1255840"/>
                </a:lnTo>
                <a:lnTo>
                  <a:pt x="1000916" y="1248952"/>
                </a:lnTo>
                <a:lnTo>
                  <a:pt x="1021507" y="1240532"/>
                </a:lnTo>
                <a:lnTo>
                  <a:pt x="1039893" y="1232878"/>
                </a:lnTo>
                <a:lnTo>
                  <a:pt x="1058279" y="1222928"/>
                </a:lnTo>
                <a:lnTo>
                  <a:pt x="1076664" y="1212212"/>
                </a:lnTo>
                <a:lnTo>
                  <a:pt x="1095786" y="1197669"/>
                </a:lnTo>
                <a:lnTo>
                  <a:pt x="1115642" y="1182361"/>
                </a:lnTo>
                <a:lnTo>
                  <a:pt x="1154620" y="1150214"/>
                </a:lnTo>
                <a:lnTo>
                  <a:pt x="1116377" y="1136437"/>
                </a:lnTo>
                <a:lnTo>
                  <a:pt x="1077400" y="1123425"/>
                </a:lnTo>
                <a:lnTo>
                  <a:pt x="1063427" y="1118067"/>
                </a:lnTo>
                <a:lnTo>
                  <a:pt x="1050189" y="1111178"/>
                </a:lnTo>
                <a:lnTo>
                  <a:pt x="1037687" y="1104289"/>
                </a:lnTo>
                <a:lnTo>
                  <a:pt x="1025920" y="1095870"/>
                </a:lnTo>
                <a:lnTo>
                  <a:pt x="1015624" y="1088216"/>
                </a:lnTo>
                <a:lnTo>
                  <a:pt x="1004593" y="1078266"/>
                </a:lnTo>
                <a:lnTo>
                  <a:pt x="995768" y="1069081"/>
                </a:lnTo>
                <a:lnTo>
                  <a:pt x="986942" y="1058365"/>
                </a:lnTo>
                <a:lnTo>
                  <a:pt x="978853" y="1047649"/>
                </a:lnTo>
                <a:lnTo>
                  <a:pt x="972234" y="1035403"/>
                </a:lnTo>
                <a:lnTo>
                  <a:pt x="965615" y="1023156"/>
                </a:lnTo>
                <a:lnTo>
                  <a:pt x="960467" y="1009379"/>
                </a:lnTo>
                <a:lnTo>
                  <a:pt x="956790" y="995602"/>
                </a:lnTo>
                <a:lnTo>
                  <a:pt x="953113" y="982590"/>
                </a:lnTo>
                <a:lnTo>
                  <a:pt x="948700" y="966516"/>
                </a:lnTo>
                <a:lnTo>
                  <a:pt x="947965" y="951208"/>
                </a:lnTo>
                <a:lnTo>
                  <a:pt x="945327" y="940685"/>
                </a:lnTo>
                <a:lnTo>
                  <a:pt x="935167" y="948040"/>
                </a:lnTo>
                <a:lnTo>
                  <a:pt x="918245" y="958760"/>
                </a:lnTo>
                <a:lnTo>
                  <a:pt x="899850" y="967948"/>
                </a:lnTo>
                <a:lnTo>
                  <a:pt x="875570" y="979433"/>
                </a:lnTo>
                <a:lnTo>
                  <a:pt x="862326" y="984792"/>
                </a:lnTo>
                <a:lnTo>
                  <a:pt x="849082" y="987089"/>
                </a:lnTo>
                <a:lnTo>
                  <a:pt x="835102" y="990152"/>
                </a:lnTo>
                <a:lnTo>
                  <a:pt x="820387" y="992449"/>
                </a:lnTo>
                <a:lnTo>
                  <a:pt x="806407" y="993980"/>
                </a:lnTo>
                <a:lnTo>
                  <a:pt x="790956" y="993980"/>
                </a:lnTo>
                <a:lnTo>
                  <a:pt x="774033" y="993980"/>
                </a:lnTo>
                <a:lnTo>
                  <a:pt x="755639" y="990918"/>
                </a:lnTo>
                <a:lnTo>
                  <a:pt x="728415" y="987089"/>
                </a:lnTo>
                <a:lnTo>
                  <a:pt x="702663" y="980198"/>
                </a:lnTo>
                <a:lnTo>
                  <a:pt x="677647" y="971010"/>
                </a:lnTo>
                <a:lnTo>
                  <a:pt x="652630" y="960291"/>
                </a:lnTo>
                <a:lnTo>
                  <a:pt x="630557" y="946509"/>
                </a:lnTo>
                <a:close/>
                <a:moveTo>
                  <a:pt x="601637" y="211172"/>
                </a:moveTo>
                <a:lnTo>
                  <a:pt x="583954" y="229535"/>
                </a:lnTo>
                <a:lnTo>
                  <a:pt x="567009" y="251723"/>
                </a:lnTo>
                <a:lnTo>
                  <a:pt x="552274" y="273146"/>
                </a:lnTo>
                <a:lnTo>
                  <a:pt x="539749" y="294570"/>
                </a:lnTo>
                <a:lnTo>
                  <a:pt x="527961" y="319053"/>
                </a:lnTo>
                <a:lnTo>
                  <a:pt x="518384" y="342007"/>
                </a:lnTo>
                <a:lnTo>
                  <a:pt x="511016" y="368021"/>
                </a:lnTo>
                <a:lnTo>
                  <a:pt x="504385" y="391739"/>
                </a:lnTo>
                <a:lnTo>
                  <a:pt x="499228" y="417753"/>
                </a:lnTo>
                <a:lnTo>
                  <a:pt x="494808" y="443767"/>
                </a:lnTo>
                <a:lnTo>
                  <a:pt x="494071" y="470546"/>
                </a:lnTo>
                <a:lnTo>
                  <a:pt x="492597" y="497325"/>
                </a:lnTo>
                <a:lnTo>
                  <a:pt x="491124" y="523339"/>
                </a:lnTo>
                <a:lnTo>
                  <a:pt x="492597" y="550118"/>
                </a:lnTo>
                <a:lnTo>
                  <a:pt x="496281" y="602911"/>
                </a:lnTo>
                <a:lnTo>
                  <a:pt x="499228" y="625864"/>
                </a:lnTo>
                <a:lnTo>
                  <a:pt x="504385" y="650348"/>
                </a:lnTo>
                <a:lnTo>
                  <a:pt x="511753" y="676362"/>
                </a:lnTo>
                <a:lnTo>
                  <a:pt x="521331" y="703141"/>
                </a:lnTo>
                <a:lnTo>
                  <a:pt x="540486" y="757464"/>
                </a:lnTo>
                <a:lnTo>
                  <a:pt x="562589" y="811022"/>
                </a:lnTo>
                <a:lnTo>
                  <a:pt x="583954" y="863815"/>
                </a:lnTo>
                <a:lnTo>
                  <a:pt x="586624" y="872686"/>
                </a:lnTo>
                <a:lnTo>
                  <a:pt x="589354" y="876068"/>
                </a:lnTo>
                <a:lnTo>
                  <a:pt x="607748" y="892147"/>
                </a:lnTo>
                <a:lnTo>
                  <a:pt x="625407" y="908992"/>
                </a:lnTo>
                <a:lnTo>
                  <a:pt x="645273" y="922008"/>
                </a:lnTo>
                <a:lnTo>
                  <a:pt x="665874" y="932727"/>
                </a:lnTo>
                <a:lnTo>
                  <a:pt x="687947" y="944212"/>
                </a:lnTo>
                <a:lnTo>
                  <a:pt x="710021" y="951869"/>
                </a:lnTo>
                <a:lnTo>
                  <a:pt x="735037" y="958760"/>
                </a:lnTo>
                <a:lnTo>
                  <a:pt x="759317" y="962588"/>
                </a:lnTo>
                <a:lnTo>
                  <a:pt x="775504" y="964119"/>
                </a:lnTo>
                <a:lnTo>
                  <a:pt x="790956" y="964119"/>
                </a:lnTo>
                <a:lnTo>
                  <a:pt x="818179" y="962588"/>
                </a:lnTo>
                <a:lnTo>
                  <a:pt x="842460" y="958760"/>
                </a:lnTo>
                <a:lnTo>
                  <a:pt x="866005" y="951869"/>
                </a:lnTo>
                <a:lnTo>
                  <a:pt x="888078" y="942681"/>
                </a:lnTo>
                <a:lnTo>
                  <a:pt x="909415" y="930430"/>
                </a:lnTo>
                <a:lnTo>
                  <a:pt x="930017" y="916648"/>
                </a:lnTo>
                <a:lnTo>
                  <a:pt x="948411" y="900569"/>
                </a:lnTo>
                <a:lnTo>
                  <a:pt x="966070" y="881428"/>
                </a:lnTo>
                <a:lnTo>
                  <a:pt x="981534" y="863872"/>
                </a:lnTo>
                <a:lnTo>
                  <a:pt x="989905" y="835506"/>
                </a:lnTo>
                <a:lnTo>
                  <a:pt x="1009797" y="775062"/>
                </a:lnTo>
                <a:lnTo>
                  <a:pt x="1020111" y="742162"/>
                </a:lnTo>
                <a:lnTo>
                  <a:pt x="1028952" y="706967"/>
                </a:lnTo>
                <a:lnTo>
                  <a:pt x="1037057" y="673302"/>
                </a:lnTo>
                <a:lnTo>
                  <a:pt x="1043687" y="639637"/>
                </a:lnTo>
                <a:lnTo>
                  <a:pt x="1047371" y="608267"/>
                </a:lnTo>
                <a:lnTo>
                  <a:pt x="1047371" y="593730"/>
                </a:lnTo>
                <a:lnTo>
                  <a:pt x="1047371" y="578427"/>
                </a:lnTo>
                <a:lnTo>
                  <a:pt x="1045898" y="566185"/>
                </a:lnTo>
                <a:lnTo>
                  <a:pt x="1044424" y="554709"/>
                </a:lnTo>
                <a:lnTo>
                  <a:pt x="1042214" y="542467"/>
                </a:lnTo>
                <a:lnTo>
                  <a:pt x="1038530" y="532520"/>
                </a:lnTo>
                <a:lnTo>
                  <a:pt x="1033373" y="524869"/>
                </a:lnTo>
                <a:lnTo>
                  <a:pt x="1025269" y="517983"/>
                </a:lnTo>
                <a:lnTo>
                  <a:pt x="1017164" y="511097"/>
                </a:lnTo>
                <a:lnTo>
                  <a:pt x="1008323" y="507272"/>
                </a:lnTo>
                <a:lnTo>
                  <a:pt x="977380" y="497325"/>
                </a:lnTo>
                <a:lnTo>
                  <a:pt x="945699" y="485083"/>
                </a:lnTo>
                <a:lnTo>
                  <a:pt x="914756" y="472841"/>
                </a:lnTo>
                <a:lnTo>
                  <a:pt x="884549" y="461365"/>
                </a:lnTo>
                <a:lnTo>
                  <a:pt x="855816" y="446062"/>
                </a:lnTo>
                <a:lnTo>
                  <a:pt x="828556" y="431525"/>
                </a:lnTo>
                <a:lnTo>
                  <a:pt x="801296" y="414693"/>
                </a:lnTo>
                <a:lnTo>
                  <a:pt x="775510" y="397095"/>
                </a:lnTo>
                <a:lnTo>
                  <a:pt x="748987" y="378732"/>
                </a:lnTo>
                <a:lnTo>
                  <a:pt x="724674" y="359604"/>
                </a:lnTo>
                <a:lnTo>
                  <a:pt x="702571" y="338181"/>
                </a:lnTo>
                <a:lnTo>
                  <a:pt x="679732" y="315228"/>
                </a:lnTo>
                <a:lnTo>
                  <a:pt x="657630" y="292274"/>
                </a:lnTo>
                <a:lnTo>
                  <a:pt x="638474" y="266260"/>
                </a:lnTo>
                <a:lnTo>
                  <a:pt x="620055" y="239481"/>
                </a:lnTo>
                <a:close/>
                <a:moveTo>
                  <a:pt x="713623" y="0"/>
                </a:moveTo>
                <a:lnTo>
                  <a:pt x="745303" y="0"/>
                </a:lnTo>
                <a:lnTo>
                  <a:pt x="776247" y="1530"/>
                </a:lnTo>
                <a:lnTo>
                  <a:pt x="808664" y="5356"/>
                </a:lnTo>
                <a:lnTo>
                  <a:pt x="840344" y="10712"/>
                </a:lnTo>
                <a:lnTo>
                  <a:pt x="872761" y="17598"/>
                </a:lnTo>
                <a:lnTo>
                  <a:pt x="904441" y="26779"/>
                </a:lnTo>
                <a:lnTo>
                  <a:pt x="933911" y="36726"/>
                </a:lnTo>
                <a:lnTo>
                  <a:pt x="964118" y="48202"/>
                </a:lnTo>
                <a:lnTo>
                  <a:pt x="994325" y="61974"/>
                </a:lnTo>
                <a:lnTo>
                  <a:pt x="1021585" y="77277"/>
                </a:lnTo>
                <a:lnTo>
                  <a:pt x="1047371" y="93344"/>
                </a:lnTo>
                <a:lnTo>
                  <a:pt x="1072421" y="110942"/>
                </a:lnTo>
                <a:lnTo>
                  <a:pt x="1095260" y="130070"/>
                </a:lnTo>
                <a:lnTo>
                  <a:pt x="1107048" y="140781"/>
                </a:lnTo>
                <a:lnTo>
                  <a:pt x="1117363" y="153023"/>
                </a:lnTo>
                <a:lnTo>
                  <a:pt x="1137255" y="175977"/>
                </a:lnTo>
                <a:lnTo>
                  <a:pt x="1154200" y="201225"/>
                </a:lnTo>
                <a:lnTo>
                  <a:pt x="1168198" y="228770"/>
                </a:lnTo>
                <a:lnTo>
                  <a:pt x="1179986" y="255549"/>
                </a:lnTo>
                <a:lnTo>
                  <a:pt x="1190301" y="283858"/>
                </a:lnTo>
                <a:lnTo>
                  <a:pt x="1198405" y="313697"/>
                </a:lnTo>
                <a:lnTo>
                  <a:pt x="1203562" y="343537"/>
                </a:lnTo>
                <a:lnTo>
                  <a:pt x="1207246" y="374142"/>
                </a:lnTo>
                <a:lnTo>
                  <a:pt x="1210193" y="405511"/>
                </a:lnTo>
                <a:lnTo>
                  <a:pt x="1210193" y="436881"/>
                </a:lnTo>
                <a:lnTo>
                  <a:pt x="1210193" y="467486"/>
                </a:lnTo>
                <a:lnTo>
                  <a:pt x="1208720" y="498855"/>
                </a:lnTo>
                <a:lnTo>
                  <a:pt x="1205036" y="530225"/>
                </a:lnTo>
                <a:lnTo>
                  <a:pt x="1201352" y="560830"/>
                </a:lnTo>
                <a:lnTo>
                  <a:pt x="1196932" y="590669"/>
                </a:lnTo>
                <a:lnTo>
                  <a:pt x="1186617" y="655704"/>
                </a:lnTo>
                <a:lnTo>
                  <a:pt x="1179986" y="690899"/>
                </a:lnTo>
                <a:lnTo>
                  <a:pt x="1174829" y="726095"/>
                </a:lnTo>
                <a:lnTo>
                  <a:pt x="1171145" y="762820"/>
                </a:lnTo>
                <a:lnTo>
                  <a:pt x="1168198" y="798015"/>
                </a:lnTo>
                <a:lnTo>
                  <a:pt x="1168198" y="833976"/>
                </a:lnTo>
                <a:lnTo>
                  <a:pt x="1169672" y="869171"/>
                </a:lnTo>
                <a:lnTo>
                  <a:pt x="1171145" y="886004"/>
                </a:lnTo>
                <a:lnTo>
                  <a:pt x="1173356" y="903601"/>
                </a:lnTo>
                <a:lnTo>
                  <a:pt x="1177776" y="919669"/>
                </a:lnTo>
                <a:lnTo>
                  <a:pt x="1181460" y="935736"/>
                </a:lnTo>
                <a:lnTo>
                  <a:pt x="1186617" y="950273"/>
                </a:lnTo>
                <a:lnTo>
                  <a:pt x="1191774" y="965576"/>
                </a:lnTo>
                <a:lnTo>
                  <a:pt x="1199879" y="980113"/>
                </a:lnTo>
                <a:lnTo>
                  <a:pt x="1207246" y="993885"/>
                </a:lnTo>
                <a:lnTo>
                  <a:pt x="1216824" y="1007657"/>
                </a:lnTo>
                <a:lnTo>
                  <a:pt x="1227138" y="1019899"/>
                </a:lnTo>
                <a:lnTo>
                  <a:pt x="1238926" y="1031376"/>
                </a:lnTo>
                <a:lnTo>
                  <a:pt x="1252188" y="1042852"/>
                </a:lnTo>
                <a:lnTo>
                  <a:pt x="1266186" y="1052034"/>
                </a:lnTo>
                <a:lnTo>
                  <a:pt x="1281658" y="1061215"/>
                </a:lnTo>
                <a:lnTo>
                  <a:pt x="1298603" y="1069631"/>
                </a:lnTo>
                <a:lnTo>
                  <a:pt x="1317022" y="1076517"/>
                </a:lnTo>
                <a:lnTo>
                  <a:pt x="1298603" y="1081873"/>
                </a:lnTo>
                <a:lnTo>
                  <a:pt x="1281658" y="1083403"/>
                </a:lnTo>
                <a:lnTo>
                  <a:pt x="1266186" y="1083403"/>
                </a:lnTo>
                <a:lnTo>
                  <a:pt x="1252188" y="1081873"/>
                </a:lnTo>
                <a:lnTo>
                  <a:pt x="1238926" y="1078048"/>
                </a:lnTo>
                <a:lnTo>
                  <a:pt x="1227138" y="1074987"/>
                </a:lnTo>
                <a:lnTo>
                  <a:pt x="1210193" y="1066571"/>
                </a:lnTo>
                <a:lnTo>
                  <a:pt x="1213877" y="1071927"/>
                </a:lnTo>
                <a:lnTo>
                  <a:pt x="1219034" y="1078048"/>
                </a:lnTo>
                <a:lnTo>
                  <a:pt x="1232296" y="1088759"/>
                </a:lnTo>
                <a:lnTo>
                  <a:pt x="1246294" y="1096410"/>
                </a:lnTo>
                <a:lnTo>
                  <a:pt x="1262503" y="1103296"/>
                </a:lnTo>
                <a:lnTo>
                  <a:pt x="1279448" y="1108652"/>
                </a:lnTo>
                <a:lnTo>
                  <a:pt x="1296393" y="1113243"/>
                </a:lnTo>
                <a:lnTo>
                  <a:pt x="1311865" y="1114008"/>
                </a:lnTo>
                <a:lnTo>
                  <a:pt x="1325863" y="1115538"/>
                </a:lnTo>
                <a:lnTo>
                  <a:pt x="1308918" y="1120894"/>
                </a:lnTo>
                <a:lnTo>
                  <a:pt x="1291236" y="1126250"/>
                </a:lnTo>
                <a:lnTo>
                  <a:pt x="1269870" y="1130075"/>
                </a:lnTo>
                <a:lnTo>
                  <a:pt x="1247768" y="1133136"/>
                </a:lnTo>
                <a:lnTo>
                  <a:pt x="1224191" y="1134666"/>
                </a:lnTo>
                <a:lnTo>
                  <a:pt x="1208350" y="1134666"/>
                </a:lnTo>
                <a:lnTo>
                  <a:pt x="1244342" y="1147152"/>
                </a:lnTo>
                <a:lnTo>
                  <a:pt x="1281848" y="1160930"/>
                </a:lnTo>
                <a:lnTo>
                  <a:pt x="1317149" y="1177003"/>
                </a:lnTo>
                <a:lnTo>
                  <a:pt x="1351714" y="1193842"/>
                </a:lnTo>
                <a:lnTo>
                  <a:pt x="1384808" y="1212212"/>
                </a:lnTo>
                <a:lnTo>
                  <a:pt x="1400252" y="1222928"/>
                </a:lnTo>
                <a:lnTo>
                  <a:pt x="1415696" y="1234409"/>
                </a:lnTo>
                <a:lnTo>
                  <a:pt x="1429669" y="1245890"/>
                </a:lnTo>
                <a:lnTo>
                  <a:pt x="1444378" y="1259667"/>
                </a:lnTo>
                <a:lnTo>
                  <a:pt x="1457615" y="1273445"/>
                </a:lnTo>
                <a:lnTo>
                  <a:pt x="1470118" y="1287987"/>
                </a:lnTo>
                <a:lnTo>
                  <a:pt x="1483355" y="1304061"/>
                </a:lnTo>
                <a:lnTo>
                  <a:pt x="1495122" y="1321665"/>
                </a:lnTo>
                <a:lnTo>
                  <a:pt x="1505418" y="1339270"/>
                </a:lnTo>
                <a:lnTo>
                  <a:pt x="1515714" y="1359936"/>
                </a:lnTo>
                <a:lnTo>
                  <a:pt x="1526010" y="1379836"/>
                </a:lnTo>
                <a:lnTo>
                  <a:pt x="1535571" y="1403564"/>
                </a:lnTo>
                <a:lnTo>
                  <a:pt x="1542925" y="1426526"/>
                </a:lnTo>
                <a:lnTo>
                  <a:pt x="1551015" y="1451785"/>
                </a:lnTo>
                <a:lnTo>
                  <a:pt x="1557633" y="1479339"/>
                </a:lnTo>
                <a:lnTo>
                  <a:pt x="1564252" y="1507659"/>
                </a:lnTo>
                <a:lnTo>
                  <a:pt x="1540719" y="1513783"/>
                </a:lnTo>
                <a:lnTo>
                  <a:pt x="1492180" y="1529091"/>
                </a:lnTo>
                <a:lnTo>
                  <a:pt x="1419373" y="1548991"/>
                </a:lnTo>
                <a:lnTo>
                  <a:pt x="1375248" y="1560472"/>
                </a:lnTo>
                <a:lnTo>
                  <a:pt x="1325974" y="1571188"/>
                </a:lnTo>
                <a:lnTo>
                  <a:pt x="1271552" y="1583435"/>
                </a:lnTo>
                <a:lnTo>
                  <a:pt x="1214189" y="1594150"/>
                </a:lnTo>
                <a:lnTo>
                  <a:pt x="1151678" y="1603335"/>
                </a:lnTo>
                <a:lnTo>
                  <a:pt x="1086960" y="1612520"/>
                </a:lnTo>
                <a:lnTo>
                  <a:pt x="1017830" y="1620940"/>
                </a:lnTo>
                <a:lnTo>
                  <a:pt x="946494" y="1626297"/>
                </a:lnTo>
                <a:lnTo>
                  <a:pt x="872216" y="1630125"/>
                </a:lnTo>
                <a:lnTo>
                  <a:pt x="797202" y="1633186"/>
                </a:lnTo>
                <a:lnTo>
                  <a:pt x="726601" y="1631655"/>
                </a:lnTo>
                <a:lnTo>
                  <a:pt x="655265" y="1627828"/>
                </a:lnTo>
                <a:lnTo>
                  <a:pt x="586135" y="1622470"/>
                </a:lnTo>
                <a:lnTo>
                  <a:pt x="517740" y="1615582"/>
                </a:lnTo>
                <a:lnTo>
                  <a:pt x="450816" y="1606397"/>
                </a:lnTo>
                <a:lnTo>
                  <a:pt x="387570" y="1596447"/>
                </a:lnTo>
                <a:lnTo>
                  <a:pt x="326529" y="1585731"/>
                </a:lnTo>
                <a:lnTo>
                  <a:pt x="269166" y="1575015"/>
                </a:lnTo>
                <a:lnTo>
                  <a:pt x="215480" y="1562769"/>
                </a:lnTo>
                <a:lnTo>
                  <a:pt x="166206" y="1552053"/>
                </a:lnTo>
                <a:lnTo>
                  <a:pt x="84574" y="1531387"/>
                </a:lnTo>
                <a:lnTo>
                  <a:pt x="27211" y="1515313"/>
                </a:lnTo>
                <a:lnTo>
                  <a:pt x="0" y="1507659"/>
                </a:lnTo>
                <a:lnTo>
                  <a:pt x="6619" y="1479339"/>
                </a:lnTo>
                <a:lnTo>
                  <a:pt x="13973" y="1453315"/>
                </a:lnTo>
                <a:lnTo>
                  <a:pt x="22063" y="1428822"/>
                </a:lnTo>
                <a:lnTo>
                  <a:pt x="30152" y="1404329"/>
                </a:lnTo>
                <a:lnTo>
                  <a:pt x="40448" y="1382898"/>
                </a:lnTo>
                <a:lnTo>
                  <a:pt x="49274" y="1362232"/>
                </a:lnTo>
                <a:lnTo>
                  <a:pt x="59569" y="1343862"/>
                </a:lnTo>
                <a:lnTo>
                  <a:pt x="71336" y="1324727"/>
                </a:lnTo>
                <a:lnTo>
                  <a:pt x="83103" y="1308653"/>
                </a:lnTo>
                <a:lnTo>
                  <a:pt x="96341" y="1292580"/>
                </a:lnTo>
                <a:lnTo>
                  <a:pt x="108843" y="1277272"/>
                </a:lnTo>
                <a:lnTo>
                  <a:pt x="122081" y="1263494"/>
                </a:lnTo>
                <a:lnTo>
                  <a:pt x="136789" y="1250482"/>
                </a:lnTo>
                <a:lnTo>
                  <a:pt x="150762" y="1238236"/>
                </a:lnTo>
                <a:lnTo>
                  <a:pt x="166206" y="1225989"/>
                </a:lnTo>
                <a:lnTo>
                  <a:pt x="180915" y="1216804"/>
                </a:lnTo>
                <a:lnTo>
                  <a:pt x="213274" y="1196138"/>
                </a:lnTo>
                <a:lnTo>
                  <a:pt x="247103" y="1178534"/>
                </a:lnTo>
                <a:lnTo>
                  <a:pt x="282404" y="1163991"/>
                </a:lnTo>
                <a:lnTo>
                  <a:pt x="318440" y="1148683"/>
                </a:lnTo>
                <a:lnTo>
                  <a:pt x="363958" y="1132740"/>
                </a:lnTo>
                <a:lnTo>
                  <a:pt x="341563" y="1131606"/>
                </a:lnTo>
                <a:lnTo>
                  <a:pt x="314303" y="1127780"/>
                </a:lnTo>
                <a:lnTo>
                  <a:pt x="290727" y="1122424"/>
                </a:lnTo>
                <a:lnTo>
                  <a:pt x="270098" y="1115538"/>
                </a:lnTo>
                <a:lnTo>
                  <a:pt x="260521" y="1111713"/>
                </a:lnTo>
                <a:lnTo>
                  <a:pt x="253153" y="1107122"/>
                </a:lnTo>
                <a:lnTo>
                  <a:pt x="246522" y="1101766"/>
                </a:lnTo>
                <a:lnTo>
                  <a:pt x="241365" y="1097941"/>
                </a:lnTo>
                <a:lnTo>
                  <a:pt x="255363" y="1095645"/>
                </a:lnTo>
                <a:lnTo>
                  <a:pt x="268625" y="1092585"/>
                </a:lnTo>
                <a:lnTo>
                  <a:pt x="282623" y="1088759"/>
                </a:lnTo>
                <a:lnTo>
                  <a:pt x="295885" y="1084169"/>
                </a:lnTo>
                <a:lnTo>
                  <a:pt x="309146" y="1078048"/>
                </a:lnTo>
                <a:lnTo>
                  <a:pt x="321671" y="1069631"/>
                </a:lnTo>
                <a:lnTo>
                  <a:pt x="332722" y="1061215"/>
                </a:lnTo>
                <a:lnTo>
                  <a:pt x="343037" y="1050504"/>
                </a:lnTo>
                <a:lnTo>
                  <a:pt x="312830" y="1060450"/>
                </a:lnTo>
                <a:lnTo>
                  <a:pt x="297358" y="1062745"/>
                </a:lnTo>
                <a:lnTo>
                  <a:pt x="280413" y="1065806"/>
                </a:lnTo>
                <a:lnTo>
                  <a:pt x="264941" y="1066571"/>
                </a:lnTo>
                <a:lnTo>
                  <a:pt x="248733" y="1066571"/>
                </a:lnTo>
                <a:lnTo>
                  <a:pt x="233261" y="1064276"/>
                </a:lnTo>
                <a:lnTo>
                  <a:pt x="217789" y="1061215"/>
                </a:lnTo>
                <a:lnTo>
                  <a:pt x="239892" y="1057390"/>
                </a:lnTo>
                <a:lnTo>
                  <a:pt x="259784" y="1052034"/>
                </a:lnTo>
                <a:lnTo>
                  <a:pt x="276729" y="1043617"/>
                </a:lnTo>
                <a:lnTo>
                  <a:pt x="292201" y="1035966"/>
                </a:lnTo>
                <a:lnTo>
                  <a:pt x="304726" y="1023724"/>
                </a:lnTo>
                <a:lnTo>
                  <a:pt x="316514" y="1011483"/>
                </a:lnTo>
                <a:lnTo>
                  <a:pt x="326092" y="997711"/>
                </a:lnTo>
                <a:lnTo>
                  <a:pt x="334933" y="983173"/>
                </a:lnTo>
                <a:lnTo>
                  <a:pt x="341563" y="967106"/>
                </a:lnTo>
                <a:lnTo>
                  <a:pt x="346721" y="949508"/>
                </a:lnTo>
                <a:lnTo>
                  <a:pt x="350404" y="930380"/>
                </a:lnTo>
                <a:lnTo>
                  <a:pt x="353351" y="911252"/>
                </a:lnTo>
                <a:lnTo>
                  <a:pt x="354825" y="892125"/>
                </a:lnTo>
                <a:lnTo>
                  <a:pt x="355562" y="870701"/>
                </a:lnTo>
                <a:lnTo>
                  <a:pt x="354825" y="850808"/>
                </a:lnTo>
                <a:lnTo>
                  <a:pt x="354825" y="828620"/>
                </a:lnTo>
                <a:lnTo>
                  <a:pt x="349668" y="785774"/>
                </a:lnTo>
                <a:lnTo>
                  <a:pt x="343037" y="740632"/>
                </a:lnTo>
                <a:lnTo>
                  <a:pt x="334933" y="697785"/>
                </a:lnTo>
                <a:lnTo>
                  <a:pt x="326092" y="657234"/>
                </a:lnTo>
                <a:lnTo>
                  <a:pt x="309146" y="581488"/>
                </a:lnTo>
                <a:lnTo>
                  <a:pt x="303989" y="548588"/>
                </a:lnTo>
                <a:lnTo>
                  <a:pt x="299568" y="521809"/>
                </a:lnTo>
                <a:lnTo>
                  <a:pt x="297358" y="491969"/>
                </a:lnTo>
                <a:lnTo>
                  <a:pt x="295885" y="462130"/>
                </a:lnTo>
                <a:lnTo>
                  <a:pt x="297358" y="420814"/>
                </a:lnTo>
                <a:lnTo>
                  <a:pt x="301042" y="380262"/>
                </a:lnTo>
                <a:lnTo>
                  <a:pt x="307673" y="340476"/>
                </a:lnTo>
                <a:lnTo>
                  <a:pt x="316514" y="302986"/>
                </a:lnTo>
                <a:lnTo>
                  <a:pt x="328302" y="266260"/>
                </a:lnTo>
                <a:lnTo>
                  <a:pt x="343037" y="232595"/>
                </a:lnTo>
                <a:lnTo>
                  <a:pt x="359982" y="198930"/>
                </a:lnTo>
                <a:lnTo>
                  <a:pt x="368823" y="183628"/>
                </a:lnTo>
                <a:lnTo>
                  <a:pt x="379138" y="169091"/>
                </a:lnTo>
                <a:lnTo>
                  <a:pt x="389452" y="153788"/>
                </a:lnTo>
                <a:lnTo>
                  <a:pt x="399767" y="139251"/>
                </a:lnTo>
                <a:lnTo>
                  <a:pt x="411555" y="125479"/>
                </a:lnTo>
                <a:lnTo>
                  <a:pt x="424816" y="113237"/>
                </a:lnTo>
                <a:lnTo>
                  <a:pt x="438078" y="100995"/>
                </a:lnTo>
                <a:lnTo>
                  <a:pt x="452076" y="88754"/>
                </a:lnTo>
                <a:lnTo>
                  <a:pt x="466811" y="78042"/>
                </a:lnTo>
                <a:lnTo>
                  <a:pt x="480809" y="67330"/>
                </a:lnTo>
                <a:lnTo>
                  <a:pt x="496281" y="58149"/>
                </a:lnTo>
                <a:lnTo>
                  <a:pt x="513226" y="48202"/>
                </a:lnTo>
                <a:lnTo>
                  <a:pt x="528698" y="40551"/>
                </a:lnTo>
                <a:lnTo>
                  <a:pt x="547117" y="32135"/>
                </a:lnTo>
                <a:lnTo>
                  <a:pt x="565536" y="25249"/>
                </a:lnTo>
                <a:lnTo>
                  <a:pt x="583954" y="19893"/>
                </a:lnTo>
                <a:lnTo>
                  <a:pt x="603110" y="14537"/>
                </a:lnTo>
                <a:lnTo>
                  <a:pt x="623002" y="9182"/>
                </a:lnTo>
                <a:lnTo>
                  <a:pt x="652472" y="3826"/>
                </a:lnTo>
                <a:lnTo>
                  <a:pt x="682679" y="1530"/>
                </a:lnTo>
                <a:close/>
              </a:path>
            </a:pathLst>
          </a:custGeom>
          <a:solidFill>
            <a:schemeClr val="accent1"/>
          </a:solidFill>
          <a:ln>
            <a:noFill/>
          </a:ln>
          <a:extLst/>
        </p:spPr>
        <p:txBody>
          <a:bodyPr/>
          <a:lstStyle/>
          <a:p>
            <a:pPr eaLnBrk="1" fontAlgn="auto" hangingPunct="1">
              <a:spcBef>
                <a:spcPts val="0"/>
              </a:spcBef>
              <a:spcAft>
                <a:spcPts val="0"/>
              </a:spcAft>
              <a:defRPr/>
            </a:pPr>
            <a:endParaRPr lang="zh-CN" altLang="en-US" kern="0">
              <a:solidFill>
                <a:srgbClr val="3D3F41"/>
              </a:solidFill>
              <a:latin typeface="+mn-lt"/>
              <a:ea typeface="+mn-ea"/>
            </a:endParaRPr>
          </a:p>
        </p:txBody>
      </p:sp>
      <p:sp>
        <p:nvSpPr>
          <p:cNvPr id="13" name="MH_Text_1"/>
          <p:cNvSpPr txBox="1"/>
          <p:nvPr>
            <p:custDataLst>
              <p:tags r:id="rId8"/>
            </p:custDataLst>
          </p:nvPr>
        </p:nvSpPr>
        <p:spPr>
          <a:xfrm>
            <a:off x="2787725" y="2394616"/>
            <a:ext cx="1656000" cy="707886"/>
          </a:xfrm>
          <a:prstGeom prst="rect">
            <a:avLst/>
          </a:prstGeom>
          <a:noFill/>
          <a:effectLst>
            <a:reflection blurRad="6350" stA="52000" endA="300" endPos="35000" dir="5400000" sy="-100000" algn="bl" rotWithShape="0"/>
          </a:effectLst>
        </p:spPr>
        <p:txBody>
          <a:bodyPr anchor="ctr">
            <a:spAutoFit/>
          </a:bodyPr>
          <a:lstStyle>
            <a:defPPr>
              <a:defRPr lang="zh-CN"/>
            </a:defPPr>
            <a:lvl1pPr marR="0" lvl="0" indent="0" algn="ctr" fontAlgn="auto">
              <a:lnSpc>
                <a:spcPct val="100000"/>
              </a:lnSpc>
              <a:spcBef>
                <a:spcPts val="0"/>
              </a:spcBef>
              <a:spcAft>
                <a:spcPts val="0"/>
              </a:spcAft>
              <a:buClrTx/>
              <a:buSzTx/>
              <a:buFontTx/>
              <a:buNone/>
              <a:tabLst/>
              <a:defRPr kumimoji="0" sz="4800" b="0" i="0" u="none" strike="noStrike" kern="0" cap="none" spc="0" normalizeH="0" baseline="0">
                <a:ln>
                  <a:noFill/>
                </a:ln>
                <a:solidFill>
                  <a:srgbClr val="2BA4DB"/>
                </a:solidFill>
                <a:effectLst/>
                <a:uLnTx/>
                <a:uFillTx/>
              </a:defRPr>
            </a:lvl1pPr>
          </a:lstStyle>
          <a:p>
            <a:pPr eaLnBrk="1" hangingPunct="1">
              <a:defRPr/>
            </a:pPr>
            <a:r>
              <a:rPr lang="en-US" altLang="zh-CN" sz="4000" dirty="0">
                <a:solidFill>
                  <a:schemeClr val="accent1"/>
                </a:solidFill>
                <a:latin typeface="+mn-lt"/>
                <a:ea typeface="+mn-ea"/>
              </a:rPr>
              <a:t>48.8%</a:t>
            </a:r>
            <a:endParaRPr lang="zh-CN" altLang="en-US" sz="4000" dirty="0">
              <a:solidFill>
                <a:schemeClr val="accent1"/>
              </a:solidFill>
              <a:latin typeface="+mn-lt"/>
              <a:ea typeface="+mn-ea"/>
            </a:endParaRPr>
          </a:p>
        </p:txBody>
      </p:sp>
      <p:sp>
        <p:nvSpPr>
          <p:cNvPr id="14" name="MH_SubTitle_1"/>
          <p:cNvSpPr/>
          <p:nvPr>
            <p:custDataLst>
              <p:tags r:id="rId9"/>
            </p:custDataLst>
          </p:nvPr>
        </p:nvSpPr>
        <p:spPr>
          <a:xfrm>
            <a:off x="2776538" y="3090863"/>
            <a:ext cx="1677987" cy="400050"/>
          </a:xfrm>
          <a:prstGeom prst="rect">
            <a:avLst/>
          </a:prstGeom>
        </p:spPr>
        <p:txBody>
          <a:bodyPr anchor="ctr">
            <a:normAutofit/>
          </a:bodyPr>
          <a:lstStyle/>
          <a:p>
            <a:pPr algn="ctr" eaLnBrk="1" fontAlgn="auto" hangingPunct="1">
              <a:spcBef>
                <a:spcPts val="0"/>
              </a:spcBef>
              <a:spcAft>
                <a:spcPts val="0"/>
              </a:spcAft>
              <a:defRPr/>
            </a:pPr>
            <a:r>
              <a:rPr lang="en-US" altLang="zh-CN" sz="2000" kern="0">
                <a:latin typeface="+mn-lt"/>
                <a:ea typeface="+mn-ea"/>
              </a:rPr>
              <a:t>Lorem ipsum</a:t>
            </a:r>
            <a:endParaRPr lang="en-US" altLang="zh-CN" sz="2000" kern="0" dirty="0">
              <a:latin typeface="+mn-lt"/>
              <a:ea typeface="+mn-ea"/>
            </a:endParaRPr>
          </a:p>
        </p:txBody>
      </p:sp>
      <p:sp>
        <p:nvSpPr>
          <p:cNvPr id="15" name="MH_Text_2"/>
          <p:cNvSpPr txBox="1"/>
          <p:nvPr>
            <p:custDataLst>
              <p:tags r:id="rId10"/>
            </p:custDataLst>
          </p:nvPr>
        </p:nvSpPr>
        <p:spPr>
          <a:xfrm>
            <a:off x="6176118" y="2396560"/>
            <a:ext cx="1656000" cy="707886"/>
          </a:xfrm>
          <a:prstGeom prst="rect">
            <a:avLst/>
          </a:prstGeom>
          <a:noFill/>
          <a:effectLst>
            <a:reflection blurRad="6350" stA="52000" endA="300" endPos="35000" dir="5400000" sy="-100000" algn="bl" rotWithShape="0"/>
          </a:effectLst>
        </p:spPr>
        <p:txBody>
          <a:bodyPr anchor="ctr">
            <a:spAutoFit/>
          </a:bodyPr>
          <a:lstStyle/>
          <a:p>
            <a:pPr algn="ctr" eaLnBrk="1" fontAlgn="auto" hangingPunct="1">
              <a:spcBef>
                <a:spcPts val="0"/>
              </a:spcBef>
              <a:spcAft>
                <a:spcPts val="0"/>
              </a:spcAft>
              <a:defRPr/>
            </a:pPr>
            <a:r>
              <a:rPr lang="en-US" altLang="zh-CN" sz="4000" kern="0" dirty="0">
                <a:solidFill>
                  <a:schemeClr val="accent2"/>
                </a:solidFill>
                <a:latin typeface="+mn-lt"/>
                <a:ea typeface="+mn-ea"/>
              </a:rPr>
              <a:t>51.2%</a:t>
            </a:r>
            <a:endParaRPr lang="zh-CN" altLang="en-US" sz="4000" kern="0" dirty="0">
              <a:solidFill>
                <a:schemeClr val="accent2"/>
              </a:solidFill>
              <a:latin typeface="+mn-lt"/>
              <a:ea typeface="+mn-ea"/>
            </a:endParaRPr>
          </a:p>
        </p:txBody>
      </p:sp>
      <p:sp>
        <p:nvSpPr>
          <p:cNvPr id="16" name="MH_SubTitle_2"/>
          <p:cNvSpPr/>
          <p:nvPr>
            <p:custDataLst>
              <p:tags r:id="rId11"/>
            </p:custDataLst>
          </p:nvPr>
        </p:nvSpPr>
        <p:spPr>
          <a:xfrm>
            <a:off x="6164263" y="3100388"/>
            <a:ext cx="1679575" cy="400050"/>
          </a:xfrm>
          <a:prstGeom prst="rect">
            <a:avLst/>
          </a:prstGeom>
        </p:spPr>
        <p:txBody>
          <a:bodyPr anchor="ctr">
            <a:normAutofit/>
          </a:bodyPr>
          <a:lstStyle/>
          <a:p>
            <a:pPr algn="ctr" eaLnBrk="1" fontAlgn="auto" hangingPunct="1">
              <a:spcBef>
                <a:spcPts val="0"/>
              </a:spcBef>
              <a:spcAft>
                <a:spcPts val="0"/>
              </a:spcAft>
              <a:defRPr/>
            </a:pPr>
            <a:r>
              <a:rPr lang="en-US" altLang="zh-CN" sz="2000" kern="0">
                <a:latin typeface="+mn-lt"/>
                <a:ea typeface="+mn-ea"/>
              </a:rPr>
              <a:t>Lorem ipsum</a:t>
            </a:r>
            <a:endParaRPr lang="en-US" altLang="zh-CN" sz="2000" kern="0" dirty="0">
              <a:latin typeface="+mn-lt"/>
              <a:ea typeface="+mn-ea"/>
            </a:endParaRPr>
          </a:p>
        </p:txBody>
      </p:sp>
      <p:cxnSp>
        <p:nvCxnSpPr>
          <p:cNvPr id="25" name="MH_Other_5"/>
          <p:cNvCxnSpPr/>
          <p:nvPr>
            <p:custDataLst>
              <p:tags r:id="rId12"/>
            </p:custDataLst>
          </p:nvPr>
        </p:nvCxnSpPr>
        <p:spPr>
          <a:xfrm>
            <a:off x="1079500" y="3994150"/>
            <a:ext cx="6985000"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54932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3"/>
          <p:cNvSpPr>
            <a:spLocks noChangeArrowheads="1"/>
          </p:cNvSpPr>
          <p:nvPr>
            <p:custDataLst>
              <p:tags r:id="rId2"/>
            </p:custDataLst>
          </p:nvPr>
        </p:nvSpPr>
        <p:spPr bwMode="auto">
          <a:xfrm>
            <a:off x="2349500" y="2032000"/>
            <a:ext cx="1357313" cy="1184275"/>
          </a:xfrm>
          <a:prstGeom prst="hexagon">
            <a:avLst>
              <a:gd name="adj" fmla="val 28653"/>
              <a:gd name="vf" fmla="val 115470"/>
            </a:avLst>
          </a:prstGeom>
          <a:solidFill>
            <a:schemeClr val="accent1">
              <a:alpha val="8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spcBef>
                <a:spcPct val="20000"/>
              </a:spcBef>
              <a:buFont typeface="Arial" panose="020B0604020202020204" pitchFamily="34" charset="0"/>
              <a:buChar char="•"/>
              <a:tabLst>
                <a:tab pos="723900" algn="l"/>
                <a:tab pos="14478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000">
                <a:solidFill>
                  <a:srgbClr val="FFFFFF"/>
                </a:solidFill>
                <a:latin typeface="+mn-lt"/>
                <a:ea typeface="+mn-ea"/>
              </a:rPr>
              <a:t>Lorem</a:t>
            </a:r>
          </a:p>
        </p:txBody>
      </p:sp>
      <p:sp>
        <p:nvSpPr>
          <p:cNvPr id="3075" name="MH_SubTitle_4"/>
          <p:cNvSpPr>
            <a:spLocks noChangeArrowheads="1"/>
          </p:cNvSpPr>
          <p:nvPr>
            <p:custDataLst>
              <p:tags r:id="rId3"/>
            </p:custDataLst>
          </p:nvPr>
        </p:nvSpPr>
        <p:spPr bwMode="auto">
          <a:xfrm>
            <a:off x="1254125" y="2644775"/>
            <a:ext cx="1320800" cy="1158875"/>
          </a:xfrm>
          <a:prstGeom prst="hexagon">
            <a:avLst>
              <a:gd name="adj" fmla="val 28678"/>
              <a:gd name="vf" fmla="val 115470"/>
            </a:avLst>
          </a:prstGeom>
          <a:solidFill>
            <a:schemeClr val="accent1">
              <a:alpha val="8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spcBef>
                <a:spcPct val="20000"/>
              </a:spcBef>
              <a:buFont typeface="Arial" panose="020B0604020202020204" pitchFamily="34" charset="0"/>
              <a:buChar char="•"/>
              <a:tabLst>
                <a:tab pos="723900" algn="l"/>
                <a:tab pos="14478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000">
                <a:solidFill>
                  <a:srgbClr val="FFFFFF"/>
                </a:solidFill>
                <a:latin typeface="+mn-lt"/>
                <a:ea typeface="+mn-ea"/>
              </a:rPr>
              <a:t>Lorem</a:t>
            </a:r>
          </a:p>
        </p:txBody>
      </p:sp>
      <p:sp>
        <p:nvSpPr>
          <p:cNvPr id="3076" name="MH_SubTitle_5"/>
          <p:cNvSpPr>
            <a:spLocks noChangeArrowheads="1"/>
          </p:cNvSpPr>
          <p:nvPr>
            <p:custDataLst>
              <p:tags r:id="rId4"/>
            </p:custDataLst>
          </p:nvPr>
        </p:nvSpPr>
        <p:spPr bwMode="auto">
          <a:xfrm>
            <a:off x="1254125" y="3900488"/>
            <a:ext cx="1357313" cy="1184275"/>
          </a:xfrm>
          <a:prstGeom prst="hexagon">
            <a:avLst>
              <a:gd name="adj" fmla="val 28653"/>
              <a:gd name="vf" fmla="val 115470"/>
            </a:avLst>
          </a:prstGeom>
          <a:solidFill>
            <a:schemeClr val="accent1">
              <a:alpha val="8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spcBef>
                <a:spcPct val="20000"/>
              </a:spcBef>
              <a:buFont typeface="Arial" panose="020B0604020202020204" pitchFamily="34" charset="0"/>
              <a:buChar char="•"/>
              <a:tabLst>
                <a:tab pos="723900" algn="l"/>
                <a:tab pos="14478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000">
                <a:solidFill>
                  <a:srgbClr val="FFFFFF"/>
                </a:solidFill>
                <a:latin typeface="+mn-lt"/>
                <a:ea typeface="+mn-ea"/>
              </a:rPr>
              <a:t>Lorem</a:t>
            </a:r>
          </a:p>
        </p:txBody>
      </p:sp>
      <p:sp>
        <p:nvSpPr>
          <p:cNvPr id="3077" name="MH_SubTitle_2"/>
          <p:cNvSpPr>
            <a:spLocks noChangeArrowheads="1"/>
          </p:cNvSpPr>
          <p:nvPr>
            <p:custDataLst>
              <p:tags r:id="rId5"/>
            </p:custDataLst>
          </p:nvPr>
        </p:nvSpPr>
        <p:spPr bwMode="auto">
          <a:xfrm>
            <a:off x="3443288" y="2644775"/>
            <a:ext cx="1357312" cy="1184275"/>
          </a:xfrm>
          <a:prstGeom prst="hexagon">
            <a:avLst>
              <a:gd name="adj" fmla="val 28653"/>
              <a:gd name="vf" fmla="val 115470"/>
            </a:avLst>
          </a:prstGeom>
          <a:solidFill>
            <a:schemeClr val="accent1">
              <a:alpha val="8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spcBef>
                <a:spcPct val="20000"/>
              </a:spcBef>
              <a:buFont typeface="Arial" panose="020B0604020202020204" pitchFamily="34" charset="0"/>
              <a:buChar char="•"/>
              <a:tabLst>
                <a:tab pos="723900" algn="l"/>
                <a:tab pos="14478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000">
                <a:solidFill>
                  <a:srgbClr val="FFFFFF"/>
                </a:solidFill>
                <a:latin typeface="+mn-lt"/>
                <a:ea typeface="+mn-ea"/>
              </a:rPr>
              <a:t>Lorem</a:t>
            </a:r>
          </a:p>
        </p:txBody>
      </p:sp>
      <p:sp>
        <p:nvSpPr>
          <p:cNvPr id="3078" name="MH_SubTitle_7"/>
          <p:cNvSpPr>
            <a:spLocks noChangeArrowheads="1"/>
          </p:cNvSpPr>
          <p:nvPr>
            <p:custDataLst>
              <p:tags r:id="rId6"/>
            </p:custDataLst>
          </p:nvPr>
        </p:nvSpPr>
        <p:spPr bwMode="auto">
          <a:xfrm>
            <a:off x="2349500" y="3287713"/>
            <a:ext cx="1357313" cy="1184275"/>
          </a:xfrm>
          <a:prstGeom prst="hexagon">
            <a:avLst>
              <a:gd name="adj" fmla="val 28653"/>
              <a:gd name="vf" fmla="val 115470"/>
            </a:avLst>
          </a:prstGeom>
          <a:solidFill>
            <a:schemeClr val="accent1">
              <a:alpha val="8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spcBef>
                <a:spcPct val="20000"/>
              </a:spcBef>
              <a:buFont typeface="Arial" panose="020B0604020202020204" pitchFamily="34" charset="0"/>
              <a:buChar char="•"/>
              <a:tabLst>
                <a:tab pos="723900" algn="l"/>
                <a:tab pos="14478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000">
                <a:solidFill>
                  <a:srgbClr val="FFFFFF"/>
                </a:solidFill>
                <a:latin typeface="+mn-lt"/>
                <a:ea typeface="+mn-ea"/>
              </a:rPr>
              <a:t>Lorem</a:t>
            </a:r>
          </a:p>
        </p:txBody>
      </p:sp>
      <p:sp>
        <p:nvSpPr>
          <p:cNvPr id="3079" name="MH_SubTitle_6"/>
          <p:cNvSpPr>
            <a:spLocks noChangeArrowheads="1"/>
          </p:cNvSpPr>
          <p:nvPr>
            <p:custDataLst>
              <p:tags r:id="rId7"/>
            </p:custDataLst>
          </p:nvPr>
        </p:nvSpPr>
        <p:spPr bwMode="auto">
          <a:xfrm>
            <a:off x="2349500" y="4545013"/>
            <a:ext cx="1357313" cy="1184275"/>
          </a:xfrm>
          <a:prstGeom prst="hexagon">
            <a:avLst>
              <a:gd name="adj" fmla="val 28653"/>
              <a:gd name="vf" fmla="val 115470"/>
            </a:avLst>
          </a:prstGeom>
          <a:solidFill>
            <a:schemeClr val="accent1">
              <a:alpha val="8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spcBef>
                <a:spcPct val="20000"/>
              </a:spcBef>
              <a:buFont typeface="Arial" panose="020B0604020202020204" pitchFamily="34" charset="0"/>
              <a:buChar char="•"/>
              <a:tabLst>
                <a:tab pos="723900" algn="l"/>
                <a:tab pos="14478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000">
                <a:solidFill>
                  <a:srgbClr val="FFFFFF"/>
                </a:solidFill>
                <a:latin typeface="+mn-lt"/>
                <a:ea typeface="+mn-ea"/>
              </a:rPr>
              <a:t>Lorem</a:t>
            </a:r>
          </a:p>
        </p:txBody>
      </p:sp>
      <p:sp>
        <p:nvSpPr>
          <p:cNvPr id="9" name="MH_Other_1"/>
          <p:cNvSpPr>
            <a:spLocks noChangeArrowheads="1"/>
          </p:cNvSpPr>
          <p:nvPr>
            <p:custDataLst>
              <p:tags r:id="rId8"/>
            </p:custDataLst>
          </p:nvPr>
        </p:nvSpPr>
        <p:spPr bwMode="auto">
          <a:xfrm>
            <a:off x="3441700" y="3894138"/>
            <a:ext cx="1357313" cy="1184275"/>
          </a:xfrm>
          <a:prstGeom prst="hexagon">
            <a:avLst>
              <a:gd name="adj" fmla="val 28657"/>
              <a:gd name="vf" fmla="val 115470"/>
            </a:avLst>
          </a:prstGeom>
          <a:noFill/>
          <a:ln w="12700">
            <a:solidFill>
              <a:schemeClr val="accent1">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rmAutofit/>
          </a:bodyPr>
          <a:lstStyle>
            <a:lvl1pPr eaLnBrk="0">
              <a:tabLst>
                <a:tab pos="723900" algn="l"/>
                <a:tab pos="14478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a:solidFill>
                  <a:srgbClr val="FFFFFF"/>
                </a:solidFill>
                <a:latin typeface="+mn-ea"/>
                <a:ea typeface="+mn-ea"/>
              </a:rPr>
              <a:t> </a:t>
            </a:r>
          </a:p>
        </p:txBody>
      </p:sp>
      <p:sp>
        <p:nvSpPr>
          <p:cNvPr id="3081" name="MH_SubTitle_1"/>
          <p:cNvSpPr>
            <a:spLocks noChangeArrowheads="1"/>
          </p:cNvSpPr>
          <p:nvPr>
            <p:custDataLst>
              <p:tags r:id="rId9"/>
            </p:custDataLst>
          </p:nvPr>
        </p:nvSpPr>
        <p:spPr bwMode="auto">
          <a:xfrm>
            <a:off x="5737225" y="3508375"/>
            <a:ext cx="2325688" cy="1982788"/>
          </a:xfrm>
          <a:prstGeom prst="hexagon">
            <a:avLst>
              <a:gd name="adj" fmla="val 29323"/>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spcBef>
                <a:spcPct val="20000"/>
              </a:spcBef>
              <a:buFont typeface="Arial" panose="020B0604020202020204" pitchFamily="34" charset="0"/>
              <a:buChar char="•"/>
              <a:tabLst>
                <a:tab pos="723900" algn="l"/>
                <a:tab pos="1447800" algn="l"/>
                <a:tab pos="21717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 pos="21717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 pos="21717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 pos="21717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 pos="21717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 pos="21717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 pos="21717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 pos="21717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 pos="21717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en-US" altLang="zh-CN" sz="2800">
                <a:solidFill>
                  <a:srgbClr val="FFFFFF"/>
                </a:solidFill>
                <a:latin typeface="+mn-lt"/>
                <a:ea typeface="+mn-ea"/>
              </a:rPr>
              <a:t>Lorem</a:t>
            </a:r>
            <a:endParaRPr lang="en-US" altLang="zh-CN" sz="2800" smtClean="0">
              <a:solidFill>
                <a:srgbClr val="FFFFFF"/>
              </a:solidFill>
              <a:latin typeface="+mn-lt"/>
              <a:ea typeface="+mn-ea"/>
            </a:endParaRPr>
          </a:p>
        </p:txBody>
      </p:sp>
      <p:cxnSp>
        <p:nvCxnSpPr>
          <p:cNvPr id="11" name="MH_Other_2"/>
          <p:cNvCxnSpPr>
            <a:cxnSpLocks noChangeShapeType="1"/>
          </p:cNvCxnSpPr>
          <p:nvPr>
            <p:custDataLst>
              <p:tags r:id="rId10"/>
            </p:custDataLst>
          </p:nvPr>
        </p:nvCxnSpPr>
        <p:spPr bwMode="auto">
          <a:xfrm>
            <a:off x="4792663" y="4489450"/>
            <a:ext cx="933450" cy="4763"/>
          </a:xfrm>
          <a:prstGeom prst="straightConnector1">
            <a:avLst/>
          </a:prstGeom>
          <a:noFill/>
          <a:ln w="9525">
            <a:solidFill>
              <a:schemeClr val="accent1">
                <a:lumMod val="40000"/>
                <a:lumOff val="60000"/>
              </a:schemeClr>
            </a:solidFill>
            <a:round/>
            <a:headEnd/>
            <a:tailEnd type="triangle" w="med" len="med"/>
          </a:ln>
          <a:extLst>
            <a:ext uri="{909E8E84-426E-40DD-AFC4-6F175D3DCCD1}">
              <a14:hiddenFill xmlns:a14="http://schemas.microsoft.com/office/drawing/2010/main">
                <a:noFill/>
              </a14:hiddenFill>
            </a:ext>
          </a:extLst>
        </p:spPr>
      </p:cxnSp>
      <p:sp>
        <p:nvSpPr>
          <p:cNvPr id="3083" name="MH_PageTitle"/>
          <p:cNvSpPr>
            <a:spLocks noGrp="1"/>
          </p:cNvSpPr>
          <p:nvPr>
            <p:ph type="title"/>
            <p:custDataLst>
              <p:tags r:id="rId11"/>
            </p:custDataLst>
          </p:nvPr>
        </p:nvSpPr>
        <p:spPr/>
        <p:txBody>
          <a:bodyPr/>
          <a:lstStyle/>
          <a:p>
            <a:pPr eaLnBrk="1" hangingPunct="1"/>
            <a:r>
              <a:rPr lang="en-US" altLang="zh-CN" smtClean="0"/>
              <a:t>LOREM IPSUM DOLOR</a:t>
            </a:r>
            <a:endParaRPr lang="zh-CN" altLang="en-US" smtClean="0"/>
          </a:p>
        </p:txBody>
      </p:sp>
    </p:spTree>
    <p:custDataLst>
      <p:tags r:id="rId1"/>
    </p:custDataLst>
    <p:extLst>
      <p:ext uri="{BB962C8B-B14F-4D97-AF65-F5344CB8AC3E}">
        <p14:creationId xmlns:p14="http://schemas.microsoft.com/office/powerpoint/2010/main" val="2793145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smtClean="0"/>
              <a:t>LOREM IPSUM DOLOR</a:t>
            </a:r>
            <a:endParaRPr lang="zh-CN" altLang="en-US" smtClean="0"/>
          </a:p>
        </p:txBody>
      </p:sp>
      <p:sp>
        <p:nvSpPr>
          <p:cNvPr id="3" name="MH_Desc_1"/>
          <p:cNvSpPr/>
          <p:nvPr>
            <p:custDataLst>
              <p:tags r:id="rId3"/>
            </p:custDataLst>
          </p:nvPr>
        </p:nvSpPr>
        <p:spPr>
          <a:xfrm>
            <a:off x="1068388" y="3511550"/>
            <a:ext cx="7007225" cy="1079500"/>
          </a:xfrm>
          <a:prstGeom prst="rect">
            <a:avLst/>
          </a:prstGeom>
        </p:spPr>
        <p:txBody>
          <a:bodyPr>
            <a:normAutofit/>
          </a:bodyPr>
          <a:lstStyle/>
          <a:p>
            <a:pPr algn="just" eaLnBrk="1" fontAlgn="auto" hangingPunct="1">
              <a:lnSpc>
                <a:spcPct val="120000"/>
              </a:lnSpc>
              <a:spcBef>
                <a:spcPts val="0"/>
              </a:spcBef>
              <a:spcAft>
                <a:spcPts val="0"/>
              </a:spcAft>
              <a:defRPr/>
            </a:pPr>
            <a:r>
              <a:rPr lang="en-US" altLang="zh-CN" sz="1600">
                <a:solidFill>
                  <a:schemeClr val="tx1">
                    <a:lumMod val="65000"/>
                    <a:lumOff val="35000"/>
                  </a:schemeClr>
                </a:solidFill>
                <a:latin typeface="+mn-lt"/>
                <a:ea typeface="+mn-ea"/>
              </a:rPr>
              <a:t>EIUSMOD TEMPOR INCIDIDUNT UT LABORE ET DOLORE MAGNA ALIQUA UT ENIM AD MINIM VENIAM QUIS NOSTRUD EXERCITATION ULLAMCO LABORIS NISI</a:t>
            </a:r>
            <a:endParaRPr lang="en-US" altLang="zh-CN" sz="1600" dirty="0">
              <a:solidFill>
                <a:schemeClr val="tx1">
                  <a:lumMod val="65000"/>
                  <a:lumOff val="35000"/>
                </a:schemeClr>
              </a:solidFill>
              <a:latin typeface="+mn-lt"/>
              <a:ea typeface="+mn-ea"/>
            </a:endParaRPr>
          </a:p>
        </p:txBody>
      </p:sp>
      <p:sp>
        <p:nvSpPr>
          <p:cNvPr id="6" name="MH_Other_1"/>
          <p:cNvSpPr/>
          <p:nvPr>
            <p:custDataLst>
              <p:tags r:id="rId4"/>
            </p:custDataLst>
          </p:nvPr>
        </p:nvSpPr>
        <p:spPr>
          <a:xfrm>
            <a:off x="1068388" y="1485900"/>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MH_Other_2"/>
          <p:cNvSpPr/>
          <p:nvPr>
            <p:custDataLst>
              <p:tags r:id="rId5"/>
            </p:custDataLst>
          </p:nvPr>
        </p:nvSpPr>
        <p:spPr>
          <a:xfrm>
            <a:off x="1751013"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MH_Other_3"/>
          <p:cNvSpPr/>
          <p:nvPr>
            <p:custDataLst>
              <p:tags r:id="rId6"/>
            </p:custDataLst>
          </p:nvPr>
        </p:nvSpPr>
        <p:spPr>
          <a:xfrm>
            <a:off x="2028825"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MH_SubTitle_1"/>
          <p:cNvSpPr/>
          <p:nvPr>
            <p:custDataLst>
              <p:tags r:id="rId7"/>
            </p:custDataLst>
          </p:nvPr>
        </p:nvSpPr>
        <p:spPr>
          <a:xfrm>
            <a:off x="1138238" y="1582738"/>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080808"/>
                </a:solidFill>
              </a:rPr>
              <a:t>EIUSMOD TEMPOR</a:t>
            </a:r>
            <a:endParaRPr lang="zh-CN" altLang="en-US" dirty="0">
              <a:solidFill>
                <a:srgbClr val="080808"/>
              </a:solidFill>
            </a:endParaRPr>
          </a:p>
        </p:txBody>
      </p:sp>
      <p:sp>
        <p:nvSpPr>
          <p:cNvPr id="11" name="MH_Other_4"/>
          <p:cNvSpPr/>
          <p:nvPr>
            <p:custDataLst>
              <p:tags r:id="rId8"/>
            </p:custDataLst>
          </p:nvPr>
        </p:nvSpPr>
        <p:spPr>
          <a:xfrm>
            <a:off x="3568700" y="1485900"/>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2"/>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MH_Other_5"/>
          <p:cNvSpPr/>
          <p:nvPr>
            <p:custDataLst>
              <p:tags r:id="rId9"/>
            </p:custDataLst>
          </p:nvPr>
        </p:nvSpPr>
        <p:spPr>
          <a:xfrm>
            <a:off x="4251325"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2"/>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MH_Other_6"/>
          <p:cNvSpPr/>
          <p:nvPr>
            <p:custDataLst>
              <p:tags r:id="rId10"/>
            </p:custDataLst>
          </p:nvPr>
        </p:nvSpPr>
        <p:spPr>
          <a:xfrm>
            <a:off x="4529138"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MH_SubTitle_2"/>
          <p:cNvSpPr/>
          <p:nvPr>
            <p:custDataLst>
              <p:tags r:id="rId11"/>
            </p:custDataLst>
          </p:nvPr>
        </p:nvSpPr>
        <p:spPr>
          <a:xfrm>
            <a:off x="3638550" y="1582738"/>
            <a:ext cx="1862138"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080808"/>
                </a:solidFill>
              </a:rPr>
              <a:t>EIUSMOD TEMPOR</a:t>
            </a:r>
            <a:endParaRPr lang="zh-CN" altLang="en-US" dirty="0">
              <a:solidFill>
                <a:srgbClr val="080808"/>
              </a:solidFill>
            </a:endParaRPr>
          </a:p>
        </p:txBody>
      </p:sp>
      <p:sp>
        <p:nvSpPr>
          <p:cNvPr id="16" name="MH_Other_7"/>
          <p:cNvSpPr/>
          <p:nvPr>
            <p:custDataLst>
              <p:tags r:id="rId12"/>
            </p:custDataLst>
          </p:nvPr>
        </p:nvSpPr>
        <p:spPr>
          <a:xfrm>
            <a:off x="6069013" y="1485900"/>
            <a:ext cx="2006600"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3"/>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Other_8"/>
          <p:cNvSpPr/>
          <p:nvPr>
            <p:custDataLst>
              <p:tags r:id="rId13"/>
            </p:custDataLst>
          </p:nvPr>
        </p:nvSpPr>
        <p:spPr>
          <a:xfrm>
            <a:off x="6751638" y="2870200"/>
            <a:ext cx="641350"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3"/>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MH_Other_9"/>
          <p:cNvSpPr/>
          <p:nvPr>
            <p:custDataLst>
              <p:tags r:id="rId14"/>
            </p:custDataLst>
          </p:nvPr>
        </p:nvSpPr>
        <p:spPr>
          <a:xfrm>
            <a:off x="7029450" y="2735263"/>
            <a:ext cx="66675"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MH_SubTitle_3"/>
          <p:cNvSpPr/>
          <p:nvPr>
            <p:custDataLst>
              <p:tags r:id="rId15"/>
            </p:custDataLst>
          </p:nvPr>
        </p:nvSpPr>
        <p:spPr>
          <a:xfrm>
            <a:off x="6138863" y="1582738"/>
            <a:ext cx="1862137"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080808"/>
                </a:solidFill>
              </a:rPr>
              <a:t>EIUSMOD TEMPOR</a:t>
            </a:r>
            <a:endParaRPr lang="zh-CN" altLang="en-US" dirty="0">
              <a:solidFill>
                <a:srgbClr val="080808"/>
              </a:solidFill>
            </a:endParaRPr>
          </a:p>
        </p:txBody>
      </p:sp>
      <p:sp>
        <p:nvSpPr>
          <p:cNvPr id="21" name="MH_Other_10"/>
          <p:cNvSpPr/>
          <p:nvPr>
            <p:custDataLst>
              <p:tags r:id="rId16"/>
            </p:custDataLst>
          </p:nvPr>
        </p:nvSpPr>
        <p:spPr>
          <a:xfrm>
            <a:off x="2317750" y="4562475"/>
            <a:ext cx="2008188" cy="1382713"/>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MH_Other_11"/>
          <p:cNvSpPr/>
          <p:nvPr>
            <p:custDataLst>
              <p:tags r:id="rId17"/>
            </p:custDataLst>
          </p:nvPr>
        </p:nvSpPr>
        <p:spPr>
          <a:xfrm>
            <a:off x="3000375" y="5940425"/>
            <a:ext cx="642938" cy="261938"/>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4"/>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MH_Other_12"/>
          <p:cNvSpPr/>
          <p:nvPr>
            <p:custDataLst>
              <p:tags r:id="rId18"/>
            </p:custDataLst>
          </p:nvPr>
        </p:nvSpPr>
        <p:spPr>
          <a:xfrm>
            <a:off x="3279775" y="5813425"/>
            <a:ext cx="65088" cy="74613"/>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MH_SubTitle_4"/>
          <p:cNvSpPr/>
          <p:nvPr>
            <p:custDataLst>
              <p:tags r:id="rId19"/>
            </p:custDataLst>
          </p:nvPr>
        </p:nvSpPr>
        <p:spPr>
          <a:xfrm>
            <a:off x="2389188" y="4659313"/>
            <a:ext cx="1860550" cy="1100137"/>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080808"/>
                </a:solidFill>
              </a:rPr>
              <a:t>EIUSMOD TEMPOR</a:t>
            </a:r>
            <a:endParaRPr lang="zh-CN" altLang="en-US" dirty="0">
              <a:solidFill>
                <a:srgbClr val="080808"/>
              </a:solidFill>
            </a:endParaRPr>
          </a:p>
        </p:txBody>
      </p:sp>
      <p:sp>
        <p:nvSpPr>
          <p:cNvPr id="26" name="MH_Other_13"/>
          <p:cNvSpPr/>
          <p:nvPr>
            <p:custDataLst>
              <p:tags r:id="rId20"/>
            </p:custDataLst>
          </p:nvPr>
        </p:nvSpPr>
        <p:spPr>
          <a:xfrm>
            <a:off x="4818063" y="4560888"/>
            <a:ext cx="2008187" cy="1381125"/>
          </a:xfrm>
          <a:custGeom>
            <a:avLst/>
            <a:gdLst>
              <a:gd name="connsiteX0" fmla="*/ 3278124 w 3278123"/>
              <a:gd name="connsiteY0" fmla="*/ 1921331 h 1969007"/>
              <a:gd name="connsiteX1" fmla="*/ 3223006 w 3278123"/>
              <a:gd name="connsiteY1" fmla="*/ 1969007 h 1969007"/>
              <a:gd name="connsiteX2" fmla="*/ 55118 w 3278123"/>
              <a:gd name="connsiteY2" fmla="*/ 1969007 h 1969007"/>
              <a:gd name="connsiteX3" fmla="*/ 0 w 3278123"/>
              <a:gd name="connsiteY3" fmla="*/ 1921331 h 1969007"/>
              <a:gd name="connsiteX4" fmla="*/ 0 w 3278123"/>
              <a:gd name="connsiteY4" fmla="*/ 47625 h 1969007"/>
              <a:gd name="connsiteX5" fmla="*/ 55118 w 3278123"/>
              <a:gd name="connsiteY5" fmla="*/ 0 h 1969007"/>
              <a:gd name="connsiteX6" fmla="*/ 3223006 w 3278123"/>
              <a:gd name="connsiteY6" fmla="*/ 0 h 1969007"/>
              <a:gd name="connsiteX7" fmla="*/ 3278124 w 3278123"/>
              <a:gd name="connsiteY7" fmla="*/ 47625 h 1969007"/>
              <a:gd name="connsiteX8" fmla="*/ 3278124 w 3278123"/>
              <a:gd name="connsiteY8" fmla="*/ 1921331 h 1969007"/>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3278123" h="1969007">
                <a:moveTo>
                  <a:pt x="3278123" y="1921331"/>
                </a:moveTo>
                <a:cubicBezTo>
                  <a:pt x="3278124" y="1947671"/>
                  <a:pt x="3253358" y="1969007"/>
                  <a:pt x="3223006" y="1969007"/>
                </a:cubicBezTo>
                <a:lnTo>
                  <a:pt x="55118" y="1969007"/>
                </a:lnTo>
                <a:cubicBezTo>
                  <a:pt x="24739" y="1969007"/>
                  <a:pt x="0" y="1947671"/>
                  <a:pt x="0" y="1921331"/>
                </a:cubicBezTo>
                <a:lnTo>
                  <a:pt x="0" y="47625"/>
                </a:lnTo>
                <a:cubicBezTo>
                  <a:pt x="0" y="21335"/>
                  <a:pt x="24739" y="0"/>
                  <a:pt x="55118" y="0"/>
                </a:cubicBezTo>
                <a:lnTo>
                  <a:pt x="3223006" y="0"/>
                </a:lnTo>
                <a:cubicBezTo>
                  <a:pt x="3253358" y="0"/>
                  <a:pt x="3278124" y="21335"/>
                  <a:pt x="3278124" y="47625"/>
                </a:cubicBezTo>
                <a:lnTo>
                  <a:pt x="3278124" y="1921331"/>
                </a:lnTo>
              </a:path>
            </a:pathLst>
          </a:custGeom>
          <a:solidFill>
            <a:schemeClr val="accent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MH_Other_14"/>
          <p:cNvSpPr/>
          <p:nvPr>
            <p:custDataLst>
              <p:tags r:id="rId21"/>
            </p:custDataLst>
          </p:nvPr>
        </p:nvSpPr>
        <p:spPr>
          <a:xfrm>
            <a:off x="5500688" y="5938838"/>
            <a:ext cx="642937" cy="261937"/>
          </a:xfrm>
          <a:custGeom>
            <a:avLst/>
            <a:gdLst>
              <a:gd name="connsiteX0" fmla="*/ 933485 w 1048535"/>
              <a:gd name="connsiteY0" fmla="*/ 275729 h 373379"/>
              <a:gd name="connsiteX1" fmla="*/ 880907 w 1048535"/>
              <a:gd name="connsiteY1" fmla="*/ 0 h 373379"/>
              <a:gd name="connsiteX2" fmla="*/ 173390 w 1048535"/>
              <a:gd name="connsiteY2" fmla="*/ 0 h 373379"/>
              <a:gd name="connsiteX3" fmla="*/ 118907 w 1048535"/>
              <a:gd name="connsiteY3" fmla="*/ 275729 h 373379"/>
              <a:gd name="connsiteX4" fmla="*/ 32420 w 1048535"/>
              <a:gd name="connsiteY4" fmla="*/ 373379 h 373379"/>
              <a:gd name="connsiteX5" fmla="*/ 1017305 w 1048535"/>
              <a:gd name="connsiteY5" fmla="*/ 373379 h 373379"/>
              <a:gd name="connsiteX6" fmla="*/ 933485 w 1048535"/>
              <a:gd name="connsiteY6" fmla="*/ 275729 h 373379"/>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1048535" h="373379">
                <a:moveTo>
                  <a:pt x="933485" y="275729"/>
                </a:moveTo>
                <a:cubicBezTo>
                  <a:pt x="904021" y="249415"/>
                  <a:pt x="888273" y="100063"/>
                  <a:pt x="880907" y="0"/>
                </a:cubicBezTo>
                <a:lnTo>
                  <a:pt x="173390" y="0"/>
                </a:lnTo>
                <a:cubicBezTo>
                  <a:pt x="165770" y="100063"/>
                  <a:pt x="149514" y="249415"/>
                  <a:pt x="118907" y="275729"/>
                </a:cubicBezTo>
                <a:cubicBezTo>
                  <a:pt x="72298" y="315937"/>
                  <a:pt x="-60924" y="356146"/>
                  <a:pt x="32420" y="373379"/>
                </a:cubicBezTo>
                <a:lnTo>
                  <a:pt x="1017305" y="373379"/>
                </a:lnTo>
                <a:cubicBezTo>
                  <a:pt x="1107348" y="356146"/>
                  <a:pt x="978570" y="315937"/>
                  <a:pt x="933485" y="275729"/>
                </a:cubicBezTo>
              </a:path>
            </a:pathLst>
          </a:custGeom>
          <a:solidFill>
            <a:schemeClr val="accent5"/>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MH_Other_15"/>
          <p:cNvSpPr/>
          <p:nvPr>
            <p:custDataLst>
              <p:tags r:id="rId22"/>
            </p:custDataLst>
          </p:nvPr>
        </p:nvSpPr>
        <p:spPr>
          <a:xfrm>
            <a:off x="5780088" y="5810250"/>
            <a:ext cx="65087" cy="76200"/>
          </a:xfrm>
          <a:custGeom>
            <a:avLst/>
            <a:gdLst>
              <a:gd name="connsiteX0" fmla="*/ 138683 w 138684"/>
              <a:gd name="connsiteY0" fmla="*/ 60198 h 120396"/>
              <a:gd name="connsiteX1" fmla="*/ 69342 w 138684"/>
              <a:gd name="connsiteY1" fmla="*/ 120396 h 120396"/>
              <a:gd name="connsiteX2" fmla="*/ 0 w 138684"/>
              <a:gd name="connsiteY2" fmla="*/ 60198 h 120396"/>
              <a:gd name="connsiteX3" fmla="*/ 69342 w 138684"/>
              <a:gd name="connsiteY3" fmla="*/ 0 h 120396"/>
              <a:gd name="connsiteX4" fmla="*/ 138683 w 138684"/>
              <a:gd name="connsiteY4" fmla="*/ 60198 h 1203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8684" h="120396">
                <a:moveTo>
                  <a:pt x="138683" y="60198"/>
                </a:moveTo>
                <a:cubicBezTo>
                  <a:pt x="138683" y="93446"/>
                  <a:pt x="107696" y="120396"/>
                  <a:pt x="69342" y="120396"/>
                </a:cubicBezTo>
                <a:cubicBezTo>
                  <a:pt x="30988" y="120396"/>
                  <a:pt x="0" y="93446"/>
                  <a:pt x="0" y="60198"/>
                </a:cubicBezTo>
                <a:cubicBezTo>
                  <a:pt x="0" y="26949"/>
                  <a:pt x="30988" y="0"/>
                  <a:pt x="69342" y="0"/>
                </a:cubicBezTo>
                <a:cubicBezTo>
                  <a:pt x="107696" y="0"/>
                  <a:pt x="138683" y="26949"/>
                  <a:pt x="138683" y="60198"/>
                </a:cubicBez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MH_SubTitle_5"/>
          <p:cNvSpPr/>
          <p:nvPr>
            <p:custDataLst>
              <p:tags r:id="rId23"/>
            </p:custDataLst>
          </p:nvPr>
        </p:nvSpPr>
        <p:spPr>
          <a:xfrm>
            <a:off x="4889500" y="4657725"/>
            <a:ext cx="1860550" cy="1100138"/>
          </a:xfrm>
          <a:custGeom>
            <a:avLst/>
            <a:gdLst>
              <a:gd name="connsiteX0" fmla="*/ 0 w 3040379"/>
              <a:gd name="connsiteY0" fmla="*/ 1566671 h 1566671"/>
              <a:gd name="connsiteX1" fmla="*/ 3040380 w 3040379"/>
              <a:gd name="connsiteY1" fmla="*/ 1566671 h 1566671"/>
              <a:gd name="connsiteX2" fmla="*/ 3040380 w 3040379"/>
              <a:gd name="connsiteY2" fmla="*/ 0 h 1566671"/>
              <a:gd name="connsiteX3" fmla="*/ 0 w 3040379"/>
              <a:gd name="connsiteY3" fmla="*/ 0 h 1566671"/>
              <a:gd name="connsiteX4" fmla="*/ 0 w 3040379"/>
              <a:gd name="connsiteY4" fmla="*/ 1566671 h 156667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40379" h="1566671">
                <a:moveTo>
                  <a:pt x="0" y="1566671"/>
                </a:moveTo>
                <a:lnTo>
                  <a:pt x="3040380" y="1566671"/>
                </a:lnTo>
                <a:lnTo>
                  <a:pt x="3040380" y="0"/>
                </a:lnTo>
                <a:lnTo>
                  <a:pt x="0" y="0"/>
                </a:lnTo>
                <a:lnTo>
                  <a:pt x="0" y="1566671"/>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a:solidFill>
                  <a:srgbClr val="080808"/>
                </a:solidFill>
              </a:rPr>
              <a:t>EIUSMOD TEMPOR</a:t>
            </a:r>
            <a:endParaRPr lang="zh-CN" altLang="en-US" dirty="0">
              <a:solidFill>
                <a:srgbClr val="080808"/>
              </a:solidFill>
            </a:endParaRPr>
          </a:p>
        </p:txBody>
      </p:sp>
    </p:spTree>
    <p:custDataLst>
      <p:tags r:id="rId1"/>
    </p:custDataLst>
    <p:extLst>
      <p:ext uri="{BB962C8B-B14F-4D97-AF65-F5344CB8AC3E}">
        <p14:creationId xmlns:p14="http://schemas.microsoft.com/office/powerpoint/2010/main" val="20871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smtClean="0"/>
              <a:t>LOREM IPSUM DOLOR </a:t>
            </a:r>
            <a:endParaRPr lang="zh-CN" altLang="en-US" smtClean="0"/>
          </a:p>
        </p:txBody>
      </p:sp>
      <p:sp>
        <p:nvSpPr>
          <p:cNvPr id="15" name="MH_Other_1"/>
          <p:cNvSpPr/>
          <p:nvPr>
            <p:custDataLst>
              <p:tags r:id="rId3"/>
            </p:custDataLst>
          </p:nvPr>
        </p:nvSpPr>
        <p:spPr>
          <a:xfrm>
            <a:off x="4959350" y="2428875"/>
            <a:ext cx="649288" cy="2870200"/>
          </a:xfrm>
          <a:custGeom>
            <a:avLst/>
            <a:gdLst>
              <a:gd name="connsiteX0" fmla="*/ 324000 w 648000"/>
              <a:gd name="connsiteY0" fmla="*/ 0 h 2869425"/>
              <a:gd name="connsiteX1" fmla="*/ 540000 w 648000"/>
              <a:gd name="connsiteY1" fmla="*/ 216000 h 2869425"/>
              <a:gd name="connsiteX2" fmla="*/ 540000 w 648000"/>
              <a:gd name="connsiteY2" fmla="*/ 2305512 h 2869425"/>
              <a:gd name="connsiteX3" fmla="*/ 553103 w 648000"/>
              <a:gd name="connsiteY3" fmla="*/ 2316323 h 2869425"/>
              <a:gd name="connsiteX4" fmla="*/ 648000 w 648000"/>
              <a:gd name="connsiteY4" fmla="*/ 2545425 h 2869425"/>
              <a:gd name="connsiteX5" fmla="*/ 324000 w 648000"/>
              <a:gd name="connsiteY5" fmla="*/ 2869425 h 2869425"/>
              <a:gd name="connsiteX6" fmla="*/ 0 w 648000"/>
              <a:gd name="connsiteY6" fmla="*/ 2545425 h 2869425"/>
              <a:gd name="connsiteX7" fmla="*/ 94897 w 648000"/>
              <a:gd name="connsiteY7" fmla="*/ 2316323 h 2869425"/>
              <a:gd name="connsiteX8" fmla="*/ 108000 w 648000"/>
              <a:gd name="connsiteY8" fmla="*/ 2305512 h 2869425"/>
              <a:gd name="connsiteX9" fmla="*/ 108000 w 648000"/>
              <a:gd name="connsiteY9" fmla="*/ 216000 h 2869425"/>
              <a:gd name="connsiteX10" fmla="*/ 324000 w 648000"/>
              <a:gd name="connsiteY10" fmla="*/ 0 h 28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000" h="2869425">
                <a:moveTo>
                  <a:pt x="324000" y="0"/>
                </a:moveTo>
                <a:cubicBezTo>
                  <a:pt x="443294" y="0"/>
                  <a:pt x="540000" y="96706"/>
                  <a:pt x="540000" y="216000"/>
                </a:cubicBezTo>
                <a:lnTo>
                  <a:pt x="540000" y="2305512"/>
                </a:lnTo>
                <a:lnTo>
                  <a:pt x="553103" y="2316323"/>
                </a:lnTo>
                <a:cubicBezTo>
                  <a:pt x="611735" y="2374955"/>
                  <a:pt x="648000" y="2455955"/>
                  <a:pt x="648000" y="2545425"/>
                </a:cubicBezTo>
                <a:cubicBezTo>
                  <a:pt x="648000" y="2724365"/>
                  <a:pt x="502940" y="2869425"/>
                  <a:pt x="324000" y="2869425"/>
                </a:cubicBezTo>
                <a:cubicBezTo>
                  <a:pt x="145060" y="2869425"/>
                  <a:pt x="0" y="2724365"/>
                  <a:pt x="0" y="2545425"/>
                </a:cubicBezTo>
                <a:cubicBezTo>
                  <a:pt x="0" y="2455955"/>
                  <a:pt x="36265" y="2374955"/>
                  <a:pt x="94897" y="2316323"/>
                </a:cubicBezTo>
                <a:lnTo>
                  <a:pt x="108000" y="2305512"/>
                </a:lnTo>
                <a:lnTo>
                  <a:pt x="108000" y="216000"/>
                </a:lnTo>
                <a:cubicBezTo>
                  <a:pt x="108000" y="96706"/>
                  <a:pt x="204706" y="0"/>
                  <a:pt x="324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MH_Other_2"/>
          <p:cNvSpPr/>
          <p:nvPr>
            <p:custDataLst>
              <p:tags r:id="rId4"/>
            </p:custDataLst>
          </p:nvPr>
        </p:nvSpPr>
        <p:spPr>
          <a:xfrm>
            <a:off x="5049838" y="4740275"/>
            <a:ext cx="468312" cy="46831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Other_3"/>
          <p:cNvSpPr/>
          <p:nvPr>
            <p:custDataLst>
              <p:tags r:id="rId5"/>
            </p:custDataLst>
          </p:nvPr>
        </p:nvSpPr>
        <p:spPr>
          <a:xfrm flipV="1">
            <a:off x="5165725" y="3990975"/>
            <a:ext cx="244475" cy="939800"/>
          </a:xfrm>
          <a:prstGeom prst="roundRect">
            <a:avLst>
              <a:gd name="adj" fmla="val 5000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MH_Other_4"/>
          <p:cNvSpPr/>
          <p:nvPr>
            <p:custDataLst>
              <p:tags r:id="rId6"/>
            </p:custDataLst>
          </p:nvPr>
        </p:nvSpPr>
        <p:spPr>
          <a:xfrm>
            <a:off x="3560763" y="2428875"/>
            <a:ext cx="647700" cy="2870200"/>
          </a:xfrm>
          <a:custGeom>
            <a:avLst/>
            <a:gdLst>
              <a:gd name="connsiteX0" fmla="*/ 324000 w 648000"/>
              <a:gd name="connsiteY0" fmla="*/ 0 h 2869425"/>
              <a:gd name="connsiteX1" fmla="*/ 540000 w 648000"/>
              <a:gd name="connsiteY1" fmla="*/ 216000 h 2869425"/>
              <a:gd name="connsiteX2" fmla="*/ 540000 w 648000"/>
              <a:gd name="connsiteY2" fmla="*/ 2305512 h 2869425"/>
              <a:gd name="connsiteX3" fmla="*/ 553103 w 648000"/>
              <a:gd name="connsiteY3" fmla="*/ 2316323 h 2869425"/>
              <a:gd name="connsiteX4" fmla="*/ 648000 w 648000"/>
              <a:gd name="connsiteY4" fmla="*/ 2545425 h 2869425"/>
              <a:gd name="connsiteX5" fmla="*/ 324000 w 648000"/>
              <a:gd name="connsiteY5" fmla="*/ 2869425 h 2869425"/>
              <a:gd name="connsiteX6" fmla="*/ 0 w 648000"/>
              <a:gd name="connsiteY6" fmla="*/ 2545425 h 2869425"/>
              <a:gd name="connsiteX7" fmla="*/ 94897 w 648000"/>
              <a:gd name="connsiteY7" fmla="*/ 2316323 h 2869425"/>
              <a:gd name="connsiteX8" fmla="*/ 108000 w 648000"/>
              <a:gd name="connsiteY8" fmla="*/ 2305512 h 2869425"/>
              <a:gd name="connsiteX9" fmla="*/ 108000 w 648000"/>
              <a:gd name="connsiteY9" fmla="*/ 216000 h 2869425"/>
              <a:gd name="connsiteX10" fmla="*/ 324000 w 648000"/>
              <a:gd name="connsiteY10" fmla="*/ 0 h 28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000" h="2869425">
                <a:moveTo>
                  <a:pt x="324000" y="0"/>
                </a:moveTo>
                <a:cubicBezTo>
                  <a:pt x="443294" y="0"/>
                  <a:pt x="540000" y="96706"/>
                  <a:pt x="540000" y="216000"/>
                </a:cubicBezTo>
                <a:lnTo>
                  <a:pt x="540000" y="2305512"/>
                </a:lnTo>
                <a:lnTo>
                  <a:pt x="553103" y="2316323"/>
                </a:lnTo>
                <a:cubicBezTo>
                  <a:pt x="611735" y="2374955"/>
                  <a:pt x="648000" y="2455955"/>
                  <a:pt x="648000" y="2545425"/>
                </a:cubicBezTo>
                <a:cubicBezTo>
                  <a:pt x="648000" y="2724365"/>
                  <a:pt x="502940" y="2869425"/>
                  <a:pt x="324000" y="2869425"/>
                </a:cubicBezTo>
                <a:cubicBezTo>
                  <a:pt x="145060" y="2869425"/>
                  <a:pt x="0" y="2724365"/>
                  <a:pt x="0" y="2545425"/>
                </a:cubicBezTo>
                <a:cubicBezTo>
                  <a:pt x="0" y="2455955"/>
                  <a:pt x="36265" y="2374955"/>
                  <a:pt x="94897" y="2316323"/>
                </a:cubicBezTo>
                <a:lnTo>
                  <a:pt x="108000" y="2305512"/>
                </a:lnTo>
                <a:lnTo>
                  <a:pt x="108000" y="216000"/>
                </a:lnTo>
                <a:cubicBezTo>
                  <a:pt x="108000" y="96706"/>
                  <a:pt x="204706" y="0"/>
                  <a:pt x="324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MH_Other_5"/>
          <p:cNvSpPr/>
          <p:nvPr>
            <p:custDataLst>
              <p:tags r:id="rId7"/>
            </p:custDataLst>
          </p:nvPr>
        </p:nvSpPr>
        <p:spPr>
          <a:xfrm>
            <a:off x="3651250" y="4740275"/>
            <a:ext cx="468313" cy="46831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MH_Other_6"/>
          <p:cNvSpPr/>
          <p:nvPr>
            <p:custDataLst>
              <p:tags r:id="rId8"/>
            </p:custDataLst>
          </p:nvPr>
        </p:nvSpPr>
        <p:spPr>
          <a:xfrm flipV="1">
            <a:off x="3767138" y="3105150"/>
            <a:ext cx="244475" cy="1825625"/>
          </a:xfrm>
          <a:prstGeom prst="roundRect">
            <a:avLst>
              <a:gd name="adj" fmla="val 5000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1" name="MH_Other_7"/>
          <p:cNvCxnSpPr/>
          <p:nvPr>
            <p:custDataLst>
              <p:tags r:id="rId9"/>
            </p:custDataLst>
          </p:nvPr>
        </p:nvCxnSpPr>
        <p:spPr>
          <a:xfrm>
            <a:off x="1066800" y="3416300"/>
            <a:ext cx="2595563"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MH_Other_8"/>
          <p:cNvCxnSpPr/>
          <p:nvPr>
            <p:custDataLst>
              <p:tags r:id="rId10"/>
            </p:custDataLst>
          </p:nvPr>
        </p:nvCxnSpPr>
        <p:spPr>
          <a:xfrm>
            <a:off x="5499100" y="3416300"/>
            <a:ext cx="2595563" cy="0"/>
          </a:xfrm>
          <a:prstGeom prst="line">
            <a:avLst/>
          </a:prstGeom>
          <a:ln w="127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 name="MH_Text_1"/>
          <p:cNvSpPr txBox="1">
            <a:spLocks noChangeArrowheads="1"/>
          </p:cNvSpPr>
          <p:nvPr>
            <p:custDataLst>
              <p:tags r:id="rId11"/>
            </p:custDataLst>
          </p:nvPr>
        </p:nvSpPr>
        <p:spPr bwMode="auto">
          <a:xfrm>
            <a:off x="1066800" y="3465513"/>
            <a:ext cx="2595563"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40000"/>
              </a:lnSpc>
              <a:defRPr/>
            </a:pPr>
            <a:r>
              <a:rPr lang="en-US" altLang="zh-CN" smtClean="0">
                <a:latin typeface="+mn-lt"/>
                <a:ea typeface="+mn-ea"/>
              </a:rPr>
              <a:t>Lorem ipsum dolor sddsit amet conse sdhjds ctetur adipisicing elit sed do eiusmod ipsum dolor .</a:t>
            </a:r>
            <a:endParaRPr lang="zh-CN" altLang="en-US" smtClean="0">
              <a:latin typeface="+mn-lt"/>
              <a:ea typeface="+mn-ea"/>
            </a:endParaRPr>
          </a:p>
        </p:txBody>
      </p:sp>
      <p:sp>
        <p:nvSpPr>
          <p:cNvPr id="28" name="MH_Text_2"/>
          <p:cNvSpPr txBox="1">
            <a:spLocks noChangeArrowheads="1"/>
          </p:cNvSpPr>
          <p:nvPr>
            <p:custDataLst>
              <p:tags r:id="rId12"/>
            </p:custDataLst>
          </p:nvPr>
        </p:nvSpPr>
        <p:spPr bwMode="auto">
          <a:xfrm>
            <a:off x="5499100" y="3465513"/>
            <a:ext cx="2595563"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40000"/>
              </a:lnSpc>
              <a:defRPr/>
            </a:pPr>
            <a:r>
              <a:rPr lang="en-US" altLang="zh-CN" smtClean="0">
                <a:latin typeface="+mn-lt"/>
                <a:ea typeface="+mn-ea"/>
              </a:rPr>
              <a:t>Lorem ipsum dolor sddsit amet conse sdhjds ctetur adipisicing elit sed do eiusmod ipsum dolor .</a:t>
            </a:r>
            <a:endParaRPr lang="zh-CN" altLang="en-US">
              <a:latin typeface="+mn-lt"/>
              <a:ea typeface="+mn-ea"/>
            </a:endParaRPr>
          </a:p>
        </p:txBody>
      </p:sp>
      <p:sp>
        <p:nvSpPr>
          <p:cNvPr id="29" name="MH_SubTitle_1"/>
          <p:cNvSpPr txBox="1">
            <a:spLocks noChangeArrowheads="1"/>
          </p:cNvSpPr>
          <p:nvPr>
            <p:custDataLst>
              <p:tags r:id="rId13"/>
            </p:custDataLst>
          </p:nvPr>
        </p:nvSpPr>
        <p:spPr bwMode="auto">
          <a:xfrm>
            <a:off x="1066800" y="2900363"/>
            <a:ext cx="259556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14400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2000" b="1" smtClean="0">
                <a:solidFill>
                  <a:schemeClr val="accent1">
                    <a:lumMod val="75000"/>
                  </a:schemeClr>
                </a:solidFill>
                <a:latin typeface="+mn-lt"/>
                <a:ea typeface="+mn-ea"/>
              </a:rPr>
              <a:t>LOREM IPSUM</a:t>
            </a:r>
            <a:endParaRPr lang="zh-CN" altLang="en-US" sz="2000" b="1" smtClean="0">
              <a:solidFill>
                <a:schemeClr val="accent1">
                  <a:lumMod val="75000"/>
                </a:schemeClr>
              </a:solidFill>
              <a:latin typeface="+mn-lt"/>
              <a:ea typeface="+mn-ea"/>
            </a:endParaRPr>
          </a:p>
        </p:txBody>
      </p:sp>
      <p:sp>
        <p:nvSpPr>
          <p:cNvPr id="30" name="MH_SubTitle_2"/>
          <p:cNvSpPr txBox="1">
            <a:spLocks noChangeArrowheads="1"/>
          </p:cNvSpPr>
          <p:nvPr>
            <p:custDataLst>
              <p:tags r:id="rId14"/>
            </p:custDataLst>
          </p:nvPr>
        </p:nvSpPr>
        <p:spPr bwMode="auto">
          <a:xfrm>
            <a:off x="5499100" y="2900363"/>
            <a:ext cx="259556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14400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2000" b="1" smtClean="0">
                <a:solidFill>
                  <a:schemeClr val="accent2">
                    <a:lumMod val="75000"/>
                  </a:schemeClr>
                </a:solidFill>
                <a:latin typeface="+mn-lt"/>
                <a:ea typeface="+mn-ea"/>
              </a:rPr>
              <a:t>LOREM IPSUM</a:t>
            </a:r>
            <a:endParaRPr lang="zh-CN" altLang="en-US" sz="2000" b="1" smtClean="0">
              <a:solidFill>
                <a:schemeClr val="accent2">
                  <a:lumMod val="75000"/>
                </a:schemeClr>
              </a:solidFill>
              <a:latin typeface="+mn-lt"/>
              <a:ea typeface="+mn-ea"/>
            </a:endParaRPr>
          </a:p>
        </p:txBody>
      </p:sp>
    </p:spTree>
    <p:custDataLst>
      <p:tags r:id="rId1"/>
    </p:custDataLst>
    <p:extLst>
      <p:ext uri="{BB962C8B-B14F-4D97-AF65-F5344CB8AC3E}">
        <p14:creationId xmlns:p14="http://schemas.microsoft.com/office/powerpoint/2010/main" val="665570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H_Other_1"/>
          <p:cNvSpPr/>
          <p:nvPr>
            <p:custDataLst>
              <p:tags r:id="rId2"/>
            </p:custDataLst>
          </p:nvPr>
        </p:nvSpPr>
        <p:spPr>
          <a:xfrm>
            <a:off x="755576" y="3192703"/>
            <a:ext cx="364705" cy="1556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MH_Other_2"/>
          <p:cNvSpPr/>
          <p:nvPr>
            <p:custDataLst>
              <p:tags r:id="rId3"/>
            </p:custDataLst>
          </p:nvPr>
        </p:nvSpPr>
        <p:spPr>
          <a:xfrm>
            <a:off x="0" y="4797152"/>
            <a:ext cx="9144000" cy="2060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MH_PageTitle"/>
          <p:cNvSpPr>
            <a:spLocks noGrp="1"/>
          </p:cNvSpPr>
          <p:nvPr>
            <p:ph type="title"/>
            <p:custDataLst>
              <p:tags r:id="rId4"/>
            </p:custDataLst>
          </p:nvPr>
        </p:nvSpPr>
        <p:spPr>
          <a:xfrm>
            <a:off x="628650" y="365127"/>
            <a:ext cx="7886700" cy="1119658"/>
          </a:xfrm>
        </p:spPr>
        <p:txBody>
          <a:bodyPr wrap="square">
            <a:normAutofit/>
          </a:bodyPr>
          <a:lstStyle/>
          <a:p>
            <a:r>
              <a:rPr lang="en-US" altLang="zh-CN"/>
              <a:t>LOREM IPSUM DOLOR</a:t>
            </a:r>
            <a:endParaRPr lang="zh-CN" altLang="en-US" dirty="0"/>
          </a:p>
        </p:txBody>
      </p:sp>
      <p:sp>
        <p:nvSpPr>
          <p:cNvPr id="261" name="MH_Other_3"/>
          <p:cNvSpPr txBox="1"/>
          <p:nvPr>
            <p:custDataLst>
              <p:tags r:id="rId5"/>
            </p:custDataLst>
          </p:nvPr>
        </p:nvSpPr>
        <p:spPr>
          <a:xfrm>
            <a:off x="688234"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1</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2" name="MH_Other_4"/>
          <p:cNvSpPr txBox="1"/>
          <p:nvPr>
            <p:custDataLst>
              <p:tags r:id="rId6"/>
            </p:custDataLst>
          </p:nvPr>
        </p:nvSpPr>
        <p:spPr>
          <a:xfrm>
            <a:off x="1353588"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2</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3" name="MH_Other_5"/>
          <p:cNvSpPr txBox="1"/>
          <p:nvPr>
            <p:custDataLst>
              <p:tags r:id="rId7"/>
            </p:custDataLst>
          </p:nvPr>
        </p:nvSpPr>
        <p:spPr>
          <a:xfrm>
            <a:off x="2018942"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3</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4" name="MH_Other_6"/>
          <p:cNvSpPr txBox="1"/>
          <p:nvPr>
            <p:custDataLst>
              <p:tags r:id="rId8"/>
            </p:custDataLst>
          </p:nvPr>
        </p:nvSpPr>
        <p:spPr>
          <a:xfrm>
            <a:off x="2684296"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4</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5" name="MH_Other_7"/>
          <p:cNvSpPr txBox="1"/>
          <p:nvPr>
            <p:custDataLst>
              <p:tags r:id="rId9"/>
            </p:custDataLst>
          </p:nvPr>
        </p:nvSpPr>
        <p:spPr>
          <a:xfrm>
            <a:off x="3349650"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5</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6" name="MH_Other_8"/>
          <p:cNvSpPr txBox="1"/>
          <p:nvPr>
            <p:custDataLst>
              <p:tags r:id="rId10"/>
            </p:custDataLst>
          </p:nvPr>
        </p:nvSpPr>
        <p:spPr>
          <a:xfrm>
            <a:off x="4015004"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6</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7" name="MH_Other_9"/>
          <p:cNvSpPr txBox="1"/>
          <p:nvPr>
            <p:custDataLst>
              <p:tags r:id="rId11"/>
            </p:custDataLst>
          </p:nvPr>
        </p:nvSpPr>
        <p:spPr>
          <a:xfrm>
            <a:off x="4680358"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7</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8" name="MH_Other_10"/>
          <p:cNvSpPr txBox="1"/>
          <p:nvPr>
            <p:custDataLst>
              <p:tags r:id="rId12"/>
            </p:custDataLst>
          </p:nvPr>
        </p:nvSpPr>
        <p:spPr>
          <a:xfrm>
            <a:off x="5345712"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8</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69" name="MH_Other_11"/>
          <p:cNvSpPr txBox="1"/>
          <p:nvPr>
            <p:custDataLst>
              <p:tags r:id="rId13"/>
            </p:custDataLst>
          </p:nvPr>
        </p:nvSpPr>
        <p:spPr>
          <a:xfrm>
            <a:off x="6011066"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9</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70" name="MH_Other_12"/>
          <p:cNvSpPr txBox="1"/>
          <p:nvPr>
            <p:custDataLst>
              <p:tags r:id="rId14"/>
            </p:custDataLst>
          </p:nvPr>
        </p:nvSpPr>
        <p:spPr>
          <a:xfrm>
            <a:off x="6676420"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10</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71" name="MH_Other_13"/>
          <p:cNvSpPr txBox="1"/>
          <p:nvPr>
            <p:custDataLst>
              <p:tags r:id="rId15"/>
            </p:custDataLst>
          </p:nvPr>
        </p:nvSpPr>
        <p:spPr>
          <a:xfrm>
            <a:off x="7341774"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11</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272" name="MH_Other_14"/>
          <p:cNvSpPr txBox="1"/>
          <p:nvPr>
            <p:custDataLst>
              <p:tags r:id="rId16"/>
            </p:custDataLst>
          </p:nvPr>
        </p:nvSpPr>
        <p:spPr>
          <a:xfrm>
            <a:off x="8007128" y="4835252"/>
            <a:ext cx="499390" cy="307122"/>
          </a:xfrm>
          <a:prstGeom prst="rect">
            <a:avLst/>
          </a:prstGeom>
          <a:noFill/>
        </p:spPr>
        <p:txBody>
          <a:bodyPr wrap="square" lIns="0" tIns="0" rIns="0" bIns="0" rtlCol="0" anchor="ctr" anchorCtr="0">
            <a:noAutofit/>
          </a:bodyPr>
          <a:lstStyle/>
          <a:p>
            <a:pPr algn="ctr"/>
            <a:r>
              <a:rPr lang="en-US" altLang="zh-CN" sz="1600" smtClean="0">
                <a:solidFill>
                  <a:srgbClr val="FFFFFF"/>
                </a:solidFill>
                <a:latin typeface="华文细黑" panose="02010600040101010101" pitchFamily="2" charset="-122"/>
                <a:ea typeface="华文细黑" panose="02010600040101010101" pitchFamily="2" charset="-122"/>
              </a:rPr>
              <a:t>12</a:t>
            </a:r>
            <a:endParaRPr lang="zh-CN" altLang="en-US" sz="1600">
              <a:solidFill>
                <a:srgbClr val="FFFFFF"/>
              </a:solidFill>
              <a:latin typeface="华文细黑" panose="02010600040101010101" pitchFamily="2" charset="-122"/>
              <a:ea typeface="华文细黑" panose="02010600040101010101" pitchFamily="2" charset="-122"/>
            </a:endParaRPr>
          </a:p>
        </p:txBody>
      </p:sp>
      <p:sp>
        <p:nvSpPr>
          <p:cNvPr id="316" name="MH_SubTitle_1"/>
          <p:cNvSpPr txBox="1"/>
          <p:nvPr>
            <p:custDataLst>
              <p:tags r:id="rId17"/>
            </p:custDataLst>
          </p:nvPr>
        </p:nvSpPr>
        <p:spPr>
          <a:xfrm>
            <a:off x="0" y="5482185"/>
            <a:ext cx="1852978" cy="789230"/>
          </a:xfrm>
          <a:prstGeom prst="rect">
            <a:avLst/>
          </a:prstGeom>
          <a:noFill/>
        </p:spPr>
        <p:txBody>
          <a:bodyPr wrap="square" lIns="0" tIns="0" rIns="0" bIns="0" rtlCol="0" anchor="ctr" anchorCtr="0">
            <a:normAutofit/>
          </a:bodyPr>
          <a:lstStyle/>
          <a:p>
            <a:pPr algn="r"/>
            <a:r>
              <a:rPr lang="en-US" altLang="zh-CN" sz="3600" dirty="0" smtClean="0">
                <a:solidFill>
                  <a:srgbClr val="FFFFFF"/>
                </a:solidFill>
              </a:rPr>
              <a:t>TOTAL</a:t>
            </a:r>
            <a:endParaRPr lang="zh-CN" altLang="en-US" sz="3600" dirty="0">
              <a:solidFill>
                <a:srgbClr val="FFFFFF"/>
              </a:solidFill>
            </a:endParaRPr>
          </a:p>
        </p:txBody>
      </p:sp>
      <p:sp>
        <p:nvSpPr>
          <p:cNvPr id="318" name="MH_Text_1"/>
          <p:cNvSpPr txBox="1"/>
          <p:nvPr>
            <p:custDataLst>
              <p:tags r:id="rId18"/>
            </p:custDataLst>
          </p:nvPr>
        </p:nvSpPr>
        <p:spPr>
          <a:xfrm>
            <a:off x="2011625" y="5482185"/>
            <a:ext cx="1908130" cy="789230"/>
          </a:xfrm>
          <a:prstGeom prst="rect">
            <a:avLst/>
          </a:prstGeom>
          <a:noFill/>
        </p:spPr>
        <p:txBody>
          <a:bodyPr wrap="square" lIns="0" tIns="0" rIns="0" bIns="0" rtlCol="0" anchor="ctr" anchorCtr="0">
            <a:normAutofit/>
          </a:bodyPr>
          <a:lstStyle/>
          <a:p>
            <a:r>
              <a:rPr lang="en-US" altLang="zh-CN" sz="2800" dirty="0" smtClean="0">
                <a:solidFill>
                  <a:schemeClr val="accent1">
                    <a:lumMod val="50000"/>
                  </a:schemeClr>
                </a:solidFill>
              </a:rPr>
              <a:t>1,920,000</a:t>
            </a:r>
            <a:endParaRPr lang="zh-CN" altLang="en-US" sz="2800" dirty="0">
              <a:solidFill>
                <a:schemeClr val="accent1">
                  <a:lumMod val="50000"/>
                </a:schemeClr>
              </a:solidFill>
            </a:endParaRPr>
          </a:p>
        </p:txBody>
      </p:sp>
      <p:cxnSp>
        <p:nvCxnSpPr>
          <p:cNvPr id="326" name="MH_Other_15"/>
          <p:cNvCxnSpPr/>
          <p:nvPr>
            <p:custDataLst>
              <p:tags r:id="rId19"/>
            </p:custDataLst>
          </p:nvPr>
        </p:nvCxnSpPr>
        <p:spPr>
          <a:xfrm>
            <a:off x="3981984" y="5547499"/>
            <a:ext cx="0" cy="792000"/>
          </a:xfrm>
          <a:prstGeom prst="line">
            <a:avLst/>
          </a:prstGeom>
          <a:ln w="41275">
            <a:solidFill>
              <a:srgbClr val="FFFFFF">
                <a:alpha val="69000"/>
              </a:srgbClr>
            </a:solidFill>
          </a:ln>
        </p:spPr>
        <p:style>
          <a:lnRef idx="1">
            <a:schemeClr val="accent1"/>
          </a:lnRef>
          <a:fillRef idx="0">
            <a:schemeClr val="accent1"/>
          </a:fillRef>
          <a:effectRef idx="0">
            <a:schemeClr val="accent1"/>
          </a:effectRef>
          <a:fontRef idx="minor">
            <a:schemeClr val="tx1"/>
          </a:fontRef>
        </p:style>
      </p:cxnSp>
      <p:sp>
        <p:nvSpPr>
          <p:cNvPr id="327" name="MH_Other_16"/>
          <p:cNvSpPr/>
          <p:nvPr>
            <p:custDataLst>
              <p:tags r:id="rId20"/>
            </p:custDataLst>
          </p:nvPr>
        </p:nvSpPr>
        <p:spPr>
          <a:xfrm>
            <a:off x="6702126" y="3242528"/>
            <a:ext cx="565287" cy="446577"/>
          </a:xfrm>
          <a:prstGeom prst="wedgeEllipseCallout">
            <a:avLst>
              <a:gd name="adj1" fmla="val -25046"/>
              <a:gd name="adj2" fmla="val 656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sz="1600" b="1" smtClean="0">
                <a:solidFill>
                  <a:srgbClr val="FFFFFF"/>
                </a:solidFill>
                <a:latin typeface="华文细黑" panose="02010600040101010101" pitchFamily="2" charset="-122"/>
                <a:ea typeface="华文细黑" panose="02010600040101010101" pitchFamily="2" charset="-122"/>
              </a:rPr>
              <a:t>70</a:t>
            </a:r>
            <a:endParaRPr lang="zh-CN" altLang="en-US" sz="1600" b="1">
              <a:solidFill>
                <a:srgbClr val="FFFFFF"/>
              </a:solidFill>
              <a:latin typeface="华文细黑" panose="02010600040101010101" pitchFamily="2" charset="-122"/>
              <a:ea typeface="华文细黑" panose="02010600040101010101" pitchFamily="2" charset="-122"/>
            </a:endParaRPr>
          </a:p>
        </p:txBody>
      </p:sp>
      <p:sp>
        <p:nvSpPr>
          <p:cNvPr id="328" name="MH_Other_17"/>
          <p:cNvSpPr/>
          <p:nvPr>
            <p:custDataLst>
              <p:tags r:id="rId21"/>
            </p:custDataLst>
          </p:nvPr>
        </p:nvSpPr>
        <p:spPr>
          <a:xfrm>
            <a:off x="4680358" y="1457959"/>
            <a:ext cx="565287" cy="446577"/>
          </a:xfrm>
          <a:prstGeom prst="wedgeEllipseCallout">
            <a:avLst>
              <a:gd name="adj1" fmla="val -25046"/>
              <a:gd name="adj2" fmla="val 656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r>
              <a:rPr lang="en-US" altLang="zh-CN" sz="1600" b="1" smtClean="0">
                <a:solidFill>
                  <a:srgbClr val="FFFFFF"/>
                </a:solidFill>
                <a:latin typeface="华文细黑" panose="02010600040101010101" pitchFamily="2" charset="-122"/>
                <a:ea typeface="华文细黑" panose="02010600040101010101" pitchFamily="2" charset="-122"/>
              </a:rPr>
              <a:t>240</a:t>
            </a:r>
            <a:endParaRPr lang="zh-CN" altLang="en-US" sz="1600" b="1">
              <a:solidFill>
                <a:srgbClr val="FFFFFF"/>
              </a:solidFill>
              <a:latin typeface="华文细黑" panose="02010600040101010101" pitchFamily="2" charset="-122"/>
              <a:ea typeface="华文细黑" panose="02010600040101010101" pitchFamily="2" charset="-122"/>
            </a:endParaRPr>
          </a:p>
        </p:txBody>
      </p:sp>
      <p:sp>
        <p:nvSpPr>
          <p:cNvPr id="222" name="MH_Other_18"/>
          <p:cNvSpPr/>
          <p:nvPr>
            <p:custDataLst>
              <p:tags r:id="rId22"/>
            </p:custDataLst>
          </p:nvPr>
        </p:nvSpPr>
        <p:spPr>
          <a:xfrm>
            <a:off x="1421016" y="3523850"/>
            <a:ext cx="364705" cy="1225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MH_Other_19"/>
          <p:cNvSpPr/>
          <p:nvPr>
            <p:custDataLst>
              <p:tags r:id="rId23"/>
            </p:custDataLst>
          </p:nvPr>
        </p:nvSpPr>
        <p:spPr>
          <a:xfrm>
            <a:off x="2086456" y="2735049"/>
            <a:ext cx="364705" cy="2014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MH_Other_20"/>
          <p:cNvSpPr/>
          <p:nvPr>
            <p:custDataLst>
              <p:tags r:id="rId24"/>
            </p:custDataLst>
          </p:nvPr>
        </p:nvSpPr>
        <p:spPr>
          <a:xfrm>
            <a:off x="2751896" y="3317894"/>
            <a:ext cx="364705" cy="1431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MH_Other_21"/>
          <p:cNvSpPr/>
          <p:nvPr>
            <p:custDataLst>
              <p:tags r:id="rId25"/>
            </p:custDataLst>
          </p:nvPr>
        </p:nvSpPr>
        <p:spPr>
          <a:xfrm>
            <a:off x="3417336" y="2420887"/>
            <a:ext cx="364705" cy="2328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MH_Other_22"/>
          <p:cNvSpPr/>
          <p:nvPr>
            <p:custDataLst>
              <p:tags r:id="rId26"/>
            </p:custDataLst>
          </p:nvPr>
        </p:nvSpPr>
        <p:spPr>
          <a:xfrm>
            <a:off x="4082776" y="3037239"/>
            <a:ext cx="364705" cy="1712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MH_Other_23"/>
          <p:cNvSpPr/>
          <p:nvPr>
            <p:custDataLst>
              <p:tags r:id="rId27"/>
            </p:custDataLst>
          </p:nvPr>
        </p:nvSpPr>
        <p:spPr>
          <a:xfrm>
            <a:off x="4748216" y="2071211"/>
            <a:ext cx="364705" cy="26782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MH_Other_24"/>
          <p:cNvSpPr/>
          <p:nvPr>
            <p:custDataLst>
              <p:tags r:id="rId28"/>
            </p:custDataLst>
          </p:nvPr>
        </p:nvSpPr>
        <p:spPr>
          <a:xfrm>
            <a:off x="5413656" y="2937531"/>
            <a:ext cx="364705" cy="1811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MH_Other_25"/>
          <p:cNvSpPr/>
          <p:nvPr>
            <p:custDataLst>
              <p:tags r:id="rId29"/>
            </p:custDataLst>
          </p:nvPr>
        </p:nvSpPr>
        <p:spPr>
          <a:xfrm>
            <a:off x="6079096" y="2592833"/>
            <a:ext cx="364705" cy="21566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MH_Other_26"/>
          <p:cNvSpPr/>
          <p:nvPr>
            <p:custDataLst>
              <p:tags r:id="rId30"/>
            </p:custDataLst>
          </p:nvPr>
        </p:nvSpPr>
        <p:spPr>
          <a:xfrm>
            <a:off x="6744536" y="3974736"/>
            <a:ext cx="364705" cy="7746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MH_Other_27"/>
          <p:cNvSpPr/>
          <p:nvPr>
            <p:custDataLst>
              <p:tags r:id="rId31"/>
            </p:custDataLst>
          </p:nvPr>
        </p:nvSpPr>
        <p:spPr>
          <a:xfrm>
            <a:off x="7409976" y="3111557"/>
            <a:ext cx="364705" cy="16378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MH_Other_28"/>
          <p:cNvSpPr/>
          <p:nvPr>
            <p:custDataLst>
              <p:tags r:id="rId32"/>
            </p:custDataLst>
          </p:nvPr>
        </p:nvSpPr>
        <p:spPr>
          <a:xfrm>
            <a:off x="8075412" y="2711645"/>
            <a:ext cx="364705" cy="20377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MH_Desc_1"/>
          <p:cNvSpPr txBox="1"/>
          <p:nvPr>
            <p:custDataLst>
              <p:tags r:id="rId33"/>
            </p:custDataLst>
          </p:nvPr>
        </p:nvSpPr>
        <p:spPr>
          <a:xfrm>
            <a:off x="4185823" y="5484184"/>
            <a:ext cx="4329527" cy="892022"/>
          </a:xfrm>
          <a:prstGeom prst="rect">
            <a:avLst/>
          </a:prstGeom>
          <a:noFill/>
        </p:spPr>
        <p:txBody>
          <a:bodyPr wrap="square" lIns="0" tIns="0" rIns="0" bIns="0" rtlCol="0" anchor="ctr" anchorCtr="0">
            <a:normAutofit/>
          </a:bodyPr>
          <a:lstStyle/>
          <a:p>
            <a:pPr algn="just">
              <a:lnSpc>
                <a:spcPct val="140000"/>
              </a:lnSpc>
            </a:pPr>
            <a:r>
              <a:rPr lang="en-US" altLang="zh-CN" sz="1600">
                <a:solidFill>
                  <a:srgbClr val="FFFFFF"/>
                </a:solidFill>
              </a:rPr>
              <a:t>Lorem ipsum dolor sit amet </a:t>
            </a:r>
            <a:r>
              <a:rPr lang="en-US" altLang="zh-CN" sz="1600" smtClean="0">
                <a:solidFill>
                  <a:srgbClr val="FFFFFF"/>
                </a:solidFill>
              </a:rPr>
              <a:t>consectetur</a:t>
            </a:r>
          </a:p>
          <a:p>
            <a:pPr algn="just">
              <a:lnSpc>
                <a:spcPct val="140000"/>
              </a:lnSpc>
            </a:pPr>
            <a:r>
              <a:rPr lang="en-US" altLang="zh-CN" sz="1600" smtClean="0">
                <a:solidFill>
                  <a:srgbClr val="FFFFFF"/>
                </a:solidFill>
              </a:rPr>
              <a:t>Lorem ipsum </a:t>
            </a:r>
            <a:r>
              <a:rPr lang="en-US" altLang="zh-CN" sz="1600">
                <a:solidFill>
                  <a:srgbClr val="FFFFFF"/>
                </a:solidFill>
              </a:rPr>
              <a:t>dolor sit amet </a:t>
            </a:r>
            <a:r>
              <a:rPr lang="en-US" altLang="zh-CN" sz="1600" smtClean="0">
                <a:solidFill>
                  <a:srgbClr val="FFFFFF"/>
                </a:solidFill>
              </a:rPr>
              <a:t>consectetur</a:t>
            </a:r>
            <a:endParaRPr lang="zh-CN" altLang="en-US" sz="1600">
              <a:solidFill>
                <a:srgbClr val="FFFFFF"/>
              </a:solidFill>
            </a:endParaRPr>
          </a:p>
        </p:txBody>
      </p:sp>
    </p:spTree>
    <p:custDataLst>
      <p:tags r:id="rId1"/>
    </p:custDataLst>
    <p:extLst>
      <p:ext uri="{BB962C8B-B14F-4D97-AF65-F5344CB8AC3E}">
        <p14:creationId xmlns:p14="http://schemas.microsoft.com/office/powerpoint/2010/main" val="3064584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MH_Other_1"/>
          <p:cNvSpPr>
            <a:spLocks/>
          </p:cNvSpPr>
          <p:nvPr>
            <p:custDataLst>
              <p:tags r:id="rId2"/>
            </p:custDataLst>
          </p:nvPr>
        </p:nvSpPr>
        <p:spPr bwMode="auto">
          <a:xfrm>
            <a:off x="1983079" y="2569809"/>
            <a:ext cx="421535" cy="426235"/>
          </a:xfrm>
          <a:custGeom>
            <a:avLst/>
            <a:gdLst>
              <a:gd name="T0" fmla="*/ 2147483646 w 30"/>
              <a:gd name="T1" fmla="*/ 2147483646 h 30"/>
              <a:gd name="T2" fmla="*/ 2147483646 w 30"/>
              <a:gd name="T3" fmla="*/ 2147483646 h 30"/>
              <a:gd name="T4" fmla="*/ 2147483646 w 30"/>
              <a:gd name="T5" fmla="*/ 2147483646 h 30"/>
              <a:gd name="T6" fmla="*/ 0 w 30"/>
              <a:gd name="T7" fmla="*/ 2147483646 h 30"/>
              <a:gd name="T8" fmla="*/ 0 w 30"/>
              <a:gd name="T9" fmla="*/ 2147483646 h 30"/>
              <a:gd name="T10" fmla="*/ 2147483646 w 30"/>
              <a:gd name="T11" fmla="*/ 0 h 30"/>
              <a:gd name="T12" fmla="*/ 2147483646 w 30"/>
              <a:gd name="T13" fmla="*/ 0 h 30"/>
              <a:gd name="T14" fmla="*/ 2147483646 w 30"/>
              <a:gd name="T15" fmla="*/ 2147483646 h 30"/>
              <a:gd name="T16" fmla="*/ 2147483646 w 30"/>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30">
                <a:moveTo>
                  <a:pt x="30" y="27"/>
                </a:moveTo>
                <a:cubicBezTo>
                  <a:pt x="30"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30" y="2"/>
                  <a:pt x="30" y="3"/>
                </a:cubicBezTo>
                <a:cubicBezTo>
                  <a:pt x="30" y="27"/>
                  <a:pt x="30" y="27"/>
                  <a:pt x="30" y="27"/>
                </a:cubicBezTo>
              </a:path>
            </a:pathLst>
          </a:custGeom>
          <a:solidFill>
            <a:schemeClr val="accent1"/>
          </a:solidFill>
          <a:ln w="9525">
            <a:solidFill>
              <a:schemeClr val="accent1"/>
            </a:solidFill>
            <a:round/>
            <a:headEnd/>
            <a:tailEnd/>
          </a:ln>
        </p:spPr>
        <p:txBody>
          <a:bodyPr anchor="ctr"/>
          <a:lstStyle/>
          <a:p>
            <a:endParaRPr lang="zh-CN" altLang="en-US">
              <a:latin typeface="+mn-lt"/>
              <a:ea typeface="+mn-ea"/>
            </a:endParaRPr>
          </a:p>
        </p:txBody>
      </p:sp>
      <p:sp>
        <p:nvSpPr>
          <p:cNvPr id="4099" name="MH_Other_2"/>
          <p:cNvSpPr>
            <a:spLocks/>
          </p:cNvSpPr>
          <p:nvPr>
            <p:custDataLst>
              <p:tags r:id="rId3"/>
            </p:custDataLst>
          </p:nvPr>
        </p:nvSpPr>
        <p:spPr bwMode="auto">
          <a:xfrm>
            <a:off x="2166424" y="2670099"/>
            <a:ext cx="238190" cy="325944"/>
          </a:xfrm>
          <a:custGeom>
            <a:avLst/>
            <a:gdLst>
              <a:gd name="T0" fmla="*/ 2147483646 w 17"/>
              <a:gd name="T1" fmla="*/ 0 h 23"/>
              <a:gd name="T2" fmla="*/ 0 w 17"/>
              <a:gd name="T3" fmla="*/ 2147483646 h 23"/>
              <a:gd name="T4" fmla="*/ 2147483646 w 17"/>
              <a:gd name="T5" fmla="*/ 2147483646 h 23"/>
              <a:gd name="T6" fmla="*/ 2147483646 w 17"/>
              <a:gd name="T7" fmla="*/ 2147483646 h 23"/>
              <a:gd name="T8" fmla="*/ 2147483646 w 17"/>
              <a:gd name="T9" fmla="*/ 2147483646 h 23"/>
              <a:gd name="T10" fmla="*/ 2147483646 w 17"/>
              <a:gd name="T11" fmla="*/ 2147483646 h 23"/>
              <a:gd name="T12" fmla="*/ 2147483646 w 17"/>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3">
                <a:moveTo>
                  <a:pt x="10" y="0"/>
                </a:moveTo>
                <a:cubicBezTo>
                  <a:pt x="0" y="17"/>
                  <a:pt x="0" y="17"/>
                  <a:pt x="0" y="17"/>
                </a:cubicBezTo>
                <a:cubicBezTo>
                  <a:pt x="7" y="23"/>
                  <a:pt x="7" y="23"/>
                  <a:pt x="7" y="23"/>
                </a:cubicBezTo>
                <a:cubicBezTo>
                  <a:pt x="13" y="23"/>
                  <a:pt x="13" y="23"/>
                  <a:pt x="13" y="23"/>
                </a:cubicBezTo>
                <a:cubicBezTo>
                  <a:pt x="15" y="23"/>
                  <a:pt x="17" y="21"/>
                  <a:pt x="17" y="20"/>
                </a:cubicBezTo>
                <a:cubicBezTo>
                  <a:pt x="17" y="7"/>
                  <a:pt x="17" y="7"/>
                  <a:pt x="17" y="7"/>
                </a:cubicBezTo>
                <a:cubicBezTo>
                  <a:pt x="10" y="0"/>
                  <a:pt x="10" y="0"/>
                  <a:pt x="10" y="0"/>
                </a:cubicBezTo>
              </a:path>
            </a:pathLst>
          </a:custGeom>
          <a:solidFill>
            <a:schemeClr val="accent1">
              <a:lumMod val="75000"/>
            </a:schemeClr>
          </a:solidFill>
          <a:ln w="9525">
            <a:solidFill>
              <a:schemeClr val="accent1">
                <a:lumMod val="75000"/>
              </a:schemeClr>
            </a:solidFill>
            <a:round/>
            <a:headEnd/>
            <a:tailEnd/>
          </a:ln>
        </p:spPr>
        <p:txBody>
          <a:bodyPr anchor="ctr"/>
          <a:lstStyle/>
          <a:p>
            <a:endParaRPr lang="zh-CN" altLang="en-US">
              <a:latin typeface="+mn-lt"/>
              <a:ea typeface="+mn-ea"/>
            </a:endParaRPr>
          </a:p>
        </p:txBody>
      </p:sp>
      <p:sp>
        <p:nvSpPr>
          <p:cNvPr id="4100" name="MH_Other_3"/>
          <p:cNvSpPr>
            <a:spLocks/>
          </p:cNvSpPr>
          <p:nvPr>
            <p:custDataLst>
              <p:tags r:id="rId4"/>
            </p:custDataLst>
          </p:nvPr>
        </p:nvSpPr>
        <p:spPr bwMode="auto">
          <a:xfrm>
            <a:off x="2066132" y="2670099"/>
            <a:ext cx="255428" cy="242891"/>
          </a:xfrm>
          <a:custGeom>
            <a:avLst/>
            <a:gdLst>
              <a:gd name="T0" fmla="*/ 2147483646 w 18"/>
              <a:gd name="T1" fmla="*/ 2147483646 h 17"/>
              <a:gd name="T2" fmla="*/ 2147483646 w 18"/>
              <a:gd name="T3" fmla="*/ 2147483646 h 17"/>
              <a:gd name="T4" fmla="*/ 2147483646 w 18"/>
              <a:gd name="T5" fmla="*/ 2147483646 h 17"/>
              <a:gd name="T6" fmla="*/ 2147483646 w 18"/>
              <a:gd name="T7" fmla="*/ 2147483646 h 17"/>
              <a:gd name="T8" fmla="*/ 2147483646 w 18"/>
              <a:gd name="T9" fmla="*/ 2147483646 h 17"/>
              <a:gd name="T10" fmla="*/ 2147483646 w 18"/>
              <a:gd name="T11" fmla="*/ 2147483646 h 17"/>
              <a:gd name="T12" fmla="*/ 2147483646 w 18"/>
              <a:gd name="T13" fmla="*/ 2147483646 h 17"/>
              <a:gd name="T14" fmla="*/ 2147483646 w 18"/>
              <a:gd name="T15" fmla="*/ 0 h 17"/>
              <a:gd name="T16" fmla="*/ 2147483646 w 18"/>
              <a:gd name="T17" fmla="*/ 2147483646 h 17"/>
              <a:gd name="T18" fmla="*/ 2147483646 w 18"/>
              <a:gd name="T19" fmla="*/ 2147483646 h 17"/>
              <a:gd name="T20" fmla="*/ 2147483646 w 18"/>
              <a:gd name="T21" fmla="*/ 214748364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9" y="17"/>
                </a:moveTo>
                <a:cubicBezTo>
                  <a:pt x="8" y="17"/>
                  <a:pt x="8" y="17"/>
                  <a:pt x="7" y="17"/>
                </a:cubicBezTo>
                <a:cubicBezTo>
                  <a:pt x="7" y="17"/>
                  <a:pt x="0" y="9"/>
                  <a:pt x="1" y="9"/>
                </a:cubicBezTo>
                <a:cubicBezTo>
                  <a:pt x="1" y="8"/>
                  <a:pt x="4" y="8"/>
                  <a:pt x="4" y="9"/>
                </a:cubicBezTo>
                <a:cubicBezTo>
                  <a:pt x="8" y="13"/>
                  <a:pt x="8" y="13"/>
                  <a:pt x="8" y="13"/>
                </a:cubicBezTo>
                <a:cubicBezTo>
                  <a:pt x="9" y="12"/>
                  <a:pt x="9" y="10"/>
                  <a:pt x="10" y="9"/>
                </a:cubicBezTo>
                <a:cubicBezTo>
                  <a:pt x="11" y="6"/>
                  <a:pt x="13" y="2"/>
                  <a:pt x="15" y="1"/>
                </a:cubicBezTo>
                <a:cubicBezTo>
                  <a:pt x="16" y="0"/>
                  <a:pt x="17" y="0"/>
                  <a:pt x="17" y="0"/>
                </a:cubicBezTo>
                <a:cubicBezTo>
                  <a:pt x="18" y="1"/>
                  <a:pt x="15" y="4"/>
                  <a:pt x="12" y="10"/>
                </a:cubicBezTo>
                <a:cubicBezTo>
                  <a:pt x="11" y="13"/>
                  <a:pt x="10" y="16"/>
                  <a:pt x="10" y="16"/>
                </a:cubicBezTo>
                <a:cubicBezTo>
                  <a:pt x="10" y="17"/>
                  <a:pt x="9" y="17"/>
                  <a:pt x="9"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latin typeface="+mn-lt"/>
              <a:ea typeface="+mn-ea"/>
            </a:endParaRPr>
          </a:p>
        </p:txBody>
      </p:sp>
      <p:sp>
        <p:nvSpPr>
          <p:cNvPr id="4101" name="MH_Other_4"/>
          <p:cNvSpPr>
            <a:spLocks/>
          </p:cNvSpPr>
          <p:nvPr>
            <p:custDataLst>
              <p:tags r:id="rId5"/>
            </p:custDataLst>
          </p:nvPr>
        </p:nvSpPr>
        <p:spPr bwMode="auto">
          <a:xfrm>
            <a:off x="1429915" y="2344155"/>
            <a:ext cx="6319870" cy="4505238"/>
          </a:xfrm>
          <a:custGeom>
            <a:avLst/>
            <a:gdLst>
              <a:gd name="T0" fmla="*/ 262287250 w 10001"/>
              <a:gd name="T1" fmla="*/ 0 h 12408"/>
              <a:gd name="T2" fmla="*/ 2147483646 w 10001"/>
              <a:gd name="T3" fmla="*/ 0 h 12408"/>
              <a:gd name="T4" fmla="*/ 2147483646 w 10001"/>
              <a:gd name="T5" fmla="*/ 2147483646 h 12408"/>
              <a:gd name="T6" fmla="*/ 2147483646 w 10001"/>
              <a:gd name="T7" fmla="*/ 2147483646 h 12408"/>
              <a:gd name="T8" fmla="*/ 2147483646 w 10001"/>
              <a:gd name="T9" fmla="*/ 2147483646 h 12408"/>
              <a:gd name="T10" fmla="*/ 2147483646 w 10001"/>
              <a:gd name="T11" fmla="*/ 2147483646 h 12408"/>
              <a:gd name="T12" fmla="*/ 262287250 w 10001"/>
              <a:gd name="T13" fmla="*/ 2147483646 h 12408"/>
              <a:gd name="T14" fmla="*/ 0 w 10001"/>
              <a:gd name="T15" fmla="*/ 2147483646 h 124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01" h="12408">
                <a:moveTo>
                  <a:pt x="1" y="0"/>
                </a:moveTo>
                <a:lnTo>
                  <a:pt x="9287" y="0"/>
                </a:lnTo>
                <a:cubicBezTo>
                  <a:pt x="9689" y="0"/>
                  <a:pt x="10001" y="547"/>
                  <a:pt x="10001" y="1250"/>
                </a:cubicBezTo>
                <a:lnTo>
                  <a:pt x="10001" y="4688"/>
                </a:lnTo>
                <a:cubicBezTo>
                  <a:pt x="10001" y="5391"/>
                  <a:pt x="9689" y="5938"/>
                  <a:pt x="9287" y="5938"/>
                </a:cubicBezTo>
                <a:lnTo>
                  <a:pt x="715" y="5938"/>
                </a:lnTo>
                <a:cubicBezTo>
                  <a:pt x="336" y="5938"/>
                  <a:pt x="1" y="6484"/>
                  <a:pt x="1" y="7188"/>
                </a:cubicBezTo>
                <a:cubicBezTo>
                  <a:pt x="1" y="10000"/>
                  <a:pt x="0" y="12408"/>
                  <a:pt x="0" y="12408"/>
                </a:cubicBezTo>
              </a:path>
            </a:pathLst>
          </a:custGeom>
          <a:noFill/>
          <a:ln w="11113" cap="flat">
            <a:solidFill>
              <a:schemeClr val="tx1">
                <a:lumMod val="50000"/>
                <a:lumOff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mn-lt"/>
              <a:ea typeface="+mn-ea"/>
            </a:endParaRPr>
          </a:p>
        </p:txBody>
      </p:sp>
      <p:sp>
        <p:nvSpPr>
          <p:cNvPr id="4102" name="MH_Other_5"/>
          <p:cNvSpPr>
            <a:spLocks noChangeArrowheads="1"/>
          </p:cNvSpPr>
          <p:nvPr>
            <p:custDataLst>
              <p:tags r:id="rId6"/>
            </p:custDataLst>
          </p:nvPr>
        </p:nvSpPr>
        <p:spPr bwMode="auto">
          <a:xfrm>
            <a:off x="2095906" y="2218792"/>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03" name="MH_Other_6"/>
          <p:cNvSpPr>
            <a:spLocks noChangeArrowheads="1"/>
          </p:cNvSpPr>
          <p:nvPr>
            <p:custDataLst>
              <p:tags r:id="rId7"/>
            </p:custDataLst>
          </p:nvPr>
        </p:nvSpPr>
        <p:spPr bwMode="auto">
          <a:xfrm>
            <a:off x="2136650" y="2261102"/>
            <a:ext cx="155137" cy="153570"/>
          </a:xfrm>
          <a:prstGeom prst="ellipse">
            <a:avLst/>
          </a:prstGeom>
          <a:solidFill>
            <a:schemeClr val="tx1">
              <a:lumMod val="50000"/>
              <a:lumOff val="50000"/>
            </a:schemeClr>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04" name="MH_Other_7"/>
          <p:cNvSpPr>
            <a:spLocks noEditPoints="1"/>
          </p:cNvSpPr>
          <p:nvPr>
            <p:custDataLst>
              <p:tags r:id="rId8"/>
            </p:custDataLst>
          </p:nvPr>
        </p:nvSpPr>
        <p:spPr bwMode="auto">
          <a:xfrm>
            <a:off x="6652857" y="2569809"/>
            <a:ext cx="408999" cy="426235"/>
          </a:xfrm>
          <a:custGeom>
            <a:avLst/>
            <a:gdLst>
              <a:gd name="T0" fmla="*/ 2147483646 w 29"/>
              <a:gd name="T1" fmla="*/ 2147483646 h 30"/>
              <a:gd name="T2" fmla="*/ 2147483646 w 29"/>
              <a:gd name="T3" fmla="*/ 2147483646 h 30"/>
              <a:gd name="T4" fmla="*/ 2147483646 w 29"/>
              <a:gd name="T5" fmla="*/ 2147483646 h 30"/>
              <a:gd name="T6" fmla="*/ 2147483646 w 29"/>
              <a:gd name="T7" fmla="*/ 2147483646 h 30"/>
              <a:gd name="T8" fmla="*/ 2147483646 w 29"/>
              <a:gd name="T9" fmla="*/ 2147483646 h 30"/>
              <a:gd name="T10" fmla="*/ 2147483646 w 29"/>
              <a:gd name="T11" fmla="*/ 2147483646 h 30"/>
              <a:gd name="T12" fmla="*/ 2147483646 w 29"/>
              <a:gd name="T13" fmla="*/ 2147483646 h 30"/>
              <a:gd name="T14" fmla="*/ 2147483646 w 29"/>
              <a:gd name="T15" fmla="*/ 0 h 30"/>
              <a:gd name="T16" fmla="*/ 2147483646 w 29"/>
              <a:gd name="T17" fmla="*/ 0 h 30"/>
              <a:gd name="T18" fmla="*/ 0 w 29"/>
              <a:gd name="T19" fmla="*/ 2147483646 h 30"/>
              <a:gd name="T20" fmla="*/ 0 w 29"/>
              <a:gd name="T21" fmla="*/ 2147483646 h 30"/>
              <a:gd name="T22" fmla="*/ 2147483646 w 29"/>
              <a:gd name="T23" fmla="*/ 2147483646 h 30"/>
              <a:gd name="T24" fmla="*/ 2147483646 w 29"/>
              <a:gd name="T25" fmla="*/ 2147483646 h 30"/>
              <a:gd name="T26" fmla="*/ 2147483646 w 29"/>
              <a:gd name="T27" fmla="*/ 2147483646 h 30"/>
              <a:gd name="T28" fmla="*/ 2147483646 w 29"/>
              <a:gd name="T29" fmla="*/ 2147483646 h 30"/>
              <a:gd name="T30" fmla="*/ 2147483646 w 29"/>
              <a:gd name="T31" fmla="*/ 0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 h="30">
                <a:moveTo>
                  <a:pt x="19" y="30"/>
                </a:moveTo>
                <a:cubicBezTo>
                  <a:pt x="13" y="24"/>
                  <a:pt x="13" y="24"/>
                  <a:pt x="13" y="24"/>
                </a:cubicBezTo>
                <a:cubicBezTo>
                  <a:pt x="23" y="7"/>
                  <a:pt x="23" y="7"/>
                  <a:pt x="23" y="7"/>
                </a:cubicBezTo>
                <a:cubicBezTo>
                  <a:pt x="29" y="14"/>
                  <a:pt x="29" y="14"/>
                  <a:pt x="29" y="14"/>
                </a:cubicBezTo>
                <a:cubicBezTo>
                  <a:pt x="29" y="27"/>
                  <a:pt x="29" y="27"/>
                  <a:pt x="29" y="27"/>
                </a:cubicBezTo>
                <a:cubicBezTo>
                  <a:pt x="29" y="28"/>
                  <a:pt x="28" y="30"/>
                  <a:pt x="26" y="30"/>
                </a:cubicBezTo>
                <a:cubicBezTo>
                  <a:pt x="19" y="30"/>
                  <a:pt x="19" y="30"/>
                  <a:pt x="19" y="30"/>
                </a:cubicBezTo>
                <a:moveTo>
                  <a:pt x="26" y="0"/>
                </a:moveTo>
                <a:cubicBezTo>
                  <a:pt x="3" y="0"/>
                  <a:pt x="3" y="0"/>
                  <a:pt x="3" y="0"/>
                </a:cubicBezTo>
                <a:cubicBezTo>
                  <a:pt x="1" y="0"/>
                  <a:pt x="0" y="2"/>
                  <a:pt x="0" y="3"/>
                </a:cubicBezTo>
                <a:cubicBezTo>
                  <a:pt x="0" y="27"/>
                  <a:pt x="0" y="27"/>
                  <a:pt x="0" y="27"/>
                </a:cubicBezTo>
                <a:cubicBezTo>
                  <a:pt x="0" y="28"/>
                  <a:pt x="1" y="30"/>
                  <a:pt x="3" y="30"/>
                </a:cubicBezTo>
                <a:cubicBezTo>
                  <a:pt x="26" y="30"/>
                  <a:pt x="26" y="30"/>
                  <a:pt x="26" y="30"/>
                </a:cubicBezTo>
                <a:cubicBezTo>
                  <a:pt x="28" y="30"/>
                  <a:pt x="29" y="28"/>
                  <a:pt x="29" y="27"/>
                </a:cubicBezTo>
                <a:cubicBezTo>
                  <a:pt x="29" y="3"/>
                  <a:pt x="29" y="3"/>
                  <a:pt x="29" y="3"/>
                </a:cubicBezTo>
                <a:cubicBezTo>
                  <a:pt x="29" y="2"/>
                  <a:pt x="28" y="0"/>
                  <a:pt x="26" y="0"/>
                </a:cubicBezTo>
              </a:path>
            </a:pathLst>
          </a:custGeom>
          <a:solidFill>
            <a:schemeClr val="accent3"/>
          </a:solidFill>
          <a:ln w="9525">
            <a:solidFill>
              <a:schemeClr val="accent3"/>
            </a:solidFill>
            <a:round/>
            <a:headEnd/>
            <a:tailEnd/>
          </a:ln>
        </p:spPr>
        <p:txBody>
          <a:bodyPr anchor="ctr"/>
          <a:lstStyle/>
          <a:p>
            <a:endParaRPr lang="zh-CN" altLang="en-US">
              <a:latin typeface="+mn-lt"/>
              <a:ea typeface="+mn-ea"/>
            </a:endParaRPr>
          </a:p>
        </p:txBody>
      </p:sp>
      <p:sp>
        <p:nvSpPr>
          <p:cNvPr id="4105" name="MH_Other_8"/>
          <p:cNvSpPr>
            <a:spLocks/>
          </p:cNvSpPr>
          <p:nvPr>
            <p:custDataLst>
              <p:tags r:id="rId9"/>
            </p:custDataLst>
          </p:nvPr>
        </p:nvSpPr>
        <p:spPr bwMode="auto">
          <a:xfrm>
            <a:off x="6836201" y="2670099"/>
            <a:ext cx="225654" cy="325944"/>
          </a:xfrm>
          <a:custGeom>
            <a:avLst/>
            <a:gdLst>
              <a:gd name="T0" fmla="*/ 2147483646 w 16"/>
              <a:gd name="T1" fmla="*/ 0 h 23"/>
              <a:gd name="T2" fmla="*/ 0 w 16"/>
              <a:gd name="T3" fmla="*/ 2147483646 h 23"/>
              <a:gd name="T4" fmla="*/ 2147483646 w 16"/>
              <a:gd name="T5" fmla="*/ 2147483646 h 23"/>
              <a:gd name="T6" fmla="*/ 2147483646 w 16"/>
              <a:gd name="T7" fmla="*/ 2147483646 h 23"/>
              <a:gd name="T8" fmla="*/ 2147483646 w 16"/>
              <a:gd name="T9" fmla="*/ 2147483646 h 23"/>
              <a:gd name="T10" fmla="*/ 2147483646 w 16"/>
              <a:gd name="T11" fmla="*/ 2147483646 h 23"/>
              <a:gd name="T12" fmla="*/ 2147483646 w 16"/>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3">
                <a:moveTo>
                  <a:pt x="10" y="0"/>
                </a:moveTo>
                <a:cubicBezTo>
                  <a:pt x="0" y="17"/>
                  <a:pt x="0" y="17"/>
                  <a:pt x="0" y="17"/>
                </a:cubicBezTo>
                <a:cubicBezTo>
                  <a:pt x="6" y="23"/>
                  <a:pt x="6" y="23"/>
                  <a:pt x="6" y="23"/>
                </a:cubicBezTo>
                <a:cubicBezTo>
                  <a:pt x="13" y="23"/>
                  <a:pt x="13" y="23"/>
                  <a:pt x="13" y="23"/>
                </a:cubicBezTo>
                <a:cubicBezTo>
                  <a:pt x="15" y="23"/>
                  <a:pt x="16" y="21"/>
                  <a:pt x="16" y="20"/>
                </a:cubicBezTo>
                <a:cubicBezTo>
                  <a:pt x="16" y="7"/>
                  <a:pt x="16" y="7"/>
                  <a:pt x="16" y="7"/>
                </a:cubicBezTo>
                <a:cubicBezTo>
                  <a:pt x="10" y="0"/>
                  <a:pt x="10" y="0"/>
                  <a:pt x="10" y="0"/>
                </a:cubicBezTo>
              </a:path>
            </a:pathLst>
          </a:custGeom>
          <a:solidFill>
            <a:schemeClr val="accent3">
              <a:lumMod val="75000"/>
            </a:schemeClr>
          </a:solidFill>
          <a:ln w="9525">
            <a:solidFill>
              <a:schemeClr val="accent3">
                <a:lumMod val="75000"/>
              </a:schemeClr>
            </a:solidFill>
            <a:round/>
            <a:headEnd/>
            <a:tailEnd/>
          </a:ln>
        </p:spPr>
        <p:txBody>
          <a:bodyPr anchor="ctr"/>
          <a:lstStyle/>
          <a:p>
            <a:endParaRPr lang="zh-CN" altLang="en-US">
              <a:latin typeface="+mn-lt"/>
              <a:ea typeface="+mn-ea"/>
            </a:endParaRPr>
          </a:p>
        </p:txBody>
      </p:sp>
      <p:sp>
        <p:nvSpPr>
          <p:cNvPr id="4106" name="MH_Other_9"/>
          <p:cNvSpPr>
            <a:spLocks/>
          </p:cNvSpPr>
          <p:nvPr>
            <p:custDataLst>
              <p:tags r:id="rId10"/>
            </p:custDataLst>
          </p:nvPr>
        </p:nvSpPr>
        <p:spPr bwMode="auto">
          <a:xfrm>
            <a:off x="6735911" y="2670099"/>
            <a:ext cx="255428" cy="242891"/>
          </a:xfrm>
          <a:custGeom>
            <a:avLst/>
            <a:gdLst>
              <a:gd name="T0" fmla="*/ 2147483646 w 18"/>
              <a:gd name="T1" fmla="*/ 2147483646 h 17"/>
              <a:gd name="T2" fmla="*/ 2147483646 w 18"/>
              <a:gd name="T3" fmla="*/ 2147483646 h 17"/>
              <a:gd name="T4" fmla="*/ 0 w 18"/>
              <a:gd name="T5" fmla="*/ 2147483646 h 17"/>
              <a:gd name="T6" fmla="*/ 2147483646 w 18"/>
              <a:gd name="T7" fmla="*/ 2147483646 h 17"/>
              <a:gd name="T8" fmla="*/ 2147483646 w 18"/>
              <a:gd name="T9" fmla="*/ 2147483646 h 17"/>
              <a:gd name="T10" fmla="*/ 2147483646 w 18"/>
              <a:gd name="T11" fmla="*/ 2147483646 h 17"/>
              <a:gd name="T12" fmla="*/ 2147483646 w 18"/>
              <a:gd name="T13" fmla="*/ 2147483646 h 17"/>
              <a:gd name="T14" fmla="*/ 2147483646 w 18"/>
              <a:gd name="T15" fmla="*/ 0 h 17"/>
              <a:gd name="T16" fmla="*/ 2147483646 w 18"/>
              <a:gd name="T17" fmla="*/ 2147483646 h 17"/>
              <a:gd name="T18" fmla="*/ 2147483646 w 18"/>
              <a:gd name="T19" fmla="*/ 2147483646 h 17"/>
              <a:gd name="T20" fmla="*/ 2147483646 w 18"/>
              <a:gd name="T21" fmla="*/ 2147483646 h 17"/>
              <a:gd name="T22" fmla="*/ 2147483646 w 18"/>
              <a:gd name="T23" fmla="*/ 214748364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 h="17">
                <a:moveTo>
                  <a:pt x="8" y="17"/>
                </a:moveTo>
                <a:cubicBezTo>
                  <a:pt x="8" y="17"/>
                  <a:pt x="7" y="17"/>
                  <a:pt x="7" y="17"/>
                </a:cubicBezTo>
                <a:cubicBezTo>
                  <a:pt x="7" y="17"/>
                  <a:pt x="0" y="9"/>
                  <a:pt x="0" y="9"/>
                </a:cubicBezTo>
                <a:cubicBezTo>
                  <a:pt x="1" y="8"/>
                  <a:pt x="3" y="8"/>
                  <a:pt x="4" y="9"/>
                </a:cubicBezTo>
                <a:cubicBezTo>
                  <a:pt x="8" y="13"/>
                  <a:pt x="8" y="13"/>
                  <a:pt x="8" y="13"/>
                </a:cubicBezTo>
                <a:cubicBezTo>
                  <a:pt x="8" y="12"/>
                  <a:pt x="9" y="10"/>
                  <a:pt x="9" y="9"/>
                </a:cubicBezTo>
                <a:cubicBezTo>
                  <a:pt x="11" y="6"/>
                  <a:pt x="13" y="2"/>
                  <a:pt x="15" y="1"/>
                </a:cubicBezTo>
                <a:cubicBezTo>
                  <a:pt x="15" y="0"/>
                  <a:pt x="17" y="0"/>
                  <a:pt x="17" y="0"/>
                </a:cubicBezTo>
                <a:cubicBezTo>
                  <a:pt x="18" y="1"/>
                  <a:pt x="15" y="4"/>
                  <a:pt x="12" y="10"/>
                </a:cubicBezTo>
                <a:cubicBezTo>
                  <a:pt x="11" y="13"/>
                  <a:pt x="10" y="16"/>
                  <a:pt x="10" y="16"/>
                </a:cubicBezTo>
                <a:cubicBezTo>
                  <a:pt x="10" y="17"/>
                  <a:pt x="9" y="17"/>
                  <a:pt x="9" y="17"/>
                </a:cubicBez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latin typeface="+mn-lt"/>
              <a:ea typeface="+mn-ea"/>
            </a:endParaRPr>
          </a:p>
        </p:txBody>
      </p:sp>
      <p:sp>
        <p:nvSpPr>
          <p:cNvPr id="4107" name="MH_Other_10"/>
          <p:cNvSpPr>
            <a:spLocks noChangeArrowheads="1"/>
          </p:cNvSpPr>
          <p:nvPr>
            <p:custDataLst>
              <p:tags r:id="rId11"/>
            </p:custDataLst>
          </p:nvPr>
        </p:nvSpPr>
        <p:spPr bwMode="auto">
          <a:xfrm>
            <a:off x="6765685" y="2218792"/>
            <a:ext cx="236624"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08" name="MH_Other_11"/>
          <p:cNvSpPr>
            <a:spLocks noChangeArrowheads="1"/>
          </p:cNvSpPr>
          <p:nvPr>
            <p:custDataLst>
              <p:tags r:id="rId12"/>
            </p:custDataLst>
          </p:nvPr>
        </p:nvSpPr>
        <p:spPr bwMode="auto">
          <a:xfrm>
            <a:off x="6806427" y="2261102"/>
            <a:ext cx="155137" cy="153570"/>
          </a:xfrm>
          <a:prstGeom prst="ellipse">
            <a:avLst/>
          </a:prstGeom>
          <a:solidFill>
            <a:schemeClr val="tx1">
              <a:lumMod val="50000"/>
              <a:lumOff val="50000"/>
            </a:schemeClr>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09" name="MH_Other_12"/>
          <p:cNvSpPr>
            <a:spLocks/>
          </p:cNvSpPr>
          <p:nvPr>
            <p:custDataLst>
              <p:tags r:id="rId13"/>
            </p:custDataLst>
          </p:nvPr>
        </p:nvSpPr>
        <p:spPr bwMode="auto">
          <a:xfrm>
            <a:off x="4278792" y="2569809"/>
            <a:ext cx="408997" cy="426235"/>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chemeClr val="accent2"/>
          </a:solidFill>
          <a:ln w="9525">
            <a:solidFill>
              <a:schemeClr val="accent2"/>
            </a:solidFill>
            <a:round/>
            <a:headEnd/>
            <a:tailEnd/>
          </a:ln>
        </p:spPr>
        <p:txBody>
          <a:bodyPr anchor="ctr"/>
          <a:lstStyle/>
          <a:p>
            <a:endParaRPr lang="zh-CN" altLang="en-US">
              <a:latin typeface="+mn-lt"/>
              <a:ea typeface="+mn-ea"/>
            </a:endParaRPr>
          </a:p>
        </p:txBody>
      </p:sp>
      <p:sp>
        <p:nvSpPr>
          <p:cNvPr id="4110" name="MH_Other_13"/>
          <p:cNvSpPr>
            <a:spLocks/>
          </p:cNvSpPr>
          <p:nvPr>
            <p:custDataLst>
              <p:tags r:id="rId14"/>
            </p:custDataLst>
          </p:nvPr>
        </p:nvSpPr>
        <p:spPr bwMode="auto">
          <a:xfrm>
            <a:off x="4463703" y="2670099"/>
            <a:ext cx="224086" cy="325944"/>
          </a:xfrm>
          <a:custGeom>
            <a:avLst/>
            <a:gdLst>
              <a:gd name="T0" fmla="*/ 2147483646 w 16"/>
              <a:gd name="T1" fmla="*/ 0 h 23"/>
              <a:gd name="T2" fmla="*/ 0 w 16"/>
              <a:gd name="T3" fmla="*/ 2147483646 h 23"/>
              <a:gd name="T4" fmla="*/ 2147483646 w 16"/>
              <a:gd name="T5" fmla="*/ 2147483646 h 23"/>
              <a:gd name="T6" fmla="*/ 2147483646 w 16"/>
              <a:gd name="T7" fmla="*/ 2147483646 h 23"/>
              <a:gd name="T8" fmla="*/ 2147483646 w 16"/>
              <a:gd name="T9" fmla="*/ 2147483646 h 23"/>
              <a:gd name="T10" fmla="*/ 2147483646 w 16"/>
              <a:gd name="T11" fmla="*/ 2147483646 h 23"/>
              <a:gd name="T12" fmla="*/ 2147483646 w 16"/>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3">
                <a:moveTo>
                  <a:pt x="10" y="0"/>
                </a:moveTo>
                <a:cubicBezTo>
                  <a:pt x="0" y="17"/>
                  <a:pt x="0" y="17"/>
                  <a:pt x="0" y="17"/>
                </a:cubicBezTo>
                <a:cubicBezTo>
                  <a:pt x="6" y="23"/>
                  <a:pt x="6" y="23"/>
                  <a:pt x="6" y="23"/>
                </a:cubicBezTo>
                <a:cubicBezTo>
                  <a:pt x="13" y="23"/>
                  <a:pt x="13" y="23"/>
                  <a:pt x="13" y="23"/>
                </a:cubicBezTo>
                <a:cubicBezTo>
                  <a:pt x="15" y="23"/>
                  <a:pt x="16" y="21"/>
                  <a:pt x="16" y="20"/>
                </a:cubicBezTo>
                <a:cubicBezTo>
                  <a:pt x="16" y="7"/>
                  <a:pt x="16" y="7"/>
                  <a:pt x="16" y="7"/>
                </a:cubicBezTo>
                <a:cubicBezTo>
                  <a:pt x="10" y="0"/>
                  <a:pt x="10" y="0"/>
                  <a:pt x="10" y="0"/>
                </a:cubicBezTo>
              </a:path>
            </a:pathLst>
          </a:custGeom>
          <a:solidFill>
            <a:schemeClr val="accent2">
              <a:lumMod val="75000"/>
            </a:schemeClr>
          </a:solidFill>
          <a:ln w="9525">
            <a:solidFill>
              <a:schemeClr val="accent2">
                <a:lumMod val="75000"/>
              </a:schemeClr>
            </a:solidFill>
            <a:round/>
            <a:headEnd/>
            <a:tailEnd/>
          </a:ln>
        </p:spPr>
        <p:txBody>
          <a:bodyPr anchor="ctr"/>
          <a:lstStyle/>
          <a:p>
            <a:endParaRPr lang="zh-CN" altLang="en-US">
              <a:latin typeface="+mn-lt"/>
              <a:ea typeface="+mn-ea"/>
            </a:endParaRPr>
          </a:p>
        </p:txBody>
      </p:sp>
      <p:sp>
        <p:nvSpPr>
          <p:cNvPr id="4111" name="MH_Other_14"/>
          <p:cNvSpPr>
            <a:spLocks/>
          </p:cNvSpPr>
          <p:nvPr>
            <p:custDataLst>
              <p:tags r:id="rId15"/>
            </p:custDataLst>
          </p:nvPr>
        </p:nvSpPr>
        <p:spPr bwMode="auto">
          <a:xfrm>
            <a:off x="4368114" y="2670099"/>
            <a:ext cx="249160" cy="242891"/>
          </a:xfrm>
          <a:custGeom>
            <a:avLst/>
            <a:gdLst>
              <a:gd name="T0" fmla="*/ 2147483646 w 18"/>
              <a:gd name="T1" fmla="*/ 2147483646 h 17"/>
              <a:gd name="T2" fmla="*/ 2147483646 w 18"/>
              <a:gd name="T3" fmla="*/ 2147483646 h 17"/>
              <a:gd name="T4" fmla="*/ 0 w 18"/>
              <a:gd name="T5" fmla="*/ 2147483646 h 17"/>
              <a:gd name="T6" fmla="*/ 2147483646 w 18"/>
              <a:gd name="T7" fmla="*/ 2147483646 h 17"/>
              <a:gd name="T8" fmla="*/ 2147483646 w 18"/>
              <a:gd name="T9" fmla="*/ 2147483646 h 17"/>
              <a:gd name="T10" fmla="*/ 2147483646 w 18"/>
              <a:gd name="T11" fmla="*/ 2147483646 h 17"/>
              <a:gd name="T12" fmla="*/ 2147483646 w 18"/>
              <a:gd name="T13" fmla="*/ 2147483646 h 17"/>
              <a:gd name="T14" fmla="*/ 2147483646 w 18"/>
              <a:gd name="T15" fmla="*/ 0 h 17"/>
              <a:gd name="T16" fmla="*/ 2147483646 w 18"/>
              <a:gd name="T17" fmla="*/ 2147483646 h 17"/>
              <a:gd name="T18" fmla="*/ 2147483646 w 18"/>
              <a:gd name="T19" fmla="*/ 2147483646 h 17"/>
              <a:gd name="T20" fmla="*/ 2147483646 w 18"/>
              <a:gd name="T21" fmla="*/ 2147483646 h 17"/>
              <a:gd name="T22" fmla="*/ 2147483646 w 18"/>
              <a:gd name="T23" fmla="*/ 214748364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 h="17">
                <a:moveTo>
                  <a:pt x="8" y="17"/>
                </a:moveTo>
                <a:cubicBezTo>
                  <a:pt x="8" y="17"/>
                  <a:pt x="7" y="17"/>
                  <a:pt x="7" y="17"/>
                </a:cubicBezTo>
                <a:cubicBezTo>
                  <a:pt x="7" y="17"/>
                  <a:pt x="0" y="9"/>
                  <a:pt x="0" y="9"/>
                </a:cubicBezTo>
                <a:cubicBezTo>
                  <a:pt x="1" y="8"/>
                  <a:pt x="3" y="8"/>
                  <a:pt x="4" y="9"/>
                </a:cubicBezTo>
                <a:cubicBezTo>
                  <a:pt x="8" y="13"/>
                  <a:pt x="8" y="13"/>
                  <a:pt x="8" y="13"/>
                </a:cubicBezTo>
                <a:cubicBezTo>
                  <a:pt x="8" y="12"/>
                  <a:pt x="9" y="10"/>
                  <a:pt x="9" y="9"/>
                </a:cubicBezTo>
                <a:cubicBezTo>
                  <a:pt x="11" y="6"/>
                  <a:pt x="13" y="2"/>
                  <a:pt x="15" y="1"/>
                </a:cubicBezTo>
                <a:cubicBezTo>
                  <a:pt x="15" y="0"/>
                  <a:pt x="17" y="0"/>
                  <a:pt x="17" y="0"/>
                </a:cubicBezTo>
                <a:cubicBezTo>
                  <a:pt x="18" y="1"/>
                  <a:pt x="15" y="4"/>
                  <a:pt x="12" y="10"/>
                </a:cubicBezTo>
                <a:cubicBezTo>
                  <a:pt x="11" y="13"/>
                  <a:pt x="10" y="16"/>
                  <a:pt x="10" y="16"/>
                </a:cubicBezTo>
                <a:cubicBezTo>
                  <a:pt x="10" y="17"/>
                  <a:pt x="9" y="17"/>
                  <a:pt x="9" y="17"/>
                </a:cubicBez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latin typeface="+mn-lt"/>
              <a:ea typeface="+mn-ea"/>
            </a:endParaRPr>
          </a:p>
        </p:txBody>
      </p:sp>
      <p:sp>
        <p:nvSpPr>
          <p:cNvPr id="4112" name="MH_Other_15"/>
          <p:cNvSpPr>
            <a:spLocks noChangeArrowheads="1"/>
          </p:cNvSpPr>
          <p:nvPr>
            <p:custDataLst>
              <p:tags r:id="rId16"/>
            </p:custDataLst>
          </p:nvPr>
        </p:nvSpPr>
        <p:spPr bwMode="auto">
          <a:xfrm>
            <a:off x="4391619" y="2218792"/>
            <a:ext cx="242891" cy="238190"/>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13" name="MH_Other_16"/>
          <p:cNvSpPr>
            <a:spLocks noChangeArrowheads="1"/>
          </p:cNvSpPr>
          <p:nvPr>
            <p:custDataLst>
              <p:tags r:id="rId17"/>
            </p:custDataLst>
          </p:nvPr>
        </p:nvSpPr>
        <p:spPr bwMode="auto">
          <a:xfrm>
            <a:off x="4433930" y="2261102"/>
            <a:ext cx="159838" cy="153570"/>
          </a:xfrm>
          <a:prstGeom prst="ellipse">
            <a:avLst/>
          </a:prstGeom>
          <a:solidFill>
            <a:schemeClr val="tx1">
              <a:lumMod val="50000"/>
              <a:lumOff val="50000"/>
            </a:schemeClr>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14" name="MH_Other_17"/>
          <p:cNvSpPr>
            <a:spLocks/>
          </p:cNvSpPr>
          <p:nvPr>
            <p:custDataLst>
              <p:tags r:id="rId18"/>
            </p:custDataLst>
          </p:nvPr>
        </p:nvSpPr>
        <p:spPr bwMode="auto">
          <a:xfrm>
            <a:off x="3069038" y="4722920"/>
            <a:ext cx="421534" cy="427802"/>
          </a:xfrm>
          <a:custGeom>
            <a:avLst/>
            <a:gdLst>
              <a:gd name="T0" fmla="*/ 2147483646 w 30"/>
              <a:gd name="T1" fmla="*/ 2147483646 h 30"/>
              <a:gd name="T2" fmla="*/ 2147483646 w 30"/>
              <a:gd name="T3" fmla="*/ 2147483646 h 30"/>
              <a:gd name="T4" fmla="*/ 2147483646 w 30"/>
              <a:gd name="T5" fmla="*/ 2147483646 h 30"/>
              <a:gd name="T6" fmla="*/ 0 w 30"/>
              <a:gd name="T7" fmla="*/ 2147483646 h 30"/>
              <a:gd name="T8" fmla="*/ 0 w 30"/>
              <a:gd name="T9" fmla="*/ 2147483646 h 30"/>
              <a:gd name="T10" fmla="*/ 2147483646 w 30"/>
              <a:gd name="T11" fmla="*/ 0 h 30"/>
              <a:gd name="T12" fmla="*/ 2147483646 w 30"/>
              <a:gd name="T13" fmla="*/ 0 h 30"/>
              <a:gd name="T14" fmla="*/ 2147483646 w 30"/>
              <a:gd name="T15" fmla="*/ 2147483646 h 30"/>
              <a:gd name="T16" fmla="*/ 2147483646 w 30"/>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0" h="30">
                <a:moveTo>
                  <a:pt x="30" y="27"/>
                </a:moveTo>
                <a:cubicBezTo>
                  <a:pt x="30" y="28"/>
                  <a:pt x="29" y="30"/>
                  <a:pt x="27" y="30"/>
                </a:cubicBezTo>
                <a:cubicBezTo>
                  <a:pt x="4" y="30"/>
                  <a:pt x="4" y="30"/>
                  <a:pt x="4" y="30"/>
                </a:cubicBezTo>
                <a:cubicBezTo>
                  <a:pt x="2" y="30"/>
                  <a:pt x="0" y="28"/>
                  <a:pt x="0" y="27"/>
                </a:cubicBezTo>
                <a:cubicBezTo>
                  <a:pt x="0" y="3"/>
                  <a:pt x="0" y="3"/>
                  <a:pt x="0" y="3"/>
                </a:cubicBezTo>
                <a:cubicBezTo>
                  <a:pt x="0" y="2"/>
                  <a:pt x="2" y="0"/>
                  <a:pt x="4" y="0"/>
                </a:cubicBezTo>
                <a:cubicBezTo>
                  <a:pt x="27" y="0"/>
                  <a:pt x="27" y="0"/>
                  <a:pt x="27" y="0"/>
                </a:cubicBezTo>
                <a:cubicBezTo>
                  <a:pt x="29" y="0"/>
                  <a:pt x="30" y="2"/>
                  <a:pt x="30" y="3"/>
                </a:cubicBezTo>
                <a:cubicBezTo>
                  <a:pt x="30" y="27"/>
                  <a:pt x="30" y="27"/>
                  <a:pt x="30" y="27"/>
                </a:cubicBezTo>
              </a:path>
            </a:pathLst>
          </a:custGeom>
          <a:solidFill>
            <a:schemeClr val="accent4"/>
          </a:solidFill>
          <a:ln w="9525">
            <a:solidFill>
              <a:schemeClr val="accent4"/>
            </a:solidFill>
            <a:round/>
            <a:headEnd/>
            <a:tailEnd/>
          </a:ln>
        </p:spPr>
        <p:txBody>
          <a:bodyPr anchor="ctr"/>
          <a:lstStyle/>
          <a:p>
            <a:endParaRPr lang="zh-CN" altLang="en-US">
              <a:latin typeface="+mn-lt"/>
              <a:ea typeface="+mn-ea"/>
            </a:endParaRPr>
          </a:p>
        </p:txBody>
      </p:sp>
      <p:sp>
        <p:nvSpPr>
          <p:cNvPr id="4115" name="MH_Other_18"/>
          <p:cNvSpPr>
            <a:spLocks/>
          </p:cNvSpPr>
          <p:nvPr>
            <p:custDataLst>
              <p:tags r:id="rId19"/>
            </p:custDataLst>
          </p:nvPr>
        </p:nvSpPr>
        <p:spPr bwMode="auto">
          <a:xfrm>
            <a:off x="3264917" y="4823210"/>
            <a:ext cx="225654" cy="327512"/>
          </a:xfrm>
          <a:custGeom>
            <a:avLst/>
            <a:gdLst>
              <a:gd name="T0" fmla="*/ 2147483646 w 16"/>
              <a:gd name="T1" fmla="*/ 0 h 23"/>
              <a:gd name="T2" fmla="*/ 0 w 16"/>
              <a:gd name="T3" fmla="*/ 2147483646 h 23"/>
              <a:gd name="T4" fmla="*/ 2147483646 w 16"/>
              <a:gd name="T5" fmla="*/ 2147483646 h 23"/>
              <a:gd name="T6" fmla="*/ 2147483646 w 16"/>
              <a:gd name="T7" fmla="*/ 2147483646 h 23"/>
              <a:gd name="T8" fmla="*/ 2147483646 w 16"/>
              <a:gd name="T9" fmla="*/ 2147483646 h 23"/>
              <a:gd name="T10" fmla="*/ 2147483646 w 16"/>
              <a:gd name="T11" fmla="*/ 2147483646 h 23"/>
              <a:gd name="T12" fmla="*/ 2147483646 w 16"/>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3">
                <a:moveTo>
                  <a:pt x="10" y="0"/>
                </a:moveTo>
                <a:cubicBezTo>
                  <a:pt x="0" y="17"/>
                  <a:pt x="0" y="17"/>
                  <a:pt x="0" y="17"/>
                </a:cubicBezTo>
                <a:cubicBezTo>
                  <a:pt x="6" y="23"/>
                  <a:pt x="6" y="23"/>
                  <a:pt x="6" y="23"/>
                </a:cubicBezTo>
                <a:cubicBezTo>
                  <a:pt x="13" y="23"/>
                  <a:pt x="13" y="23"/>
                  <a:pt x="13" y="23"/>
                </a:cubicBezTo>
                <a:cubicBezTo>
                  <a:pt x="15" y="23"/>
                  <a:pt x="16" y="21"/>
                  <a:pt x="16" y="20"/>
                </a:cubicBezTo>
                <a:cubicBezTo>
                  <a:pt x="16" y="7"/>
                  <a:pt x="16" y="7"/>
                  <a:pt x="16" y="7"/>
                </a:cubicBezTo>
                <a:cubicBezTo>
                  <a:pt x="10" y="0"/>
                  <a:pt x="10" y="0"/>
                  <a:pt x="10" y="0"/>
                </a:cubicBezTo>
              </a:path>
            </a:pathLst>
          </a:custGeom>
          <a:solidFill>
            <a:schemeClr val="accent4">
              <a:lumMod val="75000"/>
            </a:schemeClr>
          </a:solidFill>
          <a:ln w="9525">
            <a:solidFill>
              <a:schemeClr val="accent4">
                <a:lumMod val="75000"/>
              </a:schemeClr>
            </a:solidFill>
            <a:round/>
            <a:headEnd/>
            <a:tailEnd/>
          </a:ln>
        </p:spPr>
        <p:txBody>
          <a:bodyPr anchor="ctr"/>
          <a:lstStyle/>
          <a:p>
            <a:endParaRPr lang="zh-CN" altLang="en-US">
              <a:latin typeface="+mn-lt"/>
              <a:ea typeface="+mn-ea"/>
            </a:endParaRPr>
          </a:p>
        </p:txBody>
      </p:sp>
      <p:sp>
        <p:nvSpPr>
          <p:cNvPr id="4116" name="MH_Other_19"/>
          <p:cNvSpPr>
            <a:spLocks/>
          </p:cNvSpPr>
          <p:nvPr>
            <p:custDataLst>
              <p:tags r:id="rId20"/>
            </p:custDataLst>
          </p:nvPr>
        </p:nvSpPr>
        <p:spPr bwMode="auto">
          <a:xfrm>
            <a:off x="3152091" y="4823210"/>
            <a:ext cx="255428" cy="244459"/>
          </a:xfrm>
          <a:custGeom>
            <a:avLst/>
            <a:gdLst>
              <a:gd name="T0" fmla="*/ 2147483646 w 18"/>
              <a:gd name="T1" fmla="*/ 2147483646 h 17"/>
              <a:gd name="T2" fmla="*/ 2147483646 w 18"/>
              <a:gd name="T3" fmla="*/ 2147483646 h 17"/>
              <a:gd name="T4" fmla="*/ 2147483646 w 18"/>
              <a:gd name="T5" fmla="*/ 2147483646 h 17"/>
              <a:gd name="T6" fmla="*/ 2147483646 w 18"/>
              <a:gd name="T7" fmla="*/ 2147483646 h 17"/>
              <a:gd name="T8" fmla="*/ 2147483646 w 18"/>
              <a:gd name="T9" fmla="*/ 2147483646 h 17"/>
              <a:gd name="T10" fmla="*/ 2147483646 w 18"/>
              <a:gd name="T11" fmla="*/ 2147483646 h 17"/>
              <a:gd name="T12" fmla="*/ 2147483646 w 18"/>
              <a:gd name="T13" fmla="*/ 2147483646 h 17"/>
              <a:gd name="T14" fmla="*/ 2147483646 w 18"/>
              <a:gd name="T15" fmla="*/ 0 h 17"/>
              <a:gd name="T16" fmla="*/ 2147483646 w 18"/>
              <a:gd name="T17" fmla="*/ 2147483646 h 17"/>
              <a:gd name="T18" fmla="*/ 2147483646 w 18"/>
              <a:gd name="T19" fmla="*/ 2147483646 h 17"/>
              <a:gd name="T20" fmla="*/ 2147483646 w 18"/>
              <a:gd name="T21" fmla="*/ 2147483646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9" y="17"/>
                </a:moveTo>
                <a:cubicBezTo>
                  <a:pt x="8" y="17"/>
                  <a:pt x="8" y="17"/>
                  <a:pt x="8" y="17"/>
                </a:cubicBezTo>
                <a:cubicBezTo>
                  <a:pt x="8" y="17"/>
                  <a:pt x="0" y="9"/>
                  <a:pt x="1" y="9"/>
                </a:cubicBezTo>
                <a:cubicBezTo>
                  <a:pt x="2" y="8"/>
                  <a:pt x="4" y="8"/>
                  <a:pt x="5" y="9"/>
                </a:cubicBezTo>
                <a:cubicBezTo>
                  <a:pt x="8" y="13"/>
                  <a:pt x="8" y="13"/>
                  <a:pt x="8" y="13"/>
                </a:cubicBezTo>
                <a:cubicBezTo>
                  <a:pt x="9" y="12"/>
                  <a:pt x="9" y="10"/>
                  <a:pt x="10" y="9"/>
                </a:cubicBezTo>
                <a:cubicBezTo>
                  <a:pt x="11" y="6"/>
                  <a:pt x="13" y="2"/>
                  <a:pt x="15" y="1"/>
                </a:cubicBezTo>
                <a:cubicBezTo>
                  <a:pt x="16" y="0"/>
                  <a:pt x="17" y="0"/>
                  <a:pt x="18" y="0"/>
                </a:cubicBezTo>
                <a:cubicBezTo>
                  <a:pt x="18" y="1"/>
                  <a:pt x="15" y="4"/>
                  <a:pt x="13" y="10"/>
                </a:cubicBezTo>
                <a:cubicBezTo>
                  <a:pt x="11" y="13"/>
                  <a:pt x="11" y="16"/>
                  <a:pt x="10" y="16"/>
                </a:cubicBezTo>
                <a:cubicBezTo>
                  <a:pt x="10" y="17"/>
                  <a:pt x="10" y="17"/>
                  <a:pt x="9"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latin typeface="+mn-lt"/>
              <a:ea typeface="+mn-ea"/>
            </a:endParaRPr>
          </a:p>
        </p:txBody>
      </p:sp>
      <p:sp>
        <p:nvSpPr>
          <p:cNvPr id="4117" name="MH_Other_20"/>
          <p:cNvSpPr>
            <a:spLocks noChangeArrowheads="1"/>
          </p:cNvSpPr>
          <p:nvPr>
            <p:custDataLst>
              <p:tags r:id="rId21"/>
            </p:custDataLst>
          </p:nvPr>
        </p:nvSpPr>
        <p:spPr bwMode="auto">
          <a:xfrm>
            <a:off x="3181865" y="4373470"/>
            <a:ext cx="236623" cy="236622"/>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18" name="MH_Other_21"/>
          <p:cNvSpPr>
            <a:spLocks noChangeArrowheads="1"/>
          </p:cNvSpPr>
          <p:nvPr>
            <p:custDataLst>
              <p:tags r:id="rId22"/>
            </p:custDataLst>
          </p:nvPr>
        </p:nvSpPr>
        <p:spPr bwMode="auto">
          <a:xfrm>
            <a:off x="3222608" y="4414213"/>
            <a:ext cx="166106" cy="155137"/>
          </a:xfrm>
          <a:prstGeom prst="ellipse">
            <a:avLst/>
          </a:prstGeom>
          <a:solidFill>
            <a:schemeClr val="tx1">
              <a:lumMod val="50000"/>
              <a:lumOff val="50000"/>
            </a:schemeClr>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19" name="MH_Other_22"/>
          <p:cNvSpPr>
            <a:spLocks/>
          </p:cNvSpPr>
          <p:nvPr>
            <p:custDataLst>
              <p:tags r:id="rId23"/>
            </p:custDataLst>
          </p:nvPr>
        </p:nvSpPr>
        <p:spPr bwMode="auto">
          <a:xfrm>
            <a:off x="5524589" y="4722920"/>
            <a:ext cx="404296" cy="427802"/>
          </a:xfrm>
          <a:custGeom>
            <a:avLst/>
            <a:gdLst>
              <a:gd name="T0" fmla="*/ 2147483646 w 29"/>
              <a:gd name="T1" fmla="*/ 2147483646 h 30"/>
              <a:gd name="T2" fmla="*/ 2147483646 w 29"/>
              <a:gd name="T3" fmla="*/ 2147483646 h 30"/>
              <a:gd name="T4" fmla="*/ 2147483646 w 29"/>
              <a:gd name="T5" fmla="*/ 2147483646 h 30"/>
              <a:gd name="T6" fmla="*/ 0 w 29"/>
              <a:gd name="T7" fmla="*/ 2147483646 h 30"/>
              <a:gd name="T8" fmla="*/ 0 w 29"/>
              <a:gd name="T9" fmla="*/ 2147483646 h 30"/>
              <a:gd name="T10" fmla="*/ 2147483646 w 29"/>
              <a:gd name="T11" fmla="*/ 0 h 30"/>
              <a:gd name="T12" fmla="*/ 2147483646 w 29"/>
              <a:gd name="T13" fmla="*/ 0 h 30"/>
              <a:gd name="T14" fmla="*/ 2147483646 w 29"/>
              <a:gd name="T15" fmla="*/ 2147483646 h 30"/>
              <a:gd name="T16" fmla="*/ 2147483646 w 29"/>
              <a:gd name="T17" fmla="*/ 2147483646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30">
                <a:moveTo>
                  <a:pt x="29" y="27"/>
                </a:moveTo>
                <a:cubicBezTo>
                  <a:pt x="29" y="28"/>
                  <a:pt x="28" y="30"/>
                  <a:pt x="26" y="30"/>
                </a:cubicBezTo>
                <a:cubicBezTo>
                  <a:pt x="3" y="30"/>
                  <a:pt x="3" y="30"/>
                  <a:pt x="3" y="30"/>
                </a:cubicBezTo>
                <a:cubicBezTo>
                  <a:pt x="1" y="30"/>
                  <a:pt x="0" y="28"/>
                  <a:pt x="0" y="27"/>
                </a:cubicBezTo>
                <a:cubicBezTo>
                  <a:pt x="0" y="3"/>
                  <a:pt x="0" y="3"/>
                  <a:pt x="0" y="3"/>
                </a:cubicBezTo>
                <a:cubicBezTo>
                  <a:pt x="0" y="2"/>
                  <a:pt x="1" y="0"/>
                  <a:pt x="3" y="0"/>
                </a:cubicBezTo>
                <a:cubicBezTo>
                  <a:pt x="26" y="0"/>
                  <a:pt x="26" y="0"/>
                  <a:pt x="26" y="0"/>
                </a:cubicBezTo>
                <a:cubicBezTo>
                  <a:pt x="28" y="0"/>
                  <a:pt x="29" y="2"/>
                  <a:pt x="29" y="3"/>
                </a:cubicBezTo>
                <a:cubicBezTo>
                  <a:pt x="29" y="27"/>
                  <a:pt x="29" y="27"/>
                  <a:pt x="29" y="27"/>
                </a:cubicBezTo>
              </a:path>
            </a:pathLst>
          </a:custGeom>
          <a:solidFill>
            <a:schemeClr val="accent1"/>
          </a:solidFill>
          <a:ln w="9525">
            <a:solidFill>
              <a:schemeClr val="accent1"/>
            </a:solidFill>
            <a:round/>
            <a:headEnd/>
            <a:tailEnd/>
          </a:ln>
        </p:spPr>
        <p:txBody>
          <a:bodyPr anchor="ctr"/>
          <a:lstStyle/>
          <a:p>
            <a:endParaRPr lang="zh-CN" altLang="en-US">
              <a:latin typeface="+mn-lt"/>
              <a:ea typeface="+mn-ea"/>
            </a:endParaRPr>
          </a:p>
        </p:txBody>
      </p:sp>
      <p:sp>
        <p:nvSpPr>
          <p:cNvPr id="4120" name="MH_Other_23"/>
          <p:cNvSpPr>
            <a:spLocks/>
          </p:cNvSpPr>
          <p:nvPr>
            <p:custDataLst>
              <p:tags r:id="rId24"/>
            </p:custDataLst>
          </p:nvPr>
        </p:nvSpPr>
        <p:spPr bwMode="auto">
          <a:xfrm>
            <a:off x="5703231" y="4823210"/>
            <a:ext cx="225654" cy="327512"/>
          </a:xfrm>
          <a:custGeom>
            <a:avLst/>
            <a:gdLst>
              <a:gd name="T0" fmla="*/ 2147483646 w 16"/>
              <a:gd name="T1" fmla="*/ 0 h 23"/>
              <a:gd name="T2" fmla="*/ 0 w 16"/>
              <a:gd name="T3" fmla="*/ 2147483646 h 23"/>
              <a:gd name="T4" fmla="*/ 2147483646 w 16"/>
              <a:gd name="T5" fmla="*/ 2147483646 h 23"/>
              <a:gd name="T6" fmla="*/ 2147483646 w 16"/>
              <a:gd name="T7" fmla="*/ 2147483646 h 23"/>
              <a:gd name="T8" fmla="*/ 2147483646 w 16"/>
              <a:gd name="T9" fmla="*/ 2147483646 h 23"/>
              <a:gd name="T10" fmla="*/ 2147483646 w 16"/>
              <a:gd name="T11" fmla="*/ 2147483646 h 23"/>
              <a:gd name="T12" fmla="*/ 2147483646 w 16"/>
              <a:gd name="T13" fmla="*/ 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23">
                <a:moveTo>
                  <a:pt x="10" y="0"/>
                </a:moveTo>
                <a:cubicBezTo>
                  <a:pt x="0" y="17"/>
                  <a:pt x="0" y="17"/>
                  <a:pt x="0" y="17"/>
                </a:cubicBezTo>
                <a:cubicBezTo>
                  <a:pt x="6" y="23"/>
                  <a:pt x="6" y="23"/>
                  <a:pt x="6" y="23"/>
                </a:cubicBezTo>
                <a:cubicBezTo>
                  <a:pt x="13" y="23"/>
                  <a:pt x="13" y="23"/>
                  <a:pt x="13" y="23"/>
                </a:cubicBezTo>
                <a:cubicBezTo>
                  <a:pt x="15" y="23"/>
                  <a:pt x="16" y="21"/>
                  <a:pt x="16" y="20"/>
                </a:cubicBezTo>
                <a:cubicBezTo>
                  <a:pt x="16" y="7"/>
                  <a:pt x="16" y="7"/>
                  <a:pt x="16" y="7"/>
                </a:cubicBezTo>
                <a:cubicBezTo>
                  <a:pt x="10" y="0"/>
                  <a:pt x="10" y="0"/>
                  <a:pt x="10" y="0"/>
                </a:cubicBezTo>
              </a:path>
            </a:pathLst>
          </a:custGeom>
          <a:solidFill>
            <a:schemeClr val="accent1">
              <a:lumMod val="75000"/>
            </a:schemeClr>
          </a:solidFill>
          <a:ln w="9525">
            <a:solidFill>
              <a:schemeClr val="accent1">
                <a:lumMod val="75000"/>
              </a:schemeClr>
            </a:solidFill>
            <a:round/>
            <a:headEnd/>
            <a:tailEnd/>
          </a:ln>
        </p:spPr>
        <p:txBody>
          <a:bodyPr anchor="ctr"/>
          <a:lstStyle/>
          <a:p>
            <a:endParaRPr lang="zh-CN" altLang="en-US">
              <a:latin typeface="+mn-lt"/>
              <a:ea typeface="+mn-ea"/>
            </a:endParaRPr>
          </a:p>
        </p:txBody>
      </p:sp>
      <p:sp>
        <p:nvSpPr>
          <p:cNvPr id="4121" name="MH_Other_24"/>
          <p:cNvSpPr>
            <a:spLocks/>
          </p:cNvSpPr>
          <p:nvPr>
            <p:custDataLst>
              <p:tags r:id="rId25"/>
            </p:custDataLst>
          </p:nvPr>
        </p:nvSpPr>
        <p:spPr bwMode="auto">
          <a:xfrm>
            <a:off x="5607642" y="4823210"/>
            <a:ext cx="255428" cy="244459"/>
          </a:xfrm>
          <a:custGeom>
            <a:avLst/>
            <a:gdLst>
              <a:gd name="T0" fmla="*/ 2147483646 w 18"/>
              <a:gd name="T1" fmla="*/ 2147483646 h 17"/>
              <a:gd name="T2" fmla="*/ 2147483646 w 18"/>
              <a:gd name="T3" fmla="*/ 2147483646 h 17"/>
              <a:gd name="T4" fmla="*/ 0 w 18"/>
              <a:gd name="T5" fmla="*/ 2147483646 h 17"/>
              <a:gd name="T6" fmla="*/ 2147483646 w 18"/>
              <a:gd name="T7" fmla="*/ 2147483646 h 17"/>
              <a:gd name="T8" fmla="*/ 2147483646 w 18"/>
              <a:gd name="T9" fmla="*/ 2147483646 h 17"/>
              <a:gd name="T10" fmla="*/ 2147483646 w 18"/>
              <a:gd name="T11" fmla="*/ 2147483646 h 17"/>
              <a:gd name="T12" fmla="*/ 2147483646 w 18"/>
              <a:gd name="T13" fmla="*/ 2147483646 h 17"/>
              <a:gd name="T14" fmla="*/ 2147483646 w 18"/>
              <a:gd name="T15" fmla="*/ 0 h 17"/>
              <a:gd name="T16" fmla="*/ 2147483646 w 18"/>
              <a:gd name="T17" fmla="*/ 2147483646 h 17"/>
              <a:gd name="T18" fmla="*/ 2147483646 w 18"/>
              <a:gd name="T19" fmla="*/ 2147483646 h 17"/>
              <a:gd name="T20" fmla="*/ 2147483646 w 18"/>
              <a:gd name="T21" fmla="*/ 2147483646 h 17"/>
              <a:gd name="T22" fmla="*/ 2147483646 w 18"/>
              <a:gd name="T23" fmla="*/ 214748364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 h="17">
                <a:moveTo>
                  <a:pt x="8" y="17"/>
                </a:moveTo>
                <a:cubicBezTo>
                  <a:pt x="8" y="17"/>
                  <a:pt x="7" y="17"/>
                  <a:pt x="7" y="17"/>
                </a:cubicBezTo>
                <a:cubicBezTo>
                  <a:pt x="7" y="17"/>
                  <a:pt x="0" y="9"/>
                  <a:pt x="0" y="9"/>
                </a:cubicBezTo>
                <a:cubicBezTo>
                  <a:pt x="1" y="8"/>
                  <a:pt x="3" y="8"/>
                  <a:pt x="4" y="9"/>
                </a:cubicBezTo>
                <a:cubicBezTo>
                  <a:pt x="8" y="13"/>
                  <a:pt x="8" y="13"/>
                  <a:pt x="8" y="13"/>
                </a:cubicBezTo>
                <a:cubicBezTo>
                  <a:pt x="8" y="12"/>
                  <a:pt x="9" y="10"/>
                  <a:pt x="9" y="9"/>
                </a:cubicBezTo>
                <a:cubicBezTo>
                  <a:pt x="11" y="6"/>
                  <a:pt x="13" y="2"/>
                  <a:pt x="15" y="1"/>
                </a:cubicBezTo>
                <a:cubicBezTo>
                  <a:pt x="15" y="0"/>
                  <a:pt x="17" y="0"/>
                  <a:pt x="17" y="0"/>
                </a:cubicBezTo>
                <a:cubicBezTo>
                  <a:pt x="18" y="1"/>
                  <a:pt x="15" y="4"/>
                  <a:pt x="12" y="10"/>
                </a:cubicBezTo>
                <a:cubicBezTo>
                  <a:pt x="11" y="13"/>
                  <a:pt x="10" y="16"/>
                  <a:pt x="10" y="16"/>
                </a:cubicBezTo>
                <a:cubicBezTo>
                  <a:pt x="10" y="17"/>
                  <a:pt x="9" y="17"/>
                  <a:pt x="9" y="17"/>
                </a:cubicBez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latin typeface="+mn-lt"/>
              <a:ea typeface="+mn-ea"/>
            </a:endParaRPr>
          </a:p>
        </p:txBody>
      </p:sp>
      <p:sp>
        <p:nvSpPr>
          <p:cNvPr id="4122" name="MH_Other_25"/>
          <p:cNvSpPr>
            <a:spLocks noChangeArrowheads="1"/>
          </p:cNvSpPr>
          <p:nvPr>
            <p:custDataLst>
              <p:tags r:id="rId26"/>
            </p:custDataLst>
          </p:nvPr>
        </p:nvSpPr>
        <p:spPr bwMode="auto">
          <a:xfrm>
            <a:off x="5637416" y="4373470"/>
            <a:ext cx="238190" cy="236622"/>
          </a:xfrm>
          <a:prstGeom prst="ellipse">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23" name="MH_Other_26"/>
          <p:cNvSpPr>
            <a:spLocks noChangeArrowheads="1"/>
          </p:cNvSpPr>
          <p:nvPr>
            <p:custDataLst>
              <p:tags r:id="rId27"/>
            </p:custDataLst>
          </p:nvPr>
        </p:nvSpPr>
        <p:spPr bwMode="auto">
          <a:xfrm>
            <a:off x="5679726" y="4414213"/>
            <a:ext cx="153570" cy="155137"/>
          </a:xfrm>
          <a:prstGeom prst="ellipse">
            <a:avLst/>
          </a:prstGeom>
          <a:solidFill>
            <a:schemeClr val="tx1">
              <a:lumMod val="50000"/>
              <a:lumOff val="50000"/>
            </a:schemeClr>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mn-lt"/>
              <a:ea typeface="+mn-ea"/>
            </a:endParaRPr>
          </a:p>
        </p:txBody>
      </p:sp>
      <p:sp>
        <p:nvSpPr>
          <p:cNvPr id="4124" name="MH_SubTitle_1"/>
          <p:cNvSpPr txBox="1">
            <a:spLocks noChangeArrowheads="1"/>
          </p:cNvSpPr>
          <p:nvPr>
            <p:custDataLst>
              <p:tags r:id="rId28"/>
            </p:custDataLst>
          </p:nvPr>
        </p:nvSpPr>
        <p:spPr bwMode="auto">
          <a:xfrm>
            <a:off x="1444653" y="1792785"/>
            <a:ext cx="1387127"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latin typeface="+mn-lt"/>
                <a:ea typeface="+mn-ea"/>
              </a:rPr>
              <a:t>2011</a:t>
            </a:r>
            <a:endParaRPr lang="zh-CN" altLang="en-US" sz="1600">
              <a:latin typeface="+mn-lt"/>
              <a:ea typeface="+mn-ea"/>
            </a:endParaRPr>
          </a:p>
        </p:txBody>
      </p:sp>
      <p:sp>
        <p:nvSpPr>
          <p:cNvPr id="4125" name="MH_SubTitle_2"/>
          <p:cNvSpPr txBox="1">
            <a:spLocks noChangeArrowheads="1"/>
          </p:cNvSpPr>
          <p:nvPr>
            <p:custDataLst>
              <p:tags r:id="rId29"/>
            </p:custDataLst>
          </p:nvPr>
        </p:nvSpPr>
        <p:spPr bwMode="auto">
          <a:xfrm>
            <a:off x="3722495" y="1792785"/>
            <a:ext cx="1449509"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latin typeface="+mn-lt"/>
                <a:ea typeface="+mn-ea"/>
              </a:rPr>
              <a:t>2012</a:t>
            </a:r>
            <a:endParaRPr lang="zh-CN" altLang="en-US" sz="1600">
              <a:latin typeface="+mn-lt"/>
              <a:ea typeface="+mn-ea"/>
            </a:endParaRPr>
          </a:p>
        </p:txBody>
      </p:sp>
      <p:sp>
        <p:nvSpPr>
          <p:cNvPr id="4126" name="MH_SubTitle_3"/>
          <p:cNvSpPr txBox="1">
            <a:spLocks noChangeArrowheads="1"/>
          </p:cNvSpPr>
          <p:nvPr>
            <p:custDataLst>
              <p:tags r:id="rId30"/>
            </p:custDataLst>
          </p:nvPr>
        </p:nvSpPr>
        <p:spPr bwMode="auto">
          <a:xfrm>
            <a:off x="6014002" y="1792785"/>
            <a:ext cx="1464191" cy="46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latin typeface="+mn-lt"/>
                <a:ea typeface="+mn-ea"/>
              </a:rPr>
              <a:t>2013</a:t>
            </a:r>
            <a:endParaRPr lang="zh-CN" altLang="en-US" sz="1600">
              <a:latin typeface="+mn-lt"/>
              <a:ea typeface="+mn-ea"/>
            </a:endParaRPr>
          </a:p>
        </p:txBody>
      </p:sp>
      <p:sp>
        <p:nvSpPr>
          <p:cNvPr id="4127" name="MH_SubTitle_5"/>
          <p:cNvSpPr txBox="1">
            <a:spLocks noChangeArrowheads="1"/>
          </p:cNvSpPr>
          <p:nvPr>
            <p:custDataLst>
              <p:tags r:id="rId31"/>
            </p:custDataLst>
          </p:nvPr>
        </p:nvSpPr>
        <p:spPr bwMode="auto">
          <a:xfrm>
            <a:off x="2500163" y="3887689"/>
            <a:ext cx="1471529" cy="47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latin typeface="+mn-lt"/>
                <a:ea typeface="+mn-ea"/>
              </a:rPr>
              <a:t>2015</a:t>
            </a:r>
            <a:endParaRPr lang="zh-CN" altLang="en-US" sz="1600">
              <a:latin typeface="+mn-lt"/>
              <a:ea typeface="+mn-ea"/>
            </a:endParaRPr>
          </a:p>
        </p:txBody>
      </p:sp>
      <p:sp>
        <p:nvSpPr>
          <p:cNvPr id="4128" name="MH_SubTitle_4"/>
          <p:cNvSpPr txBox="1">
            <a:spLocks noChangeArrowheads="1"/>
          </p:cNvSpPr>
          <p:nvPr>
            <p:custDataLst>
              <p:tags r:id="rId32"/>
            </p:custDataLst>
          </p:nvPr>
        </p:nvSpPr>
        <p:spPr bwMode="auto">
          <a:xfrm>
            <a:off x="4983960" y="3887689"/>
            <a:ext cx="1449513" cy="47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latin typeface="+mn-lt"/>
                <a:ea typeface="+mn-ea"/>
              </a:rPr>
              <a:t>2014</a:t>
            </a:r>
            <a:endParaRPr lang="zh-CN" altLang="en-US" sz="1600">
              <a:latin typeface="+mn-lt"/>
              <a:ea typeface="+mn-ea"/>
            </a:endParaRPr>
          </a:p>
        </p:txBody>
      </p:sp>
      <p:sp>
        <p:nvSpPr>
          <p:cNvPr id="313" name="MH_Text_1"/>
          <p:cNvSpPr txBox="1"/>
          <p:nvPr>
            <p:custDataLst>
              <p:tags r:id="rId33"/>
            </p:custDataLst>
          </p:nvPr>
        </p:nvSpPr>
        <p:spPr>
          <a:xfrm>
            <a:off x="1276345" y="3177819"/>
            <a:ext cx="1833436" cy="584507"/>
          </a:xfrm>
          <a:prstGeom prst="rect">
            <a:avLst/>
          </a:prstGeom>
          <a:noFill/>
        </p:spPr>
        <p:txBody>
          <a:bodyPr anchor="ctr"/>
          <a:lstStyle/>
          <a:p>
            <a:pPr algn="ctr">
              <a:defRPr/>
            </a:pPr>
            <a:r>
              <a:rPr lang="en-US" altLang="zh-CN" sz="1400" dirty="0"/>
              <a:t>LOREM</a:t>
            </a:r>
          </a:p>
        </p:txBody>
      </p:sp>
      <p:sp>
        <p:nvSpPr>
          <p:cNvPr id="314" name="MH_Text_2"/>
          <p:cNvSpPr txBox="1"/>
          <p:nvPr>
            <p:custDataLst>
              <p:tags r:id="rId34"/>
            </p:custDataLst>
          </p:nvPr>
        </p:nvSpPr>
        <p:spPr>
          <a:xfrm>
            <a:off x="3597130" y="3177819"/>
            <a:ext cx="1833436" cy="584507"/>
          </a:xfrm>
          <a:prstGeom prst="rect">
            <a:avLst/>
          </a:prstGeom>
          <a:noFill/>
        </p:spPr>
        <p:txBody>
          <a:bodyPr anchor="ctr"/>
          <a:lstStyle/>
          <a:p>
            <a:pPr algn="ctr">
              <a:defRPr/>
            </a:pPr>
            <a:r>
              <a:rPr lang="en-US" altLang="zh-CN" sz="1400" dirty="0"/>
              <a:t>LOREM</a:t>
            </a:r>
            <a:endParaRPr lang="en-US" altLang="zh-CN" sz="1400" dirty="0"/>
          </a:p>
        </p:txBody>
      </p:sp>
      <p:sp>
        <p:nvSpPr>
          <p:cNvPr id="315" name="MH_Text_3"/>
          <p:cNvSpPr txBox="1"/>
          <p:nvPr>
            <p:custDataLst>
              <p:tags r:id="rId35"/>
            </p:custDataLst>
          </p:nvPr>
        </p:nvSpPr>
        <p:spPr>
          <a:xfrm>
            <a:off x="5916349" y="3177819"/>
            <a:ext cx="1833436" cy="584507"/>
          </a:xfrm>
          <a:prstGeom prst="rect">
            <a:avLst/>
          </a:prstGeom>
          <a:noFill/>
        </p:spPr>
        <p:txBody>
          <a:bodyPr anchor="ctr"/>
          <a:lstStyle/>
          <a:p>
            <a:pPr algn="ctr">
              <a:defRPr/>
            </a:pPr>
            <a:r>
              <a:rPr lang="en-US" altLang="zh-CN" sz="1400" dirty="0"/>
              <a:t>LOREM</a:t>
            </a:r>
            <a:endParaRPr lang="en-US" altLang="zh-CN" sz="1400" dirty="0"/>
          </a:p>
        </p:txBody>
      </p:sp>
      <p:sp>
        <p:nvSpPr>
          <p:cNvPr id="317" name="MH_Text_5"/>
          <p:cNvSpPr txBox="1"/>
          <p:nvPr>
            <p:custDataLst>
              <p:tags r:id="rId36"/>
            </p:custDataLst>
          </p:nvPr>
        </p:nvSpPr>
        <p:spPr>
          <a:xfrm>
            <a:off x="2379541" y="5385778"/>
            <a:ext cx="1833436" cy="586073"/>
          </a:xfrm>
          <a:prstGeom prst="rect">
            <a:avLst/>
          </a:prstGeom>
          <a:noFill/>
        </p:spPr>
        <p:txBody>
          <a:bodyPr anchor="ctr"/>
          <a:lstStyle/>
          <a:p>
            <a:pPr algn="ctr">
              <a:defRPr/>
            </a:pPr>
            <a:r>
              <a:rPr lang="en-US" altLang="zh-CN" sz="1400" dirty="0" smtClean="0"/>
              <a:t>LOREM</a:t>
            </a:r>
            <a:endParaRPr lang="en-US" altLang="zh-CN" sz="1400" dirty="0"/>
          </a:p>
        </p:txBody>
      </p:sp>
      <p:sp>
        <p:nvSpPr>
          <p:cNvPr id="40" name="MH_Text_4"/>
          <p:cNvSpPr txBox="1"/>
          <p:nvPr>
            <p:custDataLst>
              <p:tags r:id="rId37"/>
            </p:custDataLst>
          </p:nvPr>
        </p:nvSpPr>
        <p:spPr>
          <a:xfrm>
            <a:off x="4810019" y="5385778"/>
            <a:ext cx="1833436" cy="586073"/>
          </a:xfrm>
          <a:prstGeom prst="rect">
            <a:avLst/>
          </a:prstGeom>
          <a:noFill/>
        </p:spPr>
        <p:txBody>
          <a:bodyPr anchor="ctr"/>
          <a:lstStyle/>
          <a:p>
            <a:pPr algn="ctr">
              <a:defRPr/>
            </a:pPr>
            <a:r>
              <a:rPr lang="en-US" altLang="zh-CN" sz="1400" dirty="0"/>
              <a:t>LOREM</a:t>
            </a:r>
            <a:endParaRPr lang="en-US" altLang="zh-CN" sz="1400" dirty="0"/>
          </a:p>
        </p:txBody>
      </p:sp>
      <p:sp>
        <p:nvSpPr>
          <p:cNvPr id="4134" name="MH_PageTitle"/>
          <p:cNvSpPr>
            <a:spLocks noGrp="1"/>
          </p:cNvSpPr>
          <p:nvPr>
            <p:ph type="title"/>
            <p:custDataLst>
              <p:tags r:id="rId38"/>
            </p:custDataLst>
          </p:nvPr>
        </p:nvSpPr>
        <p:spPr/>
        <p:txBody>
          <a:bodyPr/>
          <a:lstStyle/>
          <a:p>
            <a:r>
              <a:rPr lang="en-US" altLang="zh-CN" dirty="0"/>
              <a:t>LOREM IPSUM DOLOR</a:t>
            </a:r>
            <a:endParaRPr lang="zh-CN" altLang="en-US" dirty="0" smtClean="0"/>
          </a:p>
        </p:txBody>
      </p:sp>
    </p:spTree>
    <p:custDataLst>
      <p:tags r:id="rId1"/>
    </p:custDataLst>
    <p:extLst>
      <p:ext uri="{BB962C8B-B14F-4D97-AF65-F5344CB8AC3E}">
        <p14:creationId xmlns:p14="http://schemas.microsoft.com/office/powerpoint/2010/main" val="2509505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dirty="0" smtClean="0"/>
              <a:t>LOREM IPSUM DOLOR</a:t>
            </a:r>
            <a:endParaRPr lang="zh-CN" altLang="en-US" dirty="0" smtClean="0"/>
          </a:p>
        </p:txBody>
      </p:sp>
      <p:sp>
        <p:nvSpPr>
          <p:cNvPr id="3" name="MH_Text_1"/>
          <p:cNvSpPr/>
          <p:nvPr>
            <p:custDataLst>
              <p:tags r:id="rId3"/>
            </p:custDataLst>
          </p:nvPr>
        </p:nvSpPr>
        <p:spPr>
          <a:xfrm>
            <a:off x="422275" y="4110038"/>
            <a:ext cx="1862138" cy="1638300"/>
          </a:xfrm>
          <a:prstGeom prst="rect">
            <a:avLst/>
          </a:prstGeom>
        </p:spPr>
        <p:txBody>
          <a:bodyPr>
            <a:normAutofit/>
          </a:bodyPr>
          <a:lstStyle/>
          <a:p>
            <a:pPr eaLnBrk="1" fontAlgn="auto" hangingPunct="1">
              <a:lnSpc>
                <a:spcPct val="130000"/>
              </a:lnSpc>
              <a:spcBef>
                <a:spcPts val="0"/>
              </a:spcBef>
              <a:spcAft>
                <a:spcPts val="0"/>
              </a:spcAft>
              <a:defRPr/>
            </a:pPr>
            <a:r>
              <a:rPr lang="en-US" altLang="zh-CN" kern="0" dirty="0">
                <a:latin typeface="+mn-lt"/>
                <a:ea typeface="+mn-ea"/>
                <a:cs typeface="宋体" panose="02010600030101010101" pitchFamily="2" charset="-122"/>
              </a:rPr>
              <a:t>SED DO EIUSMOD TEMPOR INCIDIDUNT UTSED</a:t>
            </a:r>
            <a:endParaRPr lang="zh-CN" altLang="en-US" dirty="0">
              <a:latin typeface="+mn-lt"/>
              <a:ea typeface="+mn-ea"/>
            </a:endParaRPr>
          </a:p>
        </p:txBody>
      </p:sp>
      <p:sp>
        <p:nvSpPr>
          <p:cNvPr id="4" name="MH_Text_2"/>
          <p:cNvSpPr/>
          <p:nvPr>
            <p:custDataLst>
              <p:tags r:id="rId4"/>
            </p:custDataLst>
          </p:nvPr>
        </p:nvSpPr>
        <p:spPr>
          <a:xfrm>
            <a:off x="2568575" y="4110038"/>
            <a:ext cx="1862138" cy="1638300"/>
          </a:xfrm>
          <a:prstGeom prst="rect">
            <a:avLst/>
          </a:prstGeom>
        </p:spPr>
        <p:txBody>
          <a:bodyPr>
            <a:normAutofit/>
          </a:bodyPr>
          <a:lstStyle/>
          <a:p>
            <a:pPr eaLnBrk="1" fontAlgn="auto" hangingPunct="1">
              <a:lnSpc>
                <a:spcPct val="130000"/>
              </a:lnSpc>
              <a:spcBef>
                <a:spcPts val="0"/>
              </a:spcBef>
              <a:spcAft>
                <a:spcPts val="0"/>
              </a:spcAft>
              <a:defRPr/>
            </a:pPr>
            <a:r>
              <a:rPr lang="en-US" altLang="zh-CN" kern="0">
                <a:latin typeface="+mn-lt"/>
                <a:ea typeface="+mn-ea"/>
                <a:cs typeface="宋体" panose="02010600030101010101" pitchFamily="2" charset="-122"/>
              </a:rPr>
              <a:t>SED DO EIUSMOD TEMPOR INCIDIDUNT UTSED</a:t>
            </a:r>
            <a:endParaRPr lang="zh-CN" altLang="en-US" dirty="0">
              <a:latin typeface="+mn-lt"/>
              <a:ea typeface="+mn-ea"/>
            </a:endParaRPr>
          </a:p>
        </p:txBody>
      </p:sp>
      <p:sp>
        <p:nvSpPr>
          <p:cNvPr id="5" name="MH_Text_3"/>
          <p:cNvSpPr/>
          <p:nvPr>
            <p:custDataLst>
              <p:tags r:id="rId5"/>
            </p:custDataLst>
          </p:nvPr>
        </p:nvSpPr>
        <p:spPr>
          <a:xfrm>
            <a:off x="4710113" y="4110038"/>
            <a:ext cx="1862137" cy="1638300"/>
          </a:xfrm>
          <a:prstGeom prst="rect">
            <a:avLst/>
          </a:prstGeom>
        </p:spPr>
        <p:txBody>
          <a:bodyPr>
            <a:normAutofit/>
          </a:bodyPr>
          <a:lstStyle/>
          <a:p>
            <a:pPr eaLnBrk="1" fontAlgn="auto" hangingPunct="1">
              <a:lnSpc>
                <a:spcPct val="130000"/>
              </a:lnSpc>
              <a:spcBef>
                <a:spcPts val="0"/>
              </a:spcBef>
              <a:spcAft>
                <a:spcPts val="0"/>
              </a:spcAft>
              <a:defRPr/>
            </a:pPr>
            <a:r>
              <a:rPr lang="en-US" altLang="zh-CN" kern="0">
                <a:latin typeface="+mn-lt"/>
                <a:ea typeface="+mn-ea"/>
                <a:cs typeface="宋体" panose="02010600030101010101" pitchFamily="2" charset="-122"/>
              </a:rPr>
              <a:t>SED DO EIUSMOD TEMPOR INCIDIDUNT UTSED</a:t>
            </a:r>
            <a:endParaRPr lang="zh-CN" altLang="en-US" dirty="0">
              <a:latin typeface="+mn-lt"/>
              <a:ea typeface="+mn-ea"/>
            </a:endParaRPr>
          </a:p>
        </p:txBody>
      </p:sp>
      <p:sp>
        <p:nvSpPr>
          <p:cNvPr id="6" name="MH_Text_4"/>
          <p:cNvSpPr/>
          <p:nvPr>
            <p:custDataLst>
              <p:tags r:id="rId6"/>
            </p:custDataLst>
          </p:nvPr>
        </p:nvSpPr>
        <p:spPr>
          <a:xfrm>
            <a:off x="6859588" y="4110038"/>
            <a:ext cx="1862137" cy="1638300"/>
          </a:xfrm>
          <a:prstGeom prst="rect">
            <a:avLst/>
          </a:prstGeom>
        </p:spPr>
        <p:txBody>
          <a:bodyPr>
            <a:normAutofit/>
          </a:bodyPr>
          <a:lstStyle/>
          <a:p>
            <a:pPr eaLnBrk="1" fontAlgn="auto" hangingPunct="1">
              <a:lnSpc>
                <a:spcPct val="130000"/>
              </a:lnSpc>
              <a:spcBef>
                <a:spcPts val="0"/>
              </a:spcBef>
              <a:spcAft>
                <a:spcPts val="0"/>
              </a:spcAft>
              <a:defRPr/>
            </a:pPr>
            <a:r>
              <a:rPr lang="en-US" altLang="zh-CN" kern="0">
                <a:latin typeface="+mn-lt"/>
                <a:ea typeface="+mn-ea"/>
                <a:cs typeface="宋体" panose="02010600030101010101" pitchFamily="2" charset="-122"/>
              </a:rPr>
              <a:t>SED DO EIUSMOD TEMPOR INCIDIDUNT UTSED</a:t>
            </a:r>
            <a:endParaRPr lang="zh-CN" altLang="en-US" dirty="0">
              <a:latin typeface="+mn-lt"/>
              <a:ea typeface="+mn-ea"/>
            </a:endParaRPr>
          </a:p>
        </p:txBody>
      </p:sp>
      <p:cxnSp>
        <p:nvCxnSpPr>
          <p:cNvPr id="7" name="MH_Other_1"/>
          <p:cNvCxnSpPr/>
          <p:nvPr>
            <p:custDataLst>
              <p:tags r:id="rId7"/>
            </p:custDataLst>
          </p:nvPr>
        </p:nvCxnSpPr>
        <p:spPr>
          <a:xfrm>
            <a:off x="69850" y="3181350"/>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0968" name="MH_SubTitle_1"/>
          <p:cNvSpPr>
            <a:spLocks noChangeArrowheads="1"/>
          </p:cNvSpPr>
          <p:nvPr>
            <p:custDataLst>
              <p:tags r:id="rId8"/>
            </p:custDataLst>
          </p:nvPr>
        </p:nvSpPr>
        <p:spPr bwMode="auto">
          <a:xfrm>
            <a:off x="830263" y="2657475"/>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fontAlgn="auto" hangingPunct="1">
              <a:spcBef>
                <a:spcPts val="0"/>
              </a:spcBef>
              <a:spcAft>
                <a:spcPts val="0"/>
              </a:spcAft>
              <a:defRPr/>
            </a:pPr>
            <a:r>
              <a:rPr lang="en-US" altLang="zh-CN" dirty="0" smtClean="0">
                <a:solidFill>
                  <a:srgbClr val="FFFFFF"/>
                </a:solidFill>
                <a:latin typeface="+mn-lt"/>
                <a:ea typeface="+mn-ea"/>
              </a:rPr>
              <a:t>LOREM</a:t>
            </a:r>
          </a:p>
        </p:txBody>
      </p:sp>
      <p:sp>
        <p:nvSpPr>
          <p:cNvPr id="2057" name="MH_Other_2"/>
          <p:cNvSpPr>
            <a:spLocks/>
          </p:cNvSpPr>
          <p:nvPr>
            <p:custDataLst>
              <p:tags r:id="rId9"/>
            </p:custDataLst>
          </p:nvPr>
        </p:nvSpPr>
        <p:spPr bwMode="auto">
          <a:xfrm flipH="1">
            <a:off x="1354138" y="2471738"/>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58" name="MH_Other_3"/>
          <p:cNvSpPr>
            <a:spLocks/>
          </p:cNvSpPr>
          <p:nvPr>
            <p:custDataLst>
              <p:tags r:id="rId10"/>
            </p:custDataLst>
          </p:nvPr>
        </p:nvSpPr>
        <p:spPr bwMode="auto">
          <a:xfrm flipV="1">
            <a:off x="633413" y="3181350"/>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0971" name="MH_SubTitle_2"/>
          <p:cNvSpPr>
            <a:spLocks noChangeArrowheads="1"/>
          </p:cNvSpPr>
          <p:nvPr>
            <p:custDataLst>
              <p:tags r:id="rId11"/>
            </p:custDataLst>
          </p:nvPr>
        </p:nvSpPr>
        <p:spPr bwMode="auto">
          <a:xfrm>
            <a:off x="2974975" y="2657475"/>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fontAlgn="auto" hangingPunct="1">
              <a:spcBef>
                <a:spcPts val="0"/>
              </a:spcBef>
              <a:spcAft>
                <a:spcPts val="0"/>
              </a:spcAft>
              <a:defRPr/>
            </a:pPr>
            <a:r>
              <a:rPr lang="en-US" altLang="zh-CN" smtClean="0">
                <a:solidFill>
                  <a:srgbClr val="FFFFFF"/>
                </a:solidFill>
                <a:latin typeface="+mn-lt"/>
                <a:ea typeface="+mn-ea"/>
              </a:rPr>
              <a:t>LOREM</a:t>
            </a:r>
          </a:p>
        </p:txBody>
      </p:sp>
      <p:sp>
        <p:nvSpPr>
          <p:cNvPr id="2060" name="MH_Other_4"/>
          <p:cNvSpPr>
            <a:spLocks/>
          </p:cNvSpPr>
          <p:nvPr>
            <p:custDataLst>
              <p:tags r:id="rId12"/>
            </p:custDataLst>
          </p:nvPr>
        </p:nvSpPr>
        <p:spPr bwMode="auto">
          <a:xfrm flipH="1">
            <a:off x="3498850" y="2471738"/>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61" name="MH_Other_5"/>
          <p:cNvSpPr>
            <a:spLocks/>
          </p:cNvSpPr>
          <p:nvPr>
            <p:custDataLst>
              <p:tags r:id="rId13"/>
            </p:custDataLst>
          </p:nvPr>
        </p:nvSpPr>
        <p:spPr bwMode="auto">
          <a:xfrm flipV="1">
            <a:off x="2778125" y="3181350"/>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0974" name="MH_SubTitle_3"/>
          <p:cNvSpPr>
            <a:spLocks noChangeArrowheads="1"/>
          </p:cNvSpPr>
          <p:nvPr>
            <p:custDataLst>
              <p:tags r:id="rId14"/>
            </p:custDataLst>
          </p:nvPr>
        </p:nvSpPr>
        <p:spPr bwMode="auto">
          <a:xfrm>
            <a:off x="5118100" y="2657475"/>
            <a:ext cx="1046163" cy="1047750"/>
          </a:xfrm>
          <a:prstGeom prst="ellipse">
            <a:avLst/>
          </a:prstGeom>
          <a:solidFill>
            <a:schemeClr val="accent3"/>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fontAlgn="auto" hangingPunct="1">
              <a:spcBef>
                <a:spcPts val="0"/>
              </a:spcBef>
              <a:spcAft>
                <a:spcPts val="0"/>
              </a:spcAft>
              <a:defRPr/>
            </a:pPr>
            <a:r>
              <a:rPr lang="en-US" altLang="zh-CN" smtClean="0">
                <a:solidFill>
                  <a:srgbClr val="FFFFFF"/>
                </a:solidFill>
                <a:latin typeface="+mn-lt"/>
                <a:ea typeface="+mn-ea"/>
              </a:rPr>
              <a:t>LOREM</a:t>
            </a:r>
          </a:p>
        </p:txBody>
      </p:sp>
      <p:sp>
        <p:nvSpPr>
          <p:cNvPr id="2063" name="MH_Other_6"/>
          <p:cNvSpPr>
            <a:spLocks/>
          </p:cNvSpPr>
          <p:nvPr>
            <p:custDataLst>
              <p:tags r:id="rId15"/>
            </p:custDataLst>
          </p:nvPr>
        </p:nvSpPr>
        <p:spPr bwMode="auto">
          <a:xfrm flipH="1">
            <a:off x="5640388" y="2471738"/>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64" name="MH_Other_7"/>
          <p:cNvSpPr>
            <a:spLocks/>
          </p:cNvSpPr>
          <p:nvPr>
            <p:custDataLst>
              <p:tags r:id="rId16"/>
            </p:custDataLst>
          </p:nvPr>
        </p:nvSpPr>
        <p:spPr bwMode="auto">
          <a:xfrm flipV="1">
            <a:off x="4919663" y="3181350"/>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21" name="MH_Other_8"/>
          <p:cNvCxnSpPr/>
          <p:nvPr>
            <p:custDataLst>
              <p:tags r:id="rId17"/>
            </p:custDataLst>
          </p:nvPr>
        </p:nvCxnSpPr>
        <p:spPr>
          <a:xfrm>
            <a:off x="6350000" y="3181350"/>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40978" name="MH_SubTitle_4"/>
          <p:cNvSpPr>
            <a:spLocks noChangeArrowheads="1"/>
          </p:cNvSpPr>
          <p:nvPr>
            <p:custDataLst>
              <p:tags r:id="rId18"/>
            </p:custDataLst>
          </p:nvPr>
        </p:nvSpPr>
        <p:spPr bwMode="auto">
          <a:xfrm>
            <a:off x="7267575" y="2657475"/>
            <a:ext cx="1046163" cy="1047750"/>
          </a:xfrm>
          <a:prstGeom prst="ellipse">
            <a:avLst/>
          </a:prstGeom>
          <a:solidFill>
            <a:schemeClr val="accent4"/>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fontAlgn="auto" hangingPunct="1">
              <a:spcBef>
                <a:spcPts val="0"/>
              </a:spcBef>
              <a:spcAft>
                <a:spcPts val="0"/>
              </a:spcAft>
              <a:defRPr/>
            </a:pPr>
            <a:r>
              <a:rPr lang="en-US" altLang="zh-CN" smtClean="0">
                <a:solidFill>
                  <a:srgbClr val="FFFFFF"/>
                </a:solidFill>
                <a:latin typeface="+mn-lt"/>
                <a:ea typeface="+mn-ea"/>
              </a:rPr>
              <a:t>LOREM</a:t>
            </a:r>
          </a:p>
        </p:txBody>
      </p:sp>
      <p:sp>
        <p:nvSpPr>
          <p:cNvPr id="2067" name="MH_Other_9"/>
          <p:cNvSpPr>
            <a:spLocks/>
          </p:cNvSpPr>
          <p:nvPr>
            <p:custDataLst>
              <p:tags r:id="rId19"/>
            </p:custDataLst>
          </p:nvPr>
        </p:nvSpPr>
        <p:spPr bwMode="auto">
          <a:xfrm flipH="1">
            <a:off x="7789863" y="2471738"/>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68" name="MH_Other_10"/>
          <p:cNvSpPr>
            <a:spLocks/>
          </p:cNvSpPr>
          <p:nvPr>
            <p:custDataLst>
              <p:tags r:id="rId20"/>
            </p:custDataLst>
          </p:nvPr>
        </p:nvSpPr>
        <p:spPr bwMode="auto">
          <a:xfrm flipV="1">
            <a:off x="7069138" y="3181350"/>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26" name="MH_Other_11"/>
          <p:cNvCxnSpPr/>
          <p:nvPr>
            <p:custDataLst>
              <p:tags r:id="rId21"/>
            </p:custDataLst>
          </p:nvPr>
        </p:nvCxnSpPr>
        <p:spPr>
          <a:xfrm>
            <a:off x="8499475" y="3181350"/>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7" name="MH_Other_12"/>
          <p:cNvCxnSpPr/>
          <p:nvPr>
            <p:custDataLst>
              <p:tags r:id="rId22"/>
            </p:custDataLst>
          </p:nvPr>
        </p:nvCxnSpPr>
        <p:spPr>
          <a:xfrm>
            <a:off x="2062163" y="3181350"/>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28" name="MH_Other_13"/>
          <p:cNvCxnSpPr/>
          <p:nvPr>
            <p:custDataLst>
              <p:tags r:id="rId23"/>
            </p:custDataLst>
          </p:nvPr>
        </p:nvCxnSpPr>
        <p:spPr>
          <a:xfrm>
            <a:off x="4206875" y="3181350"/>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53874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 name="MH_Other_1"/>
          <p:cNvSpPr/>
          <p:nvPr>
            <p:custDataLst>
              <p:tags r:id="rId2"/>
            </p:custDataLst>
          </p:nvPr>
        </p:nvSpPr>
        <p:spPr bwMode="auto">
          <a:xfrm rot="19138825">
            <a:off x="4232275" y="3643313"/>
            <a:ext cx="2803525" cy="38100"/>
          </a:xfrm>
          <a:prstGeom prst="rect">
            <a:avLst/>
          </a:prstGeom>
          <a:gradFill>
            <a:gsLst>
              <a:gs pos="0">
                <a:srgbClr val="7D7D7D"/>
              </a:gs>
              <a:gs pos="50000">
                <a:srgbClr val="A9A9A9"/>
              </a:gs>
              <a:gs pos="100000">
                <a:srgbClr val="7D7D7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34" name="MH_Other_2"/>
          <p:cNvSpPr>
            <a:spLocks/>
          </p:cNvSpPr>
          <p:nvPr>
            <p:custDataLst>
              <p:tags r:id="rId3"/>
            </p:custDataLst>
          </p:nvPr>
        </p:nvSpPr>
        <p:spPr bwMode="auto">
          <a:xfrm>
            <a:off x="4049713" y="2162175"/>
            <a:ext cx="2295525" cy="874713"/>
          </a:xfrm>
          <a:custGeom>
            <a:avLst/>
            <a:gdLst>
              <a:gd name="T0" fmla="*/ 4706 w 4706"/>
              <a:gd name="T1" fmla="*/ 1936 h 1936"/>
              <a:gd name="T2" fmla="*/ 3264 w 4706"/>
              <a:gd name="T3" fmla="*/ 756 h 1936"/>
              <a:gd name="T4" fmla="*/ 3264 w 4706"/>
              <a:gd name="T5" fmla="*/ 756 h 1936"/>
              <a:gd name="T6" fmla="*/ 3262 w 4706"/>
              <a:gd name="T7" fmla="*/ 755 h 1936"/>
              <a:gd name="T8" fmla="*/ 3255 w 4706"/>
              <a:gd name="T9" fmla="*/ 751 h 1936"/>
              <a:gd name="T10" fmla="*/ 3252 w 4706"/>
              <a:gd name="T11" fmla="*/ 748 h 1936"/>
              <a:gd name="T12" fmla="*/ 287 w 4706"/>
              <a:gd name="T13" fmla="*/ 199 h 1936"/>
              <a:gd name="T14" fmla="*/ 0 w 4706"/>
              <a:gd name="T15" fmla="*/ 1508 h 1936"/>
              <a:gd name="T16" fmla="*/ 4706 w 4706"/>
              <a:gd name="T17" fmla="*/ 1936 h 1936"/>
              <a:gd name="connsiteX0" fmla="*/ 10000 w 10000"/>
              <a:gd name="connsiteY0" fmla="*/ 9312 h 9312"/>
              <a:gd name="connsiteX1" fmla="*/ 6936 w 10000"/>
              <a:gd name="connsiteY1" fmla="*/ 3217 h 9312"/>
              <a:gd name="connsiteX2" fmla="*/ 6936 w 10000"/>
              <a:gd name="connsiteY2" fmla="*/ 3217 h 9312"/>
              <a:gd name="connsiteX3" fmla="*/ 6932 w 10000"/>
              <a:gd name="connsiteY3" fmla="*/ 3212 h 9312"/>
              <a:gd name="connsiteX4" fmla="*/ 6917 w 10000"/>
              <a:gd name="connsiteY4" fmla="*/ 3191 h 9312"/>
              <a:gd name="connsiteX5" fmla="*/ 6989 w 10000"/>
              <a:gd name="connsiteY5" fmla="*/ 3010 h 9312"/>
              <a:gd name="connsiteX6" fmla="*/ 610 w 10000"/>
              <a:gd name="connsiteY6" fmla="*/ 340 h 9312"/>
              <a:gd name="connsiteX7" fmla="*/ 0 w 10000"/>
              <a:gd name="connsiteY7" fmla="*/ 7101 h 9312"/>
              <a:gd name="connsiteX8" fmla="*/ 10000 w 10000"/>
              <a:gd name="connsiteY8" fmla="*/ 9312 h 9312"/>
              <a:gd name="connsiteX0" fmla="*/ 10000 w 10000"/>
              <a:gd name="connsiteY0" fmla="*/ 9853 h 9853"/>
              <a:gd name="connsiteX1" fmla="*/ 6936 w 10000"/>
              <a:gd name="connsiteY1" fmla="*/ 3308 h 9853"/>
              <a:gd name="connsiteX2" fmla="*/ 6936 w 10000"/>
              <a:gd name="connsiteY2" fmla="*/ 3308 h 9853"/>
              <a:gd name="connsiteX3" fmla="*/ 6932 w 10000"/>
              <a:gd name="connsiteY3" fmla="*/ 3302 h 9853"/>
              <a:gd name="connsiteX4" fmla="*/ 7200 w 10000"/>
              <a:gd name="connsiteY4" fmla="*/ 3517 h 9853"/>
              <a:gd name="connsiteX5" fmla="*/ 6989 w 10000"/>
              <a:gd name="connsiteY5" fmla="*/ 3085 h 9853"/>
              <a:gd name="connsiteX6" fmla="*/ 610 w 10000"/>
              <a:gd name="connsiteY6" fmla="*/ 218 h 9853"/>
              <a:gd name="connsiteX7" fmla="*/ 0 w 10000"/>
              <a:gd name="connsiteY7" fmla="*/ 7479 h 9853"/>
              <a:gd name="connsiteX8" fmla="*/ 10000 w 10000"/>
              <a:gd name="connsiteY8" fmla="*/ 9853 h 9853"/>
              <a:gd name="connsiteX0" fmla="*/ 10000 w 10000"/>
              <a:gd name="connsiteY0" fmla="*/ 9999 h 9999"/>
              <a:gd name="connsiteX1" fmla="*/ 6936 w 10000"/>
              <a:gd name="connsiteY1" fmla="*/ 3356 h 9999"/>
              <a:gd name="connsiteX2" fmla="*/ 6936 w 10000"/>
              <a:gd name="connsiteY2" fmla="*/ 3356 h 9999"/>
              <a:gd name="connsiteX3" fmla="*/ 6932 w 10000"/>
              <a:gd name="connsiteY3" fmla="*/ 3350 h 9999"/>
              <a:gd name="connsiteX4" fmla="*/ 6989 w 10000"/>
              <a:gd name="connsiteY4" fmla="*/ 3130 h 9999"/>
              <a:gd name="connsiteX5" fmla="*/ 610 w 10000"/>
              <a:gd name="connsiteY5" fmla="*/ 220 h 9999"/>
              <a:gd name="connsiteX6" fmla="*/ 0 w 10000"/>
              <a:gd name="connsiteY6" fmla="*/ 7590 h 9999"/>
              <a:gd name="connsiteX7" fmla="*/ 10000 w 10000"/>
              <a:gd name="connsiteY7" fmla="*/ 9999 h 9999"/>
              <a:gd name="connsiteX0" fmla="*/ 10000 w 10000"/>
              <a:gd name="connsiteY0" fmla="*/ 10000 h 10000"/>
              <a:gd name="connsiteX1" fmla="*/ 6936 w 10000"/>
              <a:gd name="connsiteY1" fmla="*/ 3356 h 10000"/>
              <a:gd name="connsiteX2" fmla="*/ 6936 w 10000"/>
              <a:gd name="connsiteY2" fmla="*/ 3356 h 10000"/>
              <a:gd name="connsiteX3" fmla="*/ 6989 w 10000"/>
              <a:gd name="connsiteY3" fmla="*/ 3130 h 10000"/>
              <a:gd name="connsiteX4" fmla="*/ 610 w 10000"/>
              <a:gd name="connsiteY4" fmla="*/ 220 h 10000"/>
              <a:gd name="connsiteX5" fmla="*/ 0 w 10000"/>
              <a:gd name="connsiteY5" fmla="*/ 7591 h 10000"/>
              <a:gd name="connsiteX6" fmla="*/ 10000 w 10000"/>
              <a:gd name="connsiteY6" fmla="*/ 10000 h 10000"/>
              <a:gd name="connsiteX0" fmla="*/ 10000 w 10000"/>
              <a:gd name="connsiteY0" fmla="*/ 10000 h 10000"/>
              <a:gd name="connsiteX1" fmla="*/ 6936 w 10000"/>
              <a:gd name="connsiteY1" fmla="*/ 3356 h 10000"/>
              <a:gd name="connsiteX2" fmla="*/ 6989 w 10000"/>
              <a:gd name="connsiteY2" fmla="*/ 3130 h 10000"/>
              <a:gd name="connsiteX3" fmla="*/ 610 w 10000"/>
              <a:gd name="connsiteY3" fmla="*/ 220 h 10000"/>
              <a:gd name="connsiteX4" fmla="*/ 0 w 10000"/>
              <a:gd name="connsiteY4" fmla="*/ 7591 h 10000"/>
              <a:gd name="connsiteX5" fmla="*/ 10000 w 10000"/>
              <a:gd name="connsiteY5" fmla="*/ 10000 h 10000"/>
              <a:gd name="connsiteX0" fmla="*/ 10000 w 10290"/>
              <a:gd name="connsiteY0" fmla="*/ 10067 h 10067"/>
              <a:gd name="connsiteX1" fmla="*/ 6989 w 10290"/>
              <a:gd name="connsiteY1" fmla="*/ 3197 h 10067"/>
              <a:gd name="connsiteX2" fmla="*/ 610 w 10290"/>
              <a:gd name="connsiteY2" fmla="*/ 287 h 10067"/>
              <a:gd name="connsiteX3" fmla="*/ 0 w 10290"/>
              <a:gd name="connsiteY3" fmla="*/ 7658 h 10067"/>
              <a:gd name="connsiteX4" fmla="*/ 10000 w 10290"/>
              <a:gd name="connsiteY4" fmla="*/ 10067 h 10067"/>
              <a:gd name="connsiteX0" fmla="*/ 10000 w 10000"/>
              <a:gd name="connsiteY0" fmla="*/ 10067 h 10067"/>
              <a:gd name="connsiteX1" fmla="*/ 6989 w 10000"/>
              <a:gd name="connsiteY1" fmla="*/ 3197 h 10067"/>
              <a:gd name="connsiteX2" fmla="*/ 610 w 10000"/>
              <a:gd name="connsiteY2" fmla="*/ 287 h 10067"/>
              <a:gd name="connsiteX3" fmla="*/ 0 w 10000"/>
              <a:gd name="connsiteY3" fmla="*/ 7658 h 10067"/>
              <a:gd name="connsiteX4" fmla="*/ 10000 w 10000"/>
              <a:gd name="connsiteY4" fmla="*/ 10067 h 10067"/>
              <a:gd name="connsiteX0" fmla="*/ 10000 w 10000"/>
              <a:gd name="connsiteY0" fmla="*/ 10067 h 10067"/>
              <a:gd name="connsiteX1" fmla="*/ 6989 w 10000"/>
              <a:gd name="connsiteY1" fmla="*/ 3197 h 10067"/>
              <a:gd name="connsiteX2" fmla="*/ 610 w 10000"/>
              <a:gd name="connsiteY2" fmla="*/ 287 h 10067"/>
              <a:gd name="connsiteX3" fmla="*/ 0 w 10000"/>
              <a:gd name="connsiteY3" fmla="*/ 7658 h 10067"/>
              <a:gd name="connsiteX4" fmla="*/ 10000 w 10000"/>
              <a:gd name="connsiteY4" fmla="*/ 10067 h 10067"/>
              <a:gd name="connsiteX0" fmla="*/ 10000 w 10000"/>
              <a:gd name="connsiteY0" fmla="*/ 10081 h 10081"/>
              <a:gd name="connsiteX1" fmla="*/ 6989 w 10000"/>
              <a:gd name="connsiteY1" fmla="*/ 3211 h 10081"/>
              <a:gd name="connsiteX2" fmla="*/ 610 w 10000"/>
              <a:gd name="connsiteY2" fmla="*/ 301 h 10081"/>
              <a:gd name="connsiteX3" fmla="*/ 0 w 10000"/>
              <a:gd name="connsiteY3" fmla="*/ 7672 h 10081"/>
              <a:gd name="connsiteX4" fmla="*/ 10000 w 10000"/>
              <a:gd name="connsiteY4" fmla="*/ 10081 h 10081"/>
              <a:gd name="connsiteX0" fmla="*/ 10000 w 10000"/>
              <a:gd name="connsiteY0" fmla="*/ 10118 h 10118"/>
              <a:gd name="connsiteX1" fmla="*/ 6796 w 10000"/>
              <a:gd name="connsiteY1" fmla="*/ 2887 h 10118"/>
              <a:gd name="connsiteX2" fmla="*/ 610 w 10000"/>
              <a:gd name="connsiteY2" fmla="*/ 338 h 10118"/>
              <a:gd name="connsiteX3" fmla="*/ 0 w 10000"/>
              <a:gd name="connsiteY3" fmla="*/ 7709 h 10118"/>
              <a:gd name="connsiteX4" fmla="*/ 10000 w 10000"/>
              <a:gd name="connsiteY4" fmla="*/ 10118 h 10118"/>
              <a:gd name="connsiteX0" fmla="*/ 10000 w 10000"/>
              <a:gd name="connsiteY0" fmla="*/ 10124 h 10124"/>
              <a:gd name="connsiteX1" fmla="*/ 6796 w 10000"/>
              <a:gd name="connsiteY1" fmla="*/ 2893 h 10124"/>
              <a:gd name="connsiteX2" fmla="*/ 610 w 10000"/>
              <a:gd name="connsiteY2" fmla="*/ 344 h 10124"/>
              <a:gd name="connsiteX3" fmla="*/ 0 w 10000"/>
              <a:gd name="connsiteY3" fmla="*/ 7715 h 10124"/>
              <a:gd name="connsiteX4" fmla="*/ 10000 w 10000"/>
              <a:gd name="connsiteY4" fmla="*/ 10124 h 10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24">
                <a:moveTo>
                  <a:pt x="10000" y="10124"/>
                </a:moveTo>
                <a:cubicBezTo>
                  <a:pt x="9159" y="7545"/>
                  <a:pt x="8270" y="5034"/>
                  <a:pt x="6796" y="2893"/>
                </a:cubicBezTo>
                <a:cubicBezTo>
                  <a:pt x="5515" y="1032"/>
                  <a:pt x="3782" y="-776"/>
                  <a:pt x="610" y="344"/>
                </a:cubicBezTo>
                <a:cubicBezTo>
                  <a:pt x="759" y="3181"/>
                  <a:pt x="663" y="4876"/>
                  <a:pt x="0" y="7715"/>
                </a:cubicBezTo>
                <a:cubicBezTo>
                  <a:pt x="3334" y="5272"/>
                  <a:pt x="6887" y="6127"/>
                  <a:pt x="10000" y="10124"/>
                </a:cubicBezTo>
                <a:close/>
              </a:path>
            </a:pathLst>
          </a:custGeom>
          <a:gradFill>
            <a:gsLst>
              <a:gs pos="0">
                <a:srgbClr val="C5C5C5"/>
              </a:gs>
              <a:gs pos="50000">
                <a:srgbClr val="D9D9D9"/>
              </a:gs>
              <a:gs pos="100000">
                <a:srgbClr val="EAEAEA"/>
              </a:gs>
            </a:gsLst>
            <a:lin ang="5400000" scaled="0"/>
          </a:gradFill>
          <a:ln w="9525" cap="rnd">
            <a:solidFill>
              <a:srgbClr val="C5C5C5"/>
            </a:solidFill>
            <a:prstDash val="solid"/>
            <a:round/>
            <a:headEnd/>
            <a:tailEnd/>
          </a:ln>
        </p:spPr>
        <p:txBody>
          <a:bodyPr/>
          <a:lstStyle/>
          <a:p>
            <a:pPr eaLnBrk="1" fontAlgn="auto" hangingPunct="1">
              <a:spcBef>
                <a:spcPts val="0"/>
              </a:spcBef>
              <a:spcAft>
                <a:spcPts val="0"/>
              </a:spcAft>
              <a:defRPr/>
            </a:pPr>
            <a:endParaRPr lang="zh-CN" altLang="en-US" sz="1350">
              <a:latin typeface="+mn-lt"/>
              <a:ea typeface="宋体" charset="-122"/>
            </a:endParaRPr>
          </a:p>
        </p:txBody>
      </p:sp>
      <p:sp>
        <p:nvSpPr>
          <p:cNvPr id="235" name="MH_Other_3"/>
          <p:cNvSpPr>
            <a:spLocks/>
          </p:cNvSpPr>
          <p:nvPr>
            <p:custDataLst>
              <p:tags r:id="rId4"/>
            </p:custDataLst>
          </p:nvPr>
        </p:nvSpPr>
        <p:spPr bwMode="auto">
          <a:xfrm>
            <a:off x="4046538" y="2616200"/>
            <a:ext cx="2298700" cy="1595438"/>
          </a:xfrm>
          <a:custGeom>
            <a:avLst/>
            <a:gdLst>
              <a:gd name="T0" fmla="*/ 4714 w 4714"/>
              <a:gd name="T1" fmla="*/ 862 h 3272"/>
              <a:gd name="T2" fmla="*/ 8 w 4714"/>
              <a:gd name="T3" fmla="*/ 434 h 3272"/>
              <a:gd name="T4" fmla="*/ 8 w 4714"/>
              <a:gd name="T5" fmla="*/ 434 h 3272"/>
              <a:gd name="T6" fmla="*/ 0 w 4714"/>
              <a:gd name="T7" fmla="*/ 448 h 3272"/>
              <a:gd name="T8" fmla="*/ 1672 w 4714"/>
              <a:gd name="T9" fmla="*/ 3272 h 3272"/>
              <a:gd name="T10" fmla="*/ 4714 w 4714"/>
              <a:gd name="T11" fmla="*/ 862 h 3272"/>
            </a:gdLst>
            <a:ahLst/>
            <a:cxnLst>
              <a:cxn ang="0">
                <a:pos x="T0" y="T1"/>
              </a:cxn>
              <a:cxn ang="0">
                <a:pos x="T2" y="T3"/>
              </a:cxn>
              <a:cxn ang="0">
                <a:pos x="T4" y="T5"/>
              </a:cxn>
              <a:cxn ang="0">
                <a:pos x="T6" y="T7"/>
              </a:cxn>
              <a:cxn ang="0">
                <a:pos x="T8" y="T9"/>
              </a:cxn>
              <a:cxn ang="0">
                <a:pos x="T10" y="T11"/>
              </a:cxn>
            </a:cxnLst>
            <a:rect l="0" t="0" r="r" b="b"/>
            <a:pathLst>
              <a:path w="4714" h="3272">
                <a:moveTo>
                  <a:pt x="4714" y="862"/>
                </a:moveTo>
                <a:cubicBezTo>
                  <a:pt x="3249" y="152"/>
                  <a:pt x="1577" y="0"/>
                  <a:pt x="8" y="434"/>
                </a:cubicBezTo>
                <a:lnTo>
                  <a:pt x="8" y="434"/>
                </a:lnTo>
                <a:cubicBezTo>
                  <a:pt x="6" y="439"/>
                  <a:pt x="3" y="443"/>
                  <a:pt x="0" y="448"/>
                </a:cubicBezTo>
                <a:cubicBezTo>
                  <a:pt x="792" y="1227"/>
                  <a:pt x="1313" y="2222"/>
                  <a:pt x="1672" y="3272"/>
                </a:cubicBezTo>
                <a:lnTo>
                  <a:pt x="4714" y="862"/>
                </a:lnTo>
                <a:close/>
              </a:path>
            </a:pathLst>
          </a:custGeom>
          <a:gradFill>
            <a:gsLst>
              <a:gs pos="0">
                <a:srgbClr val="A9A9A9"/>
              </a:gs>
              <a:gs pos="50000">
                <a:srgbClr val="C5C5C5"/>
              </a:gs>
              <a:gs pos="100000">
                <a:srgbClr val="A9A9A9"/>
              </a:gs>
            </a:gsLst>
            <a:lin ang="2700000" scaled="0"/>
          </a:gradFill>
          <a:ln w="9525" cap="rnd">
            <a:solidFill>
              <a:srgbClr val="EAEAEA"/>
            </a:solidFill>
            <a:prstDash val="solid"/>
            <a:round/>
            <a:headEnd/>
            <a:tailEnd/>
          </a:ln>
        </p:spPr>
        <p:txBody>
          <a:bodyPr/>
          <a:lstStyle/>
          <a:p>
            <a:pPr eaLnBrk="1" fontAlgn="auto" hangingPunct="1">
              <a:spcBef>
                <a:spcPts val="0"/>
              </a:spcBef>
              <a:spcAft>
                <a:spcPts val="0"/>
              </a:spcAft>
              <a:defRPr/>
            </a:pPr>
            <a:endParaRPr lang="zh-CN" altLang="en-US" sz="1350">
              <a:latin typeface="+mn-lt"/>
              <a:ea typeface="宋体" charset="-122"/>
            </a:endParaRPr>
          </a:p>
        </p:txBody>
      </p:sp>
      <p:sp>
        <p:nvSpPr>
          <p:cNvPr id="236" name="MH_Other_4"/>
          <p:cNvSpPr>
            <a:spLocks/>
          </p:cNvSpPr>
          <p:nvPr>
            <p:custDataLst>
              <p:tags r:id="rId5"/>
            </p:custDataLst>
          </p:nvPr>
        </p:nvSpPr>
        <p:spPr bwMode="auto">
          <a:xfrm>
            <a:off x="5573713" y="2393950"/>
            <a:ext cx="773112" cy="642938"/>
          </a:xfrm>
          <a:custGeom>
            <a:avLst/>
            <a:gdLst>
              <a:gd name="T0" fmla="*/ 1445 w 1445"/>
              <a:gd name="T1" fmla="*/ 1177 h 1180"/>
              <a:gd name="T2" fmla="*/ 0 w 1445"/>
              <a:gd name="T3" fmla="*/ 0 h 1180"/>
              <a:gd name="T4" fmla="*/ 1442 w 1445"/>
              <a:gd name="T5" fmla="*/ 1180 h 1180"/>
              <a:gd name="T6" fmla="*/ 1442 w 1445"/>
              <a:gd name="T7" fmla="*/ 1180 h 1180"/>
              <a:gd name="T8" fmla="*/ 1445 w 1445"/>
              <a:gd name="T9" fmla="*/ 1177 h 1180"/>
              <a:gd name="connsiteX0" fmla="*/ 10996 w 10996"/>
              <a:gd name="connsiteY0" fmla="*/ 10789 h 10814"/>
              <a:gd name="connsiteX1" fmla="*/ 0 w 10996"/>
              <a:gd name="connsiteY1" fmla="*/ 0 h 10814"/>
              <a:gd name="connsiteX2" fmla="*/ 10975 w 10996"/>
              <a:gd name="connsiteY2" fmla="*/ 10814 h 10814"/>
              <a:gd name="connsiteX3" fmla="*/ 10975 w 10996"/>
              <a:gd name="connsiteY3" fmla="*/ 10814 h 10814"/>
              <a:gd name="connsiteX4" fmla="*/ 10996 w 10996"/>
              <a:gd name="connsiteY4" fmla="*/ 10789 h 10814"/>
              <a:gd name="connsiteX0" fmla="*/ 11970 w 11970"/>
              <a:gd name="connsiteY0" fmla="*/ 10809 h 10834"/>
              <a:gd name="connsiteX1" fmla="*/ 974 w 11970"/>
              <a:gd name="connsiteY1" fmla="*/ 20 h 10834"/>
              <a:gd name="connsiteX2" fmla="*/ 11949 w 11970"/>
              <a:gd name="connsiteY2" fmla="*/ 10834 h 10834"/>
              <a:gd name="connsiteX3" fmla="*/ 11949 w 11970"/>
              <a:gd name="connsiteY3" fmla="*/ 10834 h 10834"/>
              <a:gd name="connsiteX4" fmla="*/ 11970 w 11970"/>
              <a:gd name="connsiteY4" fmla="*/ 10809 h 10834"/>
              <a:gd name="connsiteX0" fmla="*/ 11970 w 11970"/>
              <a:gd name="connsiteY0" fmla="*/ 10809 h 10834"/>
              <a:gd name="connsiteX1" fmla="*/ 974 w 11970"/>
              <a:gd name="connsiteY1" fmla="*/ 20 h 10834"/>
              <a:gd name="connsiteX2" fmla="*/ 11949 w 11970"/>
              <a:gd name="connsiteY2" fmla="*/ 10834 h 10834"/>
              <a:gd name="connsiteX3" fmla="*/ 11949 w 11970"/>
              <a:gd name="connsiteY3" fmla="*/ 10834 h 10834"/>
              <a:gd name="connsiteX4" fmla="*/ 11970 w 11970"/>
              <a:gd name="connsiteY4" fmla="*/ 10809 h 10834"/>
              <a:gd name="connsiteX0" fmla="*/ 10996 w 10996"/>
              <a:gd name="connsiteY0" fmla="*/ 10789 h 10814"/>
              <a:gd name="connsiteX1" fmla="*/ 0 w 10996"/>
              <a:gd name="connsiteY1" fmla="*/ 0 h 10814"/>
              <a:gd name="connsiteX2" fmla="*/ 10975 w 10996"/>
              <a:gd name="connsiteY2" fmla="*/ 10814 h 10814"/>
              <a:gd name="connsiteX3" fmla="*/ 10975 w 10996"/>
              <a:gd name="connsiteY3" fmla="*/ 10814 h 10814"/>
              <a:gd name="connsiteX4" fmla="*/ 10996 w 10996"/>
              <a:gd name="connsiteY4" fmla="*/ 10789 h 10814"/>
              <a:gd name="connsiteX0" fmla="*/ 10996 w 10996"/>
              <a:gd name="connsiteY0" fmla="*/ 10789 h 10814"/>
              <a:gd name="connsiteX1" fmla="*/ 0 w 10996"/>
              <a:gd name="connsiteY1" fmla="*/ 0 h 10814"/>
              <a:gd name="connsiteX2" fmla="*/ 10975 w 10996"/>
              <a:gd name="connsiteY2" fmla="*/ 10814 h 10814"/>
              <a:gd name="connsiteX3" fmla="*/ 10975 w 10996"/>
              <a:gd name="connsiteY3" fmla="*/ 10814 h 10814"/>
              <a:gd name="connsiteX4" fmla="*/ 10996 w 10996"/>
              <a:gd name="connsiteY4" fmla="*/ 10789 h 10814"/>
              <a:gd name="connsiteX0" fmla="*/ 10885 w 10885"/>
              <a:gd name="connsiteY0" fmla="*/ 11332 h 11357"/>
              <a:gd name="connsiteX1" fmla="*/ 0 w 10885"/>
              <a:gd name="connsiteY1" fmla="*/ 0 h 11357"/>
              <a:gd name="connsiteX2" fmla="*/ 10864 w 10885"/>
              <a:gd name="connsiteY2" fmla="*/ 11357 h 11357"/>
              <a:gd name="connsiteX3" fmla="*/ 10864 w 10885"/>
              <a:gd name="connsiteY3" fmla="*/ 11357 h 11357"/>
              <a:gd name="connsiteX4" fmla="*/ 10885 w 10885"/>
              <a:gd name="connsiteY4" fmla="*/ 11332 h 11357"/>
              <a:gd name="connsiteX0" fmla="*/ 10959 w 10959"/>
              <a:gd name="connsiteY0" fmla="*/ 11151 h 11176"/>
              <a:gd name="connsiteX1" fmla="*/ 0 w 10959"/>
              <a:gd name="connsiteY1" fmla="*/ 0 h 11176"/>
              <a:gd name="connsiteX2" fmla="*/ 10938 w 10959"/>
              <a:gd name="connsiteY2" fmla="*/ 11176 h 11176"/>
              <a:gd name="connsiteX3" fmla="*/ 10938 w 10959"/>
              <a:gd name="connsiteY3" fmla="*/ 11176 h 11176"/>
              <a:gd name="connsiteX4" fmla="*/ 10959 w 10959"/>
              <a:gd name="connsiteY4" fmla="*/ 11151 h 11176"/>
              <a:gd name="connsiteX0" fmla="*/ 10959 w 10959"/>
              <a:gd name="connsiteY0" fmla="*/ 11151 h 11176"/>
              <a:gd name="connsiteX1" fmla="*/ 0 w 10959"/>
              <a:gd name="connsiteY1" fmla="*/ 0 h 11176"/>
              <a:gd name="connsiteX2" fmla="*/ 10938 w 10959"/>
              <a:gd name="connsiteY2" fmla="*/ 11176 h 11176"/>
              <a:gd name="connsiteX3" fmla="*/ 10938 w 10959"/>
              <a:gd name="connsiteY3" fmla="*/ 11176 h 11176"/>
              <a:gd name="connsiteX4" fmla="*/ 10959 w 10959"/>
              <a:gd name="connsiteY4" fmla="*/ 11151 h 11176"/>
              <a:gd name="connsiteX0" fmla="*/ 10959 w 10959"/>
              <a:gd name="connsiteY0" fmla="*/ 11151 h 11176"/>
              <a:gd name="connsiteX1" fmla="*/ 0 w 10959"/>
              <a:gd name="connsiteY1" fmla="*/ 0 h 11176"/>
              <a:gd name="connsiteX2" fmla="*/ 10938 w 10959"/>
              <a:gd name="connsiteY2" fmla="*/ 11176 h 11176"/>
              <a:gd name="connsiteX3" fmla="*/ 10938 w 10959"/>
              <a:gd name="connsiteY3" fmla="*/ 11176 h 11176"/>
              <a:gd name="connsiteX4" fmla="*/ 10959 w 10959"/>
              <a:gd name="connsiteY4" fmla="*/ 11151 h 11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9" h="11176">
                <a:moveTo>
                  <a:pt x="10959" y="11151"/>
                </a:moveTo>
                <a:cubicBezTo>
                  <a:pt x="8129" y="6074"/>
                  <a:pt x="7132" y="2023"/>
                  <a:pt x="0" y="0"/>
                </a:cubicBezTo>
                <a:cubicBezTo>
                  <a:pt x="4889" y="3072"/>
                  <a:pt x="8142" y="7117"/>
                  <a:pt x="10938" y="11176"/>
                </a:cubicBezTo>
                <a:lnTo>
                  <a:pt x="10938" y="11176"/>
                </a:lnTo>
                <a:cubicBezTo>
                  <a:pt x="10945" y="11168"/>
                  <a:pt x="10952" y="11159"/>
                  <a:pt x="10959" y="11151"/>
                </a:cubicBezTo>
                <a:close/>
              </a:path>
            </a:pathLst>
          </a:custGeom>
          <a:gradFill>
            <a:gsLst>
              <a:gs pos="0">
                <a:srgbClr val="D7D7D7"/>
              </a:gs>
              <a:gs pos="50000">
                <a:srgbClr val="E6E6E6"/>
              </a:gs>
              <a:gs pos="100000">
                <a:srgbClr val="F9F9F9"/>
              </a:gs>
            </a:gsLst>
            <a:lin ang="2700000" scaled="0"/>
          </a:gradFill>
          <a:ln w="0">
            <a:solidFill>
              <a:srgbClr val="D9D9D9"/>
            </a:solidFill>
            <a:prstDash val="solid"/>
            <a:round/>
            <a:headEnd/>
            <a:tailEnd/>
          </a:ln>
        </p:spPr>
        <p:txBody>
          <a:bodyPr/>
          <a:lstStyle/>
          <a:p>
            <a:pPr eaLnBrk="1" fontAlgn="auto" hangingPunct="1">
              <a:spcBef>
                <a:spcPts val="0"/>
              </a:spcBef>
              <a:spcAft>
                <a:spcPts val="0"/>
              </a:spcAft>
              <a:defRPr/>
            </a:pPr>
            <a:endParaRPr lang="zh-CN" altLang="en-US" sz="1350">
              <a:latin typeface="+mn-lt"/>
              <a:ea typeface="宋体" charset="-122"/>
            </a:endParaRPr>
          </a:p>
        </p:txBody>
      </p:sp>
      <p:sp>
        <p:nvSpPr>
          <p:cNvPr id="237" name="MH_Other_5"/>
          <p:cNvSpPr>
            <a:spLocks/>
          </p:cNvSpPr>
          <p:nvPr>
            <p:custDataLst>
              <p:tags r:id="rId6"/>
            </p:custDataLst>
          </p:nvPr>
        </p:nvSpPr>
        <p:spPr bwMode="auto">
          <a:xfrm>
            <a:off x="4860925" y="3036888"/>
            <a:ext cx="1762125" cy="2284412"/>
          </a:xfrm>
          <a:custGeom>
            <a:avLst/>
            <a:gdLst>
              <a:gd name="T0" fmla="*/ 2641 w 3612"/>
              <a:gd name="T1" fmla="*/ 4682 h 4686"/>
              <a:gd name="T2" fmla="*/ 3042 w 3612"/>
              <a:gd name="T3" fmla="*/ 0 h 4686"/>
              <a:gd name="T4" fmla="*/ 3042 w 3612"/>
              <a:gd name="T5" fmla="*/ 0 h 4686"/>
              <a:gd name="T6" fmla="*/ 0 w 3612"/>
              <a:gd name="T7" fmla="*/ 2410 h 4686"/>
              <a:gd name="T8" fmla="*/ 2 w 3612"/>
              <a:gd name="T9" fmla="*/ 2415 h 4686"/>
              <a:gd name="T10" fmla="*/ 2635 w 3612"/>
              <a:gd name="T11" fmla="*/ 4686 h 4686"/>
              <a:gd name="T12" fmla="*/ 2641 w 3612"/>
              <a:gd name="T13" fmla="*/ 4682 h 4686"/>
            </a:gdLst>
            <a:ahLst/>
            <a:cxnLst>
              <a:cxn ang="0">
                <a:pos x="T0" y="T1"/>
              </a:cxn>
              <a:cxn ang="0">
                <a:pos x="T2" y="T3"/>
              </a:cxn>
              <a:cxn ang="0">
                <a:pos x="T4" y="T5"/>
              </a:cxn>
              <a:cxn ang="0">
                <a:pos x="T6" y="T7"/>
              </a:cxn>
              <a:cxn ang="0">
                <a:pos x="T8" y="T9"/>
              </a:cxn>
              <a:cxn ang="0">
                <a:pos x="T10" y="T11"/>
              </a:cxn>
              <a:cxn ang="0">
                <a:pos x="T12" y="T13"/>
              </a:cxn>
            </a:cxnLst>
            <a:rect l="0" t="0" r="r" b="b"/>
            <a:pathLst>
              <a:path w="3612" h="4686">
                <a:moveTo>
                  <a:pt x="2641" y="4682"/>
                </a:moveTo>
                <a:cubicBezTo>
                  <a:pt x="3465" y="3259"/>
                  <a:pt x="3612" y="1542"/>
                  <a:pt x="3042" y="0"/>
                </a:cubicBezTo>
                <a:lnTo>
                  <a:pt x="3042" y="0"/>
                </a:lnTo>
                <a:lnTo>
                  <a:pt x="0" y="2410"/>
                </a:lnTo>
                <a:cubicBezTo>
                  <a:pt x="1" y="2412"/>
                  <a:pt x="1" y="2413"/>
                  <a:pt x="2" y="2415"/>
                </a:cubicBezTo>
                <a:cubicBezTo>
                  <a:pt x="959" y="3147"/>
                  <a:pt x="1640" y="3583"/>
                  <a:pt x="2635" y="4686"/>
                </a:cubicBezTo>
                <a:cubicBezTo>
                  <a:pt x="2637" y="4684"/>
                  <a:pt x="2639" y="4683"/>
                  <a:pt x="2641" y="4682"/>
                </a:cubicBezTo>
                <a:close/>
              </a:path>
            </a:pathLst>
          </a:custGeom>
          <a:gradFill>
            <a:gsLst>
              <a:gs pos="0">
                <a:schemeClr val="accent1">
                  <a:lumMod val="20000"/>
                  <a:lumOff val="80000"/>
                </a:schemeClr>
              </a:gs>
              <a:gs pos="50000">
                <a:schemeClr val="accent1">
                  <a:lumMod val="40000"/>
                  <a:lumOff val="60000"/>
                </a:schemeClr>
              </a:gs>
              <a:gs pos="100000">
                <a:schemeClr val="accent1"/>
              </a:gs>
            </a:gsLst>
            <a:lin ang="5400000" scaled="0"/>
          </a:gradFill>
          <a:ln w="9525" cap="rnd">
            <a:solidFill>
              <a:schemeClr val="accent6">
                <a:lumMod val="20000"/>
                <a:lumOff val="80000"/>
              </a:schemeClr>
            </a:solidFill>
            <a:prstDash val="solid"/>
            <a:round/>
            <a:headEnd/>
            <a:tailEnd/>
          </a:ln>
        </p:spPr>
        <p:txBody>
          <a:bodyPr/>
          <a:lstStyle/>
          <a:p>
            <a:pPr eaLnBrk="1" fontAlgn="auto" hangingPunct="1">
              <a:spcBef>
                <a:spcPts val="0"/>
              </a:spcBef>
              <a:spcAft>
                <a:spcPts val="0"/>
              </a:spcAft>
              <a:defRPr/>
            </a:pPr>
            <a:endParaRPr lang="zh-CN" altLang="en-US" sz="1350">
              <a:latin typeface="+mn-lt"/>
              <a:ea typeface="宋体" charset="-122"/>
            </a:endParaRPr>
          </a:p>
        </p:txBody>
      </p:sp>
      <p:sp>
        <p:nvSpPr>
          <p:cNvPr id="238" name="MH_Other_6"/>
          <p:cNvSpPr>
            <a:spLocks/>
          </p:cNvSpPr>
          <p:nvPr>
            <p:custDataLst>
              <p:tags r:id="rId7"/>
            </p:custDataLst>
          </p:nvPr>
        </p:nvSpPr>
        <p:spPr bwMode="auto">
          <a:xfrm>
            <a:off x="6149975" y="3036888"/>
            <a:ext cx="869950" cy="2282825"/>
          </a:xfrm>
          <a:custGeom>
            <a:avLst/>
            <a:gdLst>
              <a:gd name="T0" fmla="*/ 1513 w 1784"/>
              <a:gd name="T1" fmla="*/ 2131 h 4682"/>
              <a:gd name="T2" fmla="*/ 1493 w 1784"/>
              <a:gd name="T3" fmla="*/ 2084 h 4682"/>
              <a:gd name="T4" fmla="*/ 401 w 1784"/>
              <a:gd name="T5" fmla="*/ 0 h 4682"/>
              <a:gd name="T6" fmla="*/ 0 w 1784"/>
              <a:gd name="T7" fmla="*/ 4682 h 4682"/>
              <a:gd name="T8" fmla="*/ 0 w 1784"/>
              <a:gd name="T9" fmla="*/ 4682 h 4682"/>
              <a:gd name="T10" fmla="*/ 1431 w 1784"/>
              <a:gd name="T11" fmla="*/ 4681 h 4682"/>
              <a:gd name="T12" fmla="*/ 1513 w 1784"/>
              <a:gd name="T13" fmla="*/ 2131 h 4682"/>
            </a:gdLst>
            <a:ahLst/>
            <a:cxnLst>
              <a:cxn ang="0">
                <a:pos x="T0" y="T1"/>
              </a:cxn>
              <a:cxn ang="0">
                <a:pos x="T2" y="T3"/>
              </a:cxn>
              <a:cxn ang="0">
                <a:pos x="T4" y="T5"/>
              </a:cxn>
              <a:cxn ang="0">
                <a:pos x="T6" y="T7"/>
              </a:cxn>
              <a:cxn ang="0">
                <a:pos x="T8" y="T9"/>
              </a:cxn>
              <a:cxn ang="0">
                <a:pos x="T10" y="T11"/>
              </a:cxn>
              <a:cxn ang="0">
                <a:pos x="T12" y="T13"/>
              </a:cxn>
            </a:cxnLst>
            <a:rect l="0" t="0" r="r" b="b"/>
            <a:pathLst>
              <a:path w="1784" h="4682">
                <a:moveTo>
                  <a:pt x="1513" y="2131"/>
                </a:moveTo>
                <a:lnTo>
                  <a:pt x="1493" y="2084"/>
                </a:lnTo>
                <a:cubicBezTo>
                  <a:pt x="1236" y="1338"/>
                  <a:pt x="868" y="635"/>
                  <a:pt x="401" y="0"/>
                </a:cubicBezTo>
                <a:cubicBezTo>
                  <a:pt x="971" y="1542"/>
                  <a:pt x="824" y="3259"/>
                  <a:pt x="0" y="4682"/>
                </a:cubicBezTo>
                <a:lnTo>
                  <a:pt x="0" y="4682"/>
                </a:lnTo>
                <a:cubicBezTo>
                  <a:pt x="534" y="4328"/>
                  <a:pt x="1017" y="4377"/>
                  <a:pt x="1431" y="4681"/>
                </a:cubicBezTo>
                <a:cubicBezTo>
                  <a:pt x="1653" y="3813"/>
                  <a:pt x="1784" y="3028"/>
                  <a:pt x="1513" y="2131"/>
                </a:cubicBezTo>
                <a:close/>
              </a:path>
            </a:pathLst>
          </a:custGeom>
          <a:gradFill>
            <a:gsLst>
              <a:gs pos="0">
                <a:schemeClr val="accent1">
                  <a:lumMod val="40000"/>
                  <a:lumOff val="60000"/>
                </a:schemeClr>
              </a:gs>
              <a:gs pos="50000">
                <a:schemeClr val="accent1"/>
              </a:gs>
              <a:gs pos="100000">
                <a:schemeClr val="accent1">
                  <a:lumMod val="75000"/>
                </a:schemeClr>
              </a:gs>
            </a:gsLst>
            <a:lin ang="5400000" scaled="0"/>
          </a:gradFill>
          <a:ln w="9525" cap="rnd">
            <a:solidFill>
              <a:schemeClr val="accent1">
                <a:lumMod val="40000"/>
                <a:lumOff val="60000"/>
              </a:schemeClr>
            </a:solidFill>
            <a:prstDash val="solid"/>
            <a:round/>
            <a:headEnd/>
            <a:tailEnd/>
          </a:ln>
        </p:spPr>
        <p:txBody>
          <a:bodyPr/>
          <a:lstStyle/>
          <a:p>
            <a:pPr eaLnBrk="1" fontAlgn="auto" hangingPunct="1">
              <a:spcBef>
                <a:spcPts val="0"/>
              </a:spcBef>
              <a:spcAft>
                <a:spcPts val="0"/>
              </a:spcAft>
              <a:defRPr/>
            </a:pPr>
            <a:endParaRPr lang="zh-CN" altLang="en-US" sz="1350">
              <a:latin typeface="+mn-lt"/>
              <a:ea typeface="宋体" charset="-122"/>
            </a:endParaRPr>
          </a:p>
        </p:txBody>
      </p:sp>
      <p:sp>
        <p:nvSpPr>
          <p:cNvPr id="239" name="MH_Other_7"/>
          <p:cNvSpPr>
            <a:spLocks/>
          </p:cNvSpPr>
          <p:nvPr>
            <p:custDataLst>
              <p:tags r:id="rId8"/>
            </p:custDataLst>
          </p:nvPr>
        </p:nvSpPr>
        <p:spPr bwMode="auto">
          <a:xfrm>
            <a:off x="6345238" y="3035300"/>
            <a:ext cx="585787" cy="1039813"/>
          </a:xfrm>
          <a:custGeom>
            <a:avLst/>
            <a:gdLst>
              <a:gd name="T0" fmla="*/ 1087 w 1199"/>
              <a:gd name="T1" fmla="*/ 2057 h 2134"/>
              <a:gd name="T2" fmla="*/ 18 w 1199"/>
              <a:gd name="T3" fmla="*/ 21 h 2134"/>
              <a:gd name="T4" fmla="*/ 3 w 1199"/>
              <a:gd name="T5" fmla="*/ 0 h 2134"/>
              <a:gd name="T6" fmla="*/ 0 w 1199"/>
              <a:gd name="T7" fmla="*/ 3 h 2134"/>
              <a:gd name="T8" fmla="*/ 0 w 1199"/>
              <a:gd name="T9" fmla="*/ 3 h 2134"/>
              <a:gd name="T10" fmla="*/ 1092 w 1199"/>
              <a:gd name="T11" fmla="*/ 2087 h 2134"/>
              <a:gd name="T12" fmla="*/ 1092 w 1199"/>
              <a:gd name="T13" fmla="*/ 2087 h 2134"/>
              <a:gd name="T14" fmla="*/ 1112 w 1199"/>
              <a:gd name="T15" fmla="*/ 2134 h 2134"/>
              <a:gd name="T16" fmla="*/ 1087 w 1199"/>
              <a:gd name="T17" fmla="*/ 2057 h 2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9" h="2134">
                <a:moveTo>
                  <a:pt x="1087" y="2057"/>
                </a:moveTo>
                <a:cubicBezTo>
                  <a:pt x="1199" y="1504"/>
                  <a:pt x="664" y="542"/>
                  <a:pt x="18" y="21"/>
                </a:cubicBezTo>
                <a:cubicBezTo>
                  <a:pt x="13" y="14"/>
                  <a:pt x="8" y="7"/>
                  <a:pt x="3" y="0"/>
                </a:cubicBezTo>
                <a:lnTo>
                  <a:pt x="0" y="3"/>
                </a:lnTo>
                <a:lnTo>
                  <a:pt x="0" y="3"/>
                </a:lnTo>
                <a:cubicBezTo>
                  <a:pt x="467" y="638"/>
                  <a:pt x="835" y="1341"/>
                  <a:pt x="1092" y="2087"/>
                </a:cubicBezTo>
                <a:lnTo>
                  <a:pt x="1092" y="2087"/>
                </a:lnTo>
                <a:lnTo>
                  <a:pt x="1112" y="2134"/>
                </a:lnTo>
                <a:cubicBezTo>
                  <a:pt x="1104" y="2108"/>
                  <a:pt x="1096" y="2083"/>
                  <a:pt x="1087" y="2057"/>
                </a:cubicBezTo>
                <a:close/>
              </a:path>
            </a:pathLst>
          </a:custGeom>
          <a:gradFill>
            <a:gsLst>
              <a:gs pos="0">
                <a:schemeClr val="accent1"/>
              </a:gs>
              <a:gs pos="100000">
                <a:schemeClr val="accent1">
                  <a:lumMod val="75000"/>
                </a:schemeClr>
              </a:gs>
            </a:gsLst>
            <a:lin ang="5400000" scaled="0"/>
          </a:gradFill>
          <a:ln w="0">
            <a:solidFill>
              <a:schemeClr val="accent1"/>
            </a:solidFill>
            <a:prstDash val="solid"/>
            <a:round/>
            <a:headEnd/>
            <a:tailEnd/>
          </a:ln>
        </p:spPr>
        <p:txBody>
          <a:bodyPr/>
          <a:lstStyle/>
          <a:p>
            <a:pPr eaLnBrk="1" fontAlgn="auto" hangingPunct="1">
              <a:spcBef>
                <a:spcPts val="0"/>
              </a:spcBef>
              <a:spcAft>
                <a:spcPts val="0"/>
              </a:spcAft>
              <a:defRPr/>
            </a:pPr>
            <a:endParaRPr lang="zh-CN" altLang="en-US" sz="1350">
              <a:latin typeface="+mn-lt"/>
              <a:ea typeface="宋体" charset="-122"/>
            </a:endParaRPr>
          </a:p>
        </p:txBody>
      </p:sp>
      <p:sp>
        <p:nvSpPr>
          <p:cNvPr id="233" name="MH_Other_8"/>
          <p:cNvSpPr/>
          <p:nvPr>
            <p:custDataLst>
              <p:tags r:id="rId9"/>
            </p:custDataLst>
          </p:nvPr>
        </p:nvSpPr>
        <p:spPr bwMode="auto">
          <a:xfrm rot="19138825">
            <a:off x="4140200" y="4692650"/>
            <a:ext cx="514350" cy="106363"/>
          </a:xfrm>
          <a:prstGeom prst="roundRect">
            <a:avLst>
              <a:gd name="adj" fmla="val 50000"/>
            </a:avLst>
          </a:prstGeom>
          <a:gradFill>
            <a:gsLst>
              <a:gs pos="0">
                <a:srgbClr val="7D7D7D"/>
              </a:gs>
              <a:gs pos="50000">
                <a:srgbClr val="A9A9A9"/>
              </a:gs>
              <a:gs pos="100000">
                <a:srgbClr val="7D7D7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43" name="MH_Other_9"/>
          <p:cNvSpPr/>
          <p:nvPr>
            <p:custDataLst>
              <p:tags r:id="rId10"/>
            </p:custDataLst>
          </p:nvPr>
        </p:nvSpPr>
        <p:spPr>
          <a:xfrm>
            <a:off x="6191250" y="1974850"/>
            <a:ext cx="863600" cy="682625"/>
          </a:xfrm>
          <a:custGeom>
            <a:avLst/>
            <a:gdLst>
              <a:gd name="connsiteX0" fmla="*/ 766119 w 766119"/>
              <a:gd name="connsiteY0" fmla="*/ 0 h 605482"/>
              <a:gd name="connsiteX1" fmla="*/ 74140 w 766119"/>
              <a:gd name="connsiteY1" fmla="*/ 605482 h 605482"/>
              <a:gd name="connsiteX2" fmla="*/ 0 w 766119"/>
              <a:gd name="connsiteY2" fmla="*/ 197709 h 605482"/>
              <a:gd name="connsiteX3" fmla="*/ 0 w 766119"/>
              <a:gd name="connsiteY3" fmla="*/ 197709 h 605482"/>
            </a:gdLst>
            <a:ahLst/>
            <a:cxnLst>
              <a:cxn ang="0">
                <a:pos x="connsiteX0" y="connsiteY0"/>
              </a:cxn>
              <a:cxn ang="0">
                <a:pos x="connsiteX1" y="connsiteY1"/>
              </a:cxn>
              <a:cxn ang="0">
                <a:pos x="connsiteX2" y="connsiteY2"/>
              </a:cxn>
              <a:cxn ang="0">
                <a:pos x="connsiteX3" y="connsiteY3"/>
              </a:cxn>
            </a:cxnLst>
            <a:rect l="l" t="t" r="r" b="b"/>
            <a:pathLst>
              <a:path w="766119" h="605482">
                <a:moveTo>
                  <a:pt x="766119" y="0"/>
                </a:moveTo>
                <a:lnTo>
                  <a:pt x="74140" y="605482"/>
                </a:lnTo>
                <a:lnTo>
                  <a:pt x="0" y="197709"/>
                </a:lnTo>
                <a:lnTo>
                  <a:pt x="0" y="197709"/>
                </a:lnTo>
              </a:path>
            </a:pathLst>
          </a:cu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sz="1350"/>
          </a:p>
        </p:txBody>
      </p:sp>
      <p:sp>
        <p:nvSpPr>
          <p:cNvPr id="244" name="MH_SubTitle_1"/>
          <p:cNvSpPr txBox="1">
            <a:spLocks noChangeArrowheads="1"/>
          </p:cNvSpPr>
          <p:nvPr>
            <p:custDataLst>
              <p:tags r:id="rId11"/>
            </p:custDataLst>
          </p:nvPr>
        </p:nvSpPr>
        <p:spPr bwMode="auto">
          <a:xfrm rot="19070786">
            <a:off x="6180138" y="1897063"/>
            <a:ext cx="1006475" cy="338137"/>
          </a:xfrm>
          <a:prstGeom prst="rect">
            <a:avLst/>
          </a:prstGeom>
          <a:noFill/>
          <a:ln w="9525">
            <a:noFill/>
            <a:miter lim="800000"/>
            <a:headEnd/>
            <a:tailEnd/>
          </a:ln>
        </p:spPr>
        <p:txBody>
          <a:bodyPr anchor="b">
            <a:normAutofit/>
          </a:bodyPr>
          <a:lstStyle/>
          <a:p>
            <a:pPr eaLnBrk="1" fontAlgn="auto" hangingPunct="1">
              <a:spcBef>
                <a:spcPts val="0"/>
              </a:spcBef>
              <a:spcAft>
                <a:spcPts val="0"/>
              </a:spcAft>
              <a:defRPr/>
            </a:pPr>
            <a:r>
              <a:rPr lang="en-US" altLang="zh-CN" sz="1600">
                <a:latin typeface="+mn-lt"/>
                <a:ea typeface="+mn-ea"/>
              </a:rPr>
              <a:t>Lorem</a:t>
            </a:r>
            <a:endParaRPr lang="zh-CN" altLang="en-US" sz="1600" dirty="0">
              <a:latin typeface="+mn-lt"/>
              <a:ea typeface="+mn-ea"/>
            </a:endParaRPr>
          </a:p>
        </p:txBody>
      </p:sp>
      <p:sp>
        <p:nvSpPr>
          <p:cNvPr id="246" name="MH_Other_10"/>
          <p:cNvSpPr/>
          <p:nvPr>
            <p:custDataLst>
              <p:tags r:id="rId12"/>
            </p:custDataLst>
          </p:nvPr>
        </p:nvSpPr>
        <p:spPr>
          <a:xfrm>
            <a:off x="6729413" y="2465388"/>
            <a:ext cx="768350" cy="836612"/>
          </a:xfrm>
          <a:custGeom>
            <a:avLst/>
            <a:gdLst>
              <a:gd name="connsiteX0" fmla="*/ 679621 w 679621"/>
              <a:gd name="connsiteY0" fmla="*/ 0 h 741405"/>
              <a:gd name="connsiteX1" fmla="*/ 0 w 679621"/>
              <a:gd name="connsiteY1" fmla="*/ 617838 h 741405"/>
              <a:gd name="connsiteX2" fmla="*/ 370702 w 679621"/>
              <a:gd name="connsiteY2" fmla="*/ 741405 h 741405"/>
            </a:gdLst>
            <a:ahLst/>
            <a:cxnLst>
              <a:cxn ang="0">
                <a:pos x="connsiteX0" y="connsiteY0"/>
              </a:cxn>
              <a:cxn ang="0">
                <a:pos x="connsiteX1" y="connsiteY1"/>
              </a:cxn>
              <a:cxn ang="0">
                <a:pos x="connsiteX2" y="connsiteY2"/>
              </a:cxn>
            </a:cxnLst>
            <a:rect l="l" t="t" r="r" b="b"/>
            <a:pathLst>
              <a:path w="679621" h="741405">
                <a:moveTo>
                  <a:pt x="679621" y="0"/>
                </a:moveTo>
                <a:lnTo>
                  <a:pt x="0" y="617838"/>
                </a:lnTo>
                <a:lnTo>
                  <a:pt x="370702" y="741405"/>
                </a:lnTo>
              </a:path>
            </a:pathLst>
          </a:cu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sz="1350"/>
          </a:p>
        </p:txBody>
      </p:sp>
      <p:sp>
        <p:nvSpPr>
          <p:cNvPr id="247" name="MH_SubTitle_2"/>
          <p:cNvSpPr txBox="1">
            <a:spLocks noChangeArrowheads="1"/>
          </p:cNvSpPr>
          <p:nvPr>
            <p:custDataLst>
              <p:tags r:id="rId13"/>
            </p:custDataLst>
          </p:nvPr>
        </p:nvSpPr>
        <p:spPr bwMode="auto">
          <a:xfrm rot="19070786">
            <a:off x="6884988" y="2651125"/>
            <a:ext cx="1004887" cy="338138"/>
          </a:xfrm>
          <a:prstGeom prst="rect">
            <a:avLst/>
          </a:prstGeom>
          <a:noFill/>
          <a:ln w="9525">
            <a:noFill/>
            <a:miter lim="800000"/>
            <a:headEnd/>
            <a:tailEnd/>
          </a:ln>
        </p:spPr>
        <p:txBody>
          <a:bodyPr>
            <a:normAutofit/>
          </a:bodyPr>
          <a:lstStyle/>
          <a:p>
            <a:pPr eaLnBrk="1" fontAlgn="auto" hangingPunct="1">
              <a:spcBef>
                <a:spcPts val="0"/>
              </a:spcBef>
              <a:spcAft>
                <a:spcPts val="0"/>
              </a:spcAft>
              <a:defRPr/>
            </a:pPr>
            <a:r>
              <a:rPr lang="en-US" altLang="zh-CN" sz="1600">
                <a:latin typeface="+mn-lt"/>
                <a:ea typeface="+mn-ea"/>
              </a:rPr>
              <a:t>Lorem</a:t>
            </a:r>
            <a:endParaRPr lang="zh-CN" altLang="en-US" sz="1600" dirty="0">
              <a:latin typeface="+mn-lt"/>
              <a:ea typeface="+mn-ea"/>
            </a:endParaRPr>
          </a:p>
        </p:txBody>
      </p:sp>
      <p:sp>
        <p:nvSpPr>
          <p:cNvPr id="254" name="MH_Other_11"/>
          <p:cNvSpPr/>
          <p:nvPr>
            <p:custDataLst>
              <p:tags r:id="rId14"/>
            </p:custDataLst>
          </p:nvPr>
        </p:nvSpPr>
        <p:spPr>
          <a:xfrm>
            <a:off x="755650" y="4211638"/>
            <a:ext cx="212725" cy="212725"/>
          </a:xfrm>
          <a:prstGeom prst="diagStripe">
            <a:avLst/>
          </a:prstGeom>
          <a:solidFill>
            <a:schemeClr val="accent1"/>
          </a:solidFill>
        </p:spPr>
        <p:txBody>
          <a:bodyPr anchor="ctr"/>
          <a:lstStyle/>
          <a:p>
            <a:pPr algn="just" eaLnBrk="1" fontAlgn="auto" hangingPunct="1">
              <a:lnSpc>
                <a:spcPct val="120000"/>
              </a:lnSpc>
              <a:spcBef>
                <a:spcPts val="0"/>
              </a:spcBef>
              <a:spcAft>
                <a:spcPts val="0"/>
              </a:spcAft>
              <a:defRPr/>
            </a:pPr>
            <a:endParaRPr lang="zh-CN" altLang="en-US" sz="1400" dirty="0">
              <a:solidFill>
                <a:schemeClr val="bg1"/>
              </a:solidFill>
              <a:latin typeface="幼圆" panose="02010509060101010101" pitchFamily="49" charset="-122"/>
              <a:ea typeface="幼圆" panose="02010509060101010101" pitchFamily="49" charset="-122"/>
            </a:endParaRPr>
          </a:p>
        </p:txBody>
      </p:sp>
      <p:sp>
        <p:nvSpPr>
          <p:cNvPr id="255" name="MH_Other_12"/>
          <p:cNvSpPr/>
          <p:nvPr>
            <p:custDataLst>
              <p:tags r:id="rId15"/>
            </p:custDataLst>
          </p:nvPr>
        </p:nvSpPr>
        <p:spPr>
          <a:xfrm rot="10800000">
            <a:off x="3616325" y="5619750"/>
            <a:ext cx="212725" cy="212725"/>
          </a:xfrm>
          <a:prstGeom prst="diagStripe">
            <a:avLst/>
          </a:prstGeom>
          <a:solidFill>
            <a:schemeClr val="accent1"/>
          </a:solidFill>
        </p:spPr>
        <p:txBody>
          <a:bodyPr anchor="ctr"/>
          <a:lstStyle/>
          <a:p>
            <a:pPr algn="just" eaLnBrk="1" fontAlgn="auto" hangingPunct="1">
              <a:lnSpc>
                <a:spcPct val="120000"/>
              </a:lnSpc>
              <a:spcBef>
                <a:spcPts val="0"/>
              </a:spcBef>
              <a:spcAft>
                <a:spcPts val="0"/>
              </a:spcAft>
              <a:defRPr/>
            </a:pPr>
            <a:endParaRPr lang="zh-CN" altLang="en-US" sz="1400" dirty="0">
              <a:solidFill>
                <a:schemeClr val="bg1"/>
              </a:solidFill>
              <a:latin typeface="幼圆" panose="02010509060101010101" pitchFamily="49" charset="-122"/>
              <a:ea typeface="幼圆" panose="02010509060101010101" pitchFamily="49" charset="-122"/>
            </a:endParaRPr>
          </a:p>
        </p:txBody>
      </p:sp>
      <p:sp>
        <p:nvSpPr>
          <p:cNvPr id="3088" name="MH_PageTitle"/>
          <p:cNvSpPr>
            <a:spLocks noGrp="1"/>
          </p:cNvSpPr>
          <p:nvPr>
            <p:ph type="title"/>
            <p:custDataLst>
              <p:tags r:id="rId16"/>
            </p:custDataLst>
          </p:nvPr>
        </p:nvSpPr>
        <p:spPr/>
        <p:txBody>
          <a:bodyPr/>
          <a:lstStyle/>
          <a:p>
            <a:pPr eaLnBrk="1" hangingPunct="1"/>
            <a:r>
              <a:rPr lang="en-US" altLang="zh-CN" smtClean="0"/>
              <a:t>LOREM IPSUM DOLOR</a:t>
            </a:r>
            <a:endParaRPr lang="zh-CN" altLang="en-US" smtClean="0"/>
          </a:p>
        </p:txBody>
      </p:sp>
      <p:sp>
        <p:nvSpPr>
          <p:cNvPr id="18" name="MH_Desc_1"/>
          <p:cNvSpPr>
            <a:spLocks noChangeArrowheads="1"/>
          </p:cNvSpPr>
          <p:nvPr>
            <p:custDataLst>
              <p:tags r:id="rId17"/>
            </p:custDataLst>
          </p:nvPr>
        </p:nvSpPr>
        <p:spPr bwMode="auto">
          <a:xfrm>
            <a:off x="836613" y="4197350"/>
            <a:ext cx="29495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dash"/>
                <a:miter lim="800000"/>
                <a:headEnd/>
                <a:tailEnd/>
              </a14:hiddenLine>
            </a:ext>
          </a:extLst>
        </p:spPr>
        <p:txBody>
          <a:bodyPr lIns="108000" tIns="108000" rIns="108000" bIns="108000" anchor="ctr">
            <a:normAutofit fontScale="77500" lnSpcReduction="20000"/>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eaLnBrk="1" hangingPunct="1">
              <a:lnSpc>
                <a:spcPct val="150000"/>
              </a:lnSpc>
              <a:spcBef>
                <a:spcPts val="600"/>
              </a:spcBef>
              <a:spcAft>
                <a:spcPts val="600"/>
              </a:spcAft>
              <a:defRPr/>
            </a:pPr>
            <a:r>
              <a:rPr lang="en-US" altLang="zh-CN" sz="1600">
                <a:latin typeface="+mn-lt"/>
                <a:ea typeface="+mn-ea"/>
              </a:rPr>
              <a:t>Lorem ipsum dolor </a:t>
            </a:r>
            <a:r>
              <a:rPr lang="en-US" altLang="zh-CN" sz="1600" smtClean="0">
                <a:latin typeface="+mn-lt"/>
                <a:ea typeface="+mn-ea"/>
              </a:rPr>
              <a:t>amet </a:t>
            </a:r>
            <a:r>
              <a:rPr lang="en-US" altLang="zh-CN" sz="1600">
                <a:latin typeface="+mn-lt"/>
                <a:ea typeface="+mn-ea"/>
              </a:rPr>
              <a:t>consectetur adipisicing elit sed do eiusmod tempor incididunt ut labore et dolore magna aliqua Ut enim ad minim veniam quis nostrud exercitation </a:t>
            </a:r>
            <a:r>
              <a:rPr lang="en-US" altLang="zh-CN" sz="1600" smtClean="0">
                <a:latin typeface="+mn-lt"/>
                <a:ea typeface="+mn-ea"/>
              </a:rPr>
              <a:t>ullamco </a:t>
            </a:r>
            <a:r>
              <a:rPr lang="en-US" altLang="zh-CN" sz="1600">
                <a:latin typeface="+mn-lt"/>
                <a:ea typeface="+mn-ea"/>
              </a:rPr>
              <a:t>quis nostrud quis nostrud </a:t>
            </a:r>
            <a:r>
              <a:rPr lang="en-US" altLang="zh-CN" sz="1600" smtClean="0">
                <a:latin typeface="+mn-lt"/>
                <a:ea typeface="+mn-ea"/>
              </a:rPr>
              <a:t>.</a:t>
            </a:r>
            <a:endParaRPr lang="en-US" altLang="zh-CN" sz="1600" dirty="0" smtClean="0">
              <a:latin typeface="+mn-lt"/>
              <a:ea typeface="+mn-ea"/>
            </a:endParaRPr>
          </a:p>
        </p:txBody>
      </p:sp>
    </p:spTree>
    <p:custDataLst>
      <p:tags r:id="rId1"/>
    </p:custDataLst>
    <p:extLst>
      <p:ext uri="{BB962C8B-B14F-4D97-AF65-F5344CB8AC3E}">
        <p14:creationId xmlns:p14="http://schemas.microsoft.com/office/powerpoint/2010/main" val="129979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MH_Other_1"/>
          <p:cNvSpPr>
            <a:spLocks noChangeArrowheads="1"/>
          </p:cNvSpPr>
          <p:nvPr>
            <p:custDataLst>
              <p:tags r:id="rId2"/>
            </p:custDataLst>
          </p:nvPr>
        </p:nvSpPr>
        <p:spPr bwMode="auto">
          <a:xfrm rot="10800000" flipV="1">
            <a:off x="2079625" y="4803775"/>
            <a:ext cx="1987550" cy="419100"/>
          </a:xfrm>
          <a:prstGeom prst="ellipse">
            <a:avLst/>
          </a:prstGeom>
          <a:gradFill rotWithShape="1">
            <a:gsLst>
              <a:gs pos="0">
                <a:schemeClr val="bg1">
                  <a:lumMod val="65000"/>
                </a:scheme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kern="0">
              <a:solidFill>
                <a:sysClr val="windowText" lastClr="000000"/>
              </a:solidFill>
              <a:ea typeface="宋体"/>
            </a:endParaRPr>
          </a:p>
        </p:txBody>
      </p:sp>
      <p:sp>
        <p:nvSpPr>
          <p:cNvPr id="4" name="MH_Other_2"/>
          <p:cNvSpPr/>
          <p:nvPr>
            <p:custDataLst>
              <p:tags r:id="rId3"/>
            </p:custDataLst>
          </p:nvPr>
        </p:nvSpPr>
        <p:spPr>
          <a:xfrm>
            <a:off x="1949450" y="2641600"/>
            <a:ext cx="2293938" cy="2293938"/>
          </a:xfrm>
          <a:prstGeom prst="ellipse">
            <a:avLst/>
          </a:prstGeom>
          <a:solidFill>
            <a:schemeClr val="accent1"/>
          </a:solidFill>
          <a:ln w="254000">
            <a:noFill/>
          </a:ln>
          <a:effectLst/>
        </p:spPr>
        <p:style>
          <a:lnRef idx="2">
            <a:schemeClr val="accent3"/>
          </a:lnRef>
          <a:fillRef idx="1">
            <a:schemeClr val="lt1"/>
          </a:fillRef>
          <a:effectRef idx="0">
            <a:schemeClr val="accent3"/>
          </a:effectRef>
          <a:fontRef idx="minor">
            <a:schemeClr val="dk1"/>
          </a:fontRef>
        </p:style>
        <p:txBody>
          <a:bodyPr anchor="ctr"/>
          <a:lstStyle/>
          <a:p>
            <a:pPr indent="457200" eaLnBrk="1" fontAlgn="auto" hangingPunct="1">
              <a:lnSpc>
                <a:spcPct val="150000"/>
              </a:lnSpc>
              <a:spcBef>
                <a:spcPts val="0"/>
              </a:spcBef>
              <a:spcAft>
                <a:spcPts val="0"/>
              </a:spcAft>
              <a:defRPr/>
            </a:pPr>
            <a:endParaRPr lang="zh-CN" altLang="en-US">
              <a:solidFill>
                <a:schemeClr val="bg1">
                  <a:lumMod val="50000"/>
                </a:schemeClr>
              </a:solidFill>
              <a:latin typeface="微软雅黑" pitchFamily="34" charset="-122"/>
            </a:endParaRPr>
          </a:p>
        </p:txBody>
      </p:sp>
      <p:sp>
        <p:nvSpPr>
          <p:cNvPr id="9" name="MH_Other_3"/>
          <p:cNvSpPr/>
          <p:nvPr>
            <p:custDataLst>
              <p:tags r:id="rId4"/>
            </p:custDataLst>
          </p:nvPr>
        </p:nvSpPr>
        <p:spPr>
          <a:xfrm>
            <a:off x="2190750" y="2401888"/>
            <a:ext cx="722313" cy="720725"/>
          </a:xfrm>
          <a:prstGeom prst="ellipse">
            <a:avLst/>
          </a:prstGeom>
          <a:solidFill>
            <a:schemeClr val="accent2"/>
          </a:solidFill>
          <a:ln w="254000">
            <a:noFill/>
          </a:ln>
          <a:effectLst/>
        </p:spPr>
        <p:style>
          <a:lnRef idx="2">
            <a:schemeClr val="accent3"/>
          </a:lnRef>
          <a:fillRef idx="1">
            <a:schemeClr val="lt1"/>
          </a:fillRef>
          <a:effectRef idx="0">
            <a:schemeClr val="accent3"/>
          </a:effectRef>
          <a:fontRef idx="minor">
            <a:schemeClr val="dk1"/>
          </a:fontRef>
        </p:style>
        <p:txBody>
          <a:bodyPr lIns="0" tIns="0" rIns="0" bIns="216000" anchor="ctr"/>
          <a:lstStyle/>
          <a:p>
            <a:pPr algn="ctr" eaLnBrk="1" fontAlgn="auto" hangingPunct="1">
              <a:lnSpc>
                <a:spcPct val="150000"/>
              </a:lnSpc>
              <a:spcBef>
                <a:spcPts val="0"/>
              </a:spcBef>
              <a:spcAft>
                <a:spcPts val="0"/>
              </a:spcAft>
              <a:defRPr/>
            </a:pPr>
            <a:r>
              <a:rPr lang="en-US" altLang="zh-CN" sz="3200" dirty="0">
                <a:solidFill>
                  <a:srgbClr val="FFFFFF"/>
                </a:solidFill>
                <a:latin typeface="Berlin Sans FB" panose="020E0602020502020306" pitchFamily="34" charset="0"/>
              </a:rPr>
              <a:t>01</a:t>
            </a:r>
            <a:endParaRPr lang="zh-CN" altLang="en-US" sz="3200" dirty="0">
              <a:solidFill>
                <a:srgbClr val="FFFFFF"/>
              </a:solidFill>
              <a:latin typeface="Berlin Sans FB" panose="020E0602020502020306" pitchFamily="34" charset="0"/>
            </a:endParaRPr>
          </a:p>
        </p:txBody>
      </p:sp>
      <p:sp>
        <p:nvSpPr>
          <p:cNvPr id="10" name="MH_SubTitle_1"/>
          <p:cNvSpPr/>
          <p:nvPr>
            <p:custDataLst>
              <p:tags r:id="rId5"/>
            </p:custDataLst>
          </p:nvPr>
        </p:nvSpPr>
        <p:spPr>
          <a:xfrm>
            <a:off x="2191157" y="2882958"/>
            <a:ext cx="1809796" cy="1809796"/>
          </a:xfrm>
          <a:prstGeom prst="ellipse">
            <a:avLst/>
          </a:prstGeom>
          <a:solidFill>
            <a:srgbClr val="FFFFFF"/>
          </a:solidFill>
          <a:ln w="254000">
            <a:noFill/>
          </a:ln>
          <a:effectLst>
            <a:innerShdw blurRad="63500" dist="25400" dir="18900000">
              <a:prstClr val="black">
                <a:alpha val="15000"/>
              </a:prstClr>
            </a:innerShdw>
          </a:effectLst>
        </p:spPr>
        <p:style>
          <a:lnRef idx="2">
            <a:schemeClr val="accent3"/>
          </a:lnRef>
          <a:fillRef idx="1">
            <a:schemeClr val="lt1"/>
          </a:fillRef>
          <a:effectRef idx="0">
            <a:schemeClr val="accent3"/>
          </a:effectRef>
          <a:fontRef idx="minor">
            <a:schemeClr val="dk1"/>
          </a:fontRef>
        </p:style>
        <p:txBody>
          <a:bodyPr lIns="0" tIns="0" rIns="0" bIns="0" anchor="ctr">
            <a:normAutofit/>
          </a:bodyPr>
          <a:lstStyle/>
          <a:p>
            <a:pPr algn="ctr" eaLnBrk="1" fontAlgn="auto" hangingPunct="1">
              <a:lnSpc>
                <a:spcPct val="130000"/>
              </a:lnSpc>
              <a:spcBef>
                <a:spcPts val="0"/>
              </a:spcBef>
              <a:spcAft>
                <a:spcPts val="0"/>
              </a:spcAft>
              <a:defRPr/>
            </a:pPr>
            <a:r>
              <a:rPr lang="en-US" altLang="zh-CN" sz="1400">
                <a:solidFill>
                  <a:srgbClr val="383838"/>
                </a:solidFill>
              </a:rPr>
              <a:t>Loreme ipsum dolor sit amet adipisicing sed </a:t>
            </a:r>
            <a:endParaRPr lang="en-US" altLang="zh-CN" sz="1400" dirty="0">
              <a:solidFill>
                <a:srgbClr val="383838"/>
              </a:solidFill>
            </a:endParaRPr>
          </a:p>
        </p:txBody>
      </p:sp>
      <p:sp>
        <p:nvSpPr>
          <p:cNvPr id="12" name="MH_Other_4"/>
          <p:cNvSpPr>
            <a:spLocks noChangeArrowheads="1"/>
          </p:cNvSpPr>
          <p:nvPr>
            <p:custDataLst>
              <p:tags r:id="rId6"/>
            </p:custDataLst>
          </p:nvPr>
        </p:nvSpPr>
        <p:spPr bwMode="auto">
          <a:xfrm rot="10800000" flipV="1">
            <a:off x="5084763" y="4803775"/>
            <a:ext cx="1987550" cy="419100"/>
          </a:xfrm>
          <a:prstGeom prst="ellipse">
            <a:avLst/>
          </a:prstGeom>
          <a:gradFill rotWithShape="1">
            <a:gsLst>
              <a:gs pos="0">
                <a:schemeClr val="bg1">
                  <a:lumMod val="65000"/>
                </a:schemeClr>
              </a:gs>
              <a:gs pos="100000">
                <a:srgbClr val="EEECE1">
                  <a:alpha val="0"/>
                </a:srgb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kern="0">
              <a:solidFill>
                <a:sysClr val="windowText" lastClr="000000"/>
              </a:solidFill>
              <a:ea typeface="宋体"/>
            </a:endParaRPr>
          </a:p>
        </p:txBody>
      </p:sp>
      <p:sp>
        <p:nvSpPr>
          <p:cNvPr id="13" name="MH_Other_5"/>
          <p:cNvSpPr/>
          <p:nvPr>
            <p:custDataLst>
              <p:tags r:id="rId7"/>
            </p:custDataLst>
          </p:nvPr>
        </p:nvSpPr>
        <p:spPr>
          <a:xfrm>
            <a:off x="4953000" y="2641600"/>
            <a:ext cx="2293938" cy="2293938"/>
          </a:xfrm>
          <a:prstGeom prst="ellipse">
            <a:avLst/>
          </a:prstGeom>
          <a:solidFill>
            <a:schemeClr val="accent1"/>
          </a:solidFill>
          <a:ln w="254000">
            <a:noFill/>
          </a:ln>
          <a:effectLst/>
        </p:spPr>
        <p:style>
          <a:lnRef idx="2">
            <a:schemeClr val="accent3"/>
          </a:lnRef>
          <a:fillRef idx="1">
            <a:schemeClr val="lt1"/>
          </a:fillRef>
          <a:effectRef idx="0">
            <a:schemeClr val="accent3"/>
          </a:effectRef>
          <a:fontRef idx="minor">
            <a:schemeClr val="dk1"/>
          </a:fontRef>
        </p:style>
        <p:txBody>
          <a:bodyPr anchor="ctr"/>
          <a:lstStyle/>
          <a:p>
            <a:pPr indent="457200" eaLnBrk="1" fontAlgn="auto" hangingPunct="1">
              <a:lnSpc>
                <a:spcPct val="150000"/>
              </a:lnSpc>
              <a:spcBef>
                <a:spcPts val="0"/>
              </a:spcBef>
              <a:spcAft>
                <a:spcPts val="0"/>
              </a:spcAft>
              <a:defRPr/>
            </a:pPr>
            <a:endParaRPr lang="zh-CN" altLang="en-US">
              <a:solidFill>
                <a:schemeClr val="bg1">
                  <a:lumMod val="50000"/>
                </a:schemeClr>
              </a:solidFill>
              <a:latin typeface="微软雅黑" pitchFamily="34" charset="-122"/>
            </a:endParaRPr>
          </a:p>
        </p:txBody>
      </p:sp>
      <p:sp>
        <p:nvSpPr>
          <p:cNvPr id="14" name="MH_Other_6"/>
          <p:cNvSpPr/>
          <p:nvPr>
            <p:custDataLst>
              <p:tags r:id="rId8"/>
            </p:custDataLst>
          </p:nvPr>
        </p:nvSpPr>
        <p:spPr>
          <a:xfrm>
            <a:off x="5195888" y="2401888"/>
            <a:ext cx="720725" cy="720725"/>
          </a:xfrm>
          <a:prstGeom prst="ellipse">
            <a:avLst/>
          </a:prstGeom>
          <a:solidFill>
            <a:schemeClr val="accent2"/>
          </a:solidFill>
          <a:ln w="254000">
            <a:noFill/>
          </a:ln>
          <a:effectLst/>
        </p:spPr>
        <p:style>
          <a:lnRef idx="2">
            <a:schemeClr val="accent3"/>
          </a:lnRef>
          <a:fillRef idx="1">
            <a:schemeClr val="lt1"/>
          </a:fillRef>
          <a:effectRef idx="0">
            <a:schemeClr val="accent3"/>
          </a:effectRef>
          <a:fontRef idx="minor">
            <a:schemeClr val="dk1"/>
          </a:fontRef>
        </p:style>
        <p:txBody>
          <a:bodyPr lIns="0" tIns="0" rIns="0" bIns="216000" anchor="ctr"/>
          <a:lstStyle/>
          <a:p>
            <a:pPr algn="ctr" eaLnBrk="1" fontAlgn="auto" hangingPunct="1">
              <a:lnSpc>
                <a:spcPct val="150000"/>
              </a:lnSpc>
              <a:spcBef>
                <a:spcPts val="0"/>
              </a:spcBef>
              <a:spcAft>
                <a:spcPts val="0"/>
              </a:spcAft>
              <a:defRPr/>
            </a:pPr>
            <a:r>
              <a:rPr lang="en-US" altLang="zh-CN" sz="3200" dirty="0">
                <a:solidFill>
                  <a:srgbClr val="FFFFFF"/>
                </a:solidFill>
                <a:latin typeface="Berlin Sans FB" panose="020E0602020502020306" pitchFamily="34" charset="0"/>
              </a:rPr>
              <a:t>02</a:t>
            </a:r>
            <a:endParaRPr lang="zh-CN" altLang="en-US" sz="3200" dirty="0">
              <a:solidFill>
                <a:srgbClr val="FFFFFF"/>
              </a:solidFill>
              <a:latin typeface="Berlin Sans FB" panose="020E0602020502020306" pitchFamily="34" charset="0"/>
            </a:endParaRPr>
          </a:p>
        </p:txBody>
      </p:sp>
      <p:sp>
        <p:nvSpPr>
          <p:cNvPr id="15" name="MH_SubTitle_2"/>
          <p:cNvSpPr/>
          <p:nvPr>
            <p:custDataLst>
              <p:tags r:id="rId9"/>
            </p:custDataLst>
          </p:nvPr>
        </p:nvSpPr>
        <p:spPr>
          <a:xfrm>
            <a:off x="5195614" y="2882958"/>
            <a:ext cx="1809796" cy="1809796"/>
          </a:xfrm>
          <a:prstGeom prst="ellipse">
            <a:avLst/>
          </a:prstGeom>
          <a:solidFill>
            <a:srgbClr val="FFFFFF"/>
          </a:solidFill>
          <a:ln w="254000">
            <a:noFill/>
          </a:ln>
          <a:effectLst>
            <a:innerShdw blurRad="63500" dist="25400" dir="18900000">
              <a:prstClr val="black">
                <a:alpha val="15000"/>
              </a:prstClr>
            </a:innerShdw>
          </a:effectLst>
        </p:spPr>
        <p:style>
          <a:lnRef idx="2">
            <a:schemeClr val="accent3"/>
          </a:lnRef>
          <a:fillRef idx="1">
            <a:schemeClr val="lt1"/>
          </a:fillRef>
          <a:effectRef idx="0">
            <a:schemeClr val="accent3"/>
          </a:effectRef>
          <a:fontRef idx="minor">
            <a:schemeClr val="dk1"/>
          </a:fontRef>
        </p:style>
        <p:txBody>
          <a:bodyPr lIns="0" tIns="0" rIns="0" bIns="0" anchor="ctr">
            <a:normAutofit/>
          </a:bodyPr>
          <a:lstStyle/>
          <a:p>
            <a:pPr algn="ctr" eaLnBrk="1" fontAlgn="auto" hangingPunct="1">
              <a:lnSpc>
                <a:spcPct val="130000"/>
              </a:lnSpc>
              <a:spcBef>
                <a:spcPts val="0"/>
              </a:spcBef>
              <a:spcAft>
                <a:spcPts val="0"/>
              </a:spcAft>
              <a:defRPr/>
            </a:pPr>
            <a:r>
              <a:rPr lang="en-US" altLang="zh-CN" sz="1400">
                <a:solidFill>
                  <a:srgbClr val="383838"/>
                </a:solidFill>
              </a:rPr>
              <a:t>Loreme ipsum dolor sit amet adipisicing sed </a:t>
            </a:r>
            <a:endParaRPr lang="en-US" altLang="zh-CN" sz="1400" dirty="0">
              <a:solidFill>
                <a:srgbClr val="383838"/>
              </a:solidFill>
            </a:endParaRPr>
          </a:p>
        </p:txBody>
      </p:sp>
      <p:sp>
        <p:nvSpPr>
          <p:cNvPr id="3086" name="MH_PageTitle"/>
          <p:cNvSpPr>
            <a:spLocks noGrp="1"/>
          </p:cNvSpPr>
          <p:nvPr>
            <p:ph type="title"/>
            <p:custDataLst>
              <p:tags r:id="rId10"/>
            </p:custDataLst>
          </p:nvPr>
        </p:nvSpPr>
        <p:spPr/>
        <p:txBody>
          <a:bodyPr/>
          <a:lstStyle/>
          <a:p>
            <a:pPr eaLnBrk="1" hangingPunct="1"/>
            <a:r>
              <a:rPr lang="en-US" altLang="zh-CN" smtClean="0"/>
              <a:t>LOREM IPSUM DOLOR</a:t>
            </a:r>
            <a:endParaRPr lang="zh-CN" altLang="en-US" smtClean="0"/>
          </a:p>
        </p:txBody>
      </p:sp>
    </p:spTree>
    <p:custDataLst>
      <p:tags r:id="rId1"/>
    </p:custDataLst>
    <p:extLst>
      <p:ext uri="{BB962C8B-B14F-4D97-AF65-F5344CB8AC3E}">
        <p14:creationId xmlns:p14="http://schemas.microsoft.com/office/powerpoint/2010/main" val="4076898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a:spLocks/>
          </p:cNvSpPr>
          <p:nvPr>
            <p:custDataLst>
              <p:tags r:id="rId2"/>
            </p:custDataLst>
          </p:nvPr>
        </p:nvSpPr>
        <p:spPr bwMode="auto">
          <a:xfrm>
            <a:off x="1998663" y="2116138"/>
            <a:ext cx="2509837" cy="1782762"/>
          </a:xfrm>
          <a:custGeom>
            <a:avLst/>
            <a:gdLst>
              <a:gd name="T0" fmla="*/ 1736 w 2336"/>
              <a:gd name="T1" fmla="*/ 356 h 1659"/>
              <a:gd name="T2" fmla="*/ 1598 w 2336"/>
              <a:gd name="T3" fmla="*/ 395 h 1659"/>
              <a:gd name="T4" fmla="*/ 1528 w 2336"/>
              <a:gd name="T5" fmla="*/ 384 h 1659"/>
              <a:gd name="T6" fmla="*/ 1460 w 2336"/>
              <a:gd name="T7" fmla="*/ 222 h 1659"/>
              <a:gd name="T8" fmla="*/ 1341 w 2336"/>
              <a:gd name="T9" fmla="*/ 96 h 1659"/>
              <a:gd name="T10" fmla="*/ 1186 w 2336"/>
              <a:gd name="T11" fmla="*/ 20 h 1659"/>
              <a:gd name="T12" fmla="*/ 1051 w 2336"/>
              <a:gd name="T13" fmla="*/ 0 h 1659"/>
              <a:gd name="T14" fmla="*/ 952 w 2336"/>
              <a:gd name="T15" fmla="*/ 10 h 1659"/>
              <a:gd name="T16" fmla="*/ 859 w 2336"/>
              <a:gd name="T17" fmla="*/ 39 h 1659"/>
              <a:gd name="T18" fmla="*/ 703 w 2336"/>
              <a:gd name="T19" fmla="*/ 144 h 1659"/>
              <a:gd name="T20" fmla="*/ 598 w 2336"/>
              <a:gd name="T21" fmla="*/ 300 h 1659"/>
              <a:gd name="T22" fmla="*/ 571 w 2336"/>
              <a:gd name="T23" fmla="*/ 391 h 1659"/>
              <a:gd name="T24" fmla="*/ 561 w 2336"/>
              <a:gd name="T25" fmla="*/ 491 h 1659"/>
              <a:gd name="T26" fmla="*/ 526 w 2336"/>
              <a:gd name="T27" fmla="*/ 481 h 1659"/>
              <a:gd name="T28" fmla="*/ 421 w 2336"/>
              <a:gd name="T29" fmla="*/ 467 h 1659"/>
              <a:gd name="T30" fmla="*/ 255 w 2336"/>
              <a:gd name="T31" fmla="*/ 500 h 1659"/>
              <a:gd name="T32" fmla="*/ 123 w 2336"/>
              <a:gd name="T33" fmla="*/ 592 h 1659"/>
              <a:gd name="T34" fmla="*/ 33 w 2336"/>
              <a:gd name="T35" fmla="*/ 724 h 1659"/>
              <a:gd name="T36" fmla="*/ 0 w 2336"/>
              <a:gd name="T37" fmla="*/ 888 h 1659"/>
              <a:gd name="T38" fmla="*/ 16 w 2336"/>
              <a:gd name="T39" fmla="*/ 1003 h 1659"/>
              <a:gd name="T40" fmla="*/ 78 w 2336"/>
              <a:gd name="T41" fmla="*/ 1135 h 1659"/>
              <a:gd name="T42" fmla="*/ 183 w 2336"/>
              <a:gd name="T43" fmla="*/ 1236 h 1659"/>
              <a:gd name="T44" fmla="*/ 318 w 2336"/>
              <a:gd name="T45" fmla="*/ 1297 h 1659"/>
              <a:gd name="T46" fmla="*/ 351 w 2336"/>
              <a:gd name="T47" fmla="*/ 1355 h 1659"/>
              <a:gd name="T48" fmla="*/ 362 w 2336"/>
              <a:gd name="T49" fmla="*/ 1439 h 1659"/>
              <a:gd name="T50" fmla="*/ 413 w 2336"/>
              <a:gd name="T51" fmla="*/ 1534 h 1659"/>
              <a:gd name="T52" fmla="*/ 497 w 2336"/>
              <a:gd name="T53" fmla="*/ 1602 h 1659"/>
              <a:gd name="T54" fmla="*/ 602 w 2336"/>
              <a:gd name="T55" fmla="*/ 1635 h 1659"/>
              <a:gd name="T56" fmla="*/ 699 w 2336"/>
              <a:gd name="T57" fmla="*/ 1627 h 1659"/>
              <a:gd name="T58" fmla="*/ 816 w 2336"/>
              <a:gd name="T59" fmla="*/ 1565 h 1659"/>
              <a:gd name="T60" fmla="*/ 894 w 2336"/>
              <a:gd name="T61" fmla="*/ 1548 h 1659"/>
              <a:gd name="T62" fmla="*/ 1036 w 2336"/>
              <a:gd name="T63" fmla="*/ 1629 h 1659"/>
              <a:gd name="T64" fmla="*/ 1129 w 2336"/>
              <a:gd name="T65" fmla="*/ 1653 h 1659"/>
              <a:gd name="T66" fmla="*/ 1203 w 2336"/>
              <a:gd name="T67" fmla="*/ 1659 h 1659"/>
              <a:gd name="T68" fmla="*/ 1343 w 2336"/>
              <a:gd name="T69" fmla="*/ 1639 h 1659"/>
              <a:gd name="T70" fmla="*/ 1466 w 2336"/>
              <a:gd name="T71" fmla="*/ 1579 h 1659"/>
              <a:gd name="T72" fmla="*/ 1567 w 2336"/>
              <a:gd name="T73" fmla="*/ 1489 h 1659"/>
              <a:gd name="T74" fmla="*/ 1641 w 2336"/>
              <a:gd name="T75" fmla="*/ 1374 h 1659"/>
              <a:gd name="T76" fmla="*/ 1766 w 2336"/>
              <a:gd name="T77" fmla="*/ 1400 h 1659"/>
              <a:gd name="T78" fmla="*/ 1863 w 2336"/>
              <a:gd name="T79" fmla="*/ 1400 h 1659"/>
              <a:gd name="T80" fmla="*/ 1966 w 2336"/>
              <a:gd name="T81" fmla="*/ 1378 h 1659"/>
              <a:gd name="T82" fmla="*/ 2059 w 2336"/>
              <a:gd name="T83" fmla="*/ 1339 h 1659"/>
              <a:gd name="T84" fmla="*/ 2143 w 2336"/>
              <a:gd name="T85" fmla="*/ 1283 h 1659"/>
              <a:gd name="T86" fmla="*/ 2215 w 2336"/>
              <a:gd name="T87" fmla="*/ 1211 h 1659"/>
              <a:gd name="T88" fmla="*/ 2272 w 2336"/>
              <a:gd name="T89" fmla="*/ 1127 h 1659"/>
              <a:gd name="T90" fmla="*/ 2312 w 2336"/>
              <a:gd name="T91" fmla="*/ 1034 h 1659"/>
              <a:gd name="T92" fmla="*/ 2332 w 2336"/>
              <a:gd name="T93" fmla="*/ 931 h 1659"/>
              <a:gd name="T94" fmla="*/ 2334 w 2336"/>
              <a:gd name="T95" fmla="*/ 849 h 1659"/>
              <a:gd name="T96" fmla="*/ 2318 w 2336"/>
              <a:gd name="T97" fmla="*/ 746 h 1659"/>
              <a:gd name="T98" fmla="*/ 2283 w 2336"/>
              <a:gd name="T99" fmla="*/ 648 h 1659"/>
              <a:gd name="T100" fmla="*/ 2231 w 2336"/>
              <a:gd name="T101" fmla="*/ 563 h 1659"/>
              <a:gd name="T102" fmla="*/ 2163 w 2336"/>
              <a:gd name="T103" fmla="*/ 487 h 1659"/>
              <a:gd name="T104" fmla="*/ 2083 w 2336"/>
              <a:gd name="T105" fmla="*/ 427 h 1659"/>
              <a:gd name="T106" fmla="*/ 1989 w 2336"/>
              <a:gd name="T107" fmla="*/ 384 h 1659"/>
              <a:gd name="T108" fmla="*/ 1890 w 2336"/>
              <a:gd name="T109" fmla="*/ 356 h 1659"/>
              <a:gd name="T110" fmla="*/ 1810 w 2336"/>
              <a:gd name="T111" fmla="*/ 351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36" h="1659">
                <a:moveTo>
                  <a:pt x="1810" y="351"/>
                </a:moveTo>
                <a:lnTo>
                  <a:pt x="1810" y="351"/>
                </a:lnTo>
                <a:lnTo>
                  <a:pt x="1773" y="353"/>
                </a:lnTo>
                <a:lnTo>
                  <a:pt x="1736" y="356"/>
                </a:lnTo>
                <a:lnTo>
                  <a:pt x="1699" y="362"/>
                </a:lnTo>
                <a:lnTo>
                  <a:pt x="1666" y="372"/>
                </a:lnTo>
                <a:lnTo>
                  <a:pt x="1631" y="382"/>
                </a:lnTo>
                <a:lnTo>
                  <a:pt x="1598" y="395"/>
                </a:lnTo>
                <a:lnTo>
                  <a:pt x="1567" y="411"/>
                </a:lnTo>
                <a:lnTo>
                  <a:pt x="1536" y="427"/>
                </a:lnTo>
                <a:lnTo>
                  <a:pt x="1536" y="427"/>
                </a:lnTo>
                <a:lnTo>
                  <a:pt x="1528" y="384"/>
                </a:lnTo>
                <a:lnTo>
                  <a:pt x="1516" y="341"/>
                </a:lnTo>
                <a:lnTo>
                  <a:pt x="1501" y="298"/>
                </a:lnTo>
                <a:lnTo>
                  <a:pt x="1483" y="259"/>
                </a:lnTo>
                <a:lnTo>
                  <a:pt x="1460" y="222"/>
                </a:lnTo>
                <a:lnTo>
                  <a:pt x="1435" y="187"/>
                </a:lnTo>
                <a:lnTo>
                  <a:pt x="1406" y="154"/>
                </a:lnTo>
                <a:lnTo>
                  <a:pt x="1376" y="123"/>
                </a:lnTo>
                <a:lnTo>
                  <a:pt x="1341" y="96"/>
                </a:lnTo>
                <a:lnTo>
                  <a:pt x="1306" y="72"/>
                </a:lnTo>
                <a:lnTo>
                  <a:pt x="1267" y="51"/>
                </a:lnTo>
                <a:lnTo>
                  <a:pt x="1227" y="33"/>
                </a:lnTo>
                <a:lnTo>
                  <a:pt x="1186" y="20"/>
                </a:lnTo>
                <a:lnTo>
                  <a:pt x="1141" y="10"/>
                </a:lnTo>
                <a:lnTo>
                  <a:pt x="1096" y="2"/>
                </a:lnTo>
                <a:lnTo>
                  <a:pt x="1051" y="0"/>
                </a:lnTo>
                <a:lnTo>
                  <a:pt x="1051" y="0"/>
                </a:lnTo>
                <a:lnTo>
                  <a:pt x="1026" y="2"/>
                </a:lnTo>
                <a:lnTo>
                  <a:pt x="1001" y="4"/>
                </a:lnTo>
                <a:lnTo>
                  <a:pt x="975" y="6"/>
                </a:lnTo>
                <a:lnTo>
                  <a:pt x="952" y="10"/>
                </a:lnTo>
                <a:lnTo>
                  <a:pt x="929" y="16"/>
                </a:lnTo>
                <a:lnTo>
                  <a:pt x="905" y="24"/>
                </a:lnTo>
                <a:lnTo>
                  <a:pt x="882" y="31"/>
                </a:lnTo>
                <a:lnTo>
                  <a:pt x="859" y="39"/>
                </a:lnTo>
                <a:lnTo>
                  <a:pt x="816" y="61"/>
                </a:lnTo>
                <a:lnTo>
                  <a:pt x="777" y="84"/>
                </a:lnTo>
                <a:lnTo>
                  <a:pt x="738" y="113"/>
                </a:lnTo>
                <a:lnTo>
                  <a:pt x="703" y="144"/>
                </a:lnTo>
                <a:lnTo>
                  <a:pt x="672" y="179"/>
                </a:lnTo>
                <a:lnTo>
                  <a:pt x="645" y="216"/>
                </a:lnTo>
                <a:lnTo>
                  <a:pt x="619" y="257"/>
                </a:lnTo>
                <a:lnTo>
                  <a:pt x="598" y="300"/>
                </a:lnTo>
                <a:lnTo>
                  <a:pt x="590" y="323"/>
                </a:lnTo>
                <a:lnTo>
                  <a:pt x="582" y="345"/>
                </a:lnTo>
                <a:lnTo>
                  <a:pt x="576" y="368"/>
                </a:lnTo>
                <a:lnTo>
                  <a:pt x="571" y="391"/>
                </a:lnTo>
                <a:lnTo>
                  <a:pt x="565" y="417"/>
                </a:lnTo>
                <a:lnTo>
                  <a:pt x="563" y="440"/>
                </a:lnTo>
                <a:lnTo>
                  <a:pt x="561" y="465"/>
                </a:lnTo>
                <a:lnTo>
                  <a:pt x="561" y="491"/>
                </a:lnTo>
                <a:lnTo>
                  <a:pt x="561" y="491"/>
                </a:lnTo>
                <a:lnTo>
                  <a:pt x="561" y="493"/>
                </a:lnTo>
                <a:lnTo>
                  <a:pt x="561" y="493"/>
                </a:lnTo>
                <a:lnTo>
                  <a:pt x="526" y="481"/>
                </a:lnTo>
                <a:lnTo>
                  <a:pt x="493" y="473"/>
                </a:lnTo>
                <a:lnTo>
                  <a:pt x="456" y="469"/>
                </a:lnTo>
                <a:lnTo>
                  <a:pt x="421" y="467"/>
                </a:lnTo>
                <a:lnTo>
                  <a:pt x="421" y="467"/>
                </a:lnTo>
                <a:lnTo>
                  <a:pt x="376" y="469"/>
                </a:lnTo>
                <a:lnTo>
                  <a:pt x="335" y="477"/>
                </a:lnTo>
                <a:lnTo>
                  <a:pt x="294" y="487"/>
                </a:lnTo>
                <a:lnTo>
                  <a:pt x="255" y="500"/>
                </a:lnTo>
                <a:lnTo>
                  <a:pt x="220" y="518"/>
                </a:lnTo>
                <a:lnTo>
                  <a:pt x="185" y="539"/>
                </a:lnTo>
                <a:lnTo>
                  <a:pt x="152" y="565"/>
                </a:lnTo>
                <a:lnTo>
                  <a:pt x="123" y="592"/>
                </a:lnTo>
                <a:lnTo>
                  <a:pt x="96" y="621"/>
                </a:lnTo>
                <a:lnTo>
                  <a:pt x="70" y="652"/>
                </a:lnTo>
                <a:lnTo>
                  <a:pt x="51" y="687"/>
                </a:lnTo>
                <a:lnTo>
                  <a:pt x="33" y="724"/>
                </a:lnTo>
                <a:lnTo>
                  <a:pt x="18" y="763"/>
                </a:lnTo>
                <a:lnTo>
                  <a:pt x="8" y="804"/>
                </a:lnTo>
                <a:lnTo>
                  <a:pt x="2" y="845"/>
                </a:lnTo>
                <a:lnTo>
                  <a:pt x="0" y="888"/>
                </a:lnTo>
                <a:lnTo>
                  <a:pt x="0" y="888"/>
                </a:lnTo>
                <a:lnTo>
                  <a:pt x="0" y="927"/>
                </a:lnTo>
                <a:lnTo>
                  <a:pt x="6" y="966"/>
                </a:lnTo>
                <a:lnTo>
                  <a:pt x="16" y="1003"/>
                </a:lnTo>
                <a:lnTo>
                  <a:pt x="28" y="1038"/>
                </a:lnTo>
                <a:lnTo>
                  <a:pt x="41" y="1071"/>
                </a:lnTo>
                <a:lnTo>
                  <a:pt x="59" y="1104"/>
                </a:lnTo>
                <a:lnTo>
                  <a:pt x="78" y="1135"/>
                </a:lnTo>
                <a:lnTo>
                  <a:pt x="102" y="1162"/>
                </a:lnTo>
                <a:lnTo>
                  <a:pt x="127" y="1190"/>
                </a:lnTo>
                <a:lnTo>
                  <a:pt x="154" y="1215"/>
                </a:lnTo>
                <a:lnTo>
                  <a:pt x="183" y="1236"/>
                </a:lnTo>
                <a:lnTo>
                  <a:pt x="214" y="1256"/>
                </a:lnTo>
                <a:lnTo>
                  <a:pt x="248" y="1271"/>
                </a:lnTo>
                <a:lnTo>
                  <a:pt x="283" y="1285"/>
                </a:lnTo>
                <a:lnTo>
                  <a:pt x="318" y="1297"/>
                </a:lnTo>
                <a:lnTo>
                  <a:pt x="355" y="1304"/>
                </a:lnTo>
                <a:lnTo>
                  <a:pt x="355" y="1304"/>
                </a:lnTo>
                <a:lnTo>
                  <a:pt x="351" y="1330"/>
                </a:lnTo>
                <a:lnTo>
                  <a:pt x="351" y="1355"/>
                </a:lnTo>
                <a:lnTo>
                  <a:pt x="351" y="1355"/>
                </a:lnTo>
                <a:lnTo>
                  <a:pt x="351" y="1384"/>
                </a:lnTo>
                <a:lnTo>
                  <a:pt x="355" y="1411"/>
                </a:lnTo>
                <a:lnTo>
                  <a:pt x="362" y="1439"/>
                </a:lnTo>
                <a:lnTo>
                  <a:pt x="372" y="1464"/>
                </a:lnTo>
                <a:lnTo>
                  <a:pt x="384" y="1489"/>
                </a:lnTo>
                <a:lnTo>
                  <a:pt x="397" y="1513"/>
                </a:lnTo>
                <a:lnTo>
                  <a:pt x="413" y="1534"/>
                </a:lnTo>
                <a:lnTo>
                  <a:pt x="432" y="1553"/>
                </a:lnTo>
                <a:lnTo>
                  <a:pt x="452" y="1571"/>
                </a:lnTo>
                <a:lnTo>
                  <a:pt x="473" y="1589"/>
                </a:lnTo>
                <a:lnTo>
                  <a:pt x="497" y="1602"/>
                </a:lnTo>
                <a:lnTo>
                  <a:pt x="522" y="1614"/>
                </a:lnTo>
                <a:lnTo>
                  <a:pt x="547" y="1624"/>
                </a:lnTo>
                <a:lnTo>
                  <a:pt x="575" y="1629"/>
                </a:lnTo>
                <a:lnTo>
                  <a:pt x="602" y="1635"/>
                </a:lnTo>
                <a:lnTo>
                  <a:pt x="631" y="1635"/>
                </a:lnTo>
                <a:lnTo>
                  <a:pt x="631" y="1635"/>
                </a:lnTo>
                <a:lnTo>
                  <a:pt x="666" y="1633"/>
                </a:lnTo>
                <a:lnTo>
                  <a:pt x="699" y="1627"/>
                </a:lnTo>
                <a:lnTo>
                  <a:pt x="732" y="1618"/>
                </a:lnTo>
                <a:lnTo>
                  <a:pt x="761" y="1602"/>
                </a:lnTo>
                <a:lnTo>
                  <a:pt x="791" y="1585"/>
                </a:lnTo>
                <a:lnTo>
                  <a:pt x="816" y="1565"/>
                </a:lnTo>
                <a:lnTo>
                  <a:pt x="839" y="1542"/>
                </a:lnTo>
                <a:lnTo>
                  <a:pt x="861" y="1515"/>
                </a:lnTo>
                <a:lnTo>
                  <a:pt x="861" y="1515"/>
                </a:lnTo>
                <a:lnTo>
                  <a:pt x="894" y="1548"/>
                </a:lnTo>
                <a:lnTo>
                  <a:pt x="931" y="1575"/>
                </a:lnTo>
                <a:lnTo>
                  <a:pt x="972" y="1600"/>
                </a:lnTo>
                <a:lnTo>
                  <a:pt x="1014" y="1620"/>
                </a:lnTo>
                <a:lnTo>
                  <a:pt x="1036" y="1629"/>
                </a:lnTo>
                <a:lnTo>
                  <a:pt x="1059" y="1637"/>
                </a:lnTo>
                <a:lnTo>
                  <a:pt x="1081" y="1643"/>
                </a:lnTo>
                <a:lnTo>
                  <a:pt x="1104" y="1649"/>
                </a:lnTo>
                <a:lnTo>
                  <a:pt x="1129" y="1653"/>
                </a:lnTo>
                <a:lnTo>
                  <a:pt x="1153" y="1657"/>
                </a:lnTo>
                <a:lnTo>
                  <a:pt x="1178" y="1659"/>
                </a:lnTo>
                <a:lnTo>
                  <a:pt x="1203" y="1659"/>
                </a:lnTo>
                <a:lnTo>
                  <a:pt x="1203" y="1659"/>
                </a:lnTo>
                <a:lnTo>
                  <a:pt x="1238" y="1659"/>
                </a:lnTo>
                <a:lnTo>
                  <a:pt x="1275" y="1655"/>
                </a:lnTo>
                <a:lnTo>
                  <a:pt x="1308" y="1647"/>
                </a:lnTo>
                <a:lnTo>
                  <a:pt x="1343" y="1639"/>
                </a:lnTo>
                <a:lnTo>
                  <a:pt x="1376" y="1627"/>
                </a:lnTo>
                <a:lnTo>
                  <a:pt x="1407" y="1614"/>
                </a:lnTo>
                <a:lnTo>
                  <a:pt x="1437" y="1598"/>
                </a:lnTo>
                <a:lnTo>
                  <a:pt x="1466" y="1579"/>
                </a:lnTo>
                <a:lnTo>
                  <a:pt x="1495" y="1559"/>
                </a:lnTo>
                <a:lnTo>
                  <a:pt x="1520" y="1538"/>
                </a:lnTo>
                <a:lnTo>
                  <a:pt x="1546" y="1515"/>
                </a:lnTo>
                <a:lnTo>
                  <a:pt x="1567" y="1489"/>
                </a:lnTo>
                <a:lnTo>
                  <a:pt x="1588" y="1462"/>
                </a:lnTo>
                <a:lnTo>
                  <a:pt x="1608" y="1435"/>
                </a:lnTo>
                <a:lnTo>
                  <a:pt x="1625" y="1406"/>
                </a:lnTo>
                <a:lnTo>
                  <a:pt x="1641" y="1374"/>
                </a:lnTo>
                <a:lnTo>
                  <a:pt x="1641" y="1374"/>
                </a:lnTo>
                <a:lnTo>
                  <a:pt x="1680" y="1386"/>
                </a:lnTo>
                <a:lnTo>
                  <a:pt x="1723" y="1396"/>
                </a:lnTo>
                <a:lnTo>
                  <a:pt x="1766" y="1400"/>
                </a:lnTo>
                <a:lnTo>
                  <a:pt x="1810" y="1402"/>
                </a:lnTo>
                <a:lnTo>
                  <a:pt x="1810" y="1402"/>
                </a:lnTo>
                <a:lnTo>
                  <a:pt x="1838" y="1402"/>
                </a:lnTo>
                <a:lnTo>
                  <a:pt x="1863" y="1400"/>
                </a:lnTo>
                <a:lnTo>
                  <a:pt x="1890" y="1396"/>
                </a:lnTo>
                <a:lnTo>
                  <a:pt x="1915" y="1392"/>
                </a:lnTo>
                <a:lnTo>
                  <a:pt x="1941" y="1386"/>
                </a:lnTo>
                <a:lnTo>
                  <a:pt x="1966" y="1378"/>
                </a:lnTo>
                <a:lnTo>
                  <a:pt x="1989" y="1371"/>
                </a:lnTo>
                <a:lnTo>
                  <a:pt x="2015" y="1361"/>
                </a:lnTo>
                <a:lnTo>
                  <a:pt x="2038" y="1351"/>
                </a:lnTo>
                <a:lnTo>
                  <a:pt x="2059" y="1339"/>
                </a:lnTo>
                <a:lnTo>
                  <a:pt x="2083" y="1326"/>
                </a:lnTo>
                <a:lnTo>
                  <a:pt x="2104" y="1312"/>
                </a:lnTo>
                <a:lnTo>
                  <a:pt x="2124" y="1298"/>
                </a:lnTo>
                <a:lnTo>
                  <a:pt x="2143" y="1283"/>
                </a:lnTo>
                <a:lnTo>
                  <a:pt x="2163" y="1265"/>
                </a:lnTo>
                <a:lnTo>
                  <a:pt x="2182" y="1248"/>
                </a:lnTo>
                <a:lnTo>
                  <a:pt x="2200" y="1230"/>
                </a:lnTo>
                <a:lnTo>
                  <a:pt x="2215" y="1211"/>
                </a:lnTo>
                <a:lnTo>
                  <a:pt x="2231" y="1191"/>
                </a:lnTo>
                <a:lnTo>
                  <a:pt x="2246" y="1170"/>
                </a:lnTo>
                <a:lnTo>
                  <a:pt x="2260" y="1149"/>
                </a:lnTo>
                <a:lnTo>
                  <a:pt x="2272" y="1127"/>
                </a:lnTo>
                <a:lnTo>
                  <a:pt x="2283" y="1104"/>
                </a:lnTo>
                <a:lnTo>
                  <a:pt x="2293" y="1081"/>
                </a:lnTo>
                <a:lnTo>
                  <a:pt x="2303" y="1057"/>
                </a:lnTo>
                <a:lnTo>
                  <a:pt x="2312" y="1034"/>
                </a:lnTo>
                <a:lnTo>
                  <a:pt x="2318" y="1008"/>
                </a:lnTo>
                <a:lnTo>
                  <a:pt x="2324" y="983"/>
                </a:lnTo>
                <a:lnTo>
                  <a:pt x="2330" y="956"/>
                </a:lnTo>
                <a:lnTo>
                  <a:pt x="2332" y="931"/>
                </a:lnTo>
                <a:lnTo>
                  <a:pt x="2334" y="903"/>
                </a:lnTo>
                <a:lnTo>
                  <a:pt x="2336" y="876"/>
                </a:lnTo>
                <a:lnTo>
                  <a:pt x="2336" y="876"/>
                </a:lnTo>
                <a:lnTo>
                  <a:pt x="2334" y="849"/>
                </a:lnTo>
                <a:lnTo>
                  <a:pt x="2332" y="824"/>
                </a:lnTo>
                <a:lnTo>
                  <a:pt x="2330" y="796"/>
                </a:lnTo>
                <a:lnTo>
                  <a:pt x="2324" y="771"/>
                </a:lnTo>
                <a:lnTo>
                  <a:pt x="2318" y="746"/>
                </a:lnTo>
                <a:lnTo>
                  <a:pt x="2312" y="720"/>
                </a:lnTo>
                <a:lnTo>
                  <a:pt x="2303" y="695"/>
                </a:lnTo>
                <a:lnTo>
                  <a:pt x="2293" y="672"/>
                </a:lnTo>
                <a:lnTo>
                  <a:pt x="2283" y="648"/>
                </a:lnTo>
                <a:lnTo>
                  <a:pt x="2272" y="627"/>
                </a:lnTo>
                <a:lnTo>
                  <a:pt x="2260" y="604"/>
                </a:lnTo>
                <a:lnTo>
                  <a:pt x="2246" y="582"/>
                </a:lnTo>
                <a:lnTo>
                  <a:pt x="2231" y="563"/>
                </a:lnTo>
                <a:lnTo>
                  <a:pt x="2215" y="541"/>
                </a:lnTo>
                <a:lnTo>
                  <a:pt x="2200" y="524"/>
                </a:lnTo>
                <a:lnTo>
                  <a:pt x="2182" y="504"/>
                </a:lnTo>
                <a:lnTo>
                  <a:pt x="2163" y="487"/>
                </a:lnTo>
                <a:lnTo>
                  <a:pt x="2143" y="471"/>
                </a:lnTo>
                <a:lnTo>
                  <a:pt x="2124" y="456"/>
                </a:lnTo>
                <a:lnTo>
                  <a:pt x="2104" y="440"/>
                </a:lnTo>
                <a:lnTo>
                  <a:pt x="2083" y="427"/>
                </a:lnTo>
                <a:lnTo>
                  <a:pt x="2059" y="415"/>
                </a:lnTo>
                <a:lnTo>
                  <a:pt x="2038" y="403"/>
                </a:lnTo>
                <a:lnTo>
                  <a:pt x="2015" y="391"/>
                </a:lnTo>
                <a:lnTo>
                  <a:pt x="1989" y="384"/>
                </a:lnTo>
                <a:lnTo>
                  <a:pt x="1966" y="374"/>
                </a:lnTo>
                <a:lnTo>
                  <a:pt x="1941" y="368"/>
                </a:lnTo>
                <a:lnTo>
                  <a:pt x="1915" y="362"/>
                </a:lnTo>
                <a:lnTo>
                  <a:pt x="1890" y="356"/>
                </a:lnTo>
                <a:lnTo>
                  <a:pt x="1863" y="355"/>
                </a:lnTo>
                <a:lnTo>
                  <a:pt x="1838" y="353"/>
                </a:lnTo>
                <a:lnTo>
                  <a:pt x="1810" y="351"/>
                </a:lnTo>
                <a:lnTo>
                  <a:pt x="1810" y="351"/>
                </a:lnTo>
                <a:close/>
              </a:path>
            </a:pathLst>
          </a:custGeom>
          <a:solidFill>
            <a:schemeClr val="accent1"/>
          </a:solidFill>
          <a:ln w="19050">
            <a:solidFill>
              <a:srgbClr val="FFFFFF"/>
            </a:solidFill>
          </a:ln>
          <a:effectLst>
            <a:outerShdw blurRad="63500" sx="102000" sy="102000" algn="ctr" rotWithShape="0">
              <a:schemeClr val="tx1">
                <a:alpha val="10000"/>
              </a:schemeClr>
            </a:outerShdw>
          </a:effectLst>
          <a:extLst/>
        </p:spPr>
        <p:txBody>
          <a:bodyPr tIns="144000" anchor="ctr">
            <a:normAutofit/>
          </a:bodyPr>
          <a:lstStyle/>
          <a:p>
            <a:pPr algn="ctr" eaLnBrk="1" fontAlgn="auto" hangingPunct="1">
              <a:spcBef>
                <a:spcPts val="0"/>
              </a:spcBef>
              <a:spcAft>
                <a:spcPts val="0"/>
              </a:spcAft>
              <a:defRPr/>
            </a:pPr>
            <a:r>
              <a:rPr lang="en-US" altLang="zh-CN" sz="2000">
                <a:solidFill>
                  <a:srgbClr val="FFFFFF"/>
                </a:solidFill>
                <a:latin typeface="+mn-lt"/>
                <a:ea typeface="+mn-ea"/>
              </a:rPr>
              <a:t>Lorem ipsum</a:t>
            </a:r>
            <a:endParaRPr lang="en-US" altLang="zh-CN" sz="2000" dirty="0">
              <a:solidFill>
                <a:srgbClr val="FFFFFF"/>
              </a:solidFill>
              <a:latin typeface="+mn-lt"/>
              <a:ea typeface="+mn-ea"/>
            </a:endParaRPr>
          </a:p>
        </p:txBody>
      </p:sp>
      <p:sp>
        <p:nvSpPr>
          <p:cNvPr id="17" name="MH_SubTitle_2"/>
          <p:cNvSpPr>
            <a:spLocks/>
          </p:cNvSpPr>
          <p:nvPr>
            <p:custDataLst>
              <p:tags r:id="rId3"/>
            </p:custDataLst>
          </p:nvPr>
        </p:nvSpPr>
        <p:spPr bwMode="auto">
          <a:xfrm>
            <a:off x="4983163" y="2116138"/>
            <a:ext cx="2509837" cy="1782762"/>
          </a:xfrm>
          <a:custGeom>
            <a:avLst/>
            <a:gdLst>
              <a:gd name="T0" fmla="*/ 1736 w 2336"/>
              <a:gd name="T1" fmla="*/ 356 h 1659"/>
              <a:gd name="T2" fmla="*/ 1598 w 2336"/>
              <a:gd name="T3" fmla="*/ 395 h 1659"/>
              <a:gd name="T4" fmla="*/ 1528 w 2336"/>
              <a:gd name="T5" fmla="*/ 384 h 1659"/>
              <a:gd name="T6" fmla="*/ 1460 w 2336"/>
              <a:gd name="T7" fmla="*/ 222 h 1659"/>
              <a:gd name="T8" fmla="*/ 1341 w 2336"/>
              <a:gd name="T9" fmla="*/ 96 h 1659"/>
              <a:gd name="T10" fmla="*/ 1186 w 2336"/>
              <a:gd name="T11" fmla="*/ 20 h 1659"/>
              <a:gd name="T12" fmla="*/ 1051 w 2336"/>
              <a:gd name="T13" fmla="*/ 0 h 1659"/>
              <a:gd name="T14" fmla="*/ 952 w 2336"/>
              <a:gd name="T15" fmla="*/ 10 h 1659"/>
              <a:gd name="T16" fmla="*/ 859 w 2336"/>
              <a:gd name="T17" fmla="*/ 39 h 1659"/>
              <a:gd name="T18" fmla="*/ 703 w 2336"/>
              <a:gd name="T19" fmla="*/ 144 h 1659"/>
              <a:gd name="T20" fmla="*/ 598 w 2336"/>
              <a:gd name="T21" fmla="*/ 300 h 1659"/>
              <a:gd name="T22" fmla="*/ 571 w 2336"/>
              <a:gd name="T23" fmla="*/ 391 h 1659"/>
              <a:gd name="T24" fmla="*/ 561 w 2336"/>
              <a:gd name="T25" fmla="*/ 491 h 1659"/>
              <a:gd name="T26" fmla="*/ 526 w 2336"/>
              <a:gd name="T27" fmla="*/ 481 h 1659"/>
              <a:gd name="T28" fmla="*/ 421 w 2336"/>
              <a:gd name="T29" fmla="*/ 467 h 1659"/>
              <a:gd name="T30" fmla="*/ 255 w 2336"/>
              <a:gd name="T31" fmla="*/ 500 h 1659"/>
              <a:gd name="T32" fmla="*/ 123 w 2336"/>
              <a:gd name="T33" fmla="*/ 592 h 1659"/>
              <a:gd name="T34" fmla="*/ 33 w 2336"/>
              <a:gd name="T35" fmla="*/ 724 h 1659"/>
              <a:gd name="T36" fmla="*/ 0 w 2336"/>
              <a:gd name="T37" fmla="*/ 888 h 1659"/>
              <a:gd name="T38" fmla="*/ 16 w 2336"/>
              <a:gd name="T39" fmla="*/ 1003 h 1659"/>
              <a:gd name="T40" fmla="*/ 78 w 2336"/>
              <a:gd name="T41" fmla="*/ 1135 h 1659"/>
              <a:gd name="T42" fmla="*/ 183 w 2336"/>
              <a:gd name="T43" fmla="*/ 1236 h 1659"/>
              <a:gd name="T44" fmla="*/ 318 w 2336"/>
              <a:gd name="T45" fmla="*/ 1297 h 1659"/>
              <a:gd name="T46" fmla="*/ 351 w 2336"/>
              <a:gd name="T47" fmla="*/ 1355 h 1659"/>
              <a:gd name="T48" fmla="*/ 362 w 2336"/>
              <a:gd name="T49" fmla="*/ 1439 h 1659"/>
              <a:gd name="T50" fmla="*/ 413 w 2336"/>
              <a:gd name="T51" fmla="*/ 1534 h 1659"/>
              <a:gd name="T52" fmla="*/ 497 w 2336"/>
              <a:gd name="T53" fmla="*/ 1602 h 1659"/>
              <a:gd name="T54" fmla="*/ 602 w 2336"/>
              <a:gd name="T55" fmla="*/ 1635 h 1659"/>
              <a:gd name="T56" fmla="*/ 699 w 2336"/>
              <a:gd name="T57" fmla="*/ 1627 h 1659"/>
              <a:gd name="T58" fmla="*/ 816 w 2336"/>
              <a:gd name="T59" fmla="*/ 1565 h 1659"/>
              <a:gd name="T60" fmla="*/ 894 w 2336"/>
              <a:gd name="T61" fmla="*/ 1548 h 1659"/>
              <a:gd name="T62" fmla="*/ 1036 w 2336"/>
              <a:gd name="T63" fmla="*/ 1629 h 1659"/>
              <a:gd name="T64" fmla="*/ 1129 w 2336"/>
              <a:gd name="T65" fmla="*/ 1653 h 1659"/>
              <a:gd name="T66" fmla="*/ 1203 w 2336"/>
              <a:gd name="T67" fmla="*/ 1659 h 1659"/>
              <a:gd name="T68" fmla="*/ 1343 w 2336"/>
              <a:gd name="T69" fmla="*/ 1639 h 1659"/>
              <a:gd name="T70" fmla="*/ 1466 w 2336"/>
              <a:gd name="T71" fmla="*/ 1579 h 1659"/>
              <a:gd name="T72" fmla="*/ 1567 w 2336"/>
              <a:gd name="T73" fmla="*/ 1489 h 1659"/>
              <a:gd name="T74" fmla="*/ 1641 w 2336"/>
              <a:gd name="T75" fmla="*/ 1374 h 1659"/>
              <a:gd name="T76" fmla="*/ 1766 w 2336"/>
              <a:gd name="T77" fmla="*/ 1400 h 1659"/>
              <a:gd name="T78" fmla="*/ 1863 w 2336"/>
              <a:gd name="T79" fmla="*/ 1400 h 1659"/>
              <a:gd name="T80" fmla="*/ 1966 w 2336"/>
              <a:gd name="T81" fmla="*/ 1378 h 1659"/>
              <a:gd name="T82" fmla="*/ 2059 w 2336"/>
              <a:gd name="T83" fmla="*/ 1339 h 1659"/>
              <a:gd name="T84" fmla="*/ 2143 w 2336"/>
              <a:gd name="T85" fmla="*/ 1283 h 1659"/>
              <a:gd name="T86" fmla="*/ 2215 w 2336"/>
              <a:gd name="T87" fmla="*/ 1211 h 1659"/>
              <a:gd name="T88" fmla="*/ 2272 w 2336"/>
              <a:gd name="T89" fmla="*/ 1127 h 1659"/>
              <a:gd name="T90" fmla="*/ 2312 w 2336"/>
              <a:gd name="T91" fmla="*/ 1034 h 1659"/>
              <a:gd name="T92" fmla="*/ 2332 w 2336"/>
              <a:gd name="T93" fmla="*/ 931 h 1659"/>
              <a:gd name="T94" fmla="*/ 2334 w 2336"/>
              <a:gd name="T95" fmla="*/ 849 h 1659"/>
              <a:gd name="T96" fmla="*/ 2318 w 2336"/>
              <a:gd name="T97" fmla="*/ 746 h 1659"/>
              <a:gd name="T98" fmla="*/ 2283 w 2336"/>
              <a:gd name="T99" fmla="*/ 648 h 1659"/>
              <a:gd name="T100" fmla="*/ 2231 w 2336"/>
              <a:gd name="T101" fmla="*/ 563 h 1659"/>
              <a:gd name="T102" fmla="*/ 2163 w 2336"/>
              <a:gd name="T103" fmla="*/ 487 h 1659"/>
              <a:gd name="T104" fmla="*/ 2083 w 2336"/>
              <a:gd name="T105" fmla="*/ 427 h 1659"/>
              <a:gd name="T106" fmla="*/ 1989 w 2336"/>
              <a:gd name="T107" fmla="*/ 384 h 1659"/>
              <a:gd name="T108" fmla="*/ 1890 w 2336"/>
              <a:gd name="T109" fmla="*/ 356 h 1659"/>
              <a:gd name="T110" fmla="*/ 1810 w 2336"/>
              <a:gd name="T111" fmla="*/ 351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36" h="1659">
                <a:moveTo>
                  <a:pt x="1810" y="351"/>
                </a:moveTo>
                <a:lnTo>
                  <a:pt x="1810" y="351"/>
                </a:lnTo>
                <a:lnTo>
                  <a:pt x="1773" y="353"/>
                </a:lnTo>
                <a:lnTo>
                  <a:pt x="1736" y="356"/>
                </a:lnTo>
                <a:lnTo>
                  <a:pt x="1699" y="362"/>
                </a:lnTo>
                <a:lnTo>
                  <a:pt x="1666" y="372"/>
                </a:lnTo>
                <a:lnTo>
                  <a:pt x="1631" y="382"/>
                </a:lnTo>
                <a:lnTo>
                  <a:pt x="1598" y="395"/>
                </a:lnTo>
                <a:lnTo>
                  <a:pt x="1567" y="411"/>
                </a:lnTo>
                <a:lnTo>
                  <a:pt x="1536" y="427"/>
                </a:lnTo>
                <a:lnTo>
                  <a:pt x="1536" y="427"/>
                </a:lnTo>
                <a:lnTo>
                  <a:pt x="1528" y="384"/>
                </a:lnTo>
                <a:lnTo>
                  <a:pt x="1516" y="341"/>
                </a:lnTo>
                <a:lnTo>
                  <a:pt x="1501" y="298"/>
                </a:lnTo>
                <a:lnTo>
                  <a:pt x="1483" y="259"/>
                </a:lnTo>
                <a:lnTo>
                  <a:pt x="1460" y="222"/>
                </a:lnTo>
                <a:lnTo>
                  <a:pt x="1435" y="187"/>
                </a:lnTo>
                <a:lnTo>
                  <a:pt x="1406" y="154"/>
                </a:lnTo>
                <a:lnTo>
                  <a:pt x="1376" y="123"/>
                </a:lnTo>
                <a:lnTo>
                  <a:pt x="1341" y="96"/>
                </a:lnTo>
                <a:lnTo>
                  <a:pt x="1306" y="72"/>
                </a:lnTo>
                <a:lnTo>
                  <a:pt x="1267" y="51"/>
                </a:lnTo>
                <a:lnTo>
                  <a:pt x="1227" y="33"/>
                </a:lnTo>
                <a:lnTo>
                  <a:pt x="1186" y="20"/>
                </a:lnTo>
                <a:lnTo>
                  <a:pt x="1141" y="10"/>
                </a:lnTo>
                <a:lnTo>
                  <a:pt x="1096" y="2"/>
                </a:lnTo>
                <a:lnTo>
                  <a:pt x="1051" y="0"/>
                </a:lnTo>
                <a:lnTo>
                  <a:pt x="1051" y="0"/>
                </a:lnTo>
                <a:lnTo>
                  <a:pt x="1026" y="2"/>
                </a:lnTo>
                <a:lnTo>
                  <a:pt x="1001" y="4"/>
                </a:lnTo>
                <a:lnTo>
                  <a:pt x="975" y="6"/>
                </a:lnTo>
                <a:lnTo>
                  <a:pt x="952" y="10"/>
                </a:lnTo>
                <a:lnTo>
                  <a:pt x="929" y="16"/>
                </a:lnTo>
                <a:lnTo>
                  <a:pt x="905" y="24"/>
                </a:lnTo>
                <a:lnTo>
                  <a:pt x="882" y="31"/>
                </a:lnTo>
                <a:lnTo>
                  <a:pt x="859" y="39"/>
                </a:lnTo>
                <a:lnTo>
                  <a:pt x="816" y="61"/>
                </a:lnTo>
                <a:lnTo>
                  <a:pt x="777" y="84"/>
                </a:lnTo>
                <a:lnTo>
                  <a:pt x="738" y="113"/>
                </a:lnTo>
                <a:lnTo>
                  <a:pt x="703" y="144"/>
                </a:lnTo>
                <a:lnTo>
                  <a:pt x="672" y="179"/>
                </a:lnTo>
                <a:lnTo>
                  <a:pt x="645" y="216"/>
                </a:lnTo>
                <a:lnTo>
                  <a:pt x="619" y="257"/>
                </a:lnTo>
                <a:lnTo>
                  <a:pt x="598" y="300"/>
                </a:lnTo>
                <a:lnTo>
                  <a:pt x="590" y="323"/>
                </a:lnTo>
                <a:lnTo>
                  <a:pt x="582" y="345"/>
                </a:lnTo>
                <a:lnTo>
                  <a:pt x="576" y="368"/>
                </a:lnTo>
                <a:lnTo>
                  <a:pt x="571" y="391"/>
                </a:lnTo>
                <a:lnTo>
                  <a:pt x="565" y="417"/>
                </a:lnTo>
                <a:lnTo>
                  <a:pt x="563" y="440"/>
                </a:lnTo>
                <a:lnTo>
                  <a:pt x="561" y="465"/>
                </a:lnTo>
                <a:lnTo>
                  <a:pt x="561" y="491"/>
                </a:lnTo>
                <a:lnTo>
                  <a:pt x="561" y="491"/>
                </a:lnTo>
                <a:lnTo>
                  <a:pt x="561" y="493"/>
                </a:lnTo>
                <a:lnTo>
                  <a:pt x="561" y="493"/>
                </a:lnTo>
                <a:lnTo>
                  <a:pt x="526" y="481"/>
                </a:lnTo>
                <a:lnTo>
                  <a:pt x="493" y="473"/>
                </a:lnTo>
                <a:lnTo>
                  <a:pt x="456" y="469"/>
                </a:lnTo>
                <a:lnTo>
                  <a:pt x="421" y="467"/>
                </a:lnTo>
                <a:lnTo>
                  <a:pt x="421" y="467"/>
                </a:lnTo>
                <a:lnTo>
                  <a:pt x="376" y="469"/>
                </a:lnTo>
                <a:lnTo>
                  <a:pt x="335" y="477"/>
                </a:lnTo>
                <a:lnTo>
                  <a:pt x="294" y="487"/>
                </a:lnTo>
                <a:lnTo>
                  <a:pt x="255" y="500"/>
                </a:lnTo>
                <a:lnTo>
                  <a:pt x="220" y="518"/>
                </a:lnTo>
                <a:lnTo>
                  <a:pt x="185" y="539"/>
                </a:lnTo>
                <a:lnTo>
                  <a:pt x="152" y="565"/>
                </a:lnTo>
                <a:lnTo>
                  <a:pt x="123" y="592"/>
                </a:lnTo>
                <a:lnTo>
                  <a:pt x="96" y="621"/>
                </a:lnTo>
                <a:lnTo>
                  <a:pt x="70" y="652"/>
                </a:lnTo>
                <a:lnTo>
                  <a:pt x="51" y="687"/>
                </a:lnTo>
                <a:lnTo>
                  <a:pt x="33" y="724"/>
                </a:lnTo>
                <a:lnTo>
                  <a:pt x="18" y="763"/>
                </a:lnTo>
                <a:lnTo>
                  <a:pt x="8" y="804"/>
                </a:lnTo>
                <a:lnTo>
                  <a:pt x="2" y="845"/>
                </a:lnTo>
                <a:lnTo>
                  <a:pt x="0" y="888"/>
                </a:lnTo>
                <a:lnTo>
                  <a:pt x="0" y="888"/>
                </a:lnTo>
                <a:lnTo>
                  <a:pt x="0" y="927"/>
                </a:lnTo>
                <a:lnTo>
                  <a:pt x="6" y="966"/>
                </a:lnTo>
                <a:lnTo>
                  <a:pt x="16" y="1003"/>
                </a:lnTo>
                <a:lnTo>
                  <a:pt x="28" y="1038"/>
                </a:lnTo>
                <a:lnTo>
                  <a:pt x="41" y="1071"/>
                </a:lnTo>
                <a:lnTo>
                  <a:pt x="59" y="1104"/>
                </a:lnTo>
                <a:lnTo>
                  <a:pt x="78" y="1135"/>
                </a:lnTo>
                <a:lnTo>
                  <a:pt x="102" y="1162"/>
                </a:lnTo>
                <a:lnTo>
                  <a:pt x="127" y="1190"/>
                </a:lnTo>
                <a:lnTo>
                  <a:pt x="154" y="1215"/>
                </a:lnTo>
                <a:lnTo>
                  <a:pt x="183" y="1236"/>
                </a:lnTo>
                <a:lnTo>
                  <a:pt x="214" y="1256"/>
                </a:lnTo>
                <a:lnTo>
                  <a:pt x="248" y="1271"/>
                </a:lnTo>
                <a:lnTo>
                  <a:pt x="283" y="1285"/>
                </a:lnTo>
                <a:lnTo>
                  <a:pt x="318" y="1297"/>
                </a:lnTo>
                <a:lnTo>
                  <a:pt x="355" y="1304"/>
                </a:lnTo>
                <a:lnTo>
                  <a:pt x="355" y="1304"/>
                </a:lnTo>
                <a:lnTo>
                  <a:pt x="351" y="1330"/>
                </a:lnTo>
                <a:lnTo>
                  <a:pt x="351" y="1355"/>
                </a:lnTo>
                <a:lnTo>
                  <a:pt x="351" y="1355"/>
                </a:lnTo>
                <a:lnTo>
                  <a:pt x="351" y="1384"/>
                </a:lnTo>
                <a:lnTo>
                  <a:pt x="355" y="1411"/>
                </a:lnTo>
                <a:lnTo>
                  <a:pt x="362" y="1439"/>
                </a:lnTo>
                <a:lnTo>
                  <a:pt x="372" y="1464"/>
                </a:lnTo>
                <a:lnTo>
                  <a:pt x="384" y="1489"/>
                </a:lnTo>
                <a:lnTo>
                  <a:pt x="397" y="1513"/>
                </a:lnTo>
                <a:lnTo>
                  <a:pt x="413" y="1534"/>
                </a:lnTo>
                <a:lnTo>
                  <a:pt x="432" y="1553"/>
                </a:lnTo>
                <a:lnTo>
                  <a:pt x="452" y="1571"/>
                </a:lnTo>
                <a:lnTo>
                  <a:pt x="473" y="1589"/>
                </a:lnTo>
                <a:lnTo>
                  <a:pt x="497" y="1602"/>
                </a:lnTo>
                <a:lnTo>
                  <a:pt x="522" y="1614"/>
                </a:lnTo>
                <a:lnTo>
                  <a:pt x="547" y="1624"/>
                </a:lnTo>
                <a:lnTo>
                  <a:pt x="575" y="1629"/>
                </a:lnTo>
                <a:lnTo>
                  <a:pt x="602" y="1635"/>
                </a:lnTo>
                <a:lnTo>
                  <a:pt x="631" y="1635"/>
                </a:lnTo>
                <a:lnTo>
                  <a:pt x="631" y="1635"/>
                </a:lnTo>
                <a:lnTo>
                  <a:pt x="666" y="1633"/>
                </a:lnTo>
                <a:lnTo>
                  <a:pt x="699" y="1627"/>
                </a:lnTo>
                <a:lnTo>
                  <a:pt x="732" y="1618"/>
                </a:lnTo>
                <a:lnTo>
                  <a:pt x="761" y="1602"/>
                </a:lnTo>
                <a:lnTo>
                  <a:pt x="791" y="1585"/>
                </a:lnTo>
                <a:lnTo>
                  <a:pt x="816" y="1565"/>
                </a:lnTo>
                <a:lnTo>
                  <a:pt x="839" y="1542"/>
                </a:lnTo>
                <a:lnTo>
                  <a:pt x="861" y="1515"/>
                </a:lnTo>
                <a:lnTo>
                  <a:pt x="861" y="1515"/>
                </a:lnTo>
                <a:lnTo>
                  <a:pt x="894" y="1548"/>
                </a:lnTo>
                <a:lnTo>
                  <a:pt x="931" y="1575"/>
                </a:lnTo>
                <a:lnTo>
                  <a:pt x="972" y="1600"/>
                </a:lnTo>
                <a:lnTo>
                  <a:pt x="1014" y="1620"/>
                </a:lnTo>
                <a:lnTo>
                  <a:pt x="1036" y="1629"/>
                </a:lnTo>
                <a:lnTo>
                  <a:pt x="1059" y="1637"/>
                </a:lnTo>
                <a:lnTo>
                  <a:pt x="1081" y="1643"/>
                </a:lnTo>
                <a:lnTo>
                  <a:pt x="1104" y="1649"/>
                </a:lnTo>
                <a:lnTo>
                  <a:pt x="1129" y="1653"/>
                </a:lnTo>
                <a:lnTo>
                  <a:pt x="1153" y="1657"/>
                </a:lnTo>
                <a:lnTo>
                  <a:pt x="1178" y="1659"/>
                </a:lnTo>
                <a:lnTo>
                  <a:pt x="1203" y="1659"/>
                </a:lnTo>
                <a:lnTo>
                  <a:pt x="1203" y="1659"/>
                </a:lnTo>
                <a:lnTo>
                  <a:pt x="1238" y="1659"/>
                </a:lnTo>
                <a:lnTo>
                  <a:pt x="1275" y="1655"/>
                </a:lnTo>
                <a:lnTo>
                  <a:pt x="1308" y="1647"/>
                </a:lnTo>
                <a:lnTo>
                  <a:pt x="1343" y="1639"/>
                </a:lnTo>
                <a:lnTo>
                  <a:pt x="1376" y="1627"/>
                </a:lnTo>
                <a:lnTo>
                  <a:pt x="1407" y="1614"/>
                </a:lnTo>
                <a:lnTo>
                  <a:pt x="1437" y="1598"/>
                </a:lnTo>
                <a:lnTo>
                  <a:pt x="1466" y="1579"/>
                </a:lnTo>
                <a:lnTo>
                  <a:pt x="1495" y="1559"/>
                </a:lnTo>
                <a:lnTo>
                  <a:pt x="1520" y="1538"/>
                </a:lnTo>
                <a:lnTo>
                  <a:pt x="1546" y="1515"/>
                </a:lnTo>
                <a:lnTo>
                  <a:pt x="1567" y="1489"/>
                </a:lnTo>
                <a:lnTo>
                  <a:pt x="1588" y="1462"/>
                </a:lnTo>
                <a:lnTo>
                  <a:pt x="1608" y="1435"/>
                </a:lnTo>
                <a:lnTo>
                  <a:pt x="1625" y="1406"/>
                </a:lnTo>
                <a:lnTo>
                  <a:pt x="1641" y="1374"/>
                </a:lnTo>
                <a:lnTo>
                  <a:pt x="1641" y="1374"/>
                </a:lnTo>
                <a:lnTo>
                  <a:pt x="1680" y="1386"/>
                </a:lnTo>
                <a:lnTo>
                  <a:pt x="1723" y="1396"/>
                </a:lnTo>
                <a:lnTo>
                  <a:pt x="1766" y="1400"/>
                </a:lnTo>
                <a:lnTo>
                  <a:pt x="1810" y="1402"/>
                </a:lnTo>
                <a:lnTo>
                  <a:pt x="1810" y="1402"/>
                </a:lnTo>
                <a:lnTo>
                  <a:pt x="1838" y="1402"/>
                </a:lnTo>
                <a:lnTo>
                  <a:pt x="1863" y="1400"/>
                </a:lnTo>
                <a:lnTo>
                  <a:pt x="1890" y="1396"/>
                </a:lnTo>
                <a:lnTo>
                  <a:pt x="1915" y="1392"/>
                </a:lnTo>
                <a:lnTo>
                  <a:pt x="1941" y="1386"/>
                </a:lnTo>
                <a:lnTo>
                  <a:pt x="1966" y="1378"/>
                </a:lnTo>
                <a:lnTo>
                  <a:pt x="1989" y="1371"/>
                </a:lnTo>
                <a:lnTo>
                  <a:pt x="2015" y="1361"/>
                </a:lnTo>
                <a:lnTo>
                  <a:pt x="2038" y="1351"/>
                </a:lnTo>
                <a:lnTo>
                  <a:pt x="2059" y="1339"/>
                </a:lnTo>
                <a:lnTo>
                  <a:pt x="2083" y="1326"/>
                </a:lnTo>
                <a:lnTo>
                  <a:pt x="2104" y="1312"/>
                </a:lnTo>
                <a:lnTo>
                  <a:pt x="2124" y="1298"/>
                </a:lnTo>
                <a:lnTo>
                  <a:pt x="2143" y="1283"/>
                </a:lnTo>
                <a:lnTo>
                  <a:pt x="2163" y="1265"/>
                </a:lnTo>
                <a:lnTo>
                  <a:pt x="2182" y="1248"/>
                </a:lnTo>
                <a:lnTo>
                  <a:pt x="2200" y="1230"/>
                </a:lnTo>
                <a:lnTo>
                  <a:pt x="2215" y="1211"/>
                </a:lnTo>
                <a:lnTo>
                  <a:pt x="2231" y="1191"/>
                </a:lnTo>
                <a:lnTo>
                  <a:pt x="2246" y="1170"/>
                </a:lnTo>
                <a:lnTo>
                  <a:pt x="2260" y="1149"/>
                </a:lnTo>
                <a:lnTo>
                  <a:pt x="2272" y="1127"/>
                </a:lnTo>
                <a:lnTo>
                  <a:pt x="2283" y="1104"/>
                </a:lnTo>
                <a:lnTo>
                  <a:pt x="2293" y="1081"/>
                </a:lnTo>
                <a:lnTo>
                  <a:pt x="2303" y="1057"/>
                </a:lnTo>
                <a:lnTo>
                  <a:pt x="2312" y="1034"/>
                </a:lnTo>
                <a:lnTo>
                  <a:pt x="2318" y="1008"/>
                </a:lnTo>
                <a:lnTo>
                  <a:pt x="2324" y="983"/>
                </a:lnTo>
                <a:lnTo>
                  <a:pt x="2330" y="956"/>
                </a:lnTo>
                <a:lnTo>
                  <a:pt x="2332" y="931"/>
                </a:lnTo>
                <a:lnTo>
                  <a:pt x="2334" y="903"/>
                </a:lnTo>
                <a:lnTo>
                  <a:pt x="2336" y="876"/>
                </a:lnTo>
                <a:lnTo>
                  <a:pt x="2336" y="876"/>
                </a:lnTo>
                <a:lnTo>
                  <a:pt x="2334" y="849"/>
                </a:lnTo>
                <a:lnTo>
                  <a:pt x="2332" y="824"/>
                </a:lnTo>
                <a:lnTo>
                  <a:pt x="2330" y="796"/>
                </a:lnTo>
                <a:lnTo>
                  <a:pt x="2324" y="771"/>
                </a:lnTo>
                <a:lnTo>
                  <a:pt x="2318" y="746"/>
                </a:lnTo>
                <a:lnTo>
                  <a:pt x="2312" y="720"/>
                </a:lnTo>
                <a:lnTo>
                  <a:pt x="2303" y="695"/>
                </a:lnTo>
                <a:lnTo>
                  <a:pt x="2293" y="672"/>
                </a:lnTo>
                <a:lnTo>
                  <a:pt x="2283" y="648"/>
                </a:lnTo>
                <a:lnTo>
                  <a:pt x="2272" y="627"/>
                </a:lnTo>
                <a:lnTo>
                  <a:pt x="2260" y="604"/>
                </a:lnTo>
                <a:lnTo>
                  <a:pt x="2246" y="582"/>
                </a:lnTo>
                <a:lnTo>
                  <a:pt x="2231" y="563"/>
                </a:lnTo>
                <a:lnTo>
                  <a:pt x="2215" y="541"/>
                </a:lnTo>
                <a:lnTo>
                  <a:pt x="2200" y="524"/>
                </a:lnTo>
                <a:lnTo>
                  <a:pt x="2182" y="504"/>
                </a:lnTo>
                <a:lnTo>
                  <a:pt x="2163" y="487"/>
                </a:lnTo>
                <a:lnTo>
                  <a:pt x="2143" y="471"/>
                </a:lnTo>
                <a:lnTo>
                  <a:pt x="2124" y="456"/>
                </a:lnTo>
                <a:lnTo>
                  <a:pt x="2104" y="440"/>
                </a:lnTo>
                <a:lnTo>
                  <a:pt x="2083" y="427"/>
                </a:lnTo>
                <a:lnTo>
                  <a:pt x="2059" y="415"/>
                </a:lnTo>
                <a:lnTo>
                  <a:pt x="2038" y="403"/>
                </a:lnTo>
                <a:lnTo>
                  <a:pt x="2015" y="391"/>
                </a:lnTo>
                <a:lnTo>
                  <a:pt x="1989" y="384"/>
                </a:lnTo>
                <a:lnTo>
                  <a:pt x="1966" y="374"/>
                </a:lnTo>
                <a:lnTo>
                  <a:pt x="1941" y="368"/>
                </a:lnTo>
                <a:lnTo>
                  <a:pt x="1915" y="362"/>
                </a:lnTo>
                <a:lnTo>
                  <a:pt x="1890" y="356"/>
                </a:lnTo>
                <a:lnTo>
                  <a:pt x="1863" y="355"/>
                </a:lnTo>
                <a:lnTo>
                  <a:pt x="1838" y="353"/>
                </a:lnTo>
                <a:lnTo>
                  <a:pt x="1810" y="351"/>
                </a:lnTo>
                <a:lnTo>
                  <a:pt x="1810" y="351"/>
                </a:lnTo>
                <a:close/>
              </a:path>
            </a:pathLst>
          </a:custGeom>
          <a:solidFill>
            <a:schemeClr val="accent2"/>
          </a:solidFill>
          <a:ln w="19050">
            <a:solidFill>
              <a:srgbClr val="FFFFFF"/>
            </a:solidFill>
          </a:ln>
          <a:effectLst>
            <a:outerShdw blurRad="63500" sx="102000" sy="102000" algn="ctr" rotWithShape="0">
              <a:schemeClr val="tx1">
                <a:alpha val="10000"/>
              </a:schemeClr>
            </a:outerShdw>
          </a:effectLst>
          <a:extLst/>
        </p:spPr>
        <p:txBody>
          <a:bodyPr tIns="144000" anchor="ctr">
            <a:normAutofit/>
          </a:bodyPr>
          <a:lstStyle/>
          <a:p>
            <a:pPr algn="ctr" eaLnBrk="1" fontAlgn="auto" hangingPunct="1">
              <a:spcBef>
                <a:spcPts val="0"/>
              </a:spcBef>
              <a:spcAft>
                <a:spcPts val="0"/>
              </a:spcAft>
              <a:defRPr/>
            </a:pPr>
            <a:r>
              <a:rPr lang="en-US" altLang="zh-CN" sz="2000">
                <a:solidFill>
                  <a:srgbClr val="FFFFFF"/>
                </a:solidFill>
                <a:latin typeface="+mn-lt"/>
                <a:ea typeface="+mn-ea"/>
              </a:rPr>
              <a:t>Lorem ipsum</a:t>
            </a:r>
            <a:endParaRPr lang="en-US" altLang="zh-CN" sz="2000" dirty="0">
              <a:solidFill>
                <a:srgbClr val="FFFFFF"/>
              </a:solidFill>
              <a:latin typeface="+mn-lt"/>
              <a:ea typeface="+mn-ea"/>
            </a:endParaRPr>
          </a:p>
        </p:txBody>
      </p:sp>
      <p:cxnSp>
        <p:nvCxnSpPr>
          <p:cNvPr id="24" name="MH_Other_1"/>
          <p:cNvCxnSpPr/>
          <p:nvPr>
            <p:custDataLst>
              <p:tags r:id="rId4"/>
            </p:custDataLst>
          </p:nvPr>
        </p:nvCxnSpPr>
        <p:spPr>
          <a:xfrm>
            <a:off x="1992313" y="4248150"/>
            <a:ext cx="2565400" cy="0"/>
          </a:xfrm>
          <a:prstGeom prst="line">
            <a:avLst/>
          </a:prstGeom>
          <a:ln w="3175">
            <a:solidFill>
              <a:schemeClr val="accent1">
                <a:lumMod val="60000"/>
                <a:lumOff val="4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5" name="MH_Other_2"/>
          <p:cNvCxnSpPr/>
          <p:nvPr>
            <p:custDataLst>
              <p:tags r:id="rId5"/>
            </p:custDataLst>
          </p:nvPr>
        </p:nvCxnSpPr>
        <p:spPr>
          <a:xfrm>
            <a:off x="1992313" y="5530850"/>
            <a:ext cx="2565400" cy="0"/>
          </a:xfrm>
          <a:prstGeom prst="line">
            <a:avLst/>
          </a:prstGeom>
          <a:ln w="3175">
            <a:solidFill>
              <a:schemeClr val="accent1">
                <a:lumMod val="60000"/>
                <a:lumOff val="40000"/>
              </a:schemeClr>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26" name="MH_Other_3"/>
          <p:cNvCxnSpPr/>
          <p:nvPr>
            <p:custDataLst>
              <p:tags r:id="rId6"/>
            </p:custDataLst>
          </p:nvPr>
        </p:nvCxnSpPr>
        <p:spPr>
          <a:xfrm>
            <a:off x="5013325" y="4248150"/>
            <a:ext cx="2565400" cy="0"/>
          </a:xfrm>
          <a:prstGeom prst="line">
            <a:avLst/>
          </a:prstGeom>
          <a:ln w="3175">
            <a:solidFill>
              <a:schemeClr val="accent2">
                <a:lumMod val="60000"/>
                <a:lumOff val="4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7" name="MH_Other_4"/>
          <p:cNvCxnSpPr/>
          <p:nvPr>
            <p:custDataLst>
              <p:tags r:id="rId7"/>
            </p:custDataLst>
          </p:nvPr>
        </p:nvCxnSpPr>
        <p:spPr>
          <a:xfrm>
            <a:off x="5013325" y="5530850"/>
            <a:ext cx="2565400" cy="0"/>
          </a:xfrm>
          <a:prstGeom prst="line">
            <a:avLst/>
          </a:prstGeom>
          <a:ln w="3175">
            <a:solidFill>
              <a:schemeClr val="accent2">
                <a:lumMod val="60000"/>
                <a:lumOff val="40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080" name="MH_PageTitle"/>
          <p:cNvSpPr>
            <a:spLocks noGrp="1"/>
          </p:cNvSpPr>
          <p:nvPr>
            <p:ph type="title"/>
            <p:custDataLst>
              <p:tags r:id="rId8"/>
            </p:custDataLst>
          </p:nvPr>
        </p:nvSpPr>
        <p:spPr/>
        <p:txBody>
          <a:bodyPr/>
          <a:lstStyle/>
          <a:p>
            <a:pPr eaLnBrk="1" hangingPunct="1"/>
            <a:r>
              <a:rPr lang="en-US" altLang="zh-CN" smtClean="0"/>
              <a:t>LOREM IPSUM DOLOR</a:t>
            </a:r>
            <a:endParaRPr lang="zh-CN" altLang="en-US" smtClean="0"/>
          </a:p>
        </p:txBody>
      </p:sp>
      <p:sp>
        <p:nvSpPr>
          <p:cNvPr id="3081" name="MH_Text_1"/>
          <p:cNvSpPr>
            <a:spLocks noChangeArrowheads="1"/>
          </p:cNvSpPr>
          <p:nvPr>
            <p:custDataLst>
              <p:tags r:id="rId9"/>
            </p:custDataLst>
          </p:nvPr>
        </p:nvSpPr>
        <p:spPr bwMode="auto">
          <a:xfrm>
            <a:off x="1890713" y="4278313"/>
            <a:ext cx="2792412"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defRPr/>
            </a:pPr>
            <a:r>
              <a:rPr lang="en-US" altLang="zh-CN" sz="1600" smtClean="0">
                <a:latin typeface="+mn-lt"/>
                <a:ea typeface="+mn-ea"/>
              </a:rPr>
              <a:t>Lorem ipsum dolor sit</a:t>
            </a:r>
          </a:p>
          <a:p>
            <a:pPr algn="ctr" eaLnBrk="1" hangingPunct="1">
              <a:lnSpc>
                <a:spcPct val="120000"/>
              </a:lnSpc>
              <a:defRPr/>
            </a:pPr>
            <a:r>
              <a:rPr lang="en-US" altLang="zh-CN" sz="1600" smtClean="0">
                <a:latin typeface="+mn-lt"/>
                <a:ea typeface="+mn-ea"/>
              </a:rPr>
              <a:t>Lorem ipsum dolor sit</a:t>
            </a:r>
          </a:p>
          <a:p>
            <a:pPr algn="ctr" eaLnBrk="1" hangingPunct="1">
              <a:lnSpc>
                <a:spcPct val="120000"/>
              </a:lnSpc>
              <a:defRPr/>
            </a:pPr>
            <a:r>
              <a:rPr lang="en-US" altLang="zh-CN" sz="1600" smtClean="0">
                <a:latin typeface="+mn-lt"/>
                <a:ea typeface="+mn-ea"/>
              </a:rPr>
              <a:t>Lorem ipsum dolor sit</a:t>
            </a:r>
            <a:endParaRPr lang="zh-CN" altLang="en-US" sz="1600" smtClean="0">
              <a:latin typeface="+mn-lt"/>
              <a:ea typeface="+mn-ea"/>
            </a:endParaRPr>
          </a:p>
        </p:txBody>
      </p:sp>
      <p:sp>
        <p:nvSpPr>
          <p:cNvPr id="3082" name="MH_Text_2"/>
          <p:cNvSpPr>
            <a:spLocks noChangeArrowheads="1"/>
          </p:cNvSpPr>
          <p:nvPr>
            <p:custDataLst>
              <p:tags r:id="rId10"/>
            </p:custDataLst>
          </p:nvPr>
        </p:nvSpPr>
        <p:spPr bwMode="auto">
          <a:xfrm>
            <a:off x="4900613" y="4278313"/>
            <a:ext cx="279082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defRPr/>
            </a:pPr>
            <a:r>
              <a:rPr lang="en-US" altLang="zh-CN" sz="1600" smtClean="0">
                <a:latin typeface="+mn-lt"/>
                <a:ea typeface="+mn-ea"/>
              </a:rPr>
              <a:t>Lorem ipsum dolor sit</a:t>
            </a:r>
          </a:p>
          <a:p>
            <a:pPr algn="ctr" eaLnBrk="1" hangingPunct="1">
              <a:lnSpc>
                <a:spcPct val="120000"/>
              </a:lnSpc>
              <a:defRPr/>
            </a:pPr>
            <a:r>
              <a:rPr lang="en-US" altLang="zh-CN" sz="1600" smtClean="0">
                <a:latin typeface="+mn-lt"/>
                <a:ea typeface="+mn-ea"/>
              </a:rPr>
              <a:t>Lorem ipsum dolor sit</a:t>
            </a:r>
          </a:p>
          <a:p>
            <a:pPr algn="ctr" eaLnBrk="1" hangingPunct="1">
              <a:lnSpc>
                <a:spcPct val="120000"/>
              </a:lnSpc>
              <a:defRPr/>
            </a:pPr>
            <a:r>
              <a:rPr lang="en-US" altLang="zh-CN" sz="1600" smtClean="0">
                <a:latin typeface="+mn-lt"/>
                <a:ea typeface="+mn-ea"/>
              </a:rPr>
              <a:t>Lorem ipsum dolor sit</a:t>
            </a:r>
            <a:endParaRPr lang="zh-CN" altLang="en-US" sz="1600" smtClean="0">
              <a:latin typeface="+mn-lt"/>
              <a:ea typeface="+mn-ea"/>
            </a:endParaRPr>
          </a:p>
        </p:txBody>
      </p:sp>
    </p:spTree>
    <p:custDataLst>
      <p:tags r:id="rId1"/>
    </p:custDataLst>
    <p:extLst>
      <p:ext uri="{BB962C8B-B14F-4D97-AF65-F5344CB8AC3E}">
        <p14:creationId xmlns:p14="http://schemas.microsoft.com/office/powerpoint/2010/main" val="64147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1"/>
          <p:cNvCxnSpPr>
            <a:cxnSpLocks noChangeShapeType="1"/>
          </p:cNvCxnSpPr>
          <p:nvPr>
            <p:custDataLst>
              <p:tags r:id="rId2"/>
            </p:custDataLst>
          </p:nvPr>
        </p:nvCxnSpPr>
        <p:spPr bwMode="auto">
          <a:xfrm>
            <a:off x="1171575" y="3260725"/>
            <a:ext cx="2628900" cy="1588"/>
          </a:xfrm>
          <a:prstGeom prst="line">
            <a:avLst/>
          </a:prstGeom>
          <a:noFill/>
          <a:ln w="9525" algn="ctr">
            <a:solidFill>
              <a:srgbClr val="B8B8B8"/>
            </a:solidFill>
            <a:round/>
            <a:headEnd type="diamond" w="med" len="med"/>
            <a:tailEnd/>
          </a:ln>
          <a:extLst>
            <a:ext uri="{909E8E84-426E-40DD-AFC4-6F175D3DCCD1}">
              <a14:hiddenFill xmlns:a14="http://schemas.microsoft.com/office/drawing/2010/main">
                <a:noFill/>
              </a14:hiddenFill>
            </a:ext>
          </a:extLst>
        </p:spPr>
      </p:cxnSp>
      <p:sp>
        <p:nvSpPr>
          <p:cNvPr id="24" name="MH_SubTitle_4"/>
          <p:cNvSpPr>
            <a:spLocks/>
          </p:cNvSpPr>
          <p:nvPr>
            <p:custDataLst>
              <p:tags r:id="rId3"/>
            </p:custDataLst>
          </p:nvPr>
        </p:nvSpPr>
        <p:spPr bwMode="auto">
          <a:xfrm>
            <a:off x="4391025" y="3832225"/>
            <a:ext cx="1498600" cy="2000250"/>
          </a:xfrm>
          <a:custGeom>
            <a:avLst/>
            <a:gdLst>
              <a:gd name="connsiteX0" fmla="*/ 396 w 396"/>
              <a:gd name="connsiteY0" fmla="*/ 108 h 428"/>
              <a:gd name="connsiteX1" fmla="*/ 396 w 396"/>
              <a:gd name="connsiteY1" fmla="*/ 108 h 428"/>
              <a:gd name="connsiteX2" fmla="*/ 396 w 396"/>
              <a:gd name="connsiteY2" fmla="*/ 108 h 428"/>
              <a:gd name="connsiteX3" fmla="*/ 274 w 396"/>
              <a:gd name="connsiteY3" fmla="*/ 108 h 428"/>
              <a:gd name="connsiteX4" fmla="*/ 255 w 396"/>
              <a:gd name="connsiteY4" fmla="*/ 82 h 428"/>
              <a:gd name="connsiteX5" fmla="*/ 258 w 396"/>
              <a:gd name="connsiteY5" fmla="*/ 68 h 428"/>
              <a:gd name="connsiteX6" fmla="*/ 275 w 396"/>
              <a:gd name="connsiteY6" fmla="*/ 37 h 428"/>
              <a:gd name="connsiteX7" fmla="*/ 236 w 396"/>
              <a:gd name="connsiteY7" fmla="*/ 0 h 428"/>
              <a:gd name="connsiteX8" fmla="*/ 198 w 396"/>
              <a:gd name="connsiteY8" fmla="*/ 37 h 428"/>
              <a:gd name="connsiteX9" fmla="*/ 216 w 396"/>
              <a:gd name="connsiteY9" fmla="*/ 69 h 428"/>
              <a:gd name="connsiteX10" fmla="*/ 218 w 396"/>
              <a:gd name="connsiteY10" fmla="*/ 82 h 428"/>
              <a:gd name="connsiteX11" fmla="*/ 199 w 396"/>
              <a:gd name="connsiteY11" fmla="*/ 108 h 428"/>
              <a:gd name="connsiteX12" fmla="*/ 76 w 396"/>
              <a:gd name="connsiteY12" fmla="*/ 108 h 428"/>
              <a:gd name="connsiteX13" fmla="*/ 76 w 396"/>
              <a:gd name="connsiteY13" fmla="*/ 230 h 428"/>
              <a:gd name="connsiteX14" fmla="*/ 50 w 396"/>
              <a:gd name="connsiteY14" fmla="*/ 249 h 428"/>
              <a:gd name="connsiteX15" fmla="*/ 36 w 396"/>
              <a:gd name="connsiteY15" fmla="*/ 246 h 428"/>
              <a:gd name="connsiteX16" fmla="*/ 5 w 396"/>
              <a:gd name="connsiteY16" fmla="*/ 229 h 428"/>
              <a:gd name="connsiteX17" fmla="*/ 5 w 396"/>
              <a:gd name="connsiteY17" fmla="*/ 306 h 428"/>
              <a:gd name="connsiteX18" fmla="*/ 37 w 396"/>
              <a:gd name="connsiteY18" fmla="*/ 288 h 428"/>
              <a:gd name="connsiteX19" fmla="*/ 50 w 396"/>
              <a:gd name="connsiteY19" fmla="*/ 286 h 428"/>
              <a:gd name="connsiteX20" fmla="*/ 76 w 396"/>
              <a:gd name="connsiteY20" fmla="*/ 305 h 428"/>
              <a:gd name="connsiteX21" fmla="*/ 76 w 396"/>
              <a:gd name="connsiteY21" fmla="*/ 428 h 428"/>
              <a:gd name="connsiteX22" fmla="*/ 186 w 396"/>
              <a:gd name="connsiteY22" fmla="*/ 428 h 428"/>
              <a:gd name="connsiteX23" fmla="*/ 207 w 396"/>
              <a:gd name="connsiteY23" fmla="*/ 417 h 428"/>
              <a:gd name="connsiteX24" fmla="*/ 202 w 396"/>
              <a:gd name="connsiteY24" fmla="*/ 403 h 428"/>
              <a:gd name="connsiteX25" fmla="*/ 202 w 396"/>
              <a:gd name="connsiteY25" fmla="*/ 403 h 428"/>
              <a:gd name="connsiteX26" fmla="*/ 187 w 396"/>
              <a:gd name="connsiteY26" fmla="*/ 369 h 428"/>
              <a:gd name="connsiteX27" fmla="*/ 236 w 396"/>
              <a:gd name="connsiteY27" fmla="*/ 321 h 428"/>
              <a:gd name="connsiteX28" fmla="*/ 284 w 396"/>
              <a:gd name="connsiteY28" fmla="*/ 369 h 428"/>
              <a:gd name="connsiteX29" fmla="*/ 270 w 396"/>
              <a:gd name="connsiteY29" fmla="*/ 403 h 428"/>
              <a:gd name="connsiteX30" fmla="*/ 270 w 396"/>
              <a:gd name="connsiteY30" fmla="*/ 403 h 428"/>
              <a:gd name="connsiteX31" fmla="*/ 265 w 396"/>
              <a:gd name="connsiteY31" fmla="*/ 417 h 428"/>
              <a:gd name="connsiteX32" fmla="*/ 286 w 396"/>
              <a:gd name="connsiteY32" fmla="*/ 428 h 428"/>
              <a:gd name="connsiteX33" fmla="*/ 396 w 396"/>
              <a:gd name="connsiteY33" fmla="*/ 428 h 428"/>
              <a:gd name="connsiteX34" fmla="*/ 396 w 396"/>
              <a:gd name="connsiteY34" fmla="*/ 317 h 428"/>
              <a:gd name="connsiteX35" fmla="*/ 385 w 396"/>
              <a:gd name="connsiteY35" fmla="*/ 297 h 428"/>
              <a:gd name="connsiteX36" fmla="*/ 371 w 396"/>
              <a:gd name="connsiteY36" fmla="*/ 302 h 428"/>
              <a:gd name="connsiteX37" fmla="*/ 371 w 396"/>
              <a:gd name="connsiteY37" fmla="*/ 302 h 428"/>
              <a:gd name="connsiteX38" fmla="*/ 337 w 396"/>
              <a:gd name="connsiteY38" fmla="*/ 316 h 428"/>
              <a:gd name="connsiteX39" fmla="*/ 289 w 396"/>
              <a:gd name="connsiteY39" fmla="*/ 268 h 428"/>
              <a:gd name="connsiteX40" fmla="*/ 337 w 396"/>
              <a:gd name="connsiteY40" fmla="*/ 219 h 428"/>
              <a:gd name="connsiteX41" fmla="*/ 371 w 396"/>
              <a:gd name="connsiteY41" fmla="*/ 234 h 428"/>
              <a:gd name="connsiteX42" fmla="*/ 371 w 396"/>
              <a:gd name="connsiteY42" fmla="*/ 234 h 428"/>
              <a:gd name="connsiteX43" fmla="*/ 385 w 396"/>
              <a:gd name="connsiteY43" fmla="*/ 239 h 428"/>
              <a:gd name="connsiteX44" fmla="*/ 396 w 396"/>
              <a:gd name="connsiteY44" fmla="*/ 219 h 428"/>
              <a:gd name="connsiteX45" fmla="*/ 396 w 396"/>
              <a:gd name="connsiteY45" fmla="*/ 140 h 428"/>
              <a:gd name="connsiteX46" fmla="*/ 396 w 396"/>
              <a:gd name="connsiteY46" fmla="*/ 140 h 428"/>
              <a:gd name="connsiteX47" fmla="*/ 396 w 396"/>
              <a:gd name="connsiteY47" fmla="*/ 108 h 428"/>
              <a:gd name="connsiteX0" fmla="*/ 391 w 391"/>
              <a:gd name="connsiteY0" fmla="*/ 108 h 428"/>
              <a:gd name="connsiteX1" fmla="*/ 391 w 391"/>
              <a:gd name="connsiteY1" fmla="*/ 108 h 428"/>
              <a:gd name="connsiteX2" fmla="*/ 391 w 391"/>
              <a:gd name="connsiteY2" fmla="*/ 108 h 428"/>
              <a:gd name="connsiteX3" fmla="*/ 269 w 391"/>
              <a:gd name="connsiteY3" fmla="*/ 108 h 428"/>
              <a:gd name="connsiteX4" fmla="*/ 250 w 391"/>
              <a:gd name="connsiteY4" fmla="*/ 82 h 428"/>
              <a:gd name="connsiteX5" fmla="*/ 253 w 391"/>
              <a:gd name="connsiteY5" fmla="*/ 68 h 428"/>
              <a:gd name="connsiteX6" fmla="*/ 270 w 391"/>
              <a:gd name="connsiteY6" fmla="*/ 37 h 428"/>
              <a:gd name="connsiteX7" fmla="*/ 231 w 391"/>
              <a:gd name="connsiteY7" fmla="*/ 0 h 428"/>
              <a:gd name="connsiteX8" fmla="*/ 193 w 391"/>
              <a:gd name="connsiteY8" fmla="*/ 37 h 428"/>
              <a:gd name="connsiteX9" fmla="*/ 211 w 391"/>
              <a:gd name="connsiteY9" fmla="*/ 69 h 428"/>
              <a:gd name="connsiteX10" fmla="*/ 213 w 391"/>
              <a:gd name="connsiteY10" fmla="*/ 82 h 428"/>
              <a:gd name="connsiteX11" fmla="*/ 194 w 391"/>
              <a:gd name="connsiteY11" fmla="*/ 108 h 428"/>
              <a:gd name="connsiteX12" fmla="*/ 71 w 391"/>
              <a:gd name="connsiteY12" fmla="*/ 108 h 428"/>
              <a:gd name="connsiteX13" fmla="*/ 71 w 391"/>
              <a:gd name="connsiteY13" fmla="*/ 230 h 428"/>
              <a:gd name="connsiteX14" fmla="*/ 45 w 391"/>
              <a:gd name="connsiteY14" fmla="*/ 249 h 428"/>
              <a:gd name="connsiteX15" fmla="*/ 31 w 391"/>
              <a:gd name="connsiteY15" fmla="*/ 246 h 428"/>
              <a:gd name="connsiteX16" fmla="*/ 0 w 391"/>
              <a:gd name="connsiteY16" fmla="*/ 306 h 428"/>
              <a:gd name="connsiteX17" fmla="*/ 32 w 391"/>
              <a:gd name="connsiteY17" fmla="*/ 288 h 428"/>
              <a:gd name="connsiteX18" fmla="*/ 45 w 391"/>
              <a:gd name="connsiteY18" fmla="*/ 286 h 428"/>
              <a:gd name="connsiteX19" fmla="*/ 71 w 391"/>
              <a:gd name="connsiteY19" fmla="*/ 305 h 428"/>
              <a:gd name="connsiteX20" fmla="*/ 71 w 391"/>
              <a:gd name="connsiteY20" fmla="*/ 428 h 428"/>
              <a:gd name="connsiteX21" fmla="*/ 181 w 391"/>
              <a:gd name="connsiteY21" fmla="*/ 428 h 428"/>
              <a:gd name="connsiteX22" fmla="*/ 202 w 391"/>
              <a:gd name="connsiteY22" fmla="*/ 417 h 428"/>
              <a:gd name="connsiteX23" fmla="*/ 197 w 391"/>
              <a:gd name="connsiteY23" fmla="*/ 403 h 428"/>
              <a:gd name="connsiteX24" fmla="*/ 197 w 391"/>
              <a:gd name="connsiteY24" fmla="*/ 403 h 428"/>
              <a:gd name="connsiteX25" fmla="*/ 182 w 391"/>
              <a:gd name="connsiteY25" fmla="*/ 369 h 428"/>
              <a:gd name="connsiteX26" fmla="*/ 231 w 391"/>
              <a:gd name="connsiteY26" fmla="*/ 321 h 428"/>
              <a:gd name="connsiteX27" fmla="*/ 279 w 391"/>
              <a:gd name="connsiteY27" fmla="*/ 369 h 428"/>
              <a:gd name="connsiteX28" fmla="*/ 265 w 391"/>
              <a:gd name="connsiteY28" fmla="*/ 403 h 428"/>
              <a:gd name="connsiteX29" fmla="*/ 265 w 391"/>
              <a:gd name="connsiteY29" fmla="*/ 403 h 428"/>
              <a:gd name="connsiteX30" fmla="*/ 260 w 391"/>
              <a:gd name="connsiteY30" fmla="*/ 417 h 428"/>
              <a:gd name="connsiteX31" fmla="*/ 281 w 391"/>
              <a:gd name="connsiteY31" fmla="*/ 428 h 428"/>
              <a:gd name="connsiteX32" fmla="*/ 391 w 391"/>
              <a:gd name="connsiteY32" fmla="*/ 428 h 428"/>
              <a:gd name="connsiteX33" fmla="*/ 391 w 391"/>
              <a:gd name="connsiteY33" fmla="*/ 317 h 428"/>
              <a:gd name="connsiteX34" fmla="*/ 380 w 391"/>
              <a:gd name="connsiteY34" fmla="*/ 297 h 428"/>
              <a:gd name="connsiteX35" fmla="*/ 366 w 391"/>
              <a:gd name="connsiteY35" fmla="*/ 302 h 428"/>
              <a:gd name="connsiteX36" fmla="*/ 366 w 391"/>
              <a:gd name="connsiteY36" fmla="*/ 302 h 428"/>
              <a:gd name="connsiteX37" fmla="*/ 332 w 391"/>
              <a:gd name="connsiteY37" fmla="*/ 316 h 428"/>
              <a:gd name="connsiteX38" fmla="*/ 284 w 391"/>
              <a:gd name="connsiteY38" fmla="*/ 268 h 428"/>
              <a:gd name="connsiteX39" fmla="*/ 332 w 391"/>
              <a:gd name="connsiteY39" fmla="*/ 219 h 428"/>
              <a:gd name="connsiteX40" fmla="*/ 366 w 391"/>
              <a:gd name="connsiteY40" fmla="*/ 234 h 428"/>
              <a:gd name="connsiteX41" fmla="*/ 366 w 391"/>
              <a:gd name="connsiteY41" fmla="*/ 234 h 428"/>
              <a:gd name="connsiteX42" fmla="*/ 380 w 391"/>
              <a:gd name="connsiteY42" fmla="*/ 239 h 428"/>
              <a:gd name="connsiteX43" fmla="*/ 391 w 391"/>
              <a:gd name="connsiteY43" fmla="*/ 219 h 428"/>
              <a:gd name="connsiteX44" fmla="*/ 391 w 391"/>
              <a:gd name="connsiteY44" fmla="*/ 140 h 428"/>
              <a:gd name="connsiteX45" fmla="*/ 391 w 391"/>
              <a:gd name="connsiteY45" fmla="*/ 140 h 428"/>
              <a:gd name="connsiteX46" fmla="*/ 391 w 391"/>
              <a:gd name="connsiteY46" fmla="*/ 108 h 428"/>
              <a:gd name="connsiteX0" fmla="*/ 362 w 362"/>
              <a:gd name="connsiteY0" fmla="*/ 108 h 428"/>
              <a:gd name="connsiteX1" fmla="*/ 362 w 362"/>
              <a:gd name="connsiteY1" fmla="*/ 108 h 428"/>
              <a:gd name="connsiteX2" fmla="*/ 362 w 362"/>
              <a:gd name="connsiteY2" fmla="*/ 108 h 428"/>
              <a:gd name="connsiteX3" fmla="*/ 240 w 362"/>
              <a:gd name="connsiteY3" fmla="*/ 108 h 428"/>
              <a:gd name="connsiteX4" fmla="*/ 221 w 362"/>
              <a:gd name="connsiteY4" fmla="*/ 82 h 428"/>
              <a:gd name="connsiteX5" fmla="*/ 224 w 362"/>
              <a:gd name="connsiteY5" fmla="*/ 68 h 428"/>
              <a:gd name="connsiteX6" fmla="*/ 241 w 362"/>
              <a:gd name="connsiteY6" fmla="*/ 37 h 428"/>
              <a:gd name="connsiteX7" fmla="*/ 202 w 362"/>
              <a:gd name="connsiteY7" fmla="*/ 0 h 428"/>
              <a:gd name="connsiteX8" fmla="*/ 164 w 362"/>
              <a:gd name="connsiteY8" fmla="*/ 37 h 428"/>
              <a:gd name="connsiteX9" fmla="*/ 182 w 362"/>
              <a:gd name="connsiteY9" fmla="*/ 69 h 428"/>
              <a:gd name="connsiteX10" fmla="*/ 184 w 362"/>
              <a:gd name="connsiteY10" fmla="*/ 82 h 428"/>
              <a:gd name="connsiteX11" fmla="*/ 165 w 362"/>
              <a:gd name="connsiteY11" fmla="*/ 108 h 428"/>
              <a:gd name="connsiteX12" fmla="*/ 42 w 362"/>
              <a:gd name="connsiteY12" fmla="*/ 108 h 428"/>
              <a:gd name="connsiteX13" fmla="*/ 42 w 362"/>
              <a:gd name="connsiteY13" fmla="*/ 230 h 428"/>
              <a:gd name="connsiteX14" fmla="*/ 16 w 362"/>
              <a:gd name="connsiteY14" fmla="*/ 249 h 428"/>
              <a:gd name="connsiteX15" fmla="*/ 2 w 362"/>
              <a:gd name="connsiteY15" fmla="*/ 246 h 428"/>
              <a:gd name="connsiteX16" fmla="*/ 3 w 362"/>
              <a:gd name="connsiteY16" fmla="*/ 288 h 428"/>
              <a:gd name="connsiteX17" fmla="*/ 16 w 362"/>
              <a:gd name="connsiteY17" fmla="*/ 286 h 428"/>
              <a:gd name="connsiteX18" fmla="*/ 42 w 362"/>
              <a:gd name="connsiteY18" fmla="*/ 305 h 428"/>
              <a:gd name="connsiteX19" fmla="*/ 42 w 362"/>
              <a:gd name="connsiteY19" fmla="*/ 428 h 428"/>
              <a:gd name="connsiteX20" fmla="*/ 152 w 362"/>
              <a:gd name="connsiteY20" fmla="*/ 428 h 428"/>
              <a:gd name="connsiteX21" fmla="*/ 173 w 362"/>
              <a:gd name="connsiteY21" fmla="*/ 417 h 428"/>
              <a:gd name="connsiteX22" fmla="*/ 168 w 362"/>
              <a:gd name="connsiteY22" fmla="*/ 403 h 428"/>
              <a:gd name="connsiteX23" fmla="*/ 168 w 362"/>
              <a:gd name="connsiteY23" fmla="*/ 403 h 428"/>
              <a:gd name="connsiteX24" fmla="*/ 153 w 362"/>
              <a:gd name="connsiteY24" fmla="*/ 369 h 428"/>
              <a:gd name="connsiteX25" fmla="*/ 202 w 362"/>
              <a:gd name="connsiteY25" fmla="*/ 321 h 428"/>
              <a:gd name="connsiteX26" fmla="*/ 250 w 362"/>
              <a:gd name="connsiteY26" fmla="*/ 369 h 428"/>
              <a:gd name="connsiteX27" fmla="*/ 236 w 362"/>
              <a:gd name="connsiteY27" fmla="*/ 403 h 428"/>
              <a:gd name="connsiteX28" fmla="*/ 236 w 362"/>
              <a:gd name="connsiteY28" fmla="*/ 403 h 428"/>
              <a:gd name="connsiteX29" fmla="*/ 231 w 362"/>
              <a:gd name="connsiteY29" fmla="*/ 417 h 428"/>
              <a:gd name="connsiteX30" fmla="*/ 252 w 362"/>
              <a:gd name="connsiteY30" fmla="*/ 428 h 428"/>
              <a:gd name="connsiteX31" fmla="*/ 362 w 362"/>
              <a:gd name="connsiteY31" fmla="*/ 428 h 428"/>
              <a:gd name="connsiteX32" fmla="*/ 362 w 362"/>
              <a:gd name="connsiteY32" fmla="*/ 317 h 428"/>
              <a:gd name="connsiteX33" fmla="*/ 351 w 362"/>
              <a:gd name="connsiteY33" fmla="*/ 297 h 428"/>
              <a:gd name="connsiteX34" fmla="*/ 337 w 362"/>
              <a:gd name="connsiteY34" fmla="*/ 302 h 428"/>
              <a:gd name="connsiteX35" fmla="*/ 337 w 362"/>
              <a:gd name="connsiteY35" fmla="*/ 302 h 428"/>
              <a:gd name="connsiteX36" fmla="*/ 303 w 362"/>
              <a:gd name="connsiteY36" fmla="*/ 316 h 428"/>
              <a:gd name="connsiteX37" fmla="*/ 255 w 362"/>
              <a:gd name="connsiteY37" fmla="*/ 268 h 428"/>
              <a:gd name="connsiteX38" fmla="*/ 303 w 362"/>
              <a:gd name="connsiteY38" fmla="*/ 219 h 428"/>
              <a:gd name="connsiteX39" fmla="*/ 337 w 362"/>
              <a:gd name="connsiteY39" fmla="*/ 234 h 428"/>
              <a:gd name="connsiteX40" fmla="*/ 337 w 362"/>
              <a:gd name="connsiteY40" fmla="*/ 234 h 428"/>
              <a:gd name="connsiteX41" fmla="*/ 351 w 362"/>
              <a:gd name="connsiteY41" fmla="*/ 239 h 428"/>
              <a:gd name="connsiteX42" fmla="*/ 362 w 362"/>
              <a:gd name="connsiteY42" fmla="*/ 219 h 428"/>
              <a:gd name="connsiteX43" fmla="*/ 362 w 362"/>
              <a:gd name="connsiteY43" fmla="*/ 140 h 428"/>
              <a:gd name="connsiteX44" fmla="*/ 362 w 362"/>
              <a:gd name="connsiteY44" fmla="*/ 140 h 428"/>
              <a:gd name="connsiteX45" fmla="*/ 362 w 362"/>
              <a:gd name="connsiteY45" fmla="*/ 108 h 428"/>
              <a:gd name="connsiteX0" fmla="*/ 360 w 360"/>
              <a:gd name="connsiteY0" fmla="*/ 108 h 428"/>
              <a:gd name="connsiteX1" fmla="*/ 360 w 360"/>
              <a:gd name="connsiteY1" fmla="*/ 108 h 428"/>
              <a:gd name="connsiteX2" fmla="*/ 360 w 360"/>
              <a:gd name="connsiteY2" fmla="*/ 108 h 428"/>
              <a:gd name="connsiteX3" fmla="*/ 238 w 360"/>
              <a:gd name="connsiteY3" fmla="*/ 108 h 428"/>
              <a:gd name="connsiteX4" fmla="*/ 219 w 360"/>
              <a:gd name="connsiteY4" fmla="*/ 82 h 428"/>
              <a:gd name="connsiteX5" fmla="*/ 222 w 360"/>
              <a:gd name="connsiteY5" fmla="*/ 68 h 428"/>
              <a:gd name="connsiteX6" fmla="*/ 239 w 360"/>
              <a:gd name="connsiteY6" fmla="*/ 37 h 428"/>
              <a:gd name="connsiteX7" fmla="*/ 200 w 360"/>
              <a:gd name="connsiteY7" fmla="*/ 0 h 428"/>
              <a:gd name="connsiteX8" fmla="*/ 162 w 360"/>
              <a:gd name="connsiteY8" fmla="*/ 37 h 428"/>
              <a:gd name="connsiteX9" fmla="*/ 180 w 360"/>
              <a:gd name="connsiteY9" fmla="*/ 69 h 428"/>
              <a:gd name="connsiteX10" fmla="*/ 182 w 360"/>
              <a:gd name="connsiteY10" fmla="*/ 82 h 428"/>
              <a:gd name="connsiteX11" fmla="*/ 163 w 360"/>
              <a:gd name="connsiteY11" fmla="*/ 108 h 428"/>
              <a:gd name="connsiteX12" fmla="*/ 40 w 360"/>
              <a:gd name="connsiteY12" fmla="*/ 108 h 428"/>
              <a:gd name="connsiteX13" fmla="*/ 40 w 360"/>
              <a:gd name="connsiteY13" fmla="*/ 230 h 428"/>
              <a:gd name="connsiteX14" fmla="*/ 14 w 360"/>
              <a:gd name="connsiteY14" fmla="*/ 249 h 428"/>
              <a:gd name="connsiteX15" fmla="*/ 0 w 360"/>
              <a:gd name="connsiteY15" fmla="*/ 246 h 428"/>
              <a:gd name="connsiteX16" fmla="*/ 14 w 360"/>
              <a:gd name="connsiteY16" fmla="*/ 286 h 428"/>
              <a:gd name="connsiteX17" fmla="*/ 40 w 360"/>
              <a:gd name="connsiteY17" fmla="*/ 305 h 428"/>
              <a:gd name="connsiteX18" fmla="*/ 40 w 360"/>
              <a:gd name="connsiteY18" fmla="*/ 428 h 428"/>
              <a:gd name="connsiteX19" fmla="*/ 150 w 360"/>
              <a:gd name="connsiteY19" fmla="*/ 428 h 428"/>
              <a:gd name="connsiteX20" fmla="*/ 171 w 360"/>
              <a:gd name="connsiteY20" fmla="*/ 417 h 428"/>
              <a:gd name="connsiteX21" fmla="*/ 166 w 360"/>
              <a:gd name="connsiteY21" fmla="*/ 403 h 428"/>
              <a:gd name="connsiteX22" fmla="*/ 166 w 360"/>
              <a:gd name="connsiteY22" fmla="*/ 403 h 428"/>
              <a:gd name="connsiteX23" fmla="*/ 151 w 360"/>
              <a:gd name="connsiteY23" fmla="*/ 369 h 428"/>
              <a:gd name="connsiteX24" fmla="*/ 200 w 360"/>
              <a:gd name="connsiteY24" fmla="*/ 321 h 428"/>
              <a:gd name="connsiteX25" fmla="*/ 248 w 360"/>
              <a:gd name="connsiteY25" fmla="*/ 369 h 428"/>
              <a:gd name="connsiteX26" fmla="*/ 234 w 360"/>
              <a:gd name="connsiteY26" fmla="*/ 403 h 428"/>
              <a:gd name="connsiteX27" fmla="*/ 234 w 360"/>
              <a:gd name="connsiteY27" fmla="*/ 403 h 428"/>
              <a:gd name="connsiteX28" fmla="*/ 229 w 360"/>
              <a:gd name="connsiteY28" fmla="*/ 417 h 428"/>
              <a:gd name="connsiteX29" fmla="*/ 250 w 360"/>
              <a:gd name="connsiteY29" fmla="*/ 428 h 428"/>
              <a:gd name="connsiteX30" fmla="*/ 360 w 360"/>
              <a:gd name="connsiteY30" fmla="*/ 428 h 428"/>
              <a:gd name="connsiteX31" fmla="*/ 360 w 360"/>
              <a:gd name="connsiteY31" fmla="*/ 317 h 428"/>
              <a:gd name="connsiteX32" fmla="*/ 349 w 360"/>
              <a:gd name="connsiteY32" fmla="*/ 297 h 428"/>
              <a:gd name="connsiteX33" fmla="*/ 335 w 360"/>
              <a:gd name="connsiteY33" fmla="*/ 302 h 428"/>
              <a:gd name="connsiteX34" fmla="*/ 335 w 360"/>
              <a:gd name="connsiteY34" fmla="*/ 302 h 428"/>
              <a:gd name="connsiteX35" fmla="*/ 301 w 360"/>
              <a:gd name="connsiteY35" fmla="*/ 316 h 428"/>
              <a:gd name="connsiteX36" fmla="*/ 253 w 360"/>
              <a:gd name="connsiteY36" fmla="*/ 268 h 428"/>
              <a:gd name="connsiteX37" fmla="*/ 301 w 360"/>
              <a:gd name="connsiteY37" fmla="*/ 219 h 428"/>
              <a:gd name="connsiteX38" fmla="*/ 335 w 360"/>
              <a:gd name="connsiteY38" fmla="*/ 234 h 428"/>
              <a:gd name="connsiteX39" fmla="*/ 335 w 360"/>
              <a:gd name="connsiteY39" fmla="*/ 234 h 428"/>
              <a:gd name="connsiteX40" fmla="*/ 349 w 360"/>
              <a:gd name="connsiteY40" fmla="*/ 239 h 428"/>
              <a:gd name="connsiteX41" fmla="*/ 360 w 360"/>
              <a:gd name="connsiteY41" fmla="*/ 219 h 428"/>
              <a:gd name="connsiteX42" fmla="*/ 360 w 360"/>
              <a:gd name="connsiteY42" fmla="*/ 140 h 428"/>
              <a:gd name="connsiteX43" fmla="*/ 360 w 360"/>
              <a:gd name="connsiteY43" fmla="*/ 140 h 428"/>
              <a:gd name="connsiteX44" fmla="*/ 360 w 360"/>
              <a:gd name="connsiteY44" fmla="*/ 108 h 428"/>
              <a:gd name="connsiteX0" fmla="*/ 350 w 350"/>
              <a:gd name="connsiteY0" fmla="*/ 108 h 428"/>
              <a:gd name="connsiteX1" fmla="*/ 350 w 350"/>
              <a:gd name="connsiteY1" fmla="*/ 108 h 428"/>
              <a:gd name="connsiteX2" fmla="*/ 350 w 350"/>
              <a:gd name="connsiteY2" fmla="*/ 108 h 428"/>
              <a:gd name="connsiteX3" fmla="*/ 228 w 350"/>
              <a:gd name="connsiteY3" fmla="*/ 108 h 428"/>
              <a:gd name="connsiteX4" fmla="*/ 209 w 350"/>
              <a:gd name="connsiteY4" fmla="*/ 82 h 428"/>
              <a:gd name="connsiteX5" fmla="*/ 212 w 350"/>
              <a:gd name="connsiteY5" fmla="*/ 68 h 428"/>
              <a:gd name="connsiteX6" fmla="*/ 229 w 350"/>
              <a:gd name="connsiteY6" fmla="*/ 37 h 428"/>
              <a:gd name="connsiteX7" fmla="*/ 190 w 350"/>
              <a:gd name="connsiteY7" fmla="*/ 0 h 428"/>
              <a:gd name="connsiteX8" fmla="*/ 152 w 350"/>
              <a:gd name="connsiteY8" fmla="*/ 37 h 428"/>
              <a:gd name="connsiteX9" fmla="*/ 170 w 350"/>
              <a:gd name="connsiteY9" fmla="*/ 69 h 428"/>
              <a:gd name="connsiteX10" fmla="*/ 172 w 350"/>
              <a:gd name="connsiteY10" fmla="*/ 82 h 428"/>
              <a:gd name="connsiteX11" fmla="*/ 153 w 350"/>
              <a:gd name="connsiteY11" fmla="*/ 108 h 428"/>
              <a:gd name="connsiteX12" fmla="*/ 30 w 350"/>
              <a:gd name="connsiteY12" fmla="*/ 108 h 428"/>
              <a:gd name="connsiteX13" fmla="*/ 30 w 350"/>
              <a:gd name="connsiteY13" fmla="*/ 230 h 428"/>
              <a:gd name="connsiteX14" fmla="*/ 4 w 350"/>
              <a:gd name="connsiteY14" fmla="*/ 249 h 428"/>
              <a:gd name="connsiteX15" fmla="*/ 4 w 350"/>
              <a:gd name="connsiteY15" fmla="*/ 286 h 428"/>
              <a:gd name="connsiteX16" fmla="*/ 30 w 350"/>
              <a:gd name="connsiteY16" fmla="*/ 305 h 428"/>
              <a:gd name="connsiteX17" fmla="*/ 30 w 350"/>
              <a:gd name="connsiteY17" fmla="*/ 428 h 428"/>
              <a:gd name="connsiteX18" fmla="*/ 140 w 350"/>
              <a:gd name="connsiteY18" fmla="*/ 428 h 428"/>
              <a:gd name="connsiteX19" fmla="*/ 161 w 350"/>
              <a:gd name="connsiteY19" fmla="*/ 417 h 428"/>
              <a:gd name="connsiteX20" fmla="*/ 156 w 350"/>
              <a:gd name="connsiteY20" fmla="*/ 403 h 428"/>
              <a:gd name="connsiteX21" fmla="*/ 156 w 350"/>
              <a:gd name="connsiteY21" fmla="*/ 403 h 428"/>
              <a:gd name="connsiteX22" fmla="*/ 141 w 350"/>
              <a:gd name="connsiteY22" fmla="*/ 369 h 428"/>
              <a:gd name="connsiteX23" fmla="*/ 190 w 350"/>
              <a:gd name="connsiteY23" fmla="*/ 321 h 428"/>
              <a:gd name="connsiteX24" fmla="*/ 238 w 350"/>
              <a:gd name="connsiteY24" fmla="*/ 369 h 428"/>
              <a:gd name="connsiteX25" fmla="*/ 224 w 350"/>
              <a:gd name="connsiteY25" fmla="*/ 403 h 428"/>
              <a:gd name="connsiteX26" fmla="*/ 224 w 350"/>
              <a:gd name="connsiteY26" fmla="*/ 403 h 428"/>
              <a:gd name="connsiteX27" fmla="*/ 219 w 350"/>
              <a:gd name="connsiteY27" fmla="*/ 417 h 428"/>
              <a:gd name="connsiteX28" fmla="*/ 240 w 350"/>
              <a:gd name="connsiteY28" fmla="*/ 428 h 428"/>
              <a:gd name="connsiteX29" fmla="*/ 350 w 350"/>
              <a:gd name="connsiteY29" fmla="*/ 428 h 428"/>
              <a:gd name="connsiteX30" fmla="*/ 350 w 350"/>
              <a:gd name="connsiteY30" fmla="*/ 317 h 428"/>
              <a:gd name="connsiteX31" fmla="*/ 339 w 350"/>
              <a:gd name="connsiteY31" fmla="*/ 297 h 428"/>
              <a:gd name="connsiteX32" fmla="*/ 325 w 350"/>
              <a:gd name="connsiteY32" fmla="*/ 302 h 428"/>
              <a:gd name="connsiteX33" fmla="*/ 325 w 350"/>
              <a:gd name="connsiteY33" fmla="*/ 302 h 428"/>
              <a:gd name="connsiteX34" fmla="*/ 291 w 350"/>
              <a:gd name="connsiteY34" fmla="*/ 316 h 428"/>
              <a:gd name="connsiteX35" fmla="*/ 243 w 350"/>
              <a:gd name="connsiteY35" fmla="*/ 268 h 428"/>
              <a:gd name="connsiteX36" fmla="*/ 291 w 350"/>
              <a:gd name="connsiteY36" fmla="*/ 219 h 428"/>
              <a:gd name="connsiteX37" fmla="*/ 325 w 350"/>
              <a:gd name="connsiteY37" fmla="*/ 234 h 428"/>
              <a:gd name="connsiteX38" fmla="*/ 325 w 350"/>
              <a:gd name="connsiteY38" fmla="*/ 234 h 428"/>
              <a:gd name="connsiteX39" fmla="*/ 339 w 350"/>
              <a:gd name="connsiteY39" fmla="*/ 239 h 428"/>
              <a:gd name="connsiteX40" fmla="*/ 350 w 350"/>
              <a:gd name="connsiteY40" fmla="*/ 219 h 428"/>
              <a:gd name="connsiteX41" fmla="*/ 350 w 350"/>
              <a:gd name="connsiteY41" fmla="*/ 140 h 428"/>
              <a:gd name="connsiteX42" fmla="*/ 350 w 350"/>
              <a:gd name="connsiteY42" fmla="*/ 140 h 428"/>
              <a:gd name="connsiteX43" fmla="*/ 350 w 350"/>
              <a:gd name="connsiteY43" fmla="*/ 108 h 428"/>
              <a:gd name="connsiteX0" fmla="*/ 346 w 346"/>
              <a:gd name="connsiteY0" fmla="*/ 108 h 428"/>
              <a:gd name="connsiteX1" fmla="*/ 346 w 346"/>
              <a:gd name="connsiteY1" fmla="*/ 108 h 428"/>
              <a:gd name="connsiteX2" fmla="*/ 346 w 346"/>
              <a:gd name="connsiteY2" fmla="*/ 108 h 428"/>
              <a:gd name="connsiteX3" fmla="*/ 224 w 346"/>
              <a:gd name="connsiteY3" fmla="*/ 108 h 428"/>
              <a:gd name="connsiteX4" fmla="*/ 205 w 346"/>
              <a:gd name="connsiteY4" fmla="*/ 82 h 428"/>
              <a:gd name="connsiteX5" fmla="*/ 208 w 346"/>
              <a:gd name="connsiteY5" fmla="*/ 68 h 428"/>
              <a:gd name="connsiteX6" fmla="*/ 225 w 346"/>
              <a:gd name="connsiteY6" fmla="*/ 37 h 428"/>
              <a:gd name="connsiteX7" fmla="*/ 186 w 346"/>
              <a:gd name="connsiteY7" fmla="*/ 0 h 428"/>
              <a:gd name="connsiteX8" fmla="*/ 148 w 346"/>
              <a:gd name="connsiteY8" fmla="*/ 37 h 428"/>
              <a:gd name="connsiteX9" fmla="*/ 166 w 346"/>
              <a:gd name="connsiteY9" fmla="*/ 69 h 428"/>
              <a:gd name="connsiteX10" fmla="*/ 168 w 346"/>
              <a:gd name="connsiteY10" fmla="*/ 82 h 428"/>
              <a:gd name="connsiteX11" fmla="*/ 149 w 346"/>
              <a:gd name="connsiteY11" fmla="*/ 108 h 428"/>
              <a:gd name="connsiteX12" fmla="*/ 26 w 346"/>
              <a:gd name="connsiteY12" fmla="*/ 108 h 428"/>
              <a:gd name="connsiteX13" fmla="*/ 26 w 346"/>
              <a:gd name="connsiteY13" fmla="*/ 230 h 428"/>
              <a:gd name="connsiteX14" fmla="*/ 0 w 346"/>
              <a:gd name="connsiteY14" fmla="*/ 286 h 428"/>
              <a:gd name="connsiteX15" fmla="*/ 26 w 346"/>
              <a:gd name="connsiteY15" fmla="*/ 305 h 428"/>
              <a:gd name="connsiteX16" fmla="*/ 26 w 346"/>
              <a:gd name="connsiteY16" fmla="*/ 428 h 428"/>
              <a:gd name="connsiteX17" fmla="*/ 136 w 346"/>
              <a:gd name="connsiteY17" fmla="*/ 428 h 428"/>
              <a:gd name="connsiteX18" fmla="*/ 157 w 346"/>
              <a:gd name="connsiteY18" fmla="*/ 417 h 428"/>
              <a:gd name="connsiteX19" fmla="*/ 152 w 346"/>
              <a:gd name="connsiteY19" fmla="*/ 403 h 428"/>
              <a:gd name="connsiteX20" fmla="*/ 152 w 346"/>
              <a:gd name="connsiteY20" fmla="*/ 403 h 428"/>
              <a:gd name="connsiteX21" fmla="*/ 137 w 346"/>
              <a:gd name="connsiteY21" fmla="*/ 369 h 428"/>
              <a:gd name="connsiteX22" fmla="*/ 186 w 346"/>
              <a:gd name="connsiteY22" fmla="*/ 321 h 428"/>
              <a:gd name="connsiteX23" fmla="*/ 234 w 346"/>
              <a:gd name="connsiteY23" fmla="*/ 369 h 428"/>
              <a:gd name="connsiteX24" fmla="*/ 220 w 346"/>
              <a:gd name="connsiteY24" fmla="*/ 403 h 428"/>
              <a:gd name="connsiteX25" fmla="*/ 220 w 346"/>
              <a:gd name="connsiteY25" fmla="*/ 403 h 428"/>
              <a:gd name="connsiteX26" fmla="*/ 215 w 346"/>
              <a:gd name="connsiteY26" fmla="*/ 417 h 428"/>
              <a:gd name="connsiteX27" fmla="*/ 236 w 346"/>
              <a:gd name="connsiteY27" fmla="*/ 428 h 428"/>
              <a:gd name="connsiteX28" fmla="*/ 346 w 346"/>
              <a:gd name="connsiteY28" fmla="*/ 428 h 428"/>
              <a:gd name="connsiteX29" fmla="*/ 346 w 346"/>
              <a:gd name="connsiteY29" fmla="*/ 317 h 428"/>
              <a:gd name="connsiteX30" fmla="*/ 335 w 346"/>
              <a:gd name="connsiteY30" fmla="*/ 297 h 428"/>
              <a:gd name="connsiteX31" fmla="*/ 321 w 346"/>
              <a:gd name="connsiteY31" fmla="*/ 302 h 428"/>
              <a:gd name="connsiteX32" fmla="*/ 321 w 346"/>
              <a:gd name="connsiteY32" fmla="*/ 302 h 428"/>
              <a:gd name="connsiteX33" fmla="*/ 287 w 346"/>
              <a:gd name="connsiteY33" fmla="*/ 316 h 428"/>
              <a:gd name="connsiteX34" fmla="*/ 239 w 346"/>
              <a:gd name="connsiteY34" fmla="*/ 268 h 428"/>
              <a:gd name="connsiteX35" fmla="*/ 287 w 346"/>
              <a:gd name="connsiteY35" fmla="*/ 219 h 428"/>
              <a:gd name="connsiteX36" fmla="*/ 321 w 346"/>
              <a:gd name="connsiteY36" fmla="*/ 234 h 428"/>
              <a:gd name="connsiteX37" fmla="*/ 321 w 346"/>
              <a:gd name="connsiteY37" fmla="*/ 234 h 428"/>
              <a:gd name="connsiteX38" fmla="*/ 335 w 346"/>
              <a:gd name="connsiteY38" fmla="*/ 239 h 428"/>
              <a:gd name="connsiteX39" fmla="*/ 346 w 346"/>
              <a:gd name="connsiteY39" fmla="*/ 219 h 428"/>
              <a:gd name="connsiteX40" fmla="*/ 346 w 346"/>
              <a:gd name="connsiteY40" fmla="*/ 140 h 428"/>
              <a:gd name="connsiteX41" fmla="*/ 346 w 346"/>
              <a:gd name="connsiteY41" fmla="*/ 140 h 428"/>
              <a:gd name="connsiteX42" fmla="*/ 346 w 346"/>
              <a:gd name="connsiteY42"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230 h 428"/>
              <a:gd name="connsiteX14" fmla="*/ 0 w 320"/>
              <a:gd name="connsiteY14" fmla="*/ 305 h 428"/>
              <a:gd name="connsiteX15" fmla="*/ 0 w 320"/>
              <a:gd name="connsiteY15" fmla="*/ 428 h 428"/>
              <a:gd name="connsiteX16" fmla="*/ 110 w 320"/>
              <a:gd name="connsiteY16" fmla="*/ 428 h 428"/>
              <a:gd name="connsiteX17" fmla="*/ 131 w 320"/>
              <a:gd name="connsiteY17" fmla="*/ 417 h 428"/>
              <a:gd name="connsiteX18" fmla="*/ 126 w 320"/>
              <a:gd name="connsiteY18" fmla="*/ 403 h 428"/>
              <a:gd name="connsiteX19" fmla="*/ 126 w 320"/>
              <a:gd name="connsiteY19" fmla="*/ 403 h 428"/>
              <a:gd name="connsiteX20" fmla="*/ 111 w 320"/>
              <a:gd name="connsiteY20" fmla="*/ 369 h 428"/>
              <a:gd name="connsiteX21" fmla="*/ 160 w 320"/>
              <a:gd name="connsiteY21" fmla="*/ 321 h 428"/>
              <a:gd name="connsiteX22" fmla="*/ 208 w 320"/>
              <a:gd name="connsiteY22" fmla="*/ 369 h 428"/>
              <a:gd name="connsiteX23" fmla="*/ 194 w 320"/>
              <a:gd name="connsiteY23" fmla="*/ 403 h 428"/>
              <a:gd name="connsiteX24" fmla="*/ 194 w 320"/>
              <a:gd name="connsiteY24" fmla="*/ 403 h 428"/>
              <a:gd name="connsiteX25" fmla="*/ 189 w 320"/>
              <a:gd name="connsiteY25" fmla="*/ 417 h 428"/>
              <a:gd name="connsiteX26" fmla="*/ 210 w 320"/>
              <a:gd name="connsiteY26" fmla="*/ 428 h 428"/>
              <a:gd name="connsiteX27" fmla="*/ 320 w 320"/>
              <a:gd name="connsiteY27" fmla="*/ 428 h 428"/>
              <a:gd name="connsiteX28" fmla="*/ 320 w 320"/>
              <a:gd name="connsiteY28" fmla="*/ 317 h 428"/>
              <a:gd name="connsiteX29" fmla="*/ 309 w 320"/>
              <a:gd name="connsiteY29" fmla="*/ 297 h 428"/>
              <a:gd name="connsiteX30" fmla="*/ 295 w 320"/>
              <a:gd name="connsiteY30" fmla="*/ 302 h 428"/>
              <a:gd name="connsiteX31" fmla="*/ 295 w 320"/>
              <a:gd name="connsiteY31" fmla="*/ 302 h 428"/>
              <a:gd name="connsiteX32" fmla="*/ 261 w 320"/>
              <a:gd name="connsiteY32" fmla="*/ 316 h 428"/>
              <a:gd name="connsiteX33" fmla="*/ 213 w 320"/>
              <a:gd name="connsiteY33" fmla="*/ 268 h 428"/>
              <a:gd name="connsiteX34" fmla="*/ 261 w 320"/>
              <a:gd name="connsiteY34" fmla="*/ 219 h 428"/>
              <a:gd name="connsiteX35" fmla="*/ 295 w 320"/>
              <a:gd name="connsiteY35" fmla="*/ 234 h 428"/>
              <a:gd name="connsiteX36" fmla="*/ 295 w 320"/>
              <a:gd name="connsiteY36" fmla="*/ 234 h 428"/>
              <a:gd name="connsiteX37" fmla="*/ 309 w 320"/>
              <a:gd name="connsiteY37" fmla="*/ 239 h 428"/>
              <a:gd name="connsiteX38" fmla="*/ 320 w 320"/>
              <a:gd name="connsiteY38" fmla="*/ 219 h 428"/>
              <a:gd name="connsiteX39" fmla="*/ 320 w 320"/>
              <a:gd name="connsiteY39" fmla="*/ 140 h 428"/>
              <a:gd name="connsiteX40" fmla="*/ 320 w 320"/>
              <a:gd name="connsiteY40" fmla="*/ 140 h 428"/>
              <a:gd name="connsiteX41" fmla="*/ 320 w 320"/>
              <a:gd name="connsiteY41"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305 h 428"/>
              <a:gd name="connsiteX14" fmla="*/ 0 w 320"/>
              <a:gd name="connsiteY14" fmla="*/ 428 h 428"/>
              <a:gd name="connsiteX15" fmla="*/ 110 w 320"/>
              <a:gd name="connsiteY15" fmla="*/ 428 h 428"/>
              <a:gd name="connsiteX16" fmla="*/ 131 w 320"/>
              <a:gd name="connsiteY16" fmla="*/ 417 h 428"/>
              <a:gd name="connsiteX17" fmla="*/ 126 w 320"/>
              <a:gd name="connsiteY17" fmla="*/ 403 h 428"/>
              <a:gd name="connsiteX18" fmla="*/ 126 w 320"/>
              <a:gd name="connsiteY18" fmla="*/ 403 h 428"/>
              <a:gd name="connsiteX19" fmla="*/ 111 w 320"/>
              <a:gd name="connsiteY19" fmla="*/ 369 h 428"/>
              <a:gd name="connsiteX20" fmla="*/ 160 w 320"/>
              <a:gd name="connsiteY20" fmla="*/ 321 h 428"/>
              <a:gd name="connsiteX21" fmla="*/ 208 w 320"/>
              <a:gd name="connsiteY21" fmla="*/ 369 h 428"/>
              <a:gd name="connsiteX22" fmla="*/ 194 w 320"/>
              <a:gd name="connsiteY22" fmla="*/ 403 h 428"/>
              <a:gd name="connsiteX23" fmla="*/ 194 w 320"/>
              <a:gd name="connsiteY23" fmla="*/ 403 h 428"/>
              <a:gd name="connsiteX24" fmla="*/ 189 w 320"/>
              <a:gd name="connsiteY24" fmla="*/ 417 h 428"/>
              <a:gd name="connsiteX25" fmla="*/ 210 w 320"/>
              <a:gd name="connsiteY25" fmla="*/ 428 h 428"/>
              <a:gd name="connsiteX26" fmla="*/ 320 w 320"/>
              <a:gd name="connsiteY26" fmla="*/ 428 h 428"/>
              <a:gd name="connsiteX27" fmla="*/ 320 w 320"/>
              <a:gd name="connsiteY27" fmla="*/ 317 h 428"/>
              <a:gd name="connsiteX28" fmla="*/ 309 w 320"/>
              <a:gd name="connsiteY28" fmla="*/ 297 h 428"/>
              <a:gd name="connsiteX29" fmla="*/ 295 w 320"/>
              <a:gd name="connsiteY29" fmla="*/ 302 h 428"/>
              <a:gd name="connsiteX30" fmla="*/ 295 w 320"/>
              <a:gd name="connsiteY30" fmla="*/ 302 h 428"/>
              <a:gd name="connsiteX31" fmla="*/ 261 w 320"/>
              <a:gd name="connsiteY31" fmla="*/ 316 h 428"/>
              <a:gd name="connsiteX32" fmla="*/ 213 w 320"/>
              <a:gd name="connsiteY32" fmla="*/ 268 h 428"/>
              <a:gd name="connsiteX33" fmla="*/ 261 w 320"/>
              <a:gd name="connsiteY33" fmla="*/ 219 h 428"/>
              <a:gd name="connsiteX34" fmla="*/ 295 w 320"/>
              <a:gd name="connsiteY34" fmla="*/ 234 h 428"/>
              <a:gd name="connsiteX35" fmla="*/ 295 w 320"/>
              <a:gd name="connsiteY35" fmla="*/ 234 h 428"/>
              <a:gd name="connsiteX36" fmla="*/ 309 w 320"/>
              <a:gd name="connsiteY36" fmla="*/ 239 h 428"/>
              <a:gd name="connsiteX37" fmla="*/ 320 w 320"/>
              <a:gd name="connsiteY37" fmla="*/ 219 h 428"/>
              <a:gd name="connsiteX38" fmla="*/ 320 w 320"/>
              <a:gd name="connsiteY38" fmla="*/ 140 h 428"/>
              <a:gd name="connsiteX39" fmla="*/ 320 w 320"/>
              <a:gd name="connsiteY39" fmla="*/ 140 h 428"/>
              <a:gd name="connsiteX40" fmla="*/ 320 w 320"/>
              <a:gd name="connsiteY40"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26 w 320"/>
              <a:gd name="connsiteY16" fmla="*/ 403 h 428"/>
              <a:gd name="connsiteX17" fmla="*/ 126 w 320"/>
              <a:gd name="connsiteY17" fmla="*/ 403 h 428"/>
              <a:gd name="connsiteX18" fmla="*/ 111 w 320"/>
              <a:gd name="connsiteY18" fmla="*/ 369 h 428"/>
              <a:gd name="connsiteX19" fmla="*/ 160 w 320"/>
              <a:gd name="connsiteY19" fmla="*/ 321 h 428"/>
              <a:gd name="connsiteX20" fmla="*/ 208 w 320"/>
              <a:gd name="connsiteY20" fmla="*/ 369 h 428"/>
              <a:gd name="connsiteX21" fmla="*/ 194 w 320"/>
              <a:gd name="connsiteY21" fmla="*/ 403 h 428"/>
              <a:gd name="connsiteX22" fmla="*/ 194 w 320"/>
              <a:gd name="connsiteY22" fmla="*/ 403 h 428"/>
              <a:gd name="connsiteX23" fmla="*/ 189 w 320"/>
              <a:gd name="connsiteY23" fmla="*/ 417 h 428"/>
              <a:gd name="connsiteX24" fmla="*/ 210 w 320"/>
              <a:gd name="connsiteY24" fmla="*/ 428 h 428"/>
              <a:gd name="connsiteX25" fmla="*/ 320 w 320"/>
              <a:gd name="connsiteY25" fmla="*/ 428 h 428"/>
              <a:gd name="connsiteX26" fmla="*/ 320 w 320"/>
              <a:gd name="connsiteY26" fmla="*/ 317 h 428"/>
              <a:gd name="connsiteX27" fmla="*/ 309 w 320"/>
              <a:gd name="connsiteY27" fmla="*/ 297 h 428"/>
              <a:gd name="connsiteX28" fmla="*/ 295 w 320"/>
              <a:gd name="connsiteY28" fmla="*/ 302 h 428"/>
              <a:gd name="connsiteX29" fmla="*/ 295 w 320"/>
              <a:gd name="connsiteY29" fmla="*/ 302 h 428"/>
              <a:gd name="connsiteX30" fmla="*/ 261 w 320"/>
              <a:gd name="connsiteY30" fmla="*/ 316 h 428"/>
              <a:gd name="connsiteX31" fmla="*/ 213 w 320"/>
              <a:gd name="connsiteY31" fmla="*/ 268 h 428"/>
              <a:gd name="connsiteX32" fmla="*/ 261 w 320"/>
              <a:gd name="connsiteY32" fmla="*/ 219 h 428"/>
              <a:gd name="connsiteX33" fmla="*/ 295 w 320"/>
              <a:gd name="connsiteY33" fmla="*/ 234 h 428"/>
              <a:gd name="connsiteX34" fmla="*/ 295 w 320"/>
              <a:gd name="connsiteY34" fmla="*/ 234 h 428"/>
              <a:gd name="connsiteX35" fmla="*/ 309 w 320"/>
              <a:gd name="connsiteY35" fmla="*/ 239 h 428"/>
              <a:gd name="connsiteX36" fmla="*/ 320 w 320"/>
              <a:gd name="connsiteY36" fmla="*/ 219 h 428"/>
              <a:gd name="connsiteX37" fmla="*/ 320 w 320"/>
              <a:gd name="connsiteY37" fmla="*/ 140 h 428"/>
              <a:gd name="connsiteX38" fmla="*/ 320 w 320"/>
              <a:gd name="connsiteY38" fmla="*/ 140 h 428"/>
              <a:gd name="connsiteX39" fmla="*/ 320 w 320"/>
              <a:gd name="connsiteY39"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26 w 320"/>
              <a:gd name="connsiteY16" fmla="*/ 403 h 428"/>
              <a:gd name="connsiteX17" fmla="*/ 126 w 320"/>
              <a:gd name="connsiteY17" fmla="*/ 403 h 428"/>
              <a:gd name="connsiteX18" fmla="*/ 111 w 320"/>
              <a:gd name="connsiteY18" fmla="*/ 369 h 428"/>
              <a:gd name="connsiteX19" fmla="*/ 208 w 320"/>
              <a:gd name="connsiteY19" fmla="*/ 369 h 428"/>
              <a:gd name="connsiteX20" fmla="*/ 194 w 320"/>
              <a:gd name="connsiteY20" fmla="*/ 403 h 428"/>
              <a:gd name="connsiteX21" fmla="*/ 194 w 320"/>
              <a:gd name="connsiteY21" fmla="*/ 403 h 428"/>
              <a:gd name="connsiteX22" fmla="*/ 189 w 320"/>
              <a:gd name="connsiteY22" fmla="*/ 417 h 428"/>
              <a:gd name="connsiteX23" fmla="*/ 210 w 320"/>
              <a:gd name="connsiteY23" fmla="*/ 428 h 428"/>
              <a:gd name="connsiteX24" fmla="*/ 320 w 320"/>
              <a:gd name="connsiteY24" fmla="*/ 428 h 428"/>
              <a:gd name="connsiteX25" fmla="*/ 320 w 320"/>
              <a:gd name="connsiteY25" fmla="*/ 317 h 428"/>
              <a:gd name="connsiteX26" fmla="*/ 309 w 320"/>
              <a:gd name="connsiteY26" fmla="*/ 297 h 428"/>
              <a:gd name="connsiteX27" fmla="*/ 295 w 320"/>
              <a:gd name="connsiteY27" fmla="*/ 302 h 428"/>
              <a:gd name="connsiteX28" fmla="*/ 295 w 320"/>
              <a:gd name="connsiteY28" fmla="*/ 302 h 428"/>
              <a:gd name="connsiteX29" fmla="*/ 261 w 320"/>
              <a:gd name="connsiteY29" fmla="*/ 316 h 428"/>
              <a:gd name="connsiteX30" fmla="*/ 213 w 320"/>
              <a:gd name="connsiteY30" fmla="*/ 268 h 428"/>
              <a:gd name="connsiteX31" fmla="*/ 261 w 320"/>
              <a:gd name="connsiteY31" fmla="*/ 219 h 428"/>
              <a:gd name="connsiteX32" fmla="*/ 295 w 320"/>
              <a:gd name="connsiteY32" fmla="*/ 234 h 428"/>
              <a:gd name="connsiteX33" fmla="*/ 295 w 320"/>
              <a:gd name="connsiteY33" fmla="*/ 234 h 428"/>
              <a:gd name="connsiteX34" fmla="*/ 309 w 320"/>
              <a:gd name="connsiteY34" fmla="*/ 239 h 428"/>
              <a:gd name="connsiteX35" fmla="*/ 320 w 320"/>
              <a:gd name="connsiteY35" fmla="*/ 219 h 428"/>
              <a:gd name="connsiteX36" fmla="*/ 320 w 320"/>
              <a:gd name="connsiteY36" fmla="*/ 140 h 428"/>
              <a:gd name="connsiteX37" fmla="*/ 320 w 320"/>
              <a:gd name="connsiteY37" fmla="*/ 140 h 428"/>
              <a:gd name="connsiteX38" fmla="*/ 320 w 320"/>
              <a:gd name="connsiteY38"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26 w 320"/>
              <a:gd name="connsiteY16" fmla="*/ 403 h 428"/>
              <a:gd name="connsiteX17" fmla="*/ 126 w 320"/>
              <a:gd name="connsiteY17" fmla="*/ 403 h 428"/>
              <a:gd name="connsiteX18" fmla="*/ 208 w 320"/>
              <a:gd name="connsiteY18" fmla="*/ 369 h 428"/>
              <a:gd name="connsiteX19" fmla="*/ 194 w 320"/>
              <a:gd name="connsiteY19" fmla="*/ 403 h 428"/>
              <a:gd name="connsiteX20" fmla="*/ 194 w 320"/>
              <a:gd name="connsiteY20" fmla="*/ 403 h 428"/>
              <a:gd name="connsiteX21" fmla="*/ 189 w 320"/>
              <a:gd name="connsiteY21" fmla="*/ 417 h 428"/>
              <a:gd name="connsiteX22" fmla="*/ 210 w 320"/>
              <a:gd name="connsiteY22" fmla="*/ 428 h 428"/>
              <a:gd name="connsiteX23" fmla="*/ 320 w 320"/>
              <a:gd name="connsiteY23" fmla="*/ 428 h 428"/>
              <a:gd name="connsiteX24" fmla="*/ 320 w 320"/>
              <a:gd name="connsiteY24" fmla="*/ 317 h 428"/>
              <a:gd name="connsiteX25" fmla="*/ 309 w 320"/>
              <a:gd name="connsiteY25" fmla="*/ 297 h 428"/>
              <a:gd name="connsiteX26" fmla="*/ 295 w 320"/>
              <a:gd name="connsiteY26" fmla="*/ 302 h 428"/>
              <a:gd name="connsiteX27" fmla="*/ 295 w 320"/>
              <a:gd name="connsiteY27" fmla="*/ 302 h 428"/>
              <a:gd name="connsiteX28" fmla="*/ 261 w 320"/>
              <a:gd name="connsiteY28" fmla="*/ 316 h 428"/>
              <a:gd name="connsiteX29" fmla="*/ 213 w 320"/>
              <a:gd name="connsiteY29" fmla="*/ 268 h 428"/>
              <a:gd name="connsiteX30" fmla="*/ 261 w 320"/>
              <a:gd name="connsiteY30" fmla="*/ 219 h 428"/>
              <a:gd name="connsiteX31" fmla="*/ 295 w 320"/>
              <a:gd name="connsiteY31" fmla="*/ 234 h 428"/>
              <a:gd name="connsiteX32" fmla="*/ 295 w 320"/>
              <a:gd name="connsiteY32" fmla="*/ 234 h 428"/>
              <a:gd name="connsiteX33" fmla="*/ 309 w 320"/>
              <a:gd name="connsiteY33" fmla="*/ 239 h 428"/>
              <a:gd name="connsiteX34" fmla="*/ 320 w 320"/>
              <a:gd name="connsiteY34" fmla="*/ 219 h 428"/>
              <a:gd name="connsiteX35" fmla="*/ 320 w 320"/>
              <a:gd name="connsiteY35" fmla="*/ 140 h 428"/>
              <a:gd name="connsiteX36" fmla="*/ 320 w 320"/>
              <a:gd name="connsiteY36" fmla="*/ 140 h 428"/>
              <a:gd name="connsiteX37" fmla="*/ 320 w 320"/>
              <a:gd name="connsiteY37"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26 w 320"/>
              <a:gd name="connsiteY16" fmla="*/ 403 h 428"/>
              <a:gd name="connsiteX17" fmla="*/ 126 w 320"/>
              <a:gd name="connsiteY17" fmla="*/ 403 h 428"/>
              <a:gd name="connsiteX18" fmla="*/ 194 w 320"/>
              <a:gd name="connsiteY18" fmla="*/ 403 h 428"/>
              <a:gd name="connsiteX19" fmla="*/ 194 w 320"/>
              <a:gd name="connsiteY19" fmla="*/ 403 h 428"/>
              <a:gd name="connsiteX20" fmla="*/ 189 w 320"/>
              <a:gd name="connsiteY20" fmla="*/ 417 h 428"/>
              <a:gd name="connsiteX21" fmla="*/ 210 w 320"/>
              <a:gd name="connsiteY21" fmla="*/ 428 h 428"/>
              <a:gd name="connsiteX22" fmla="*/ 320 w 320"/>
              <a:gd name="connsiteY22" fmla="*/ 428 h 428"/>
              <a:gd name="connsiteX23" fmla="*/ 320 w 320"/>
              <a:gd name="connsiteY23" fmla="*/ 317 h 428"/>
              <a:gd name="connsiteX24" fmla="*/ 309 w 320"/>
              <a:gd name="connsiteY24" fmla="*/ 297 h 428"/>
              <a:gd name="connsiteX25" fmla="*/ 295 w 320"/>
              <a:gd name="connsiteY25" fmla="*/ 302 h 428"/>
              <a:gd name="connsiteX26" fmla="*/ 295 w 320"/>
              <a:gd name="connsiteY26" fmla="*/ 302 h 428"/>
              <a:gd name="connsiteX27" fmla="*/ 261 w 320"/>
              <a:gd name="connsiteY27" fmla="*/ 316 h 428"/>
              <a:gd name="connsiteX28" fmla="*/ 213 w 320"/>
              <a:gd name="connsiteY28" fmla="*/ 268 h 428"/>
              <a:gd name="connsiteX29" fmla="*/ 261 w 320"/>
              <a:gd name="connsiteY29" fmla="*/ 219 h 428"/>
              <a:gd name="connsiteX30" fmla="*/ 295 w 320"/>
              <a:gd name="connsiteY30" fmla="*/ 234 h 428"/>
              <a:gd name="connsiteX31" fmla="*/ 295 w 320"/>
              <a:gd name="connsiteY31" fmla="*/ 234 h 428"/>
              <a:gd name="connsiteX32" fmla="*/ 309 w 320"/>
              <a:gd name="connsiteY32" fmla="*/ 239 h 428"/>
              <a:gd name="connsiteX33" fmla="*/ 320 w 320"/>
              <a:gd name="connsiteY33" fmla="*/ 219 h 428"/>
              <a:gd name="connsiteX34" fmla="*/ 320 w 320"/>
              <a:gd name="connsiteY34" fmla="*/ 140 h 428"/>
              <a:gd name="connsiteX35" fmla="*/ 320 w 320"/>
              <a:gd name="connsiteY35" fmla="*/ 140 h 428"/>
              <a:gd name="connsiteX36" fmla="*/ 320 w 320"/>
              <a:gd name="connsiteY36"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26 w 320"/>
              <a:gd name="connsiteY16" fmla="*/ 403 h 428"/>
              <a:gd name="connsiteX17" fmla="*/ 126 w 320"/>
              <a:gd name="connsiteY17" fmla="*/ 403 h 428"/>
              <a:gd name="connsiteX18" fmla="*/ 194 w 320"/>
              <a:gd name="connsiteY18" fmla="*/ 403 h 428"/>
              <a:gd name="connsiteX19" fmla="*/ 189 w 320"/>
              <a:gd name="connsiteY19" fmla="*/ 417 h 428"/>
              <a:gd name="connsiteX20" fmla="*/ 210 w 320"/>
              <a:gd name="connsiteY20" fmla="*/ 428 h 428"/>
              <a:gd name="connsiteX21" fmla="*/ 320 w 320"/>
              <a:gd name="connsiteY21" fmla="*/ 428 h 428"/>
              <a:gd name="connsiteX22" fmla="*/ 320 w 320"/>
              <a:gd name="connsiteY22" fmla="*/ 317 h 428"/>
              <a:gd name="connsiteX23" fmla="*/ 309 w 320"/>
              <a:gd name="connsiteY23" fmla="*/ 297 h 428"/>
              <a:gd name="connsiteX24" fmla="*/ 295 w 320"/>
              <a:gd name="connsiteY24" fmla="*/ 302 h 428"/>
              <a:gd name="connsiteX25" fmla="*/ 295 w 320"/>
              <a:gd name="connsiteY25" fmla="*/ 302 h 428"/>
              <a:gd name="connsiteX26" fmla="*/ 261 w 320"/>
              <a:gd name="connsiteY26" fmla="*/ 316 h 428"/>
              <a:gd name="connsiteX27" fmla="*/ 213 w 320"/>
              <a:gd name="connsiteY27" fmla="*/ 268 h 428"/>
              <a:gd name="connsiteX28" fmla="*/ 261 w 320"/>
              <a:gd name="connsiteY28" fmla="*/ 219 h 428"/>
              <a:gd name="connsiteX29" fmla="*/ 295 w 320"/>
              <a:gd name="connsiteY29" fmla="*/ 234 h 428"/>
              <a:gd name="connsiteX30" fmla="*/ 295 w 320"/>
              <a:gd name="connsiteY30" fmla="*/ 234 h 428"/>
              <a:gd name="connsiteX31" fmla="*/ 309 w 320"/>
              <a:gd name="connsiteY31" fmla="*/ 239 h 428"/>
              <a:gd name="connsiteX32" fmla="*/ 320 w 320"/>
              <a:gd name="connsiteY32" fmla="*/ 219 h 428"/>
              <a:gd name="connsiteX33" fmla="*/ 320 w 320"/>
              <a:gd name="connsiteY33" fmla="*/ 140 h 428"/>
              <a:gd name="connsiteX34" fmla="*/ 320 w 320"/>
              <a:gd name="connsiteY34" fmla="*/ 140 h 428"/>
              <a:gd name="connsiteX35" fmla="*/ 320 w 320"/>
              <a:gd name="connsiteY35"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26 w 320"/>
              <a:gd name="connsiteY16" fmla="*/ 403 h 428"/>
              <a:gd name="connsiteX17" fmla="*/ 126 w 320"/>
              <a:gd name="connsiteY17" fmla="*/ 403 h 428"/>
              <a:gd name="connsiteX18" fmla="*/ 189 w 320"/>
              <a:gd name="connsiteY18" fmla="*/ 417 h 428"/>
              <a:gd name="connsiteX19" fmla="*/ 210 w 320"/>
              <a:gd name="connsiteY19" fmla="*/ 428 h 428"/>
              <a:gd name="connsiteX20" fmla="*/ 320 w 320"/>
              <a:gd name="connsiteY20" fmla="*/ 428 h 428"/>
              <a:gd name="connsiteX21" fmla="*/ 320 w 320"/>
              <a:gd name="connsiteY21" fmla="*/ 317 h 428"/>
              <a:gd name="connsiteX22" fmla="*/ 309 w 320"/>
              <a:gd name="connsiteY22" fmla="*/ 297 h 428"/>
              <a:gd name="connsiteX23" fmla="*/ 295 w 320"/>
              <a:gd name="connsiteY23" fmla="*/ 302 h 428"/>
              <a:gd name="connsiteX24" fmla="*/ 295 w 320"/>
              <a:gd name="connsiteY24" fmla="*/ 302 h 428"/>
              <a:gd name="connsiteX25" fmla="*/ 261 w 320"/>
              <a:gd name="connsiteY25" fmla="*/ 316 h 428"/>
              <a:gd name="connsiteX26" fmla="*/ 213 w 320"/>
              <a:gd name="connsiteY26" fmla="*/ 268 h 428"/>
              <a:gd name="connsiteX27" fmla="*/ 261 w 320"/>
              <a:gd name="connsiteY27" fmla="*/ 219 h 428"/>
              <a:gd name="connsiteX28" fmla="*/ 295 w 320"/>
              <a:gd name="connsiteY28" fmla="*/ 234 h 428"/>
              <a:gd name="connsiteX29" fmla="*/ 295 w 320"/>
              <a:gd name="connsiteY29" fmla="*/ 234 h 428"/>
              <a:gd name="connsiteX30" fmla="*/ 309 w 320"/>
              <a:gd name="connsiteY30" fmla="*/ 239 h 428"/>
              <a:gd name="connsiteX31" fmla="*/ 320 w 320"/>
              <a:gd name="connsiteY31" fmla="*/ 219 h 428"/>
              <a:gd name="connsiteX32" fmla="*/ 320 w 320"/>
              <a:gd name="connsiteY32" fmla="*/ 140 h 428"/>
              <a:gd name="connsiteX33" fmla="*/ 320 w 320"/>
              <a:gd name="connsiteY33" fmla="*/ 140 h 428"/>
              <a:gd name="connsiteX34" fmla="*/ 320 w 320"/>
              <a:gd name="connsiteY34"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26 w 320"/>
              <a:gd name="connsiteY16" fmla="*/ 403 h 428"/>
              <a:gd name="connsiteX17" fmla="*/ 189 w 320"/>
              <a:gd name="connsiteY17" fmla="*/ 417 h 428"/>
              <a:gd name="connsiteX18" fmla="*/ 210 w 320"/>
              <a:gd name="connsiteY18" fmla="*/ 428 h 428"/>
              <a:gd name="connsiteX19" fmla="*/ 320 w 320"/>
              <a:gd name="connsiteY19" fmla="*/ 428 h 428"/>
              <a:gd name="connsiteX20" fmla="*/ 320 w 320"/>
              <a:gd name="connsiteY20" fmla="*/ 317 h 428"/>
              <a:gd name="connsiteX21" fmla="*/ 309 w 320"/>
              <a:gd name="connsiteY21" fmla="*/ 297 h 428"/>
              <a:gd name="connsiteX22" fmla="*/ 295 w 320"/>
              <a:gd name="connsiteY22" fmla="*/ 302 h 428"/>
              <a:gd name="connsiteX23" fmla="*/ 295 w 320"/>
              <a:gd name="connsiteY23" fmla="*/ 302 h 428"/>
              <a:gd name="connsiteX24" fmla="*/ 261 w 320"/>
              <a:gd name="connsiteY24" fmla="*/ 316 h 428"/>
              <a:gd name="connsiteX25" fmla="*/ 213 w 320"/>
              <a:gd name="connsiteY25" fmla="*/ 268 h 428"/>
              <a:gd name="connsiteX26" fmla="*/ 261 w 320"/>
              <a:gd name="connsiteY26" fmla="*/ 219 h 428"/>
              <a:gd name="connsiteX27" fmla="*/ 295 w 320"/>
              <a:gd name="connsiteY27" fmla="*/ 234 h 428"/>
              <a:gd name="connsiteX28" fmla="*/ 295 w 320"/>
              <a:gd name="connsiteY28" fmla="*/ 234 h 428"/>
              <a:gd name="connsiteX29" fmla="*/ 309 w 320"/>
              <a:gd name="connsiteY29" fmla="*/ 239 h 428"/>
              <a:gd name="connsiteX30" fmla="*/ 320 w 320"/>
              <a:gd name="connsiteY30" fmla="*/ 219 h 428"/>
              <a:gd name="connsiteX31" fmla="*/ 320 w 320"/>
              <a:gd name="connsiteY31" fmla="*/ 140 h 428"/>
              <a:gd name="connsiteX32" fmla="*/ 320 w 320"/>
              <a:gd name="connsiteY32" fmla="*/ 140 h 428"/>
              <a:gd name="connsiteX33" fmla="*/ 320 w 320"/>
              <a:gd name="connsiteY33"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31 w 320"/>
              <a:gd name="connsiteY15" fmla="*/ 417 h 428"/>
              <a:gd name="connsiteX16" fmla="*/ 189 w 320"/>
              <a:gd name="connsiteY16" fmla="*/ 417 h 428"/>
              <a:gd name="connsiteX17" fmla="*/ 210 w 320"/>
              <a:gd name="connsiteY17" fmla="*/ 428 h 428"/>
              <a:gd name="connsiteX18" fmla="*/ 320 w 320"/>
              <a:gd name="connsiteY18" fmla="*/ 428 h 428"/>
              <a:gd name="connsiteX19" fmla="*/ 320 w 320"/>
              <a:gd name="connsiteY19" fmla="*/ 317 h 428"/>
              <a:gd name="connsiteX20" fmla="*/ 309 w 320"/>
              <a:gd name="connsiteY20" fmla="*/ 297 h 428"/>
              <a:gd name="connsiteX21" fmla="*/ 295 w 320"/>
              <a:gd name="connsiteY21" fmla="*/ 302 h 428"/>
              <a:gd name="connsiteX22" fmla="*/ 295 w 320"/>
              <a:gd name="connsiteY22" fmla="*/ 302 h 428"/>
              <a:gd name="connsiteX23" fmla="*/ 261 w 320"/>
              <a:gd name="connsiteY23" fmla="*/ 316 h 428"/>
              <a:gd name="connsiteX24" fmla="*/ 213 w 320"/>
              <a:gd name="connsiteY24" fmla="*/ 268 h 428"/>
              <a:gd name="connsiteX25" fmla="*/ 261 w 320"/>
              <a:gd name="connsiteY25" fmla="*/ 219 h 428"/>
              <a:gd name="connsiteX26" fmla="*/ 295 w 320"/>
              <a:gd name="connsiteY26" fmla="*/ 234 h 428"/>
              <a:gd name="connsiteX27" fmla="*/ 295 w 320"/>
              <a:gd name="connsiteY27" fmla="*/ 234 h 428"/>
              <a:gd name="connsiteX28" fmla="*/ 309 w 320"/>
              <a:gd name="connsiteY28" fmla="*/ 239 h 428"/>
              <a:gd name="connsiteX29" fmla="*/ 320 w 320"/>
              <a:gd name="connsiteY29" fmla="*/ 219 h 428"/>
              <a:gd name="connsiteX30" fmla="*/ 320 w 320"/>
              <a:gd name="connsiteY30" fmla="*/ 140 h 428"/>
              <a:gd name="connsiteX31" fmla="*/ 320 w 320"/>
              <a:gd name="connsiteY31" fmla="*/ 140 h 428"/>
              <a:gd name="connsiteX32" fmla="*/ 320 w 320"/>
              <a:gd name="connsiteY32"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189 w 320"/>
              <a:gd name="connsiteY15" fmla="*/ 417 h 428"/>
              <a:gd name="connsiteX16" fmla="*/ 210 w 320"/>
              <a:gd name="connsiteY16" fmla="*/ 428 h 428"/>
              <a:gd name="connsiteX17" fmla="*/ 320 w 320"/>
              <a:gd name="connsiteY17" fmla="*/ 428 h 428"/>
              <a:gd name="connsiteX18" fmla="*/ 320 w 320"/>
              <a:gd name="connsiteY18" fmla="*/ 317 h 428"/>
              <a:gd name="connsiteX19" fmla="*/ 309 w 320"/>
              <a:gd name="connsiteY19" fmla="*/ 297 h 428"/>
              <a:gd name="connsiteX20" fmla="*/ 295 w 320"/>
              <a:gd name="connsiteY20" fmla="*/ 302 h 428"/>
              <a:gd name="connsiteX21" fmla="*/ 295 w 320"/>
              <a:gd name="connsiteY21" fmla="*/ 302 h 428"/>
              <a:gd name="connsiteX22" fmla="*/ 261 w 320"/>
              <a:gd name="connsiteY22" fmla="*/ 316 h 428"/>
              <a:gd name="connsiteX23" fmla="*/ 213 w 320"/>
              <a:gd name="connsiteY23" fmla="*/ 268 h 428"/>
              <a:gd name="connsiteX24" fmla="*/ 261 w 320"/>
              <a:gd name="connsiteY24" fmla="*/ 219 h 428"/>
              <a:gd name="connsiteX25" fmla="*/ 295 w 320"/>
              <a:gd name="connsiteY25" fmla="*/ 234 h 428"/>
              <a:gd name="connsiteX26" fmla="*/ 295 w 320"/>
              <a:gd name="connsiteY26" fmla="*/ 234 h 428"/>
              <a:gd name="connsiteX27" fmla="*/ 309 w 320"/>
              <a:gd name="connsiteY27" fmla="*/ 239 h 428"/>
              <a:gd name="connsiteX28" fmla="*/ 320 w 320"/>
              <a:gd name="connsiteY28" fmla="*/ 219 h 428"/>
              <a:gd name="connsiteX29" fmla="*/ 320 w 320"/>
              <a:gd name="connsiteY29" fmla="*/ 140 h 428"/>
              <a:gd name="connsiteX30" fmla="*/ 320 w 320"/>
              <a:gd name="connsiteY30" fmla="*/ 140 h 428"/>
              <a:gd name="connsiteX31" fmla="*/ 320 w 320"/>
              <a:gd name="connsiteY31"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210 w 320"/>
              <a:gd name="connsiteY15" fmla="*/ 428 h 428"/>
              <a:gd name="connsiteX16" fmla="*/ 320 w 320"/>
              <a:gd name="connsiteY16" fmla="*/ 428 h 428"/>
              <a:gd name="connsiteX17" fmla="*/ 320 w 320"/>
              <a:gd name="connsiteY17" fmla="*/ 317 h 428"/>
              <a:gd name="connsiteX18" fmla="*/ 309 w 320"/>
              <a:gd name="connsiteY18" fmla="*/ 297 h 428"/>
              <a:gd name="connsiteX19" fmla="*/ 295 w 320"/>
              <a:gd name="connsiteY19" fmla="*/ 302 h 428"/>
              <a:gd name="connsiteX20" fmla="*/ 295 w 320"/>
              <a:gd name="connsiteY20" fmla="*/ 302 h 428"/>
              <a:gd name="connsiteX21" fmla="*/ 261 w 320"/>
              <a:gd name="connsiteY21" fmla="*/ 316 h 428"/>
              <a:gd name="connsiteX22" fmla="*/ 213 w 320"/>
              <a:gd name="connsiteY22" fmla="*/ 268 h 428"/>
              <a:gd name="connsiteX23" fmla="*/ 261 w 320"/>
              <a:gd name="connsiteY23" fmla="*/ 219 h 428"/>
              <a:gd name="connsiteX24" fmla="*/ 295 w 320"/>
              <a:gd name="connsiteY24" fmla="*/ 234 h 428"/>
              <a:gd name="connsiteX25" fmla="*/ 295 w 320"/>
              <a:gd name="connsiteY25" fmla="*/ 234 h 428"/>
              <a:gd name="connsiteX26" fmla="*/ 309 w 320"/>
              <a:gd name="connsiteY26" fmla="*/ 239 h 428"/>
              <a:gd name="connsiteX27" fmla="*/ 320 w 320"/>
              <a:gd name="connsiteY27" fmla="*/ 219 h 428"/>
              <a:gd name="connsiteX28" fmla="*/ 320 w 320"/>
              <a:gd name="connsiteY28" fmla="*/ 140 h 428"/>
              <a:gd name="connsiteX29" fmla="*/ 320 w 320"/>
              <a:gd name="connsiteY29" fmla="*/ 140 h 428"/>
              <a:gd name="connsiteX30" fmla="*/ 320 w 320"/>
              <a:gd name="connsiteY30"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110 w 320"/>
              <a:gd name="connsiteY14" fmla="*/ 428 h 428"/>
              <a:gd name="connsiteX15" fmla="*/ 320 w 320"/>
              <a:gd name="connsiteY15" fmla="*/ 428 h 428"/>
              <a:gd name="connsiteX16" fmla="*/ 320 w 320"/>
              <a:gd name="connsiteY16" fmla="*/ 317 h 428"/>
              <a:gd name="connsiteX17" fmla="*/ 309 w 320"/>
              <a:gd name="connsiteY17" fmla="*/ 297 h 428"/>
              <a:gd name="connsiteX18" fmla="*/ 295 w 320"/>
              <a:gd name="connsiteY18" fmla="*/ 302 h 428"/>
              <a:gd name="connsiteX19" fmla="*/ 295 w 320"/>
              <a:gd name="connsiteY19" fmla="*/ 302 h 428"/>
              <a:gd name="connsiteX20" fmla="*/ 261 w 320"/>
              <a:gd name="connsiteY20" fmla="*/ 316 h 428"/>
              <a:gd name="connsiteX21" fmla="*/ 213 w 320"/>
              <a:gd name="connsiteY21" fmla="*/ 268 h 428"/>
              <a:gd name="connsiteX22" fmla="*/ 261 w 320"/>
              <a:gd name="connsiteY22" fmla="*/ 219 h 428"/>
              <a:gd name="connsiteX23" fmla="*/ 295 w 320"/>
              <a:gd name="connsiteY23" fmla="*/ 234 h 428"/>
              <a:gd name="connsiteX24" fmla="*/ 295 w 320"/>
              <a:gd name="connsiteY24" fmla="*/ 234 h 428"/>
              <a:gd name="connsiteX25" fmla="*/ 309 w 320"/>
              <a:gd name="connsiteY25" fmla="*/ 239 h 428"/>
              <a:gd name="connsiteX26" fmla="*/ 320 w 320"/>
              <a:gd name="connsiteY26" fmla="*/ 219 h 428"/>
              <a:gd name="connsiteX27" fmla="*/ 320 w 320"/>
              <a:gd name="connsiteY27" fmla="*/ 140 h 428"/>
              <a:gd name="connsiteX28" fmla="*/ 320 w 320"/>
              <a:gd name="connsiteY28" fmla="*/ 140 h 428"/>
              <a:gd name="connsiteX29" fmla="*/ 320 w 320"/>
              <a:gd name="connsiteY29" fmla="*/ 108 h 428"/>
              <a:gd name="connsiteX0" fmla="*/ 320 w 320"/>
              <a:gd name="connsiteY0" fmla="*/ 108 h 428"/>
              <a:gd name="connsiteX1" fmla="*/ 320 w 320"/>
              <a:gd name="connsiteY1" fmla="*/ 108 h 428"/>
              <a:gd name="connsiteX2" fmla="*/ 320 w 320"/>
              <a:gd name="connsiteY2" fmla="*/ 108 h 428"/>
              <a:gd name="connsiteX3" fmla="*/ 198 w 320"/>
              <a:gd name="connsiteY3" fmla="*/ 108 h 428"/>
              <a:gd name="connsiteX4" fmla="*/ 179 w 320"/>
              <a:gd name="connsiteY4" fmla="*/ 82 h 428"/>
              <a:gd name="connsiteX5" fmla="*/ 182 w 320"/>
              <a:gd name="connsiteY5" fmla="*/ 68 h 428"/>
              <a:gd name="connsiteX6" fmla="*/ 199 w 320"/>
              <a:gd name="connsiteY6" fmla="*/ 37 h 428"/>
              <a:gd name="connsiteX7" fmla="*/ 160 w 320"/>
              <a:gd name="connsiteY7" fmla="*/ 0 h 428"/>
              <a:gd name="connsiteX8" fmla="*/ 122 w 320"/>
              <a:gd name="connsiteY8" fmla="*/ 37 h 428"/>
              <a:gd name="connsiteX9" fmla="*/ 140 w 320"/>
              <a:gd name="connsiteY9" fmla="*/ 69 h 428"/>
              <a:gd name="connsiteX10" fmla="*/ 142 w 320"/>
              <a:gd name="connsiteY10" fmla="*/ 82 h 428"/>
              <a:gd name="connsiteX11" fmla="*/ 123 w 320"/>
              <a:gd name="connsiteY11" fmla="*/ 108 h 428"/>
              <a:gd name="connsiteX12" fmla="*/ 0 w 320"/>
              <a:gd name="connsiteY12" fmla="*/ 108 h 428"/>
              <a:gd name="connsiteX13" fmla="*/ 0 w 320"/>
              <a:gd name="connsiteY13" fmla="*/ 428 h 428"/>
              <a:gd name="connsiteX14" fmla="*/ 320 w 320"/>
              <a:gd name="connsiteY14" fmla="*/ 428 h 428"/>
              <a:gd name="connsiteX15" fmla="*/ 320 w 320"/>
              <a:gd name="connsiteY15" fmla="*/ 317 h 428"/>
              <a:gd name="connsiteX16" fmla="*/ 309 w 320"/>
              <a:gd name="connsiteY16" fmla="*/ 297 h 428"/>
              <a:gd name="connsiteX17" fmla="*/ 295 w 320"/>
              <a:gd name="connsiteY17" fmla="*/ 302 h 428"/>
              <a:gd name="connsiteX18" fmla="*/ 295 w 320"/>
              <a:gd name="connsiteY18" fmla="*/ 302 h 428"/>
              <a:gd name="connsiteX19" fmla="*/ 261 w 320"/>
              <a:gd name="connsiteY19" fmla="*/ 316 h 428"/>
              <a:gd name="connsiteX20" fmla="*/ 213 w 320"/>
              <a:gd name="connsiteY20" fmla="*/ 268 h 428"/>
              <a:gd name="connsiteX21" fmla="*/ 261 w 320"/>
              <a:gd name="connsiteY21" fmla="*/ 219 h 428"/>
              <a:gd name="connsiteX22" fmla="*/ 295 w 320"/>
              <a:gd name="connsiteY22" fmla="*/ 234 h 428"/>
              <a:gd name="connsiteX23" fmla="*/ 295 w 320"/>
              <a:gd name="connsiteY23" fmla="*/ 234 h 428"/>
              <a:gd name="connsiteX24" fmla="*/ 309 w 320"/>
              <a:gd name="connsiteY24" fmla="*/ 239 h 428"/>
              <a:gd name="connsiteX25" fmla="*/ 320 w 320"/>
              <a:gd name="connsiteY25" fmla="*/ 219 h 428"/>
              <a:gd name="connsiteX26" fmla="*/ 320 w 320"/>
              <a:gd name="connsiteY26" fmla="*/ 140 h 428"/>
              <a:gd name="connsiteX27" fmla="*/ 320 w 320"/>
              <a:gd name="connsiteY27" fmla="*/ 140 h 428"/>
              <a:gd name="connsiteX28" fmla="*/ 320 w 320"/>
              <a:gd name="connsiteY28" fmla="*/ 108 h 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20" h="428">
                <a:moveTo>
                  <a:pt x="320" y="108"/>
                </a:moveTo>
                <a:lnTo>
                  <a:pt x="320" y="108"/>
                </a:lnTo>
                <a:lnTo>
                  <a:pt x="320" y="108"/>
                </a:lnTo>
                <a:lnTo>
                  <a:pt x="198" y="108"/>
                </a:lnTo>
                <a:cubicBezTo>
                  <a:pt x="186" y="103"/>
                  <a:pt x="179" y="95"/>
                  <a:pt x="179" y="82"/>
                </a:cubicBezTo>
                <a:cubicBezTo>
                  <a:pt x="179" y="77"/>
                  <a:pt x="180" y="73"/>
                  <a:pt x="182" y="68"/>
                </a:cubicBezTo>
                <a:cubicBezTo>
                  <a:pt x="192" y="62"/>
                  <a:pt x="199" y="50"/>
                  <a:pt x="199" y="37"/>
                </a:cubicBezTo>
                <a:cubicBezTo>
                  <a:pt x="199" y="16"/>
                  <a:pt x="181" y="0"/>
                  <a:pt x="160" y="0"/>
                </a:cubicBezTo>
                <a:cubicBezTo>
                  <a:pt x="139" y="0"/>
                  <a:pt x="122" y="16"/>
                  <a:pt x="122" y="37"/>
                </a:cubicBezTo>
                <a:cubicBezTo>
                  <a:pt x="122" y="50"/>
                  <a:pt x="129" y="62"/>
                  <a:pt x="140" y="69"/>
                </a:cubicBezTo>
                <a:cubicBezTo>
                  <a:pt x="141" y="73"/>
                  <a:pt x="142" y="77"/>
                  <a:pt x="142" y="82"/>
                </a:cubicBezTo>
                <a:cubicBezTo>
                  <a:pt x="142" y="95"/>
                  <a:pt x="135" y="103"/>
                  <a:pt x="123" y="108"/>
                </a:cubicBezTo>
                <a:lnTo>
                  <a:pt x="0" y="108"/>
                </a:lnTo>
                <a:lnTo>
                  <a:pt x="0" y="428"/>
                </a:lnTo>
                <a:lnTo>
                  <a:pt x="320" y="428"/>
                </a:lnTo>
                <a:lnTo>
                  <a:pt x="320" y="317"/>
                </a:lnTo>
                <a:cubicBezTo>
                  <a:pt x="319" y="307"/>
                  <a:pt x="315" y="299"/>
                  <a:pt x="309" y="297"/>
                </a:cubicBezTo>
                <a:cubicBezTo>
                  <a:pt x="304" y="296"/>
                  <a:pt x="300" y="298"/>
                  <a:pt x="295" y="302"/>
                </a:cubicBezTo>
                <a:lnTo>
                  <a:pt x="295" y="302"/>
                </a:lnTo>
                <a:cubicBezTo>
                  <a:pt x="286" y="311"/>
                  <a:pt x="274" y="316"/>
                  <a:pt x="261" y="316"/>
                </a:cubicBezTo>
                <a:cubicBezTo>
                  <a:pt x="235" y="316"/>
                  <a:pt x="213" y="295"/>
                  <a:pt x="213" y="268"/>
                </a:cubicBezTo>
                <a:cubicBezTo>
                  <a:pt x="213" y="241"/>
                  <a:pt x="235" y="219"/>
                  <a:pt x="261" y="219"/>
                </a:cubicBezTo>
                <a:cubicBezTo>
                  <a:pt x="274" y="219"/>
                  <a:pt x="286" y="225"/>
                  <a:pt x="295" y="234"/>
                </a:cubicBezTo>
                <a:lnTo>
                  <a:pt x="295" y="234"/>
                </a:lnTo>
                <a:cubicBezTo>
                  <a:pt x="300" y="238"/>
                  <a:pt x="304" y="240"/>
                  <a:pt x="309" y="239"/>
                </a:cubicBezTo>
                <a:cubicBezTo>
                  <a:pt x="315" y="237"/>
                  <a:pt x="319" y="229"/>
                  <a:pt x="320" y="219"/>
                </a:cubicBezTo>
                <a:lnTo>
                  <a:pt x="320" y="140"/>
                </a:lnTo>
                <a:lnTo>
                  <a:pt x="320" y="140"/>
                </a:lnTo>
                <a:lnTo>
                  <a:pt x="320" y="108"/>
                </a:lnTo>
              </a:path>
            </a:pathLst>
          </a:custGeom>
          <a:solidFill>
            <a:schemeClr val="accent1">
              <a:lumMod val="60000"/>
              <a:lumOff val="40000"/>
            </a:schemeClr>
          </a:solidFill>
          <a:ln w="38100">
            <a:noFill/>
            <a:round/>
            <a:headEnd/>
            <a:tailEnd/>
          </a:ln>
          <a:effectLst>
            <a:outerShdw blurRad="50800" dist="38100" sx="98000" sy="98000" algn="l" rotWithShape="0">
              <a:prstClr val="black">
                <a:alpha val="7000"/>
              </a:prstClr>
            </a:outerShdw>
          </a:effectLst>
        </p:spPr>
        <p:txBody>
          <a:bodyPr lIns="0" tIns="576000" rIns="432000" bIns="0" anchor="ctr" anchorCtr="1">
            <a:normAutofit/>
          </a:bodyPr>
          <a:lstStyle/>
          <a:p>
            <a:pPr eaLnBrk="1" fontAlgn="auto" hangingPunct="1">
              <a:spcBef>
                <a:spcPts val="0"/>
              </a:spcBef>
              <a:spcAft>
                <a:spcPts val="0"/>
              </a:spcAft>
              <a:defRPr/>
            </a:pPr>
            <a:r>
              <a:rPr lang="en-US" altLang="zh-CN" sz="1600" kern="0">
                <a:solidFill>
                  <a:srgbClr val="FFFFFF"/>
                </a:solidFill>
                <a:latin typeface="+mn-lt"/>
                <a:ea typeface="+mn-ea"/>
              </a:rPr>
              <a:t>LOREM</a:t>
            </a:r>
            <a:endParaRPr lang="en-US" sz="1600" kern="0" dirty="0">
              <a:solidFill>
                <a:srgbClr val="FFFFFF"/>
              </a:solidFill>
              <a:latin typeface="+mn-lt"/>
              <a:ea typeface="+mn-ea"/>
            </a:endParaRPr>
          </a:p>
        </p:txBody>
      </p:sp>
      <p:sp>
        <p:nvSpPr>
          <p:cNvPr id="39" name="MH_Text_1"/>
          <p:cNvSpPr txBox="1">
            <a:spLocks noChangeArrowheads="1"/>
          </p:cNvSpPr>
          <p:nvPr>
            <p:custDataLst>
              <p:tags r:id="rId4"/>
            </p:custDataLst>
          </p:nvPr>
        </p:nvSpPr>
        <p:spPr bwMode="auto">
          <a:xfrm>
            <a:off x="1381125" y="3402013"/>
            <a:ext cx="2209800" cy="2032000"/>
          </a:xfrm>
          <a:prstGeom prst="rect">
            <a:avLst/>
          </a:prstGeom>
          <a:noFill/>
          <a:ln w="9525" algn="ctr">
            <a:noFill/>
            <a:miter lim="800000"/>
            <a:headEnd/>
            <a:tailEnd/>
          </a:ln>
          <a:effectLst/>
        </p:spPr>
        <p:txBody>
          <a:bodyPr>
            <a:normAutofit/>
          </a:bodyPr>
          <a:lstStyle/>
          <a:p>
            <a:pPr algn="just" eaLnBrk="1" fontAlgn="auto" hangingPunct="1">
              <a:lnSpc>
                <a:spcPct val="150000"/>
              </a:lnSpc>
              <a:spcBef>
                <a:spcPts val="0"/>
              </a:spcBef>
              <a:spcAft>
                <a:spcPts val="0"/>
              </a:spcAft>
              <a:defRPr/>
            </a:pPr>
            <a:r>
              <a:rPr lang="en-US" altLang="zh-CN" sz="1400" kern="0">
                <a:solidFill>
                  <a:schemeClr val="accent1">
                    <a:lumMod val="75000"/>
                  </a:schemeClr>
                </a:solidFill>
                <a:latin typeface="+mn-lt"/>
                <a:ea typeface="+mn-ea"/>
                <a:cs typeface="Arial" pitchFamily="34" charset="0"/>
              </a:rPr>
              <a:t>Lorem ipsum dolor sit</a:t>
            </a:r>
          </a:p>
          <a:p>
            <a:pPr algn="just" eaLnBrk="1" fontAlgn="auto" hangingPunct="1">
              <a:lnSpc>
                <a:spcPct val="150000"/>
              </a:lnSpc>
              <a:spcBef>
                <a:spcPts val="0"/>
              </a:spcBef>
              <a:spcAft>
                <a:spcPts val="0"/>
              </a:spcAft>
              <a:defRPr/>
            </a:pPr>
            <a:r>
              <a:rPr lang="en-US" altLang="zh-CN" sz="1400" kern="0">
                <a:solidFill>
                  <a:schemeClr val="accent1">
                    <a:lumMod val="75000"/>
                  </a:schemeClr>
                </a:solidFill>
                <a:latin typeface="+mn-lt"/>
                <a:ea typeface="+mn-ea"/>
                <a:cs typeface="Arial" pitchFamily="34" charset="0"/>
              </a:rPr>
              <a:t>Lorem ipsum dolor sit</a:t>
            </a:r>
          </a:p>
          <a:p>
            <a:pPr algn="just" eaLnBrk="1" fontAlgn="auto" hangingPunct="1">
              <a:lnSpc>
                <a:spcPct val="150000"/>
              </a:lnSpc>
              <a:spcBef>
                <a:spcPts val="0"/>
              </a:spcBef>
              <a:spcAft>
                <a:spcPts val="0"/>
              </a:spcAft>
              <a:defRPr/>
            </a:pPr>
            <a:r>
              <a:rPr lang="en-US" altLang="zh-CN" sz="1400" kern="0">
                <a:solidFill>
                  <a:schemeClr val="accent1">
                    <a:lumMod val="75000"/>
                  </a:schemeClr>
                </a:solidFill>
                <a:latin typeface="+mn-lt"/>
                <a:ea typeface="+mn-ea"/>
                <a:cs typeface="Arial" pitchFamily="34" charset="0"/>
              </a:rPr>
              <a:t>Lorem ipsum dolor sit</a:t>
            </a:r>
          </a:p>
          <a:p>
            <a:pPr algn="just" eaLnBrk="1" fontAlgn="auto" hangingPunct="1">
              <a:lnSpc>
                <a:spcPct val="150000"/>
              </a:lnSpc>
              <a:spcBef>
                <a:spcPts val="0"/>
              </a:spcBef>
              <a:spcAft>
                <a:spcPts val="0"/>
              </a:spcAft>
              <a:defRPr/>
            </a:pPr>
            <a:r>
              <a:rPr lang="en-US" altLang="zh-CN" sz="1400" kern="0">
                <a:solidFill>
                  <a:schemeClr val="accent1">
                    <a:lumMod val="75000"/>
                  </a:schemeClr>
                </a:solidFill>
                <a:latin typeface="+mn-lt"/>
                <a:ea typeface="+mn-ea"/>
                <a:cs typeface="Arial" pitchFamily="34" charset="0"/>
              </a:rPr>
              <a:t>Lorem ipsum dolor sit</a:t>
            </a:r>
          </a:p>
          <a:p>
            <a:pPr algn="just" eaLnBrk="1" fontAlgn="auto" hangingPunct="1">
              <a:lnSpc>
                <a:spcPct val="150000"/>
              </a:lnSpc>
              <a:spcBef>
                <a:spcPts val="0"/>
              </a:spcBef>
              <a:spcAft>
                <a:spcPts val="0"/>
              </a:spcAft>
              <a:defRPr/>
            </a:pPr>
            <a:r>
              <a:rPr lang="en-US" altLang="zh-CN" sz="1400" kern="0">
                <a:solidFill>
                  <a:schemeClr val="accent1">
                    <a:lumMod val="75000"/>
                  </a:schemeClr>
                </a:solidFill>
                <a:latin typeface="+mn-lt"/>
                <a:ea typeface="+mn-ea"/>
                <a:cs typeface="Arial" pitchFamily="34" charset="0"/>
              </a:rPr>
              <a:t>Lorem ipsum dolor sit</a:t>
            </a:r>
          </a:p>
          <a:p>
            <a:pPr algn="just" eaLnBrk="1" fontAlgn="auto" hangingPunct="1">
              <a:lnSpc>
                <a:spcPct val="150000"/>
              </a:lnSpc>
              <a:spcBef>
                <a:spcPts val="0"/>
              </a:spcBef>
              <a:spcAft>
                <a:spcPts val="0"/>
              </a:spcAft>
              <a:defRPr/>
            </a:pPr>
            <a:r>
              <a:rPr lang="en-US" altLang="zh-CN" sz="1400" kern="0">
                <a:solidFill>
                  <a:schemeClr val="accent1">
                    <a:lumMod val="75000"/>
                  </a:schemeClr>
                </a:solidFill>
                <a:latin typeface="+mn-lt"/>
                <a:ea typeface="+mn-ea"/>
                <a:cs typeface="Arial" pitchFamily="34" charset="0"/>
              </a:rPr>
              <a:t>Lorem ipsum dolor sit</a:t>
            </a:r>
            <a:endParaRPr lang="en-US" altLang="zh-CN" sz="1400" kern="0" dirty="0">
              <a:solidFill>
                <a:schemeClr val="accent1">
                  <a:lumMod val="75000"/>
                </a:schemeClr>
              </a:solidFill>
              <a:latin typeface="+mn-lt"/>
              <a:ea typeface="+mn-ea"/>
              <a:cs typeface="Arial" pitchFamily="34" charset="0"/>
            </a:endParaRPr>
          </a:p>
        </p:txBody>
      </p:sp>
      <p:sp>
        <p:nvSpPr>
          <p:cNvPr id="34" name="MH_SubTitle_3"/>
          <p:cNvSpPr/>
          <p:nvPr>
            <p:custDataLst>
              <p:tags r:id="rId5"/>
            </p:custDataLst>
          </p:nvPr>
        </p:nvSpPr>
        <p:spPr>
          <a:xfrm>
            <a:off x="5454650" y="4333875"/>
            <a:ext cx="2000250" cy="1498600"/>
          </a:xfrm>
          <a:custGeom>
            <a:avLst/>
            <a:gdLst>
              <a:gd name="connsiteX0" fmla="*/ 504794 w 2000478"/>
              <a:gd name="connsiteY0" fmla="*/ 0 h 1498108"/>
              <a:gd name="connsiteX1" fmla="*/ 654362 w 2000478"/>
              <a:gd name="connsiteY1" fmla="*/ 0 h 1498108"/>
              <a:gd name="connsiteX2" fmla="*/ 1023609 w 2000478"/>
              <a:gd name="connsiteY2" fmla="*/ 0 h 1498108"/>
              <a:gd name="connsiteX3" fmla="*/ 1117089 w 2000478"/>
              <a:gd name="connsiteY3" fmla="*/ 51498 h 1498108"/>
              <a:gd name="connsiteX4" fmla="*/ 1093719 w 2000478"/>
              <a:gd name="connsiteY4" fmla="*/ 117040 h 1498108"/>
              <a:gd name="connsiteX5" fmla="*/ 1023609 w 2000478"/>
              <a:gd name="connsiteY5" fmla="*/ 276214 h 1498108"/>
              <a:gd name="connsiteX6" fmla="*/ 1252636 w 2000478"/>
              <a:gd name="connsiteY6" fmla="*/ 500930 h 1498108"/>
              <a:gd name="connsiteX7" fmla="*/ 1476988 w 2000478"/>
              <a:gd name="connsiteY7" fmla="*/ 276214 h 1498108"/>
              <a:gd name="connsiteX8" fmla="*/ 1411552 w 2000478"/>
              <a:gd name="connsiteY8" fmla="*/ 117040 h 1498108"/>
              <a:gd name="connsiteX9" fmla="*/ 1388182 w 2000478"/>
              <a:gd name="connsiteY9" fmla="*/ 51498 h 1498108"/>
              <a:gd name="connsiteX10" fmla="*/ 1481662 w 2000478"/>
              <a:gd name="connsiteY10" fmla="*/ 0 h 1498108"/>
              <a:gd name="connsiteX11" fmla="*/ 2000478 w 2000478"/>
              <a:gd name="connsiteY11" fmla="*/ 0 h 1498108"/>
              <a:gd name="connsiteX12" fmla="*/ 2000478 w 2000478"/>
              <a:gd name="connsiteY12" fmla="*/ 1498108 h 1498108"/>
              <a:gd name="connsiteX13" fmla="*/ 504794 w 2000478"/>
              <a:gd name="connsiteY13" fmla="*/ 1498108 h 1498108"/>
              <a:gd name="connsiteX14" fmla="*/ 504794 w 2000478"/>
              <a:gd name="connsiteY14" fmla="*/ 922273 h 1498108"/>
              <a:gd name="connsiteX15" fmla="*/ 383269 w 2000478"/>
              <a:gd name="connsiteY15" fmla="*/ 833323 h 1498108"/>
              <a:gd name="connsiteX16" fmla="*/ 322507 w 2000478"/>
              <a:gd name="connsiteY16" fmla="*/ 842686 h 1498108"/>
              <a:gd name="connsiteX17" fmla="*/ 172939 w 2000478"/>
              <a:gd name="connsiteY17" fmla="*/ 926955 h 1498108"/>
              <a:gd name="connsiteX18" fmla="*/ 0 w 2000478"/>
              <a:gd name="connsiteY18" fmla="*/ 749054 h 1498108"/>
              <a:gd name="connsiteX19" fmla="*/ 172939 w 2000478"/>
              <a:gd name="connsiteY19" fmla="*/ 566472 h 1498108"/>
              <a:gd name="connsiteX20" fmla="*/ 317833 w 2000478"/>
              <a:gd name="connsiteY20" fmla="*/ 646059 h 1498108"/>
              <a:gd name="connsiteX21" fmla="*/ 383269 w 2000478"/>
              <a:gd name="connsiteY21" fmla="*/ 660104 h 1498108"/>
              <a:gd name="connsiteX22" fmla="*/ 504794 w 2000478"/>
              <a:gd name="connsiteY22" fmla="*/ 571154 h 149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0478" h="1498108">
                <a:moveTo>
                  <a:pt x="504794" y="0"/>
                </a:moveTo>
                <a:lnTo>
                  <a:pt x="654362" y="0"/>
                </a:lnTo>
                <a:lnTo>
                  <a:pt x="1023609" y="0"/>
                </a:lnTo>
                <a:cubicBezTo>
                  <a:pt x="1070349" y="4682"/>
                  <a:pt x="1107741" y="23408"/>
                  <a:pt x="1117089" y="51498"/>
                </a:cubicBezTo>
                <a:cubicBezTo>
                  <a:pt x="1121763" y="74906"/>
                  <a:pt x="1112415" y="93632"/>
                  <a:pt x="1093719" y="117040"/>
                </a:cubicBezTo>
                <a:cubicBezTo>
                  <a:pt x="1051653" y="159174"/>
                  <a:pt x="1023609" y="215353"/>
                  <a:pt x="1023609" y="276214"/>
                </a:cubicBezTo>
                <a:cubicBezTo>
                  <a:pt x="1023609" y="397935"/>
                  <a:pt x="1126438" y="500930"/>
                  <a:pt x="1252636" y="500930"/>
                </a:cubicBezTo>
                <a:cubicBezTo>
                  <a:pt x="1378834" y="500930"/>
                  <a:pt x="1476988" y="397935"/>
                  <a:pt x="1476988" y="276214"/>
                </a:cubicBezTo>
                <a:cubicBezTo>
                  <a:pt x="1476988" y="215353"/>
                  <a:pt x="1453618" y="159174"/>
                  <a:pt x="1411552" y="117040"/>
                </a:cubicBezTo>
                <a:cubicBezTo>
                  <a:pt x="1392856" y="93632"/>
                  <a:pt x="1383508" y="74906"/>
                  <a:pt x="1388182" y="51498"/>
                </a:cubicBezTo>
                <a:cubicBezTo>
                  <a:pt x="1397530" y="23408"/>
                  <a:pt x="1434922" y="4682"/>
                  <a:pt x="1481662" y="0"/>
                </a:cubicBezTo>
                <a:lnTo>
                  <a:pt x="2000478" y="0"/>
                </a:lnTo>
                <a:lnTo>
                  <a:pt x="2000478" y="1498108"/>
                </a:lnTo>
                <a:lnTo>
                  <a:pt x="504794" y="1498108"/>
                </a:lnTo>
                <a:lnTo>
                  <a:pt x="504794" y="922273"/>
                </a:lnTo>
                <a:cubicBezTo>
                  <a:pt x="481423" y="866094"/>
                  <a:pt x="444031" y="833323"/>
                  <a:pt x="383269" y="833323"/>
                </a:cubicBezTo>
                <a:cubicBezTo>
                  <a:pt x="359899" y="833323"/>
                  <a:pt x="341203" y="838004"/>
                  <a:pt x="322507" y="842686"/>
                </a:cubicBezTo>
                <a:cubicBezTo>
                  <a:pt x="289789" y="894183"/>
                  <a:pt x="233701" y="926955"/>
                  <a:pt x="172939" y="926955"/>
                </a:cubicBezTo>
                <a:cubicBezTo>
                  <a:pt x="74784" y="926955"/>
                  <a:pt x="0" y="847368"/>
                  <a:pt x="0" y="749054"/>
                </a:cubicBezTo>
                <a:cubicBezTo>
                  <a:pt x="0" y="650741"/>
                  <a:pt x="74784" y="566472"/>
                  <a:pt x="172939" y="566472"/>
                </a:cubicBezTo>
                <a:cubicBezTo>
                  <a:pt x="233701" y="566472"/>
                  <a:pt x="289789" y="599243"/>
                  <a:pt x="317833" y="646059"/>
                </a:cubicBezTo>
                <a:cubicBezTo>
                  <a:pt x="341203" y="655423"/>
                  <a:pt x="359899" y="660104"/>
                  <a:pt x="383269" y="660104"/>
                </a:cubicBezTo>
                <a:cubicBezTo>
                  <a:pt x="444031" y="660104"/>
                  <a:pt x="481423" y="627333"/>
                  <a:pt x="504794" y="571154"/>
                </a:cubicBezTo>
                <a:close/>
              </a:path>
            </a:pathLst>
          </a:custGeom>
          <a:solidFill>
            <a:schemeClr val="accent1">
              <a:lumMod val="60000"/>
              <a:lumOff val="40000"/>
            </a:schemeClr>
          </a:solidFill>
          <a:ln w="38100">
            <a:noFill/>
            <a:round/>
            <a:headEnd/>
            <a:tailEnd/>
          </a:ln>
          <a:effectLst>
            <a:outerShdw blurRad="50800" dist="38100" sx="98000" sy="98000" algn="l" rotWithShape="0">
              <a:prstClr val="black">
                <a:alpha val="7000"/>
              </a:prstClr>
            </a:outerShdw>
          </a:effectLst>
        </p:spPr>
        <p:txBody>
          <a:bodyPr lIns="576000" tIns="432000" rIns="0" bIns="0" anchor="ctr" anchorCtr="1">
            <a:normAutofit/>
          </a:bodyPr>
          <a:lstStyle/>
          <a:p>
            <a:pPr eaLnBrk="1" fontAlgn="auto" hangingPunct="1">
              <a:spcBef>
                <a:spcPts val="0"/>
              </a:spcBef>
              <a:spcAft>
                <a:spcPts val="0"/>
              </a:spcAft>
              <a:defRPr/>
            </a:pPr>
            <a:r>
              <a:rPr lang="en-US" altLang="zh-CN" sz="1600" kern="0">
                <a:solidFill>
                  <a:srgbClr val="FFFFFF"/>
                </a:solidFill>
                <a:latin typeface="+mn-lt"/>
                <a:ea typeface="+mn-ea"/>
              </a:rPr>
              <a:t>LOREM</a:t>
            </a:r>
            <a:endParaRPr lang="zh-CN" altLang="en-US" sz="1600" kern="0" dirty="0">
              <a:solidFill>
                <a:srgbClr val="FFFFFF"/>
              </a:solidFill>
              <a:latin typeface="+mn-lt"/>
              <a:ea typeface="+mn-ea"/>
            </a:endParaRPr>
          </a:p>
        </p:txBody>
      </p:sp>
      <p:sp>
        <p:nvSpPr>
          <p:cNvPr id="31" name="MH_SubTitle_2"/>
          <p:cNvSpPr/>
          <p:nvPr>
            <p:custDataLst>
              <p:tags r:id="rId6"/>
            </p:custDataLst>
          </p:nvPr>
        </p:nvSpPr>
        <p:spPr>
          <a:xfrm>
            <a:off x="5956300" y="2792413"/>
            <a:ext cx="1498600" cy="2000250"/>
          </a:xfrm>
          <a:custGeom>
            <a:avLst/>
            <a:gdLst>
              <a:gd name="connsiteX0" fmla="*/ 0 w 1498108"/>
              <a:gd name="connsiteY0" fmla="*/ 0 h 2000477"/>
              <a:gd name="connsiteX1" fmla="*/ 1498108 w 1498108"/>
              <a:gd name="connsiteY1" fmla="*/ 0 h 2000477"/>
              <a:gd name="connsiteX2" fmla="*/ 1498108 w 1498108"/>
              <a:gd name="connsiteY2" fmla="*/ 1495684 h 2000477"/>
              <a:gd name="connsiteX3" fmla="*/ 922273 w 1498108"/>
              <a:gd name="connsiteY3" fmla="*/ 1495684 h 2000477"/>
              <a:gd name="connsiteX4" fmla="*/ 833323 w 1498108"/>
              <a:gd name="connsiteY4" fmla="*/ 1617208 h 2000477"/>
              <a:gd name="connsiteX5" fmla="*/ 842686 w 1498108"/>
              <a:gd name="connsiteY5" fmla="*/ 1677970 h 2000477"/>
              <a:gd name="connsiteX6" fmla="*/ 926955 w 1498108"/>
              <a:gd name="connsiteY6" fmla="*/ 1827539 h 2000477"/>
              <a:gd name="connsiteX7" fmla="*/ 749054 w 1498108"/>
              <a:gd name="connsiteY7" fmla="*/ 2000477 h 2000477"/>
              <a:gd name="connsiteX8" fmla="*/ 566472 w 1498108"/>
              <a:gd name="connsiteY8" fmla="*/ 1827539 h 2000477"/>
              <a:gd name="connsiteX9" fmla="*/ 646059 w 1498108"/>
              <a:gd name="connsiteY9" fmla="*/ 1682644 h 2000477"/>
              <a:gd name="connsiteX10" fmla="*/ 660104 w 1498108"/>
              <a:gd name="connsiteY10" fmla="*/ 1617208 h 2000477"/>
              <a:gd name="connsiteX11" fmla="*/ 571154 w 1498108"/>
              <a:gd name="connsiteY11" fmla="*/ 1495684 h 2000477"/>
              <a:gd name="connsiteX12" fmla="*/ 0 w 1498108"/>
              <a:gd name="connsiteY12" fmla="*/ 1495684 h 2000477"/>
              <a:gd name="connsiteX13" fmla="*/ 0 w 1498108"/>
              <a:gd name="connsiteY13" fmla="*/ 1346116 h 2000477"/>
              <a:gd name="connsiteX14" fmla="*/ 0 w 1498108"/>
              <a:gd name="connsiteY14" fmla="*/ 976869 h 2000477"/>
              <a:gd name="connsiteX15" fmla="*/ 51497 w 1498108"/>
              <a:gd name="connsiteY15" fmla="*/ 883388 h 2000477"/>
              <a:gd name="connsiteX16" fmla="*/ 117040 w 1498108"/>
              <a:gd name="connsiteY16" fmla="*/ 906758 h 2000477"/>
              <a:gd name="connsiteX17" fmla="*/ 276213 w 1498108"/>
              <a:gd name="connsiteY17" fmla="*/ 976869 h 2000477"/>
              <a:gd name="connsiteX18" fmla="*/ 500930 w 1498108"/>
              <a:gd name="connsiteY18" fmla="*/ 747842 h 2000477"/>
              <a:gd name="connsiteX19" fmla="*/ 276213 w 1498108"/>
              <a:gd name="connsiteY19" fmla="*/ 523489 h 2000477"/>
              <a:gd name="connsiteX20" fmla="*/ 117040 w 1498108"/>
              <a:gd name="connsiteY20" fmla="*/ 588926 h 2000477"/>
              <a:gd name="connsiteX21" fmla="*/ 51497 w 1498108"/>
              <a:gd name="connsiteY21" fmla="*/ 612296 h 2000477"/>
              <a:gd name="connsiteX22" fmla="*/ 0 w 1498108"/>
              <a:gd name="connsiteY22" fmla="*/ 518815 h 2000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98108" h="2000477">
                <a:moveTo>
                  <a:pt x="0" y="0"/>
                </a:moveTo>
                <a:lnTo>
                  <a:pt x="1498108" y="0"/>
                </a:lnTo>
                <a:lnTo>
                  <a:pt x="1498108" y="1495684"/>
                </a:lnTo>
                <a:lnTo>
                  <a:pt x="922273" y="1495684"/>
                </a:lnTo>
                <a:cubicBezTo>
                  <a:pt x="866094" y="1519054"/>
                  <a:pt x="833323" y="1556446"/>
                  <a:pt x="833323" y="1617208"/>
                </a:cubicBezTo>
                <a:cubicBezTo>
                  <a:pt x="833323" y="1640578"/>
                  <a:pt x="838004" y="1659274"/>
                  <a:pt x="842686" y="1677970"/>
                </a:cubicBezTo>
                <a:cubicBezTo>
                  <a:pt x="894183" y="1710689"/>
                  <a:pt x="926955" y="1766777"/>
                  <a:pt x="926955" y="1827539"/>
                </a:cubicBezTo>
                <a:cubicBezTo>
                  <a:pt x="926955" y="1925693"/>
                  <a:pt x="847368" y="2000477"/>
                  <a:pt x="749054" y="2000477"/>
                </a:cubicBezTo>
                <a:cubicBezTo>
                  <a:pt x="650741" y="2000477"/>
                  <a:pt x="566472" y="1925693"/>
                  <a:pt x="566472" y="1827539"/>
                </a:cubicBezTo>
                <a:cubicBezTo>
                  <a:pt x="566472" y="1766777"/>
                  <a:pt x="599243" y="1710689"/>
                  <a:pt x="646059" y="1682644"/>
                </a:cubicBezTo>
                <a:cubicBezTo>
                  <a:pt x="655422" y="1659274"/>
                  <a:pt x="660104" y="1640578"/>
                  <a:pt x="660104" y="1617208"/>
                </a:cubicBezTo>
                <a:cubicBezTo>
                  <a:pt x="660104" y="1556446"/>
                  <a:pt x="627333" y="1519054"/>
                  <a:pt x="571154" y="1495684"/>
                </a:cubicBezTo>
                <a:lnTo>
                  <a:pt x="0" y="1495684"/>
                </a:lnTo>
                <a:lnTo>
                  <a:pt x="0" y="1346116"/>
                </a:lnTo>
                <a:lnTo>
                  <a:pt x="0" y="976869"/>
                </a:lnTo>
                <a:cubicBezTo>
                  <a:pt x="4681" y="930129"/>
                  <a:pt x="23408" y="892736"/>
                  <a:pt x="51497" y="883388"/>
                </a:cubicBezTo>
                <a:cubicBezTo>
                  <a:pt x="74905" y="878714"/>
                  <a:pt x="93632" y="888062"/>
                  <a:pt x="117040" y="906758"/>
                </a:cubicBezTo>
                <a:cubicBezTo>
                  <a:pt x="159174" y="948825"/>
                  <a:pt x="215353" y="976869"/>
                  <a:pt x="276213" y="976869"/>
                </a:cubicBezTo>
                <a:cubicBezTo>
                  <a:pt x="397935" y="976869"/>
                  <a:pt x="500930" y="874040"/>
                  <a:pt x="500930" y="747842"/>
                </a:cubicBezTo>
                <a:cubicBezTo>
                  <a:pt x="500930" y="621644"/>
                  <a:pt x="397935" y="523489"/>
                  <a:pt x="276213" y="523489"/>
                </a:cubicBezTo>
                <a:cubicBezTo>
                  <a:pt x="215353" y="523489"/>
                  <a:pt x="159174" y="546860"/>
                  <a:pt x="117040" y="588926"/>
                </a:cubicBezTo>
                <a:cubicBezTo>
                  <a:pt x="93632" y="607622"/>
                  <a:pt x="74905" y="616970"/>
                  <a:pt x="51497" y="612296"/>
                </a:cubicBezTo>
                <a:cubicBezTo>
                  <a:pt x="23408" y="602948"/>
                  <a:pt x="4681" y="565556"/>
                  <a:pt x="0" y="518815"/>
                </a:cubicBezTo>
                <a:close/>
              </a:path>
            </a:pathLst>
          </a:custGeom>
          <a:solidFill>
            <a:schemeClr val="accent1">
              <a:lumMod val="60000"/>
              <a:lumOff val="40000"/>
            </a:schemeClr>
          </a:solidFill>
          <a:ln w="38100">
            <a:noFill/>
            <a:round/>
            <a:headEnd/>
            <a:tailEnd/>
          </a:ln>
          <a:effectLst>
            <a:outerShdw blurRad="50800" dist="38100" sx="98000" sy="98000" algn="l" rotWithShape="0">
              <a:prstClr val="black">
                <a:alpha val="7000"/>
              </a:prstClr>
            </a:outerShdw>
          </a:effectLst>
        </p:spPr>
        <p:txBody>
          <a:bodyPr lIns="432000" tIns="0" rIns="0" bIns="576000" anchor="ctr" anchorCtr="1">
            <a:normAutofit/>
          </a:bodyPr>
          <a:lstStyle/>
          <a:p>
            <a:pPr eaLnBrk="1" fontAlgn="auto" hangingPunct="1">
              <a:spcBef>
                <a:spcPts val="0"/>
              </a:spcBef>
              <a:spcAft>
                <a:spcPts val="0"/>
              </a:spcAft>
              <a:defRPr/>
            </a:pPr>
            <a:r>
              <a:rPr lang="en-US" altLang="zh-CN" sz="1600" kern="0">
                <a:solidFill>
                  <a:srgbClr val="FFFFFF"/>
                </a:solidFill>
                <a:latin typeface="+mn-lt"/>
                <a:ea typeface="+mn-ea"/>
              </a:rPr>
              <a:t>LOREM</a:t>
            </a:r>
            <a:endParaRPr lang="zh-CN" altLang="en-US" sz="1600" kern="0" dirty="0">
              <a:solidFill>
                <a:srgbClr val="FFFFFF"/>
              </a:solidFill>
              <a:latin typeface="+mn-lt"/>
              <a:ea typeface="+mn-ea"/>
            </a:endParaRPr>
          </a:p>
        </p:txBody>
      </p:sp>
      <p:sp>
        <p:nvSpPr>
          <p:cNvPr id="38" name="MH_SubTitle_1"/>
          <p:cNvSpPr/>
          <p:nvPr>
            <p:custDataLst>
              <p:tags r:id="rId7"/>
            </p:custDataLst>
          </p:nvPr>
        </p:nvSpPr>
        <p:spPr>
          <a:xfrm rot="19770825">
            <a:off x="3548063" y="2028825"/>
            <a:ext cx="2006600" cy="1509713"/>
          </a:xfrm>
          <a:custGeom>
            <a:avLst/>
            <a:gdLst>
              <a:gd name="connsiteX0" fmla="*/ 1507896 w 2006547"/>
              <a:gd name="connsiteY0" fmla="*/ 12242 h 1510300"/>
              <a:gd name="connsiteX1" fmla="*/ 1503183 w 2006547"/>
              <a:gd name="connsiteY1" fmla="*/ 588058 h 1510300"/>
              <a:gd name="connsiteX2" fmla="*/ 1623975 w 2006547"/>
              <a:gd name="connsiteY2" fmla="*/ 678000 h 1510300"/>
              <a:gd name="connsiteX3" fmla="*/ 1684811 w 2006547"/>
              <a:gd name="connsiteY3" fmla="*/ 669135 h 1510300"/>
              <a:gd name="connsiteX4" fmla="*/ 1835064 w 2006547"/>
              <a:gd name="connsiteY4" fmla="*/ 586093 h 1510300"/>
              <a:gd name="connsiteX5" fmla="*/ 2006541 w 2006547"/>
              <a:gd name="connsiteY5" fmla="*/ 765403 h 1510300"/>
              <a:gd name="connsiteX6" fmla="*/ 1832114 w 2006547"/>
              <a:gd name="connsiteY6" fmla="*/ 946564 h 1510300"/>
              <a:gd name="connsiteX7" fmla="*/ 1687876 w 2006547"/>
              <a:gd name="connsiteY7" fmla="*/ 865793 h 1510300"/>
              <a:gd name="connsiteX8" fmla="*/ 1622557 w 2006547"/>
              <a:gd name="connsiteY8" fmla="*/ 851213 h 1510300"/>
              <a:gd name="connsiteX9" fmla="*/ 1500308 w 2006547"/>
              <a:gd name="connsiteY9" fmla="*/ 939166 h 1510300"/>
              <a:gd name="connsiteX10" fmla="*/ 1495634 w 2006547"/>
              <a:gd name="connsiteY10" fmla="*/ 1510300 h 1510300"/>
              <a:gd name="connsiteX11" fmla="*/ 1346070 w 2006547"/>
              <a:gd name="connsiteY11" fmla="*/ 1509076 h 1510300"/>
              <a:gd name="connsiteX12" fmla="*/ 976836 w 2006547"/>
              <a:gd name="connsiteY12" fmla="*/ 1506054 h 1510300"/>
              <a:gd name="connsiteX13" fmla="*/ 883780 w 2006547"/>
              <a:gd name="connsiteY13" fmla="*/ 1453793 h 1510300"/>
              <a:gd name="connsiteX14" fmla="*/ 907686 w 2006547"/>
              <a:gd name="connsiteY14" fmla="*/ 1388444 h 1510300"/>
              <a:gd name="connsiteX15" fmla="*/ 979096 w 2006547"/>
              <a:gd name="connsiteY15" fmla="*/ 1229849 h 1510300"/>
              <a:gd name="connsiteX16" fmla="*/ 751917 w 2006547"/>
              <a:gd name="connsiteY16" fmla="*/ 1003266 h 1510300"/>
              <a:gd name="connsiteX17" fmla="*/ 525732 w 2006547"/>
              <a:gd name="connsiteY17" fmla="*/ 1226138 h 1510300"/>
              <a:gd name="connsiteX18" fmla="*/ 589864 w 2006547"/>
              <a:gd name="connsiteY18" fmla="*/ 1385842 h 1510300"/>
              <a:gd name="connsiteX19" fmla="*/ 612697 w 2006547"/>
              <a:gd name="connsiteY19" fmla="*/ 1451574 h 1510300"/>
              <a:gd name="connsiteX20" fmla="*/ 518798 w 2006547"/>
              <a:gd name="connsiteY20" fmla="*/ 1502305 h 1510300"/>
              <a:gd name="connsiteX21" fmla="*/ 0 w 2006547"/>
              <a:gd name="connsiteY21" fmla="*/ 1498058 h 1510300"/>
              <a:gd name="connsiteX22" fmla="*/ 12262 w 2006547"/>
              <a:gd name="connsiteY22" fmla="*/ 0 h 15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6547" h="1510300">
                <a:moveTo>
                  <a:pt x="1507896" y="12242"/>
                </a:moveTo>
                <a:lnTo>
                  <a:pt x="1503183" y="588058"/>
                </a:lnTo>
                <a:cubicBezTo>
                  <a:pt x="1526092" y="644427"/>
                  <a:pt x="1563214" y="677503"/>
                  <a:pt x="1623975" y="678000"/>
                </a:cubicBezTo>
                <a:cubicBezTo>
                  <a:pt x="1647344" y="678192"/>
                  <a:pt x="1666078" y="673663"/>
                  <a:pt x="1684811" y="669135"/>
                </a:cubicBezTo>
                <a:cubicBezTo>
                  <a:pt x="1717950" y="617907"/>
                  <a:pt x="1774304" y="585596"/>
                  <a:pt x="1835064" y="586093"/>
                </a:cubicBezTo>
                <a:cubicBezTo>
                  <a:pt x="1933216" y="586897"/>
                  <a:pt x="2007346" y="667093"/>
                  <a:pt x="2006541" y="765403"/>
                </a:cubicBezTo>
                <a:cubicBezTo>
                  <a:pt x="2005736" y="863713"/>
                  <a:pt x="1930265" y="947367"/>
                  <a:pt x="1832114" y="946564"/>
                </a:cubicBezTo>
                <a:cubicBezTo>
                  <a:pt x="1771354" y="946066"/>
                  <a:pt x="1715536" y="912837"/>
                  <a:pt x="1687876" y="865793"/>
                </a:cubicBezTo>
                <a:cubicBezTo>
                  <a:pt x="1664583" y="856239"/>
                  <a:pt x="1645926" y="851404"/>
                  <a:pt x="1622557" y="851213"/>
                </a:cubicBezTo>
                <a:cubicBezTo>
                  <a:pt x="1561796" y="850716"/>
                  <a:pt x="1524138" y="883180"/>
                  <a:pt x="1500308" y="939166"/>
                </a:cubicBezTo>
                <a:lnTo>
                  <a:pt x="1495634" y="1510300"/>
                </a:lnTo>
                <a:lnTo>
                  <a:pt x="1346070" y="1509076"/>
                </a:lnTo>
                <a:lnTo>
                  <a:pt x="976836" y="1506054"/>
                </a:lnTo>
                <a:cubicBezTo>
                  <a:pt x="930136" y="1500990"/>
                  <a:pt x="892898" y="1481958"/>
                  <a:pt x="883780" y="1453793"/>
                </a:cubicBezTo>
                <a:cubicBezTo>
                  <a:pt x="879298" y="1430347"/>
                  <a:pt x="888799" y="1411698"/>
                  <a:pt x="907686" y="1388444"/>
                </a:cubicBezTo>
                <a:cubicBezTo>
                  <a:pt x="950095" y="1346655"/>
                  <a:pt x="978598" y="1290708"/>
                  <a:pt x="979096" y="1229849"/>
                </a:cubicBezTo>
                <a:cubicBezTo>
                  <a:pt x="980093" y="1108132"/>
                  <a:pt x="878111" y="1004299"/>
                  <a:pt x="751917" y="1003266"/>
                </a:cubicBezTo>
                <a:cubicBezTo>
                  <a:pt x="625723" y="1002233"/>
                  <a:pt x="526729" y="1104421"/>
                  <a:pt x="525732" y="1226138"/>
                </a:cubicBezTo>
                <a:cubicBezTo>
                  <a:pt x="525234" y="1286997"/>
                  <a:pt x="548144" y="1343365"/>
                  <a:pt x="589864" y="1385842"/>
                </a:cubicBezTo>
                <a:cubicBezTo>
                  <a:pt x="608367" y="1409403"/>
                  <a:pt x="617562" y="1428205"/>
                  <a:pt x="612697" y="1451574"/>
                </a:cubicBezTo>
                <a:cubicBezTo>
                  <a:pt x="603119" y="1479586"/>
                  <a:pt x="565575" y="1498006"/>
                  <a:pt x="518798" y="1502305"/>
                </a:cubicBezTo>
                <a:lnTo>
                  <a:pt x="0" y="1498058"/>
                </a:lnTo>
                <a:lnTo>
                  <a:pt x="12262" y="0"/>
                </a:lnTo>
                <a:close/>
              </a:path>
            </a:pathLst>
          </a:custGeom>
          <a:gradFill>
            <a:gsLst>
              <a:gs pos="100000">
                <a:schemeClr val="accent1">
                  <a:lumMod val="75000"/>
                </a:schemeClr>
              </a:gs>
              <a:gs pos="50000">
                <a:schemeClr val="accent1"/>
              </a:gs>
            </a:gsLst>
            <a:lin ang="10800000" scaled="0"/>
          </a:gradFill>
          <a:ln w="38100">
            <a:noFill/>
            <a:round/>
            <a:headEnd/>
            <a:tailEnd/>
          </a:ln>
          <a:effectLst>
            <a:outerShdw blurRad="50800" dist="38100" sx="99000" sy="99000" algn="l" rotWithShape="0">
              <a:prstClr val="black">
                <a:alpha val="15000"/>
              </a:prstClr>
            </a:outerShdw>
          </a:effectLst>
        </p:spPr>
        <p:txBody>
          <a:bodyPr lIns="0" tIns="0" rIns="576000" bIns="432000" anchor="ctr" anchorCtr="1">
            <a:normAutofit/>
          </a:bodyPr>
          <a:lstStyle/>
          <a:p>
            <a:pPr eaLnBrk="1" fontAlgn="auto" hangingPunct="1">
              <a:spcBef>
                <a:spcPts val="0"/>
              </a:spcBef>
              <a:spcAft>
                <a:spcPts val="0"/>
              </a:spcAft>
              <a:defRPr/>
            </a:pPr>
            <a:r>
              <a:rPr lang="en-US" altLang="zh-CN" kern="0">
                <a:solidFill>
                  <a:srgbClr val="FFFFFF"/>
                </a:solidFill>
                <a:latin typeface="+mn-lt"/>
                <a:ea typeface="+mn-ea"/>
              </a:rPr>
              <a:t>LOREM</a:t>
            </a:r>
            <a:endParaRPr lang="zh-CN" altLang="en-US" kern="0" dirty="0">
              <a:solidFill>
                <a:srgbClr val="FFFFFF"/>
              </a:solidFill>
              <a:latin typeface="+mn-lt"/>
              <a:ea typeface="+mn-ea"/>
            </a:endParaRPr>
          </a:p>
        </p:txBody>
      </p:sp>
      <p:sp>
        <p:nvSpPr>
          <p:cNvPr id="3080" name="MH_PageTitle"/>
          <p:cNvSpPr>
            <a:spLocks noGrp="1"/>
          </p:cNvSpPr>
          <p:nvPr>
            <p:ph type="title"/>
            <p:custDataLst>
              <p:tags r:id="rId8"/>
            </p:custDataLst>
          </p:nvPr>
        </p:nvSpPr>
        <p:spPr/>
        <p:txBody>
          <a:bodyPr/>
          <a:lstStyle/>
          <a:p>
            <a:pPr eaLnBrk="1" hangingPunct="1"/>
            <a:r>
              <a:rPr lang="en-US" altLang="zh-CN" smtClean="0"/>
              <a:t>LOREM IPSUM DOLOR </a:t>
            </a:r>
            <a:endParaRPr lang="zh-CN" altLang="en-US" smtClean="0"/>
          </a:p>
        </p:txBody>
      </p:sp>
    </p:spTree>
    <p:custDataLst>
      <p:tags r:id="rId1"/>
    </p:custDataLst>
    <p:extLst>
      <p:ext uri="{BB962C8B-B14F-4D97-AF65-F5344CB8AC3E}">
        <p14:creationId xmlns:p14="http://schemas.microsoft.com/office/powerpoint/2010/main" val="8448190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ShuJTB#"/>
  <p:tag name="MH_LAYOUT" val="SubTitleTextDesc"/>
  <p:tag name="MH" val="20160420235056"/>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Text"/>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Text"/>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Text"/>
  <p:tag name="MH_ORDER" val="3"/>
</p:tagLst>
</file>

<file path=ppt/tags/tag103.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Text"/>
  <p:tag name="MH_ORDER" val="4"/>
</p:tagLst>
</file>

<file path=ppt/tags/tag104.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Sub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3"/>
</p:tagLst>
</file>

<file path=ppt/tags/tag108.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SubTitle"/>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SubTitle"/>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5"/>
</p:tagLst>
</file>

<file path=ppt/tags/tag111.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SubTitle"/>
  <p:tag name="MH_ORDER" val="3"/>
</p:tagLst>
</file>

<file path=ppt/tags/tag112.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6"/>
</p:tagLst>
</file>

<file path=ppt/tags/tag113.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7"/>
</p:tagLst>
</file>

<file path=ppt/tags/tag114.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8"/>
</p:tagLst>
</file>

<file path=ppt/tags/tag115.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SubTitle"/>
  <p:tag name="MH_ORDER" val="4"/>
</p:tagLst>
</file>

<file path=ppt/tags/tag116.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9"/>
</p:tagLst>
</file>

<file path=ppt/tags/tag117.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10"/>
</p:tagLst>
</file>

<file path=ppt/tags/tag118.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11"/>
</p:tagLst>
</file>

<file path=ppt/tags/tag119.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12"/>
</p:tagLst>
</file>

<file path=ppt/tags/tag12.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Other"/>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Other"/>
  <p:tag name="MH_ORDER" val="13"/>
</p:tagLst>
</file>

<file path=ppt/tags/tag12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Desc"/>
  <p:tag name="MH" val="20160421002013"/>
  <p:tag name="MH_LIBRARY" val="GRAPHIC"/>
</p:tagLst>
</file>

<file path=ppt/tags/tag122.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3"/>
</p:tagLst>
</file>

<file path=ppt/tags/tag125.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5"/>
</p:tagLst>
</file>

<file path=ppt/tags/tag127.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6"/>
</p:tagLst>
</file>

<file path=ppt/tags/tag128.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7"/>
</p:tagLst>
</file>

<file path=ppt/tags/tag129.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ShuJTB#"/>
  <p:tag name="MH_LAYOUT" val="SubTitleText"/>
  <p:tag name="MH" val="20160420235137"/>
  <p:tag name="MH_LIBRARY" val="GRAPHIC"/>
</p:tagLst>
</file>

<file path=ppt/tags/tag130.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9"/>
</p:tagLst>
</file>

<file path=ppt/tags/tag131.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SubTitle"/>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10"/>
</p:tagLst>
</file>

<file path=ppt/tags/tag133.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SubTitle"/>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11"/>
</p:tagLst>
</file>

<file path=ppt/tags/tag135.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Other"/>
  <p:tag name="MH_ORDER" val="12"/>
</p:tagLst>
</file>

<file path=ppt/tags/tag136.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PageTitle"/>
  <p:tag name="MH_ORDER" val="PageTitle"/>
</p:tagLst>
</file>

<file path=ppt/tags/tag137.xml><?xml version="1.0" encoding="utf-8"?>
<p:tagLst xmlns:a="http://schemas.openxmlformats.org/drawingml/2006/main" xmlns:r="http://schemas.openxmlformats.org/officeDocument/2006/relationships" xmlns:p="http://schemas.openxmlformats.org/presentationml/2006/main">
  <p:tag name="MH" val="20160421002013"/>
  <p:tag name="MH_LIBRARY" val="GRAPHIC"/>
  <p:tag name="MH_TYPE" val="Desc"/>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
  <p:tag name="MH" val="20160421001731"/>
  <p:tag name="MH_LIBRARY" val="GRAPHIC"/>
</p:tagLst>
</file>

<file path=ppt/tags/tag139.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PageTitle"/>
  <p:tag name="MH_ORDER" val="PageTitle"/>
</p:tagLst>
</file>

<file path=ppt/tags/tag140.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Other"/>
  <p:tag name="MH_ORDER" val="2"/>
</p:tagLst>
</file>

<file path=ppt/tags/tag141.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Other"/>
  <p:tag name="MH_ORDER" val="3"/>
</p:tagLst>
</file>

<file path=ppt/tags/tag142.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SubTitle"/>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Other"/>
  <p:tag name="MH_ORDER" val="6"/>
</p:tagLst>
</file>

<file path=ppt/tags/tag146.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SubTitle"/>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60421001731"/>
  <p:tag name="MH_LIBRARY" val="GRAPHIC"/>
  <p:tag name="MH_TYPE" val="PageTitle"/>
  <p:tag name="MH_ORDER" val="PageTitle"/>
</p:tagLst>
</file>

<file path=ppt/tags/tag148.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421001742"/>
  <p:tag name="MH_LIBRARY" val="GRAPHIC"/>
</p:tagLst>
</file>

<file path=ppt/tags/tag149.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SubTitle"/>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Other"/>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Other"/>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Other"/>
  <p:tag name="MH_ORDER" val="3"/>
</p:tagLst>
</file>

<file path=ppt/tags/tag154.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Other"/>
  <p:tag name="MH_ORDER" val="4"/>
</p:tagLst>
</file>

<file path=ppt/tags/tag155.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PageTitle"/>
  <p:tag name="MH_ORDER" val="PageTitle"/>
</p:tagLst>
</file>

<file path=ppt/tags/tag156.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Text"/>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60421001742"/>
  <p:tag name="MH_LIBRARY" val="GRAPHIC"/>
  <p:tag name="MH_TYPE" val="Text"/>
  <p:tag name="MH_ORDER" val="2"/>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421001913"/>
  <p:tag name="MH_LIBRARY" val="GRAPHIC"/>
</p:tagLst>
</file>

<file path=ppt/tags/tag159.xml><?xml version="1.0" encoding="utf-8"?>
<p:tagLst xmlns:a="http://schemas.openxmlformats.org/drawingml/2006/main" xmlns:r="http://schemas.openxmlformats.org/officeDocument/2006/relationships" xmlns:p="http://schemas.openxmlformats.org/presentationml/2006/main">
  <p:tag name="MH" val="20160421001913"/>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2"/>
</p:tagLst>
</file>

<file path=ppt/tags/tag160.xml><?xml version="1.0" encoding="utf-8"?>
<p:tagLst xmlns:a="http://schemas.openxmlformats.org/drawingml/2006/main" xmlns:r="http://schemas.openxmlformats.org/officeDocument/2006/relationships" xmlns:p="http://schemas.openxmlformats.org/presentationml/2006/main">
  <p:tag name="MH" val="20160421001913"/>
  <p:tag name="MH_LIBRARY" val="GRAPHIC"/>
  <p:tag name="MH_TYPE" val="SubTitle"/>
  <p:tag name="MH_ORDER" val="4"/>
</p:tagLst>
</file>

<file path=ppt/tags/tag161.xml><?xml version="1.0" encoding="utf-8"?>
<p:tagLst xmlns:a="http://schemas.openxmlformats.org/drawingml/2006/main" xmlns:r="http://schemas.openxmlformats.org/officeDocument/2006/relationships" xmlns:p="http://schemas.openxmlformats.org/presentationml/2006/main">
  <p:tag name="MH" val="20160421001913"/>
  <p:tag name="MH_LIBRARY" val="GRAPHIC"/>
  <p:tag name="MH_TYPE" val="Text"/>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60421001913"/>
  <p:tag name="MH_LIBRARY" val="GRAPHIC"/>
  <p:tag name="MH_TYPE" val="SubTitle"/>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60421001913"/>
  <p:tag name="MH_LIBRARY" val="GRAPHIC"/>
  <p:tag name="MH_TYPE" val="SubTitle"/>
  <p:tag name="MH_ORDER" val="2"/>
</p:tagLst>
</file>

<file path=ppt/tags/tag164.xml><?xml version="1.0" encoding="utf-8"?>
<p:tagLst xmlns:a="http://schemas.openxmlformats.org/drawingml/2006/main" xmlns:r="http://schemas.openxmlformats.org/officeDocument/2006/relationships" xmlns:p="http://schemas.openxmlformats.org/presentationml/2006/main">
  <p:tag name="MH" val="20160421001913"/>
  <p:tag name="MH_LIBRARY" val="GRAPHIC"/>
  <p:tag name="MH_TYPE" val="SubTitle"/>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60421001913"/>
  <p:tag name="MH_LIBRARY" val="GRAPHIC"/>
  <p:tag name="MH_TYPE" val="PageTitle"/>
  <p:tag name="MH_ORDER" val="PageTitle"/>
</p:tagLst>
</file>

<file path=ppt/tags/tag166.xml><?xml version="1.0" encoding="utf-8"?>
<p:tagLst xmlns:a="http://schemas.openxmlformats.org/drawingml/2006/main" xmlns:r="http://schemas.openxmlformats.org/officeDocument/2006/relationships" xmlns:p="http://schemas.openxmlformats.org/presentationml/2006/main">
  <p:tag name="MH_TYPE" val="#NeiR#"/>
  <p:tag name="MH_NUMBER" val="大于六"/>
  <p:tag name="MH_CATEGORY" val="#BingLLB#"/>
  <p:tag name="MH_LAYOUT" val="SubTitle"/>
  <p:tag name="MH" val="20160421001950"/>
  <p:tag name="MH_LIBRARY" val="GRAPHIC"/>
</p:tagLst>
</file>

<file path=ppt/tags/tag167.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SubTitle"/>
  <p:tag name="MH_ORDER" val="3"/>
</p:tagLst>
</file>

<file path=ppt/tags/tag168.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SubTitle"/>
  <p:tag name="MH_ORDER" val="4"/>
</p:tagLst>
</file>

<file path=ppt/tags/tag169.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SubTitle"/>
  <p:tag name="MH_ORDER" val="5"/>
</p:tagLst>
</file>

<file path=ppt/tags/tag17.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3"/>
</p:tagLst>
</file>

<file path=ppt/tags/tag170.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SubTitle"/>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SubTitle"/>
  <p:tag name="MH_ORDER" val="7"/>
</p:tagLst>
</file>

<file path=ppt/tags/tag172.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SubTitle"/>
  <p:tag name="MH_ORDER" val="6"/>
</p:tagLst>
</file>

<file path=ppt/tags/tag173.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Other"/>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SubTitle"/>
  <p:tag name="MH_ORDER" val="1"/>
</p:tagLst>
</file>

<file path=ppt/tags/tag175.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Other"/>
  <p:tag name="MH_ORDER" val="2"/>
</p:tagLst>
</file>

<file path=ppt/tags/tag176.xml><?xml version="1.0" encoding="utf-8"?>
<p:tagLst xmlns:a="http://schemas.openxmlformats.org/drawingml/2006/main" xmlns:r="http://schemas.openxmlformats.org/officeDocument/2006/relationships" xmlns:p="http://schemas.openxmlformats.org/presentationml/2006/main">
  <p:tag name="MH" val="20160421001950"/>
  <p:tag name="MH_LIBRARY" val="GRAPHIC"/>
  <p:tag name="MH_TYPE" val="PageTitle"/>
  <p:tag name="MH_ORDER" val="PageTitle"/>
</p:tagLst>
</file>

<file path=ppt/tags/tag17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Desc"/>
  <p:tag name="MH" val="20160421001032"/>
  <p:tag name="MH_LIBRARY" val="GRAPHIC"/>
</p:tagLst>
</file>

<file path=ppt/tags/tag178.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PageTitle"/>
  <p:tag name="MH_ORDER" val="PageTitle"/>
</p:tagLst>
</file>

<file path=ppt/tags/tag179.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4"/>
</p:tagLst>
</file>

<file path=ppt/tags/tag180.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2"/>
</p:tagLst>
</file>

<file path=ppt/tags/tag182.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3"/>
</p:tagLst>
</file>

<file path=ppt/tags/tag183.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SubTitle"/>
  <p:tag name="MH_ORDER" val="1"/>
</p:tagLst>
</file>

<file path=ppt/tags/tag184.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4"/>
</p:tagLst>
</file>

<file path=ppt/tags/tag185.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5"/>
</p:tagLst>
</file>

<file path=ppt/tags/tag186.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6"/>
</p:tagLst>
</file>

<file path=ppt/tags/tag187.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SubTitle"/>
  <p:tag name="MH_ORDER" val="2"/>
</p:tagLst>
</file>

<file path=ppt/tags/tag188.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7"/>
</p:tagLst>
</file>

<file path=ppt/tags/tag189.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8"/>
</p:tagLst>
</file>

<file path=ppt/tags/tag19.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5"/>
</p:tagLst>
</file>

<file path=ppt/tags/tag190.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9"/>
</p:tagLst>
</file>

<file path=ppt/tags/tag191.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SubTitle"/>
  <p:tag name="MH_ORDER" val="3"/>
</p:tagLst>
</file>

<file path=ppt/tags/tag192.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10"/>
</p:tagLst>
</file>

<file path=ppt/tags/tag193.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11"/>
</p:tagLst>
</file>

<file path=ppt/tags/tag194.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12"/>
</p:tagLst>
</file>

<file path=ppt/tags/tag195.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SubTitle"/>
  <p:tag name="MH_ORDER" val="4"/>
</p:tagLst>
</file>

<file path=ppt/tags/tag196.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13"/>
</p:tagLst>
</file>

<file path=ppt/tags/tag197.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14"/>
</p:tagLst>
</file>

<file path=ppt/tags/tag198.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Other"/>
  <p:tag name="MH_ORDER" val="15"/>
</p:tagLst>
</file>

<file path=ppt/tags/tag199.xml><?xml version="1.0" encoding="utf-8"?>
<p:tagLst xmlns:a="http://schemas.openxmlformats.org/drawingml/2006/main" xmlns:r="http://schemas.openxmlformats.org/officeDocument/2006/relationships" xmlns:p="http://schemas.openxmlformats.org/presentationml/2006/main">
  <p:tag name="MH" val="20160421001032"/>
  <p:tag name="MH_LIBRARY" val="GRAPHIC"/>
  <p:tag name="MH_TYPE" val="SubTitle"/>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PageTitle"/>
  <p:tag name="MH_ORDER" val="PageTitle"/>
</p:tagLst>
</file>

<file path=ppt/tags/tag20.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6"/>
</p:tagLst>
</file>

<file path=ppt/tags/tag21.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7"/>
</p:tagLst>
</file>

<file path=ppt/tags/tag22.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Other"/>
  <p:tag name="MH_ORDER" val="8"/>
</p:tagLst>
</file>

<file path=ppt/tags/tag23.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Text"/>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Text"/>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420235137"/>
  <p:tag name="MH_LIBRARY" val="GRAPHIC"/>
  <p:tag name="MH_TYPE" val="SubTitle"/>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_TYPE" val="#NeiR#"/>
  <p:tag name="MH_NUMBER" val="大于六"/>
  <p:tag name="MH_CATEGORY" val="#ShuJTB#"/>
  <p:tag name="MH_LAYOUT" val="SubTitleTextDesc"/>
  <p:tag name="MH" val="20160420235242"/>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Desc"/>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PageTitle"/>
  <p:tag name="MH_ORDER" val="PageTitle"/>
</p:tagLst>
</file>

<file path=ppt/tags/tag31.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9"/>
</p:tagLst>
</file>

<file path=ppt/tags/tag38.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0"/>
</p:tagLst>
</file>

<file path=ppt/tags/tag39.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Other"/>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2"/>
</p:tagLst>
</file>

<file path=ppt/tags/tag41.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3"/>
</p:tagLst>
</file>

<file path=ppt/tags/tag42.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4"/>
</p:tagLst>
</file>

<file path=ppt/tags/tag43.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Sub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Text"/>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5"/>
</p:tagLst>
</file>

<file path=ppt/tags/tag46.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6"/>
</p:tagLst>
</file>

<file path=ppt/tags/tag47.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7"/>
</p:tagLst>
</file>

<file path=ppt/tags/tag48.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8"/>
</p:tagLst>
</file>

<file path=ppt/tags/tag49.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19"/>
</p:tagLst>
</file>

<file path=ppt/tags/tag5.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Other"/>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0"/>
</p:tagLst>
</file>

<file path=ppt/tags/tag51.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1"/>
</p:tagLst>
</file>

<file path=ppt/tags/tag52.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2"/>
</p:tagLst>
</file>

<file path=ppt/tags/tag53.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3"/>
</p:tagLst>
</file>

<file path=ppt/tags/tag54.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4"/>
</p:tagLst>
</file>

<file path=ppt/tags/tag55.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5"/>
</p:tagLst>
</file>

<file path=ppt/tags/tag56.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6"/>
</p:tagLst>
</file>

<file path=ppt/tags/tag57.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7"/>
</p:tagLst>
</file>

<file path=ppt/tags/tag58.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Other"/>
  <p:tag name="MH_ORDER" val="28"/>
</p:tagLst>
</file>

<file path=ppt/tags/tag59.xml><?xml version="1.0" encoding="utf-8"?>
<p:tagLst xmlns:a="http://schemas.openxmlformats.org/drawingml/2006/main" xmlns:r="http://schemas.openxmlformats.org/officeDocument/2006/relationships" xmlns:p="http://schemas.openxmlformats.org/presentationml/2006/main">
  <p:tag name="MH" val="20160420235242"/>
  <p:tag name="MH_LIBRARY" val="GRAPHIC"/>
  <p:tag name="MH_TYPE" val="Desc"/>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Other"/>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421000934"/>
  <p:tag name="MH_LIBRARY" val="GRAPHIC"/>
</p:tagLst>
</file>

<file path=ppt/tags/tag61.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Other"/>
  <p:tag name="MH_ORDER" val="4"/>
</p:tagLst>
</file>

<file path=ppt/tags/tag70.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4"/>
</p:tagLst>
</file>

<file path=ppt/tags/tag75.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5"/>
</p:tagLst>
</file>

<file path=ppt/tags/tag76.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6"/>
</p:tagLst>
</file>

<file path=ppt/tags/tag77.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7"/>
</p:tagLst>
</file>

<file path=ppt/tags/tag78.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8"/>
</p:tagLst>
</file>

<file path=ppt/tags/tag79.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19"/>
</p:tagLst>
</file>

<file path=ppt/tags/tag8.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Text"/>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0"/>
</p:tagLst>
</file>

<file path=ppt/tags/tag81.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1"/>
</p:tagLst>
</file>

<file path=ppt/tags/tag82.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2"/>
</p:tagLst>
</file>

<file path=ppt/tags/tag83.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3"/>
</p:tagLst>
</file>

<file path=ppt/tags/tag84.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4"/>
</p:tagLst>
</file>

<file path=ppt/tags/tag85.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5"/>
</p:tagLst>
</file>

<file path=ppt/tags/tag86.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Other"/>
  <p:tag name="MH_ORDER" val="26"/>
</p:tagLst>
</file>

<file path=ppt/tags/tag87.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SubTitle"/>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SubTitle"/>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420235056"/>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SubTitle"/>
  <p:tag name="MH_ORDER" val="5"/>
</p:tagLst>
</file>

<file path=ppt/tags/tag91.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SubTitle"/>
  <p:tag name="MH_ORDER" val="4"/>
</p:tagLst>
</file>

<file path=ppt/tags/tag92.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Text"/>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Text"/>
  <p:tag name="MH_ORDER" val="2"/>
</p:tagLst>
</file>

<file path=ppt/tags/tag94.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Text"/>
  <p:tag name="MH_ORDER" val="3"/>
</p:tagLst>
</file>

<file path=ppt/tags/tag95.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Text"/>
  <p:tag name="MH_ORDER" val="5"/>
</p:tagLst>
</file>

<file path=ppt/tags/tag96.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Text"/>
  <p:tag name="MH_ORDER" val="4"/>
</p:tagLst>
</file>

<file path=ppt/tags/tag97.xml><?xml version="1.0" encoding="utf-8"?>
<p:tagLst xmlns:a="http://schemas.openxmlformats.org/drawingml/2006/main" xmlns:r="http://schemas.openxmlformats.org/officeDocument/2006/relationships" xmlns:p="http://schemas.openxmlformats.org/presentationml/2006/main">
  <p:tag name="MH" val="20160421000934"/>
  <p:tag name="MH_LIBRARY" val="GRAPHIC"/>
  <p:tag name="MH_TYPE" val="PageTitle"/>
  <p:tag name="MH_ORDER" val="PageTitle"/>
</p:tagLst>
</file>

<file path=ppt/tags/tag9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60421001132"/>
  <p:tag name="MH_LIBRARY" val="GRAPHIC"/>
</p:tagLst>
</file>

<file path=ppt/tags/tag99.xml><?xml version="1.0" encoding="utf-8"?>
<p:tagLst xmlns:a="http://schemas.openxmlformats.org/drawingml/2006/main" xmlns:r="http://schemas.openxmlformats.org/officeDocument/2006/relationships" xmlns:p="http://schemas.openxmlformats.org/presentationml/2006/main">
  <p:tag name="MH" val="20160421001132"/>
  <p:tag name="MH_LIBRARY" val="GRAPHIC"/>
  <p:tag name="MH_TYPE" val="PageTitle"/>
  <p:tag name="MH_ORDER" val="PageTitl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345</Words>
  <Application>Microsoft Office PowerPoint</Application>
  <PresentationFormat>全屏显示(4:3)</PresentationFormat>
  <Paragraphs>108</Paragraphs>
  <Slides>11</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华文细黑</vt:lpstr>
      <vt:lpstr>宋体</vt:lpstr>
      <vt:lpstr>微软雅黑</vt:lpstr>
      <vt:lpstr>幼圆</vt:lpstr>
      <vt:lpstr>Arial</vt:lpstr>
      <vt:lpstr>Berlin Sans FB</vt:lpstr>
      <vt:lpstr>Calibri</vt:lpstr>
      <vt:lpstr>Calibri Light</vt:lpstr>
      <vt:lpstr>Office 主题</vt:lpstr>
      <vt:lpstr>LOREM IPSUM DOLOR</vt:lpstr>
      <vt:lpstr>LOREM IPSUM DOLOR </vt:lpstr>
      <vt:lpstr>LOREM IPSUM DOLOR</vt:lpstr>
      <vt:lpstr>LOREM IPSUM DOLOR</vt:lpstr>
      <vt:lpstr>LOREM IPSUM DOLOR</vt:lpstr>
      <vt:lpstr>LOREM IPSUM DOLOR</vt:lpstr>
      <vt:lpstr>LOREM IPSUM DOLOR</vt:lpstr>
      <vt:lpstr>LOREM IPSUM DOLOR</vt:lpstr>
      <vt:lpstr>LOREM IPSUM DOLOR </vt:lpstr>
      <vt:lpstr>LOREM IPSUM DOLOR</vt:lpstr>
      <vt:lpstr>LOREM IPSUM DOLOR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dc:title>
  <dc:creator>p pasta</dc:creator>
  <cp:lastModifiedBy>p pasta</cp:lastModifiedBy>
  <cp:revision>7</cp:revision>
  <dcterms:created xsi:type="dcterms:W3CDTF">2016-04-20T15:44:39Z</dcterms:created>
  <dcterms:modified xsi:type="dcterms:W3CDTF">2016-04-21T15:17:58Z</dcterms:modified>
</cp:coreProperties>
</file>