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5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9"/>
  </p:normalViewPr>
  <p:slideViewPr>
    <p:cSldViewPr snapToGrid="0" snapToObjects="1">
      <p:cViewPr>
        <p:scale>
          <a:sx n="400" d="100"/>
          <a:sy n="400" d="100"/>
        </p:scale>
        <p:origin x="-11152" y="-4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CD8ED-166A-E04C-9DF2-FBC6F90F3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B1D541-9378-9440-ACC1-3E73737AB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62554-90EF-A048-A1BF-62AB0388A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5C27-C1AF-724D-BDD8-1B5B2224533E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63805-6F5B-1547-9CC7-A458FA42A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DAE4D-3428-1A43-808B-962D2A80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9D79-ABFB-204E-873A-55ED19F3D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7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2D4F1-5578-A445-BA6A-699853AD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3DD703-DBFA-D741-A1B2-C16583719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62E9F-500A-EB48-96DC-00298C555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5C27-C1AF-724D-BDD8-1B5B2224533E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C35FC-B934-5842-8272-D5E148A7B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CA7A6-9E18-0841-84F7-5F6458E0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9D79-ABFB-204E-873A-55ED19F3D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7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724914-513E-B64E-B5E2-56A34AB532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3F0E9E-B965-3E4E-9EE1-247863913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A39F7-0708-1144-B42F-B568B1036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5C27-C1AF-724D-BDD8-1B5B2224533E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8DEC5-C187-6C4E-AD2C-8E38B38F0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AB840-543A-DC4F-AC83-37CF3AD66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9D79-ABFB-204E-873A-55ED19F3D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54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FDC78-A789-EF4E-B52D-07ACCA1E4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52D73-62CC-7040-9987-A2116A2EA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50671-9C08-FC40-ACC6-175083C94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5C27-C1AF-724D-BDD8-1B5B2224533E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FB9E3-499E-1D4E-B231-100FFCB0B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D6040-31A4-7D49-B1A1-E3A189B1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9D79-ABFB-204E-873A-55ED19F3D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4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7A65A-C624-AC49-BBA8-D902E0074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E8FAF-E3B8-2546-AC96-5CED54E03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91B11-3C48-9F41-848C-EE9C2A9CE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5C27-C1AF-724D-BDD8-1B5B2224533E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1DA7F-ACDB-9F46-8E0C-AEAE75405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8F831-E74C-D245-B65E-CE2C86B84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9D79-ABFB-204E-873A-55ED19F3D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8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6DEA6-3047-EC41-860B-486415CA7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AE768-EC3A-F04C-BDEF-8170A3C311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AB8E7-0C55-C64F-91A4-5F7E9C054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A6EC4-14F7-0341-80D4-F86F12FE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5C27-C1AF-724D-BDD8-1B5B2224533E}" type="datetimeFigureOut">
              <a:rPr lang="en-US" smtClean="0"/>
              <a:t>7/12/20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C463C-1472-CD47-839D-AED3358E8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40234-29B3-EA4C-B149-FBFF6F1DA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9D79-ABFB-204E-873A-55ED19F3D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0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6CCF4-2FFE-F54D-882C-79A2A3E27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C25B-B033-154B-A683-2C8FAA410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84B9C-2D09-A448-BE9C-3633CF24A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272AA-B791-2A42-9E1D-E2E3154AE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D6D592-4413-D84E-97E9-2B016B5826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44D2D3-E7C7-5240-BF77-BF5636663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5C27-C1AF-724D-BDD8-1B5B2224533E}" type="datetimeFigureOut">
              <a:rPr lang="en-US" smtClean="0"/>
              <a:t>7/12/20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B192E4-5834-524B-85D3-EB455EFE2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32B61B-A3AE-EC47-929A-3884EB8C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9D79-ABFB-204E-873A-55ED19F3D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07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019D4-023B-D647-8A55-53D4881FD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1CC1B6-9BAA-934C-8E64-D1C1E1403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5C27-C1AF-724D-BDD8-1B5B2224533E}" type="datetimeFigureOut">
              <a:rPr lang="en-US" smtClean="0"/>
              <a:t>7/12/20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D0370D-A5AB-F443-9CFF-39F9BE8FD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83CCAB-15EC-0043-B057-DBDF56AC0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9D79-ABFB-204E-873A-55ED19F3D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0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C99F1A-E0E9-0740-A07B-753F8C504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5C27-C1AF-724D-BDD8-1B5B2224533E}" type="datetimeFigureOut">
              <a:rPr lang="en-US" smtClean="0"/>
              <a:t>7/12/20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6D238-7C0F-274A-BC11-59AFA249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ED530-E9EF-4A4E-B74C-4FE6DFB3D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9D79-ABFB-204E-873A-55ED19F3D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6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CB656-F12B-4E4D-B110-32A10C919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A6A35-4DBF-084B-81FF-70BBCEDC3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DFA0E-D7FB-9544-AAE6-C8EA8233C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684EF-8C5E-DC43-9828-7BE222615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5C27-C1AF-724D-BDD8-1B5B2224533E}" type="datetimeFigureOut">
              <a:rPr lang="en-US" smtClean="0"/>
              <a:t>7/12/20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E4B45-C878-7E44-94BE-1DF80FE27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A7527-2162-6D44-BB2D-667C42D67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9D79-ABFB-204E-873A-55ED19F3D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5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EFA1-B715-DB41-8E30-78FD77B17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D5162A-44DF-174B-B2B6-6B8FD8C97E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274AF-AE71-9446-B9F9-90E5C3D14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B2530-E8C0-2343-B5BC-EBCC4513D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5C27-C1AF-724D-BDD8-1B5B2224533E}" type="datetimeFigureOut">
              <a:rPr lang="en-US" smtClean="0"/>
              <a:t>7/12/20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997D0-8F88-DB4E-B0E8-68E08AB06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803A9-C312-D449-8A9F-B7A407E0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9D79-ABFB-204E-873A-55ED19F3D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8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40D982-AEC0-334A-83D4-A93395AC9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A54D0-C8D4-6F41-AB59-951DEA585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39FD1-5DAB-1E4B-810B-FD416EB13D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A5C27-C1AF-724D-BDD8-1B5B2224533E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EFB12-F48F-0743-8B03-736B5F601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C4A4A-9BB8-674E-A546-1D0DE70D5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99D79-ABFB-204E-873A-55ED19F3D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0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97F31A-1A3B-4248-8ED8-BE889B1D198B}"/>
              </a:ext>
            </a:extLst>
          </p:cNvPr>
          <p:cNvSpPr/>
          <p:nvPr/>
        </p:nvSpPr>
        <p:spPr>
          <a:xfrm>
            <a:off x="5513950" y="2155371"/>
            <a:ext cx="1220406" cy="92333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FLP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3EBABE-FD58-B24D-AC06-FF4456F64C65}"/>
              </a:ext>
            </a:extLst>
          </p:cNvPr>
          <p:cNvSpPr txBox="1"/>
          <p:nvPr/>
        </p:nvSpPr>
        <p:spPr>
          <a:xfrm>
            <a:off x="5704764" y="36439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272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Liam Da Silva (LCL)</dc:creator>
  <cp:lastModifiedBy>Liam Da Silva (LCL)</cp:lastModifiedBy>
  <cp:revision>4</cp:revision>
  <dcterms:created xsi:type="dcterms:W3CDTF">2020-05-09T22:40:14Z</dcterms:created>
  <dcterms:modified xsi:type="dcterms:W3CDTF">2020-07-12T22:34:19Z</dcterms:modified>
</cp:coreProperties>
</file>