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8ED-166A-E04C-9DF2-FBC6F90F3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1D541-9378-9440-ACC1-3E73737A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2554-90EF-A048-A1BF-62AB0388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3805-6F5B-1547-9CC7-A458FA4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AE4D-3428-1A43-808B-962D2A8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4F1-5578-A445-BA6A-699853A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D703-DBFA-D741-A1B2-C1658371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2E9F-500A-EB48-96DC-00298C55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35FC-B934-5842-8272-D5E148A7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A7A6-9E18-0841-84F7-5F6458E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24914-513E-B64E-B5E2-56A34AB53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F0E9E-B965-3E4E-9EE1-24786391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39F7-0708-1144-B42F-B568B10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DEC5-C187-6C4E-AD2C-8E38B38F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B840-543A-DC4F-AC83-37CF3AD6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C78-A789-EF4E-B52D-07ACCA1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2D73-62CC-7040-9987-A2116A2E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0671-9C08-FC40-ACC6-175083C9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B9E3-499E-1D4E-B231-100FFCB0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6040-31A4-7D49-B1A1-E3A189B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65A-C624-AC49-BBA8-D902E007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E8FAF-E3B8-2546-AC96-5CED54E0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1B11-3C48-9F41-848C-EE9C2A9C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DA7F-ACDB-9F46-8E0C-AEAE7540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F831-E74C-D245-B65E-CE2C86B8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DEA6-3047-EC41-860B-486415CA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E768-EC3A-F04C-BDEF-8170A3C3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B8E7-0C55-C64F-91A4-5F7E9C05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6EC4-14F7-0341-80D4-F86F12F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463C-1472-CD47-839D-AED3358E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234-29B3-EA4C-B149-FBFF6F1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CF4-2FFE-F54D-882C-79A2A3E2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C25B-B033-154B-A683-2C8FAA4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4B9C-2D09-A448-BE9C-3633CF24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272AA-B791-2A42-9E1D-E2E3154A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D592-4413-D84E-97E9-2B016B58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D2D3-E7C7-5240-BF77-BF563666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92E4-5834-524B-85D3-EB455EF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2B61B-A3AE-EC47-929A-3884EB8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19D4-023B-D647-8A55-53D4881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CC1B6-9BAA-934C-8E64-D1C1E140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370D-A5AB-F443-9CFF-39F9BE8F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3CCAB-15EC-0043-B057-DBDF56A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9F1A-E0E9-0740-A07B-753F8C50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6D238-7C0F-274A-BC11-59AFA24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D530-E9EF-4A4E-B74C-4FE6DFB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B656-F12B-4E4D-B110-32A10C91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6A35-4DBF-084B-81FF-70BBCEDC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FA0E-D7FB-9544-AAE6-C8EA8233C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84EF-8C5E-DC43-9828-7BE2226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4B45-C878-7E44-94BE-1DF80FE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7527-2162-6D44-BB2D-667C42D6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EFA1-B715-DB41-8E30-78FD77B1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162A-44DF-174B-B2B6-6B8FD8C97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274AF-AE71-9446-B9F9-90E5C3D1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2530-E8C0-2343-B5BC-EBCC451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97D0-8F88-DB4E-B0E8-68E08AB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803A9-C312-D449-8A9F-B7A407E0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0D982-AEC0-334A-83D4-A93395AC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54D0-C8D4-6F41-AB59-951DEA58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9FD1-5DAB-1E4B-810B-FD416EB13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5C27-C1AF-724D-BDD8-1B5B2224533E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FB12-F48F-0743-8B03-736B5F601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4A4A-9BB8-674E-A546-1D0DE70D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9D79-ABFB-204E-873A-55ED19F3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7F31A-1A3B-4248-8ED8-BE889B1D198B}"/>
              </a:ext>
            </a:extLst>
          </p:cNvPr>
          <p:cNvSpPr/>
          <p:nvPr/>
        </p:nvSpPr>
        <p:spPr>
          <a:xfrm>
            <a:off x="5513949" y="2155371"/>
            <a:ext cx="1997194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CD54E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FLP</a:t>
            </a:r>
          </a:p>
        </p:txBody>
      </p:sp>
    </p:spTree>
    <p:extLst>
      <p:ext uri="{BB962C8B-B14F-4D97-AF65-F5344CB8AC3E}">
        <p14:creationId xmlns:p14="http://schemas.microsoft.com/office/powerpoint/2010/main" val="91027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Da Silva (LCL)</dc:creator>
  <cp:lastModifiedBy>Liam Da Silva (LCL)</cp:lastModifiedBy>
  <cp:revision>1</cp:revision>
  <dcterms:created xsi:type="dcterms:W3CDTF">2020-05-09T22:40:14Z</dcterms:created>
  <dcterms:modified xsi:type="dcterms:W3CDTF">2020-05-09T22:42:52Z</dcterms:modified>
</cp:coreProperties>
</file>