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3.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7"/>
  </p:notesMasterIdLst>
  <p:handoutMasterIdLst>
    <p:handoutMasterId r:id="rId18"/>
  </p:handoutMasterIdLst>
  <p:sldIdLst>
    <p:sldId id="256" r:id="rId2"/>
    <p:sldId id="259" r:id="rId3"/>
    <p:sldId id="262" r:id="rId4"/>
    <p:sldId id="258" r:id="rId5"/>
    <p:sldId id="260" r:id="rId6"/>
    <p:sldId id="261" r:id="rId7"/>
    <p:sldId id="263" r:id="rId8"/>
    <p:sldId id="264" r:id="rId9"/>
    <p:sldId id="265" r:id="rId10"/>
    <p:sldId id="266" r:id="rId11"/>
    <p:sldId id="267" r:id="rId12"/>
    <p:sldId id="270" r:id="rId13"/>
    <p:sldId id="268" r:id="rId14"/>
    <p:sldId id="269" r:id="rId15"/>
    <p:sldId id="271"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0FFCA"/>
    <a:srgbClr val="24284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490"/>
    <p:restoredTop sz="94658"/>
  </p:normalViewPr>
  <p:slideViewPr>
    <p:cSldViewPr snapToGrid="0">
      <p:cViewPr varScale="1">
        <p:scale>
          <a:sx n="96" d="100"/>
          <a:sy n="96" d="100"/>
        </p:scale>
        <p:origin x="184" y="688"/>
      </p:cViewPr>
      <p:guideLst/>
    </p:cSldViewPr>
  </p:slideViewPr>
  <p:notesTextViewPr>
    <p:cViewPr>
      <p:scale>
        <a:sx n="1" d="1"/>
        <a:sy n="1" d="1"/>
      </p:scale>
      <p:origin x="0" y="0"/>
    </p:cViewPr>
  </p:notesTextViewPr>
  <p:notesViewPr>
    <p:cSldViewPr snapToGrid="0">
      <p:cViewPr varScale="1">
        <p:scale>
          <a:sx n="96" d="100"/>
          <a:sy n="96" d="100"/>
        </p:scale>
        <p:origin x="3640" y="19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Users/liamd/Downloads/CORE%20Markets_Intern%20Analyst%20Case%20Study%20Data%202025.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baseline="0" dirty="0">
                <a:solidFill>
                  <a:schemeClr val="bg1"/>
                </a:solidFill>
              </a:rPr>
              <a:t>Money Saved for each additional kW of Solar (100% Renewable Approach)</a:t>
            </a:r>
            <a:endParaRPr lang="en-GB"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GB"/>
        </a:p>
      </c:txPr>
    </c:title>
    <c:autoTitleDeleted val="0"/>
    <c:plotArea>
      <c:layout/>
      <c:scatterChart>
        <c:scatterStyle val="smoothMarker"/>
        <c:varyColors val="0"/>
        <c:ser>
          <c:idx val="0"/>
          <c:order val="0"/>
          <c:tx>
            <c:v>Retailer A</c:v>
          </c:tx>
          <c:spPr>
            <a:ln w="19050" cap="rnd">
              <a:solidFill>
                <a:schemeClr val="accent1"/>
              </a:solidFill>
              <a:round/>
            </a:ln>
            <a:effectLst/>
          </c:spPr>
          <c:marker>
            <c:symbol val="none"/>
          </c:marker>
          <c:xVal>
            <c:numRef>
              <c:f>'3a. NSW'!$AA$69:$AA$629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NSW'!$AB$69:$AB$629</c:f>
              <c:numCache>
                <c:formatCode>General</c:formatCode>
                <c:ptCount val="561"/>
                <c:pt idx="1">
                  <c:v>1201.1615999999922</c:v>
                </c:pt>
                <c:pt idx="2">
                  <c:v>1201.1615999999922</c:v>
                </c:pt>
                <c:pt idx="3">
                  <c:v>1201.1615999999922</c:v>
                </c:pt>
                <c:pt idx="4">
                  <c:v>1201.1615999999922</c:v>
                </c:pt>
                <c:pt idx="5">
                  <c:v>1201.1616000000388</c:v>
                </c:pt>
                <c:pt idx="6">
                  <c:v>1201.1615999999456</c:v>
                </c:pt>
                <c:pt idx="7">
                  <c:v>1201.1616000000388</c:v>
                </c:pt>
                <c:pt idx="8">
                  <c:v>1201.1615999999922</c:v>
                </c:pt>
                <c:pt idx="9">
                  <c:v>1201.1616000000388</c:v>
                </c:pt>
                <c:pt idx="10">
                  <c:v>1201.1616000000388</c:v>
                </c:pt>
                <c:pt idx="11">
                  <c:v>1201.161599999899</c:v>
                </c:pt>
                <c:pt idx="12">
                  <c:v>1201.1615999999922</c:v>
                </c:pt>
                <c:pt idx="13">
                  <c:v>1201.1616000000388</c:v>
                </c:pt>
                <c:pt idx="14">
                  <c:v>1201.1616000000388</c:v>
                </c:pt>
                <c:pt idx="15">
                  <c:v>1201.1615999999456</c:v>
                </c:pt>
                <c:pt idx="16">
                  <c:v>1201.1615999999456</c:v>
                </c:pt>
                <c:pt idx="17">
                  <c:v>1201.1616000000388</c:v>
                </c:pt>
                <c:pt idx="18">
                  <c:v>1201.1616000000388</c:v>
                </c:pt>
                <c:pt idx="19">
                  <c:v>1201.1615999999456</c:v>
                </c:pt>
                <c:pt idx="20">
                  <c:v>1201.1616000000388</c:v>
                </c:pt>
                <c:pt idx="21">
                  <c:v>1201.1616000000388</c:v>
                </c:pt>
                <c:pt idx="22">
                  <c:v>1201.1615999999922</c:v>
                </c:pt>
                <c:pt idx="23">
                  <c:v>1201.161599999899</c:v>
                </c:pt>
                <c:pt idx="24">
                  <c:v>1201.1616000000854</c:v>
                </c:pt>
                <c:pt idx="25">
                  <c:v>1201.1615999999922</c:v>
                </c:pt>
                <c:pt idx="26">
                  <c:v>1201.1615999999922</c:v>
                </c:pt>
                <c:pt idx="27">
                  <c:v>1201.1616000000388</c:v>
                </c:pt>
                <c:pt idx="28">
                  <c:v>1201.1615999999922</c:v>
                </c:pt>
                <c:pt idx="29">
                  <c:v>1201.1615999999456</c:v>
                </c:pt>
                <c:pt idx="30">
                  <c:v>1201.1616000000388</c:v>
                </c:pt>
                <c:pt idx="31">
                  <c:v>1201.1615999999922</c:v>
                </c:pt>
                <c:pt idx="32">
                  <c:v>1201.1615999999922</c:v>
                </c:pt>
                <c:pt idx="33">
                  <c:v>1201.1615999999922</c:v>
                </c:pt>
                <c:pt idx="34">
                  <c:v>1201.1616000000388</c:v>
                </c:pt>
                <c:pt idx="35">
                  <c:v>1201.1615999999456</c:v>
                </c:pt>
                <c:pt idx="36">
                  <c:v>1201.1616000000388</c:v>
                </c:pt>
                <c:pt idx="37">
                  <c:v>1201.1615999999456</c:v>
                </c:pt>
                <c:pt idx="38">
                  <c:v>1201.1616000000388</c:v>
                </c:pt>
                <c:pt idx="39">
                  <c:v>1201.1615999999456</c:v>
                </c:pt>
                <c:pt idx="40">
                  <c:v>1201.1616000000388</c:v>
                </c:pt>
                <c:pt idx="41">
                  <c:v>1201.1615999999922</c:v>
                </c:pt>
                <c:pt idx="42">
                  <c:v>1201.1616000000388</c:v>
                </c:pt>
                <c:pt idx="43">
                  <c:v>1201.1616000000388</c:v>
                </c:pt>
                <c:pt idx="44">
                  <c:v>1201.1615999999456</c:v>
                </c:pt>
                <c:pt idx="45">
                  <c:v>1201.1616000000388</c:v>
                </c:pt>
                <c:pt idx="46">
                  <c:v>1201.1615999999456</c:v>
                </c:pt>
                <c:pt idx="47">
                  <c:v>1201.1616000000388</c:v>
                </c:pt>
                <c:pt idx="48">
                  <c:v>1201.1615999999456</c:v>
                </c:pt>
                <c:pt idx="49">
                  <c:v>1201.1616000000388</c:v>
                </c:pt>
                <c:pt idx="50">
                  <c:v>1201.1616000000388</c:v>
                </c:pt>
                <c:pt idx="51">
                  <c:v>1201.1615999999456</c:v>
                </c:pt>
                <c:pt idx="52">
                  <c:v>1201.1615999999922</c:v>
                </c:pt>
                <c:pt idx="53">
                  <c:v>1201.1615999999922</c:v>
                </c:pt>
                <c:pt idx="54">
                  <c:v>1201.1616000000388</c:v>
                </c:pt>
                <c:pt idx="55">
                  <c:v>1201.1615999999922</c:v>
                </c:pt>
                <c:pt idx="56">
                  <c:v>1201.1616000000388</c:v>
                </c:pt>
                <c:pt idx="57">
                  <c:v>1201.1615999999922</c:v>
                </c:pt>
                <c:pt idx="58">
                  <c:v>1201.1615999999456</c:v>
                </c:pt>
                <c:pt idx="59">
                  <c:v>1201.1616000000388</c:v>
                </c:pt>
                <c:pt idx="60">
                  <c:v>1201.1615999999922</c:v>
                </c:pt>
                <c:pt idx="61">
                  <c:v>1201.1615999999922</c:v>
                </c:pt>
                <c:pt idx="62">
                  <c:v>1201.1615999999922</c:v>
                </c:pt>
                <c:pt idx="63">
                  <c:v>1201.1615999999922</c:v>
                </c:pt>
                <c:pt idx="64">
                  <c:v>1201.1616000000388</c:v>
                </c:pt>
                <c:pt idx="65">
                  <c:v>1201.1615999999922</c:v>
                </c:pt>
                <c:pt idx="66">
                  <c:v>1201.1615999999922</c:v>
                </c:pt>
                <c:pt idx="67">
                  <c:v>1201.1615999999922</c:v>
                </c:pt>
                <c:pt idx="68">
                  <c:v>1201.1615999999922</c:v>
                </c:pt>
                <c:pt idx="69">
                  <c:v>1201.1615999999922</c:v>
                </c:pt>
                <c:pt idx="70">
                  <c:v>1201.1615999999922</c:v>
                </c:pt>
                <c:pt idx="71">
                  <c:v>1201.1616000000388</c:v>
                </c:pt>
                <c:pt idx="72">
                  <c:v>1201.1616000000388</c:v>
                </c:pt>
                <c:pt idx="73">
                  <c:v>1201.1615999999456</c:v>
                </c:pt>
                <c:pt idx="74">
                  <c:v>1201.1616000000388</c:v>
                </c:pt>
                <c:pt idx="75">
                  <c:v>1201.1615999999456</c:v>
                </c:pt>
                <c:pt idx="76">
                  <c:v>1201.1616000000388</c:v>
                </c:pt>
                <c:pt idx="77">
                  <c:v>1201.1615999999456</c:v>
                </c:pt>
                <c:pt idx="78">
                  <c:v>1201.1616000000388</c:v>
                </c:pt>
                <c:pt idx="79">
                  <c:v>1201.1615999999456</c:v>
                </c:pt>
                <c:pt idx="80">
                  <c:v>1201.1616000000388</c:v>
                </c:pt>
                <c:pt idx="81">
                  <c:v>1201.1615999999922</c:v>
                </c:pt>
                <c:pt idx="82">
                  <c:v>1201.1616000000388</c:v>
                </c:pt>
                <c:pt idx="83">
                  <c:v>1201.1615999999922</c:v>
                </c:pt>
                <c:pt idx="84">
                  <c:v>1201.1615999999922</c:v>
                </c:pt>
                <c:pt idx="85">
                  <c:v>1201.1615999999922</c:v>
                </c:pt>
                <c:pt idx="86">
                  <c:v>1201.1616000000154</c:v>
                </c:pt>
                <c:pt idx="87">
                  <c:v>1201.1615999999922</c:v>
                </c:pt>
                <c:pt idx="88">
                  <c:v>1201.1616000000154</c:v>
                </c:pt>
                <c:pt idx="89">
                  <c:v>1201.161599999969</c:v>
                </c:pt>
                <c:pt idx="90">
                  <c:v>1201.1616000000154</c:v>
                </c:pt>
                <c:pt idx="91">
                  <c:v>1201.161599999969</c:v>
                </c:pt>
                <c:pt idx="92">
                  <c:v>1201.1616000000154</c:v>
                </c:pt>
                <c:pt idx="93">
                  <c:v>1201.1616000000154</c:v>
                </c:pt>
                <c:pt idx="94">
                  <c:v>1201.1615999999922</c:v>
                </c:pt>
                <c:pt idx="95">
                  <c:v>1201.1616000000154</c:v>
                </c:pt>
                <c:pt idx="96">
                  <c:v>1201.161599999969</c:v>
                </c:pt>
                <c:pt idx="97">
                  <c:v>1201.1615999999922</c:v>
                </c:pt>
                <c:pt idx="98">
                  <c:v>1201.1616000000154</c:v>
                </c:pt>
                <c:pt idx="99">
                  <c:v>1201.1615999999922</c:v>
                </c:pt>
                <c:pt idx="100">
                  <c:v>1201.1615999999922</c:v>
                </c:pt>
                <c:pt idx="101">
                  <c:v>1201.1615999999922</c:v>
                </c:pt>
                <c:pt idx="102">
                  <c:v>1201.1615999999922</c:v>
                </c:pt>
                <c:pt idx="103">
                  <c:v>1201.161600000062</c:v>
                </c:pt>
                <c:pt idx="104">
                  <c:v>1201.1615999999922</c:v>
                </c:pt>
                <c:pt idx="105">
                  <c:v>1201.1615999999922</c:v>
                </c:pt>
                <c:pt idx="106">
                  <c:v>1201.1615999999922</c:v>
                </c:pt>
                <c:pt idx="107">
                  <c:v>1201.1615999999922</c:v>
                </c:pt>
                <c:pt idx="108">
                  <c:v>1201.1616000000154</c:v>
                </c:pt>
                <c:pt idx="109">
                  <c:v>1201.1615999999922</c:v>
                </c:pt>
                <c:pt idx="110">
                  <c:v>1201.1615999999922</c:v>
                </c:pt>
                <c:pt idx="111">
                  <c:v>1201.1616000000388</c:v>
                </c:pt>
                <c:pt idx="112">
                  <c:v>731.76000000000931</c:v>
                </c:pt>
                <c:pt idx="113">
                  <c:v>673.08479999992994</c:v>
                </c:pt>
                <c:pt idx="114">
                  <c:v>673.08480000002305</c:v>
                </c:pt>
                <c:pt idx="115">
                  <c:v>673.08480000002305</c:v>
                </c:pt>
                <c:pt idx="116">
                  <c:v>673.08479999997655</c:v>
                </c:pt>
                <c:pt idx="117">
                  <c:v>673.08479999999986</c:v>
                </c:pt>
                <c:pt idx="118">
                  <c:v>673.08480000002305</c:v>
                </c:pt>
                <c:pt idx="119">
                  <c:v>673.08479999999986</c:v>
                </c:pt>
                <c:pt idx="120">
                  <c:v>673.08480000002305</c:v>
                </c:pt>
                <c:pt idx="121">
                  <c:v>673.08479999995325</c:v>
                </c:pt>
                <c:pt idx="122">
                  <c:v>673.08480000004636</c:v>
                </c:pt>
                <c:pt idx="123">
                  <c:v>673.08479999992994</c:v>
                </c:pt>
                <c:pt idx="124">
                  <c:v>673.08480000002305</c:v>
                </c:pt>
                <c:pt idx="125">
                  <c:v>673.08480000002305</c:v>
                </c:pt>
                <c:pt idx="126">
                  <c:v>673.08479999999986</c:v>
                </c:pt>
                <c:pt idx="127">
                  <c:v>673.08479999999986</c:v>
                </c:pt>
                <c:pt idx="128">
                  <c:v>673.08479999999986</c:v>
                </c:pt>
                <c:pt idx="129">
                  <c:v>673.08479999997655</c:v>
                </c:pt>
                <c:pt idx="130">
                  <c:v>673.08479999999986</c:v>
                </c:pt>
                <c:pt idx="131">
                  <c:v>673.08479999999986</c:v>
                </c:pt>
                <c:pt idx="132">
                  <c:v>673.08480000004636</c:v>
                </c:pt>
                <c:pt idx="133">
                  <c:v>673.08479999999986</c:v>
                </c:pt>
                <c:pt idx="134">
                  <c:v>673.08479999997655</c:v>
                </c:pt>
                <c:pt idx="135">
                  <c:v>673.08479999999986</c:v>
                </c:pt>
                <c:pt idx="136">
                  <c:v>673.08479999999986</c:v>
                </c:pt>
                <c:pt idx="137">
                  <c:v>673.08479999997655</c:v>
                </c:pt>
                <c:pt idx="138">
                  <c:v>673.08480000002305</c:v>
                </c:pt>
                <c:pt idx="139">
                  <c:v>636.26560000001916</c:v>
                </c:pt>
                <c:pt idx="140">
                  <c:v>341.71199999998788</c:v>
                </c:pt>
                <c:pt idx="141">
                  <c:v>341.71199999996463</c:v>
                </c:pt>
                <c:pt idx="142">
                  <c:v>341.71200000001119</c:v>
                </c:pt>
                <c:pt idx="143">
                  <c:v>341.71199999998788</c:v>
                </c:pt>
                <c:pt idx="144">
                  <c:v>341.71200000003444</c:v>
                </c:pt>
                <c:pt idx="145">
                  <c:v>341.71199999998788</c:v>
                </c:pt>
                <c:pt idx="146">
                  <c:v>341.71200000001119</c:v>
                </c:pt>
                <c:pt idx="147">
                  <c:v>341.71199999996463</c:v>
                </c:pt>
                <c:pt idx="148">
                  <c:v>341.71200000003444</c:v>
                </c:pt>
                <c:pt idx="149">
                  <c:v>251.74335999996401</c:v>
                </c:pt>
                <c:pt idx="150">
                  <c:v>236.09664000002667</c:v>
                </c:pt>
                <c:pt idx="151">
                  <c:v>236.09664000000339</c:v>
                </c:pt>
                <c:pt idx="152">
                  <c:v>236.09664000000339</c:v>
                </c:pt>
                <c:pt idx="153">
                  <c:v>236.09663999998011</c:v>
                </c:pt>
                <c:pt idx="154">
                  <c:v>236.09664000002667</c:v>
                </c:pt>
                <c:pt idx="155">
                  <c:v>236.09663999998011</c:v>
                </c:pt>
                <c:pt idx="156">
                  <c:v>236.09664000000339</c:v>
                </c:pt>
                <c:pt idx="157">
                  <c:v>236.09664000000339</c:v>
                </c:pt>
                <c:pt idx="158">
                  <c:v>236.09664000000339</c:v>
                </c:pt>
                <c:pt idx="159">
                  <c:v>236.09664000000339</c:v>
                </c:pt>
                <c:pt idx="160">
                  <c:v>236.09664000000339</c:v>
                </c:pt>
                <c:pt idx="161">
                  <c:v>236.09663999998011</c:v>
                </c:pt>
                <c:pt idx="162">
                  <c:v>236.09664000002667</c:v>
                </c:pt>
                <c:pt idx="163">
                  <c:v>236.09663999998011</c:v>
                </c:pt>
                <c:pt idx="164">
                  <c:v>236.09664000002667</c:v>
                </c:pt>
                <c:pt idx="165">
                  <c:v>236.09663999998011</c:v>
                </c:pt>
                <c:pt idx="166">
                  <c:v>236.09663999998011</c:v>
                </c:pt>
                <c:pt idx="167">
                  <c:v>236.09664000002667</c:v>
                </c:pt>
                <c:pt idx="168">
                  <c:v>236.09664000000339</c:v>
                </c:pt>
                <c:pt idx="169">
                  <c:v>236.09664000000339</c:v>
                </c:pt>
                <c:pt idx="170">
                  <c:v>236.09663999998011</c:v>
                </c:pt>
                <c:pt idx="171">
                  <c:v>236.09663999998011</c:v>
                </c:pt>
                <c:pt idx="172">
                  <c:v>236.09664000002667</c:v>
                </c:pt>
                <c:pt idx="173">
                  <c:v>236.09663999998011</c:v>
                </c:pt>
                <c:pt idx="174">
                  <c:v>236.09664000002667</c:v>
                </c:pt>
                <c:pt idx="175">
                  <c:v>236.09663999998011</c:v>
                </c:pt>
                <c:pt idx="176">
                  <c:v>236.09664000002667</c:v>
                </c:pt>
                <c:pt idx="177">
                  <c:v>236.09663999998011</c:v>
                </c:pt>
                <c:pt idx="178">
                  <c:v>236.09664000002667</c:v>
                </c:pt>
                <c:pt idx="179">
                  <c:v>236.09663999995684</c:v>
                </c:pt>
                <c:pt idx="180">
                  <c:v>236.09664000000339</c:v>
                </c:pt>
                <c:pt idx="181">
                  <c:v>236.09664000000339</c:v>
                </c:pt>
                <c:pt idx="182">
                  <c:v>236.09664000000339</c:v>
                </c:pt>
                <c:pt idx="183">
                  <c:v>236.09663999998011</c:v>
                </c:pt>
                <c:pt idx="184">
                  <c:v>236.09664000002667</c:v>
                </c:pt>
                <c:pt idx="185">
                  <c:v>236.09664000000339</c:v>
                </c:pt>
                <c:pt idx="186">
                  <c:v>150.03967999999878</c:v>
                </c:pt>
                <c:pt idx="187">
                  <c:v>130.48127999999559</c:v>
                </c:pt>
                <c:pt idx="188">
                  <c:v>130.48127999999559</c:v>
                </c:pt>
                <c:pt idx="189">
                  <c:v>130.48127999999559</c:v>
                </c:pt>
                <c:pt idx="190">
                  <c:v>130.48127999999559</c:v>
                </c:pt>
                <c:pt idx="191">
                  <c:v>130.4812800000189</c:v>
                </c:pt>
                <c:pt idx="192">
                  <c:v>130.4812800000189</c:v>
                </c:pt>
                <c:pt idx="193">
                  <c:v>130.48127999997232</c:v>
                </c:pt>
                <c:pt idx="194">
                  <c:v>130.48127999999559</c:v>
                </c:pt>
                <c:pt idx="195">
                  <c:v>130.4812800000189</c:v>
                </c:pt>
                <c:pt idx="196">
                  <c:v>130.48127999999559</c:v>
                </c:pt>
                <c:pt idx="197">
                  <c:v>130.48127999999559</c:v>
                </c:pt>
                <c:pt idx="198">
                  <c:v>130.48127999999559</c:v>
                </c:pt>
                <c:pt idx="199">
                  <c:v>130.48127999999559</c:v>
                </c:pt>
                <c:pt idx="200">
                  <c:v>130.48127999999559</c:v>
                </c:pt>
                <c:pt idx="201">
                  <c:v>130.48127999999559</c:v>
                </c:pt>
                <c:pt idx="202">
                  <c:v>130.4812800000189</c:v>
                </c:pt>
                <c:pt idx="203">
                  <c:v>130.48127999999559</c:v>
                </c:pt>
                <c:pt idx="204">
                  <c:v>130.48127999997232</c:v>
                </c:pt>
                <c:pt idx="205">
                  <c:v>130.4812800000189</c:v>
                </c:pt>
                <c:pt idx="206">
                  <c:v>130.4812800000189</c:v>
                </c:pt>
                <c:pt idx="207">
                  <c:v>130.48127999999559</c:v>
                </c:pt>
                <c:pt idx="208">
                  <c:v>130.48127999999559</c:v>
                </c:pt>
                <c:pt idx="209">
                  <c:v>130.4812800000189</c:v>
                </c:pt>
                <c:pt idx="210">
                  <c:v>130.48127999997232</c:v>
                </c:pt>
                <c:pt idx="211">
                  <c:v>130.48128000004218</c:v>
                </c:pt>
                <c:pt idx="212">
                  <c:v>130.48127999997232</c:v>
                </c:pt>
                <c:pt idx="213">
                  <c:v>130.48127999997232</c:v>
                </c:pt>
                <c:pt idx="214">
                  <c:v>130.4812800000189</c:v>
                </c:pt>
                <c:pt idx="215">
                  <c:v>130.4812800000189</c:v>
                </c:pt>
                <c:pt idx="216">
                  <c:v>130.48127999999559</c:v>
                </c:pt>
                <c:pt idx="217">
                  <c:v>130.48127999999559</c:v>
                </c:pt>
                <c:pt idx="218">
                  <c:v>130.48127999999559</c:v>
                </c:pt>
                <c:pt idx="219">
                  <c:v>130.48127999999559</c:v>
                </c:pt>
                <c:pt idx="220">
                  <c:v>130.48128000004218</c:v>
                </c:pt>
                <c:pt idx="221">
                  <c:v>130.48127999997232</c:v>
                </c:pt>
                <c:pt idx="222">
                  <c:v>130.48127999997232</c:v>
                </c:pt>
                <c:pt idx="223">
                  <c:v>111.14112000002061</c:v>
                </c:pt>
                <c:pt idx="224">
                  <c:v>105.61536000000778</c:v>
                </c:pt>
                <c:pt idx="225">
                  <c:v>105.61535999998451</c:v>
                </c:pt>
                <c:pt idx="226">
                  <c:v>105.61536000000778</c:v>
                </c:pt>
                <c:pt idx="227">
                  <c:v>105.61535999998451</c:v>
                </c:pt>
                <c:pt idx="228">
                  <c:v>105.61536000000778</c:v>
                </c:pt>
                <c:pt idx="229">
                  <c:v>105.61535999998451</c:v>
                </c:pt>
                <c:pt idx="230">
                  <c:v>105.61536000003107</c:v>
                </c:pt>
                <c:pt idx="231">
                  <c:v>105.61535999998451</c:v>
                </c:pt>
                <c:pt idx="232">
                  <c:v>105.61536000000778</c:v>
                </c:pt>
                <c:pt idx="233">
                  <c:v>105.61536000000778</c:v>
                </c:pt>
                <c:pt idx="234">
                  <c:v>105.61535999998451</c:v>
                </c:pt>
                <c:pt idx="235">
                  <c:v>105.61535999998451</c:v>
                </c:pt>
                <c:pt idx="236">
                  <c:v>105.61536000000778</c:v>
                </c:pt>
                <c:pt idx="237">
                  <c:v>105.61536000000778</c:v>
                </c:pt>
                <c:pt idx="238">
                  <c:v>105.61536000000778</c:v>
                </c:pt>
                <c:pt idx="239">
                  <c:v>105.61535999996121</c:v>
                </c:pt>
                <c:pt idx="240">
                  <c:v>105.61536000003107</c:v>
                </c:pt>
                <c:pt idx="241">
                  <c:v>105.61536000000778</c:v>
                </c:pt>
                <c:pt idx="242">
                  <c:v>105.61535999998451</c:v>
                </c:pt>
                <c:pt idx="243">
                  <c:v>105.61536000000778</c:v>
                </c:pt>
                <c:pt idx="244">
                  <c:v>105.61535999998451</c:v>
                </c:pt>
                <c:pt idx="245">
                  <c:v>105.61536000003107</c:v>
                </c:pt>
                <c:pt idx="246">
                  <c:v>105.61535999998451</c:v>
                </c:pt>
                <c:pt idx="247">
                  <c:v>105.61536000000778</c:v>
                </c:pt>
                <c:pt idx="248">
                  <c:v>105.61536000000778</c:v>
                </c:pt>
                <c:pt idx="249">
                  <c:v>105.61535999998451</c:v>
                </c:pt>
                <c:pt idx="250">
                  <c:v>105.61535999998451</c:v>
                </c:pt>
                <c:pt idx="251">
                  <c:v>105.61536000000778</c:v>
                </c:pt>
                <c:pt idx="252">
                  <c:v>105.61536000003107</c:v>
                </c:pt>
                <c:pt idx="253">
                  <c:v>105.61535999998451</c:v>
                </c:pt>
                <c:pt idx="254">
                  <c:v>105.61536000000778</c:v>
                </c:pt>
                <c:pt idx="255">
                  <c:v>105.61535999998451</c:v>
                </c:pt>
                <c:pt idx="256">
                  <c:v>105.61536000000778</c:v>
                </c:pt>
                <c:pt idx="257">
                  <c:v>105.61535999998451</c:v>
                </c:pt>
                <c:pt idx="258">
                  <c:v>105.61536000000778</c:v>
                </c:pt>
                <c:pt idx="259">
                  <c:v>105.61536000003107</c:v>
                </c:pt>
                <c:pt idx="260">
                  <c:v>105.61535999996121</c:v>
                </c:pt>
                <c:pt idx="261">
                  <c:v>105.61536000000778</c:v>
                </c:pt>
                <c:pt idx="262">
                  <c:v>105.61536000000778</c:v>
                </c:pt>
                <c:pt idx="263">
                  <c:v>105.61536000000778</c:v>
                </c:pt>
                <c:pt idx="264">
                  <c:v>105.61535999998451</c:v>
                </c:pt>
                <c:pt idx="265">
                  <c:v>105.61535999998451</c:v>
                </c:pt>
                <c:pt idx="266">
                  <c:v>105.61536000000778</c:v>
                </c:pt>
                <c:pt idx="267">
                  <c:v>105.61536000003107</c:v>
                </c:pt>
                <c:pt idx="268">
                  <c:v>105.61535999998451</c:v>
                </c:pt>
                <c:pt idx="269">
                  <c:v>105.61536000000778</c:v>
                </c:pt>
                <c:pt idx="270">
                  <c:v>105.61535999998451</c:v>
                </c:pt>
                <c:pt idx="271">
                  <c:v>105.61536000000778</c:v>
                </c:pt>
                <c:pt idx="272">
                  <c:v>105.61535999998451</c:v>
                </c:pt>
                <c:pt idx="273">
                  <c:v>105.61536000003107</c:v>
                </c:pt>
                <c:pt idx="274">
                  <c:v>105.61536000000778</c:v>
                </c:pt>
                <c:pt idx="275">
                  <c:v>105.61535999998451</c:v>
                </c:pt>
                <c:pt idx="276">
                  <c:v>105.61535999998451</c:v>
                </c:pt>
                <c:pt idx="277">
                  <c:v>105.61536000000778</c:v>
                </c:pt>
                <c:pt idx="278">
                  <c:v>89.96864000000059</c:v>
                </c:pt>
                <c:pt idx="279">
                  <c:v>35.205120000010353</c:v>
                </c:pt>
                <c:pt idx="280">
                  <c:v>35.205119999987076</c:v>
                </c:pt>
                <c:pt idx="281">
                  <c:v>35.205119999963792</c:v>
                </c:pt>
                <c:pt idx="282">
                  <c:v>35.205120000033638</c:v>
                </c:pt>
                <c:pt idx="283">
                  <c:v>35.205119999987076</c:v>
                </c:pt>
                <c:pt idx="284">
                  <c:v>35.205119999987076</c:v>
                </c:pt>
                <c:pt idx="285">
                  <c:v>35.205120000033638</c:v>
                </c:pt>
                <c:pt idx="286">
                  <c:v>35.205119999987076</c:v>
                </c:pt>
                <c:pt idx="287">
                  <c:v>35.205120000010353</c:v>
                </c:pt>
                <c:pt idx="288">
                  <c:v>35.205119999987076</c:v>
                </c:pt>
                <c:pt idx="289">
                  <c:v>35.205120000010353</c:v>
                </c:pt>
                <c:pt idx="290">
                  <c:v>35.205120000010353</c:v>
                </c:pt>
                <c:pt idx="291">
                  <c:v>35.205119999987076</c:v>
                </c:pt>
                <c:pt idx="292">
                  <c:v>35.205119999987076</c:v>
                </c:pt>
                <c:pt idx="293">
                  <c:v>35.205120000010353</c:v>
                </c:pt>
                <c:pt idx="294">
                  <c:v>35.205120000010353</c:v>
                </c:pt>
                <c:pt idx="295">
                  <c:v>35.205120000010353</c:v>
                </c:pt>
                <c:pt idx="296">
                  <c:v>35.205120000010353</c:v>
                </c:pt>
                <c:pt idx="297">
                  <c:v>35.205119999987076</c:v>
                </c:pt>
                <c:pt idx="298">
                  <c:v>35.205119999963792</c:v>
                </c:pt>
                <c:pt idx="299">
                  <c:v>35.205120000033638</c:v>
                </c:pt>
                <c:pt idx="300">
                  <c:v>35.205120000010353</c:v>
                </c:pt>
                <c:pt idx="301">
                  <c:v>35.205119999987076</c:v>
                </c:pt>
                <c:pt idx="302">
                  <c:v>35.205119999987076</c:v>
                </c:pt>
                <c:pt idx="303">
                  <c:v>35.205119999987076</c:v>
                </c:pt>
                <c:pt idx="304">
                  <c:v>35.205120000033638</c:v>
                </c:pt>
                <c:pt idx="305">
                  <c:v>35.205119999963792</c:v>
                </c:pt>
                <c:pt idx="306">
                  <c:v>35.205119999987076</c:v>
                </c:pt>
                <c:pt idx="307">
                  <c:v>35.205120000033638</c:v>
                </c:pt>
                <c:pt idx="308">
                  <c:v>35.205120000010353</c:v>
                </c:pt>
                <c:pt idx="309">
                  <c:v>35.205119999987076</c:v>
                </c:pt>
                <c:pt idx="310">
                  <c:v>35.205119999987076</c:v>
                </c:pt>
                <c:pt idx="311">
                  <c:v>35.205120000010353</c:v>
                </c:pt>
                <c:pt idx="312">
                  <c:v>35.205120000010353</c:v>
                </c:pt>
                <c:pt idx="313">
                  <c:v>35.205119999987076</c:v>
                </c:pt>
                <c:pt idx="314">
                  <c:v>35.205119999987076</c:v>
                </c:pt>
                <c:pt idx="315">
                  <c:v>35.205120000010353</c:v>
                </c:pt>
                <c:pt idx="316">
                  <c:v>35.205120000010353</c:v>
                </c:pt>
                <c:pt idx="317">
                  <c:v>35.205119999987076</c:v>
                </c:pt>
                <c:pt idx="318">
                  <c:v>35.205119999987076</c:v>
                </c:pt>
                <c:pt idx="319">
                  <c:v>35.205120000010353</c:v>
                </c:pt>
                <c:pt idx="320">
                  <c:v>35.205120000033638</c:v>
                </c:pt>
                <c:pt idx="321">
                  <c:v>35.205119999963792</c:v>
                </c:pt>
                <c:pt idx="322">
                  <c:v>35.205120000033638</c:v>
                </c:pt>
                <c:pt idx="323">
                  <c:v>35.205119999987076</c:v>
                </c:pt>
                <c:pt idx="324">
                  <c:v>35.205119999987076</c:v>
                </c:pt>
                <c:pt idx="325">
                  <c:v>35.205120000010353</c:v>
                </c:pt>
                <c:pt idx="326">
                  <c:v>35.205120000010353</c:v>
                </c:pt>
                <c:pt idx="327">
                  <c:v>35.205119999987076</c:v>
                </c:pt>
                <c:pt idx="328">
                  <c:v>35.205120000010353</c:v>
                </c:pt>
                <c:pt idx="329">
                  <c:v>35.205119999987076</c:v>
                </c:pt>
                <c:pt idx="330">
                  <c:v>35.205120000010353</c:v>
                </c:pt>
                <c:pt idx="331">
                  <c:v>35.205119999963792</c:v>
                </c:pt>
                <c:pt idx="332">
                  <c:v>35.205120000033638</c:v>
                </c:pt>
                <c:pt idx="333">
                  <c:v>35.205119999987076</c:v>
                </c:pt>
                <c:pt idx="334">
                  <c:v>35.205120000010353</c:v>
                </c:pt>
                <c:pt idx="335">
                  <c:v>35.205119999987076</c:v>
                </c:pt>
                <c:pt idx="336">
                  <c:v>35.205120000010353</c:v>
                </c:pt>
                <c:pt idx="337">
                  <c:v>35.205119999987076</c:v>
                </c:pt>
                <c:pt idx="338">
                  <c:v>35.205120000033638</c:v>
                </c:pt>
                <c:pt idx="339">
                  <c:v>35.205119999963792</c:v>
                </c:pt>
                <c:pt idx="340">
                  <c:v>35.205120000010353</c:v>
                </c:pt>
                <c:pt idx="341">
                  <c:v>35.205120000010353</c:v>
                </c:pt>
                <c:pt idx="342">
                  <c:v>35.205120000010353</c:v>
                </c:pt>
                <c:pt idx="343">
                  <c:v>35.205119999987076</c:v>
                </c:pt>
                <c:pt idx="344">
                  <c:v>35.205120000010353</c:v>
                </c:pt>
                <c:pt idx="345">
                  <c:v>35.205120000010353</c:v>
                </c:pt>
                <c:pt idx="346">
                  <c:v>35.205119999963792</c:v>
                </c:pt>
                <c:pt idx="347">
                  <c:v>35.205120000033638</c:v>
                </c:pt>
                <c:pt idx="348">
                  <c:v>35.205119999987076</c:v>
                </c:pt>
                <c:pt idx="349">
                  <c:v>35.205120000010353</c:v>
                </c:pt>
                <c:pt idx="350">
                  <c:v>35.205119999987076</c:v>
                </c:pt>
                <c:pt idx="351">
                  <c:v>35.205119999987076</c:v>
                </c:pt>
                <c:pt idx="352">
                  <c:v>35.205119999987076</c:v>
                </c:pt>
                <c:pt idx="353">
                  <c:v>35.205120000010353</c:v>
                </c:pt>
                <c:pt idx="354">
                  <c:v>35.205120000033638</c:v>
                </c:pt>
                <c:pt idx="355">
                  <c:v>35.205119999963792</c:v>
                </c:pt>
                <c:pt idx="356">
                  <c:v>35.205119999987076</c:v>
                </c:pt>
                <c:pt idx="357">
                  <c:v>35.205120000033638</c:v>
                </c:pt>
                <c:pt idx="358">
                  <c:v>35.205119999987076</c:v>
                </c:pt>
                <c:pt idx="359">
                  <c:v>35.205119999987076</c:v>
                </c:pt>
                <c:pt idx="360">
                  <c:v>35.205120000010353</c:v>
                </c:pt>
                <c:pt idx="361">
                  <c:v>35.205120000010353</c:v>
                </c:pt>
                <c:pt idx="362">
                  <c:v>35.205119999963792</c:v>
                </c:pt>
                <c:pt idx="363">
                  <c:v>35.205120000033638</c:v>
                </c:pt>
                <c:pt idx="364">
                  <c:v>35.205120000010353</c:v>
                </c:pt>
                <c:pt idx="365">
                  <c:v>35.205120000010353</c:v>
                </c:pt>
                <c:pt idx="366">
                  <c:v>35.205119999987076</c:v>
                </c:pt>
                <c:pt idx="367">
                  <c:v>35.205119999963792</c:v>
                </c:pt>
                <c:pt idx="368">
                  <c:v>35.205120000033638</c:v>
                </c:pt>
                <c:pt idx="369">
                  <c:v>35.205119999987076</c:v>
                </c:pt>
                <c:pt idx="370">
                  <c:v>35.205120000010353</c:v>
                </c:pt>
                <c:pt idx="371">
                  <c:v>35.205120000010353</c:v>
                </c:pt>
                <c:pt idx="372">
                  <c:v>35.205119999987076</c:v>
                </c:pt>
                <c:pt idx="373">
                  <c:v>35.205120000010353</c:v>
                </c:pt>
                <c:pt idx="374">
                  <c:v>35.205119999987076</c:v>
                </c:pt>
                <c:pt idx="375">
                  <c:v>35.205120000010353</c:v>
                </c:pt>
                <c:pt idx="376">
                  <c:v>35.205119999987076</c:v>
                </c:pt>
                <c:pt idx="377">
                  <c:v>35.205120000010353</c:v>
                </c:pt>
                <c:pt idx="378">
                  <c:v>35.205119999987076</c:v>
                </c:pt>
                <c:pt idx="379">
                  <c:v>35.205120000010353</c:v>
                </c:pt>
                <c:pt idx="380">
                  <c:v>35.205119999987076</c:v>
                </c:pt>
                <c:pt idx="381">
                  <c:v>35.205120000010353</c:v>
                </c:pt>
                <c:pt idx="382">
                  <c:v>35.205120000010353</c:v>
                </c:pt>
                <c:pt idx="383">
                  <c:v>35.205119999987076</c:v>
                </c:pt>
                <c:pt idx="384">
                  <c:v>35.205119999987076</c:v>
                </c:pt>
                <c:pt idx="385">
                  <c:v>35.205120000010353</c:v>
                </c:pt>
                <c:pt idx="386">
                  <c:v>35.205120000033638</c:v>
                </c:pt>
                <c:pt idx="387">
                  <c:v>35.205119999963792</c:v>
                </c:pt>
                <c:pt idx="388">
                  <c:v>35.205120000010353</c:v>
                </c:pt>
                <c:pt idx="389">
                  <c:v>35.205119999987076</c:v>
                </c:pt>
                <c:pt idx="390">
                  <c:v>35.205120000010353</c:v>
                </c:pt>
                <c:pt idx="391">
                  <c:v>35.205119999987076</c:v>
                </c:pt>
                <c:pt idx="392">
                  <c:v>35.205120000010353</c:v>
                </c:pt>
                <c:pt idx="393">
                  <c:v>35.205120000010353</c:v>
                </c:pt>
                <c:pt idx="394">
                  <c:v>35.205119999987076</c:v>
                </c:pt>
                <c:pt idx="395">
                  <c:v>35.205119999987076</c:v>
                </c:pt>
                <c:pt idx="396">
                  <c:v>35.205119999987076</c:v>
                </c:pt>
                <c:pt idx="397">
                  <c:v>35.205120000033638</c:v>
                </c:pt>
                <c:pt idx="398">
                  <c:v>35.205120000010353</c:v>
                </c:pt>
                <c:pt idx="399">
                  <c:v>35.205119999987076</c:v>
                </c:pt>
                <c:pt idx="400">
                  <c:v>35.205119999987076</c:v>
                </c:pt>
                <c:pt idx="401">
                  <c:v>35.205120000010353</c:v>
                </c:pt>
                <c:pt idx="402">
                  <c:v>35.205119999987076</c:v>
                </c:pt>
                <c:pt idx="403">
                  <c:v>35.205120000033638</c:v>
                </c:pt>
                <c:pt idx="404">
                  <c:v>35.205119999963792</c:v>
                </c:pt>
                <c:pt idx="405">
                  <c:v>35.205120000010353</c:v>
                </c:pt>
                <c:pt idx="406">
                  <c:v>35.205120000010353</c:v>
                </c:pt>
                <c:pt idx="407">
                  <c:v>35.205119999987076</c:v>
                </c:pt>
                <c:pt idx="408">
                  <c:v>35.205120000033638</c:v>
                </c:pt>
                <c:pt idx="409">
                  <c:v>35.205119999987076</c:v>
                </c:pt>
                <c:pt idx="410">
                  <c:v>35.205120000010353</c:v>
                </c:pt>
                <c:pt idx="411">
                  <c:v>35.205119999987076</c:v>
                </c:pt>
                <c:pt idx="412">
                  <c:v>35.205120000010353</c:v>
                </c:pt>
                <c:pt idx="413">
                  <c:v>35.205119999987076</c:v>
                </c:pt>
                <c:pt idx="414">
                  <c:v>35.205119999987076</c:v>
                </c:pt>
                <c:pt idx="415">
                  <c:v>35.205120000010353</c:v>
                </c:pt>
                <c:pt idx="416">
                  <c:v>35.205120000010353</c:v>
                </c:pt>
                <c:pt idx="417">
                  <c:v>35.205119999963792</c:v>
                </c:pt>
                <c:pt idx="418">
                  <c:v>35.205120000033638</c:v>
                </c:pt>
                <c:pt idx="419">
                  <c:v>35.205119999987076</c:v>
                </c:pt>
                <c:pt idx="420">
                  <c:v>35.205120000010353</c:v>
                </c:pt>
                <c:pt idx="421">
                  <c:v>35.205119999987076</c:v>
                </c:pt>
                <c:pt idx="422">
                  <c:v>35.205119999987076</c:v>
                </c:pt>
                <c:pt idx="423">
                  <c:v>35.205120000010353</c:v>
                </c:pt>
                <c:pt idx="424">
                  <c:v>35.205120000010353</c:v>
                </c:pt>
                <c:pt idx="425">
                  <c:v>35.205119999987076</c:v>
                </c:pt>
                <c:pt idx="426">
                  <c:v>35.205120000010353</c:v>
                </c:pt>
                <c:pt idx="427">
                  <c:v>35.205119999987076</c:v>
                </c:pt>
                <c:pt idx="428">
                  <c:v>35.205120000010353</c:v>
                </c:pt>
                <c:pt idx="429">
                  <c:v>35.205120000010353</c:v>
                </c:pt>
                <c:pt idx="430">
                  <c:v>35.205119999987076</c:v>
                </c:pt>
                <c:pt idx="431">
                  <c:v>35.205120000010353</c:v>
                </c:pt>
                <c:pt idx="432">
                  <c:v>35.205119999987076</c:v>
                </c:pt>
                <c:pt idx="433">
                  <c:v>35.205120000010353</c:v>
                </c:pt>
                <c:pt idx="434">
                  <c:v>35.205120000010353</c:v>
                </c:pt>
                <c:pt idx="435">
                  <c:v>35.205119999987076</c:v>
                </c:pt>
                <c:pt idx="436">
                  <c:v>35.205119999987076</c:v>
                </c:pt>
                <c:pt idx="437">
                  <c:v>35.205120000010353</c:v>
                </c:pt>
                <c:pt idx="438">
                  <c:v>35.205120000010353</c:v>
                </c:pt>
                <c:pt idx="439">
                  <c:v>35.205120000010353</c:v>
                </c:pt>
                <c:pt idx="440">
                  <c:v>35.205119999987076</c:v>
                </c:pt>
                <c:pt idx="441">
                  <c:v>35.205119999987076</c:v>
                </c:pt>
                <c:pt idx="442">
                  <c:v>35.205120000010353</c:v>
                </c:pt>
                <c:pt idx="443">
                  <c:v>35.205120000010353</c:v>
                </c:pt>
                <c:pt idx="444">
                  <c:v>35.205119999987076</c:v>
                </c:pt>
                <c:pt idx="445">
                  <c:v>35.205119999987076</c:v>
                </c:pt>
                <c:pt idx="446">
                  <c:v>35.205120000010353</c:v>
                </c:pt>
                <c:pt idx="447">
                  <c:v>35.205120000010353</c:v>
                </c:pt>
                <c:pt idx="448">
                  <c:v>35.205119999987076</c:v>
                </c:pt>
                <c:pt idx="449">
                  <c:v>35.205119999987076</c:v>
                </c:pt>
                <c:pt idx="450">
                  <c:v>35.205120000033638</c:v>
                </c:pt>
                <c:pt idx="451">
                  <c:v>35.205119999987076</c:v>
                </c:pt>
                <c:pt idx="452">
                  <c:v>35.205120000010353</c:v>
                </c:pt>
                <c:pt idx="453">
                  <c:v>35.205119999987076</c:v>
                </c:pt>
                <c:pt idx="454">
                  <c:v>35.205120000010353</c:v>
                </c:pt>
                <c:pt idx="455">
                  <c:v>35.205119999987076</c:v>
                </c:pt>
                <c:pt idx="456">
                  <c:v>35.205119999987076</c:v>
                </c:pt>
                <c:pt idx="457">
                  <c:v>35.205120000010353</c:v>
                </c:pt>
                <c:pt idx="458">
                  <c:v>35.205120000010353</c:v>
                </c:pt>
                <c:pt idx="459">
                  <c:v>35.205119999987076</c:v>
                </c:pt>
                <c:pt idx="460">
                  <c:v>35.205120000010353</c:v>
                </c:pt>
                <c:pt idx="461">
                  <c:v>35.205119999987076</c:v>
                </c:pt>
                <c:pt idx="462">
                  <c:v>35.205120000010353</c:v>
                </c:pt>
                <c:pt idx="463">
                  <c:v>35.205120000010353</c:v>
                </c:pt>
                <c:pt idx="464">
                  <c:v>35.205119999987076</c:v>
                </c:pt>
                <c:pt idx="465">
                  <c:v>35.205119999987076</c:v>
                </c:pt>
                <c:pt idx="466">
                  <c:v>35.205120000010353</c:v>
                </c:pt>
                <c:pt idx="467">
                  <c:v>35.205120000010353</c:v>
                </c:pt>
                <c:pt idx="468">
                  <c:v>35.205119999987076</c:v>
                </c:pt>
                <c:pt idx="469">
                  <c:v>35.205120000010353</c:v>
                </c:pt>
                <c:pt idx="470">
                  <c:v>35.205119999987076</c:v>
                </c:pt>
                <c:pt idx="471">
                  <c:v>35.205120000010353</c:v>
                </c:pt>
                <c:pt idx="472">
                  <c:v>35.205120000010353</c:v>
                </c:pt>
                <c:pt idx="473">
                  <c:v>35.205119999987076</c:v>
                </c:pt>
                <c:pt idx="474">
                  <c:v>35.205119999987076</c:v>
                </c:pt>
                <c:pt idx="475">
                  <c:v>35.205120000010353</c:v>
                </c:pt>
                <c:pt idx="476">
                  <c:v>35.205120000010353</c:v>
                </c:pt>
                <c:pt idx="477">
                  <c:v>35.205119999987076</c:v>
                </c:pt>
                <c:pt idx="478">
                  <c:v>35.205119999987076</c:v>
                </c:pt>
                <c:pt idx="479">
                  <c:v>35.205120000033638</c:v>
                </c:pt>
                <c:pt idx="480">
                  <c:v>35.205119999963792</c:v>
                </c:pt>
                <c:pt idx="481">
                  <c:v>35.205120000010353</c:v>
                </c:pt>
                <c:pt idx="482">
                  <c:v>35.205120000010353</c:v>
                </c:pt>
                <c:pt idx="483">
                  <c:v>35.205120000010353</c:v>
                </c:pt>
                <c:pt idx="484">
                  <c:v>35.205120000010353</c:v>
                </c:pt>
                <c:pt idx="485">
                  <c:v>35.205119999987076</c:v>
                </c:pt>
                <c:pt idx="486">
                  <c:v>35.205119999987076</c:v>
                </c:pt>
                <c:pt idx="487">
                  <c:v>35.205119999987076</c:v>
                </c:pt>
                <c:pt idx="488">
                  <c:v>35.205120000056922</c:v>
                </c:pt>
                <c:pt idx="489">
                  <c:v>35.205119999940507</c:v>
                </c:pt>
                <c:pt idx="490">
                  <c:v>35.205120000010353</c:v>
                </c:pt>
                <c:pt idx="491">
                  <c:v>35.205120000010353</c:v>
                </c:pt>
                <c:pt idx="492">
                  <c:v>35.205119999987076</c:v>
                </c:pt>
                <c:pt idx="493">
                  <c:v>35.205120000010353</c:v>
                </c:pt>
                <c:pt idx="494">
                  <c:v>35.205120000010353</c:v>
                </c:pt>
                <c:pt idx="495">
                  <c:v>35.205120000010353</c:v>
                </c:pt>
                <c:pt idx="496">
                  <c:v>35.205119999987076</c:v>
                </c:pt>
                <c:pt idx="497">
                  <c:v>35.205119999987076</c:v>
                </c:pt>
                <c:pt idx="498">
                  <c:v>35.205120000010353</c:v>
                </c:pt>
                <c:pt idx="499">
                  <c:v>35.205119999987076</c:v>
                </c:pt>
                <c:pt idx="500">
                  <c:v>35.205120000010353</c:v>
                </c:pt>
                <c:pt idx="501">
                  <c:v>35.205119999987076</c:v>
                </c:pt>
                <c:pt idx="502">
                  <c:v>35.205120000010353</c:v>
                </c:pt>
                <c:pt idx="503">
                  <c:v>35.205120000010353</c:v>
                </c:pt>
                <c:pt idx="504">
                  <c:v>35.205120000010353</c:v>
                </c:pt>
                <c:pt idx="505">
                  <c:v>35.205119999987076</c:v>
                </c:pt>
                <c:pt idx="506">
                  <c:v>35.205120000010353</c:v>
                </c:pt>
                <c:pt idx="507">
                  <c:v>35.205119999987076</c:v>
                </c:pt>
                <c:pt idx="508">
                  <c:v>35.205120000010353</c:v>
                </c:pt>
                <c:pt idx="509">
                  <c:v>35.205119999987076</c:v>
                </c:pt>
                <c:pt idx="510">
                  <c:v>35.205119999987076</c:v>
                </c:pt>
                <c:pt idx="511">
                  <c:v>35.205120000010353</c:v>
                </c:pt>
                <c:pt idx="512">
                  <c:v>35.205119999987076</c:v>
                </c:pt>
                <c:pt idx="513">
                  <c:v>35.205120000010353</c:v>
                </c:pt>
                <c:pt idx="514">
                  <c:v>35.205119999963792</c:v>
                </c:pt>
                <c:pt idx="515">
                  <c:v>35.205120000033638</c:v>
                </c:pt>
                <c:pt idx="516">
                  <c:v>35.205120000010353</c:v>
                </c:pt>
                <c:pt idx="517">
                  <c:v>35.205119999987076</c:v>
                </c:pt>
                <c:pt idx="518">
                  <c:v>35.205120000010353</c:v>
                </c:pt>
                <c:pt idx="519">
                  <c:v>35.205119999987076</c:v>
                </c:pt>
                <c:pt idx="520">
                  <c:v>35.205120000033638</c:v>
                </c:pt>
                <c:pt idx="521">
                  <c:v>35.205119999963792</c:v>
                </c:pt>
                <c:pt idx="522">
                  <c:v>35.205120000033638</c:v>
                </c:pt>
                <c:pt idx="523">
                  <c:v>35.205119999963792</c:v>
                </c:pt>
                <c:pt idx="524">
                  <c:v>35.205120000010353</c:v>
                </c:pt>
                <c:pt idx="525">
                  <c:v>35.205120000033638</c:v>
                </c:pt>
                <c:pt idx="526">
                  <c:v>35.205119999987076</c:v>
                </c:pt>
                <c:pt idx="527">
                  <c:v>35.205119999987076</c:v>
                </c:pt>
                <c:pt idx="528">
                  <c:v>35.205120000010353</c:v>
                </c:pt>
                <c:pt idx="529">
                  <c:v>35.205120000010353</c:v>
                </c:pt>
                <c:pt idx="530">
                  <c:v>35.205119999987076</c:v>
                </c:pt>
                <c:pt idx="531">
                  <c:v>35.205119999987076</c:v>
                </c:pt>
                <c:pt idx="532">
                  <c:v>35.205120000010353</c:v>
                </c:pt>
                <c:pt idx="533">
                  <c:v>35.205120000010353</c:v>
                </c:pt>
                <c:pt idx="534">
                  <c:v>35.205119999987076</c:v>
                </c:pt>
                <c:pt idx="535">
                  <c:v>35.205119999987076</c:v>
                </c:pt>
                <c:pt idx="536">
                  <c:v>35.205120000033638</c:v>
                </c:pt>
                <c:pt idx="537">
                  <c:v>35.205119999987076</c:v>
                </c:pt>
                <c:pt idx="538">
                  <c:v>35.205120000010353</c:v>
                </c:pt>
                <c:pt idx="539">
                  <c:v>35.205119999963792</c:v>
                </c:pt>
                <c:pt idx="540">
                  <c:v>35.205120000010353</c:v>
                </c:pt>
                <c:pt idx="541">
                  <c:v>35.205120000010353</c:v>
                </c:pt>
                <c:pt idx="542">
                  <c:v>35.205119999963792</c:v>
                </c:pt>
                <c:pt idx="543">
                  <c:v>35.205120000033638</c:v>
                </c:pt>
                <c:pt idx="544">
                  <c:v>35.205120000010353</c:v>
                </c:pt>
                <c:pt idx="545">
                  <c:v>35.205119999987076</c:v>
                </c:pt>
                <c:pt idx="546">
                  <c:v>35.205119999987076</c:v>
                </c:pt>
                <c:pt idx="547">
                  <c:v>35.205120000010353</c:v>
                </c:pt>
                <c:pt idx="548">
                  <c:v>35.205120000010353</c:v>
                </c:pt>
                <c:pt idx="549">
                  <c:v>35.205120000010353</c:v>
                </c:pt>
                <c:pt idx="550">
                  <c:v>35.205119999987076</c:v>
                </c:pt>
                <c:pt idx="551">
                  <c:v>35.205119999963792</c:v>
                </c:pt>
                <c:pt idx="552">
                  <c:v>35.205120000033638</c:v>
                </c:pt>
                <c:pt idx="553">
                  <c:v>35.205120000010353</c:v>
                </c:pt>
                <c:pt idx="554">
                  <c:v>35.205119999987076</c:v>
                </c:pt>
                <c:pt idx="555">
                  <c:v>35.205119999987076</c:v>
                </c:pt>
                <c:pt idx="556">
                  <c:v>19.558400000026449</c:v>
                </c:pt>
                <c:pt idx="557">
                  <c:v>0</c:v>
                </c:pt>
                <c:pt idx="558">
                  <c:v>0</c:v>
                </c:pt>
                <c:pt idx="559">
                  <c:v>0</c:v>
                </c:pt>
                <c:pt idx="560">
                  <c:v>0</c:v>
                </c:pt>
              </c:numCache>
            </c:numRef>
          </c:yVal>
          <c:smooth val="1"/>
          <c:extLst>
            <c:ext xmlns:c16="http://schemas.microsoft.com/office/drawing/2014/chart" uri="{C3380CC4-5D6E-409C-BE32-E72D297353CC}">
              <c16:uniqueId val="{00000000-E48A-3747-84ED-B478FA52480A}"/>
            </c:ext>
          </c:extLst>
        </c:ser>
        <c:ser>
          <c:idx val="1"/>
          <c:order val="1"/>
          <c:tx>
            <c:v>Retailer B</c:v>
          </c:tx>
          <c:spPr>
            <a:ln w="19050" cap="rnd">
              <a:solidFill>
                <a:schemeClr val="accent2"/>
              </a:solidFill>
              <a:round/>
            </a:ln>
            <a:effectLst/>
          </c:spPr>
          <c:marker>
            <c:symbol val="none"/>
          </c:marker>
          <c:xVal>
            <c:numRef>
              <c:f>'3a. NSW'!$AA$69:$AA$629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NSW'!$AC$69:$AC$629</c:f>
              <c:numCache>
                <c:formatCode>General</c:formatCode>
                <c:ptCount val="561"/>
                <c:pt idx="1">
                  <c:v>1138.9932000000031</c:v>
                </c:pt>
                <c:pt idx="2">
                  <c:v>1138.9931999999565</c:v>
                </c:pt>
                <c:pt idx="3">
                  <c:v>1138.9932000000495</c:v>
                </c:pt>
                <c:pt idx="4">
                  <c:v>1138.9931999999565</c:v>
                </c:pt>
                <c:pt idx="5">
                  <c:v>1138.9932000000495</c:v>
                </c:pt>
                <c:pt idx="6">
                  <c:v>1138.9932000000031</c:v>
                </c:pt>
                <c:pt idx="7">
                  <c:v>1138.9931999999565</c:v>
                </c:pt>
                <c:pt idx="8">
                  <c:v>1138.9932000000495</c:v>
                </c:pt>
                <c:pt idx="9">
                  <c:v>1138.9932000000495</c:v>
                </c:pt>
                <c:pt idx="10">
                  <c:v>1138.9931999999565</c:v>
                </c:pt>
                <c:pt idx="11">
                  <c:v>1138.9931999999565</c:v>
                </c:pt>
                <c:pt idx="12">
                  <c:v>1138.9932000000031</c:v>
                </c:pt>
                <c:pt idx="13">
                  <c:v>1138.9932000000495</c:v>
                </c:pt>
                <c:pt idx="14">
                  <c:v>1138.9931999999098</c:v>
                </c:pt>
                <c:pt idx="15">
                  <c:v>1138.9932000000961</c:v>
                </c:pt>
                <c:pt idx="16">
                  <c:v>1138.9931999999098</c:v>
                </c:pt>
                <c:pt idx="17">
                  <c:v>1138.9932000000031</c:v>
                </c:pt>
                <c:pt idx="18">
                  <c:v>1138.9932000000961</c:v>
                </c:pt>
                <c:pt idx="19">
                  <c:v>1138.9931999999565</c:v>
                </c:pt>
                <c:pt idx="20">
                  <c:v>1138.9932000000031</c:v>
                </c:pt>
                <c:pt idx="21">
                  <c:v>1138.9932000000031</c:v>
                </c:pt>
                <c:pt idx="22">
                  <c:v>1138.9931999999565</c:v>
                </c:pt>
                <c:pt idx="23">
                  <c:v>1138.9932000000495</c:v>
                </c:pt>
                <c:pt idx="24">
                  <c:v>1138.9931999999565</c:v>
                </c:pt>
                <c:pt idx="25">
                  <c:v>1138.9932000000495</c:v>
                </c:pt>
                <c:pt idx="26">
                  <c:v>1138.9932000000031</c:v>
                </c:pt>
                <c:pt idx="27">
                  <c:v>1138.9931999999565</c:v>
                </c:pt>
                <c:pt idx="28">
                  <c:v>1138.9932000000495</c:v>
                </c:pt>
                <c:pt idx="29">
                  <c:v>1138.9931999999565</c:v>
                </c:pt>
                <c:pt idx="30">
                  <c:v>1138.9931999999565</c:v>
                </c:pt>
                <c:pt idx="31">
                  <c:v>1138.9932000000495</c:v>
                </c:pt>
                <c:pt idx="32">
                  <c:v>1138.9931999999565</c:v>
                </c:pt>
                <c:pt idx="33">
                  <c:v>1138.9932000000031</c:v>
                </c:pt>
                <c:pt idx="34">
                  <c:v>1138.9932000000961</c:v>
                </c:pt>
                <c:pt idx="35">
                  <c:v>1138.9932000000031</c:v>
                </c:pt>
                <c:pt idx="36">
                  <c:v>1138.9931999999565</c:v>
                </c:pt>
                <c:pt idx="37">
                  <c:v>1138.9932000000031</c:v>
                </c:pt>
                <c:pt idx="38">
                  <c:v>1138.9932000000031</c:v>
                </c:pt>
                <c:pt idx="39">
                  <c:v>1138.9931999999565</c:v>
                </c:pt>
                <c:pt idx="40">
                  <c:v>1138.9932000000031</c:v>
                </c:pt>
                <c:pt idx="41">
                  <c:v>1138.9932000000495</c:v>
                </c:pt>
                <c:pt idx="42">
                  <c:v>1138.9932000000031</c:v>
                </c:pt>
                <c:pt idx="43">
                  <c:v>1138.9931999999565</c:v>
                </c:pt>
                <c:pt idx="44">
                  <c:v>1138.9932000000031</c:v>
                </c:pt>
                <c:pt idx="45">
                  <c:v>1138.9932000000031</c:v>
                </c:pt>
                <c:pt idx="46">
                  <c:v>1138.9932000000031</c:v>
                </c:pt>
                <c:pt idx="47">
                  <c:v>1138.9932000000495</c:v>
                </c:pt>
                <c:pt idx="48">
                  <c:v>1138.9931999999565</c:v>
                </c:pt>
                <c:pt idx="49">
                  <c:v>1138.9932000000031</c:v>
                </c:pt>
                <c:pt idx="50">
                  <c:v>1138.9932000000031</c:v>
                </c:pt>
                <c:pt idx="51">
                  <c:v>1138.9932000000495</c:v>
                </c:pt>
                <c:pt idx="52">
                  <c:v>1138.9931999999565</c:v>
                </c:pt>
                <c:pt idx="53">
                  <c:v>1138.9931999999565</c:v>
                </c:pt>
                <c:pt idx="54">
                  <c:v>1138.9932000000495</c:v>
                </c:pt>
                <c:pt idx="55">
                  <c:v>1138.9932000000031</c:v>
                </c:pt>
                <c:pt idx="56">
                  <c:v>1138.9932000000031</c:v>
                </c:pt>
                <c:pt idx="57">
                  <c:v>1138.9932000000031</c:v>
                </c:pt>
                <c:pt idx="58">
                  <c:v>1138.9931999999565</c:v>
                </c:pt>
                <c:pt idx="59">
                  <c:v>1138.9932000000495</c:v>
                </c:pt>
                <c:pt idx="60">
                  <c:v>1138.9932000000031</c:v>
                </c:pt>
                <c:pt idx="61">
                  <c:v>1138.9932000000031</c:v>
                </c:pt>
                <c:pt idx="62">
                  <c:v>1138.9931999999565</c:v>
                </c:pt>
                <c:pt idx="63">
                  <c:v>1138.9932000000031</c:v>
                </c:pt>
                <c:pt idx="64">
                  <c:v>1138.9932000000031</c:v>
                </c:pt>
                <c:pt idx="65">
                  <c:v>1138.9932000000031</c:v>
                </c:pt>
                <c:pt idx="66">
                  <c:v>1138.9931999999565</c:v>
                </c:pt>
                <c:pt idx="67">
                  <c:v>1138.9932000000495</c:v>
                </c:pt>
                <c:pt idx="68">
                  <c:v>1138.9932000000031</c:v>
                </c:pt>
                <c:pt idx="69">
                  <c:v>1138.9931999999565</c:v>
                </c:pt>
                <c:pt idx="70">
                  <c:v>1138.9932000000495</c:v>
                </c:pt>
                <c:pt idx="71">
                  <c:v>1138.9931999999565</c:v>
                </c:pt>
                <c:pt idx="72">
                  <c:v>1138.9932000000495</c:v>
                </c:pt>
                <c:pt idx="73">
                  <c:v>1138.9932000000031</c:v>
                </c:pt>
                <c:pt idx="74">
                  <c:v>1138.9931999999797</c:v>
                </c:pt>
                <c:pt idx="75">
                  <c:v>1138.9932000000031</c:v>
                </c:pt>
                <c:pt idx="76">
                  <c:v>1138.9931999999797</c:v>
                </c:pt>
                <c:pt idx="77">
                  <c:v>1138.9932000000495</c:v>
                </c:pt>
                <c:pt idx="78">
                  <c:v>1138.9931999999565</c:v>
                </c:pt>
                <c:pt idx="79">
                  <c:v>1138.9932000000263</c:v>
                </c:pt>
                <c:pt idx="80">
                  <c:v>1138.9932000000263</c:v>
                </c:pt>
                <c:pt idx="81">
                  <c:v>1138.9931999999565</c:v>
                </c:pt>
                <c:pt idx="82">
                  <c:v>1138.9931999999797</c:v>
                </c:pt>
                <c:pt idx="83">
                  <c:v>1138.9932000000031</c:v>
                </c:pt>
                <c:pt idx="84">
                  <c:v>1138.9932000000263</c:v>
                </c:pt>
                <c:pt idx="85">
                  <c:v>1138.9931999999565</c:v>
                </c:pt>
                <c:pt idx="86">
                  <c:v>1138.9932000000263</c:v>
                </c:pt>
                <c:pt idx="87">
                  <c:v>1138.9932000000031</c:v>
                </c:pt>
                <c:pt idx="88">
                  <c:v>1138.9932000000263</c:v>
                </c:pt>
                <c:pt idx="89">
                  <c:v>1138.9931999999565</c:v>
                </c:pt>
                <c:pt idx="90">
                  <c:v>1138.9932000000031</c:v>
                </c:pt>
                <c:pt idx="91">
                  <c:v>1138.9931999999797</c:v>
                </c:pt>
                <c:pt idx="92">
                  <c:v>1138.9932000000495</c:v>
                </c:pt>
                <c:pt idx="93">
                  <c:v>1138.9932000000031</c:v>
                </c:pt>
                <c:pt idx="94">
                  <c:v>1138.9931999999565</c:v>
                </c:pt>
                <c:pt idx="95">
                  <c:v>1138.9932000000263</c:v>
                </c:pt>
                <c:pt idx="96">
                  <c:v>1138.9932000000031</c:v>
                </c:pt>
                <c:pt idx="97">
                  <c:v>1138.9932000000031</c:v>
                </c:pt>
                <c:pt idx="98">
                  <c:v>1138.9932000000031</c:v>
                </c:pt>
                <c:pt idx="99">
                  <c:v>1138.9931999999797</c:v>
                </c:pt>
                <c:pt idx="100">
                  <c:v>1138.9932000000263</c:v>
                </c:pt>
                <c:pt idx="101">
                  <c:v>1138.9932000000031</c:v>
                </c:pt>
                <c:pt idx="102">
                  <c:v>1138.9932000000031</c:v>
                </c:pt>
                <c:pt idx="103">
                  <c:v>1138.9932000000031</c:v>
                </c:pt>
                <c:pt idx="104">
                  <c:v>1138.9931999999797</c:v>
                </c:pt>
                <c:pt idx="105">
                  <c:v>1138.9932000000031</c:v>
                </c:pt>
                <c:pt idx="106">
                  <c:v>1138.9932000000031</c:v>
                </c:pt>
                <c:pt idx="107">
                  <c:v>1138.9931999999565</c:v>
                </c:pt>
                <c:pt idx="108">
                  <c:v>1138.9932000000263</c:v>
                </c:pt>
                <c:pt idx="109">
                  <c:v>1138.9932000000263</c:v>
                </c:pt>
                <c:pt idx="110">
                  <c:v>1138.9932000000031</c:v>
                </c:pt>
                <c:pt idx="111">
                  <c:v>1138.9931999999797</c:v>
                </c:pt>
                <c:pt idx="112">
                  <c:v>693.27480000001378</c:v>
                </c:pt>
                <c:pt idx="113">
                  <c:v>637.55999999998608</c:v>
                </c:pt>
                <c:pt idx="114">
                  <c:v>637.55999999998608</c:v>
                </c:pt>
                <c:pt idx="115">
                  <c:v>637.56000000000927</c:v>
                </c:pt>
                <c:pt idx="116">
                  <c:v>637.56000000003257</c:v>
                </c:pt>
                <c:pt idx="117">
                  <c:v>637.55999999998608</c:v>
                </c:pt>
                <c:pt idx="118">
                  <c:v>637.56000000000927</c:v>
                </c:pt>
                <c:pt idx="119">
                  <c:v>637.55999999998608</c:v>
                </c:pt>
                <c:pt idx="120">
                  <c:v>637.56000000000927</c:v>
                </c:pt>
                <c:pt idx="121">
                  <c:v>637.55999999996277</c:v>
                </c:pt>
                <c:pt idx="122">
                  <c:v>637.55999999998608</c:v>
                </c:pt>
                <c:pt idx="123">
                  <c:v>637.56000000000927</c:v>
                </c:pt>
                <c:pt idx="124">
                  <c:v>637.56000000003257</c:v>
                </c:pt>
                <c:pt idx="125">
                  <c:v>637.55999999998608</c:v>
                </c:pt>
                <c:pt idx="126">
                  <c:v>637.56000000003257</c:v>
                </c:pt>
                <c:pt idx="127">
                  <c:v>637.55999999998608</c:v>
                </c:pt>
                <c:pt idx="128">
                  <c:v>637.55999999998608</c:v>
                </c:pt>
                <c:pt idx="129">
                  <c:v>637.55999999998608</c:v>
                </c:pt>
                <c:pt idx="130">
                  <c:v>637.56000000000927</c:v>
                </c:pt>
                <c:pt idx="131">
                  <c:v>637.55999999998608</c:v>
                </c:pt>
                <c:pt idx="132">
                  <c:v>637.56000000000927</c:v>
                </c:pt>
                <c:pt idx="133">
                  <c:v>637.56000000003257</c:v>
                </c:pt>
                <c:pt idx="134">
                  <c:v>637.55999999996277</c:v>
                </c:pt>
                <c:pt idx="135">
                  <c:v>637.56000000000927</c:v>
                </c:pt>
                <c:pt idx="136">
                  <c:v>637.56000000000927</c:v>
                </c:pt>
                <c:pt idx="137">
                  <c:v>637.56000000000927</c:v>
                </c:pt>
                <c:pt idx="138">
                  <c:v>637.55999999998608</c:v>
                </c:pt>
                <c:pt idx="139">
                  <c:v>602.71440000003201</c:v>
                </c:pt>
                <c:pt idx="140">
                  <c:v>323.94959999995774</c:v>
                </c:pt>
                <c:pt idx="141">
                  <c:v>323.94959999998099</c:v>
                </c:pt>
                <c:pt idx="142">
                  <c:v>323.94960000002754</c:v>
                </c:pt>
                <c:pt idx="143">
                  <c:v>323.9496000000043</c:v>
                </c:pt>
                <c:pt idx="144">
                  <c:v>323.9496000000043</c:v>
                </c:pt>
                <c:pt idx="145">
                  <c:v>323.9496000000043</c:v>
                </c:pt>
                <c:pt idx="146">
                  <c:v>323.9496000000043</c:v>
                </c:pt>
                <c:pt idx="147">
                  <c:v>323.94959999998099</c:v>
                </c:pt>
                <c:pt idx="148">
                  <c:v>323.94959999998099</c:v>
                </c:pt>
                <c:pt idx="149">
                  <c:v>238.52023999998346</c:v>
                </c:pt>
                <c:pt idx="150">
                  <c:v>223.66296000005678</c:v>
                </c:pt>
                <c:pt idx="151">
                  <c:v>223.6629600000102</c:v>
                </c:pt>
                <c:pt idx="152">
                  <c:v>223.66295999996365</c:v>
                </c:pt>
                <c:pt idx="153">
                  <c:v>223.6629600000102</c:v>
                </c:pt>
                <c:pt idx="154">
                  <c:v>223.66295999998692</c:v>
                </c:pt>
                <c:pt idx="155">
                  <c:v>223.66296000003348</c:v>
                </c:pt>
                <c:pt idx="156">
                  <c:v>223.66295999996365</c:v>
                </c:pt>
                <c:pt idx="157">
                  <c:v>223.66296000005678</c:v>
                </c:pt>
                <c:pt idx="158">
                  <c:v>223.66295999996365</c:v>
                </c:pt>
                <c:pt idx="159">
                  <c:v>223.6629600000102</c:v>
                </c:pt>
                <c:pt idx="160">
                  <c:v>223.6629600000102</c:v>
                </c:pt>
                <c:pt idx="161">
                  <c:v>223.66295999998692</c:v>
                </c:pt>
                <c:pt idx="162">
                  <c:v>223.66295999998692</c:v>
                </c:pt>
                <c:pt idx="163">
                  <c:v>223.66295999998692</c:v>
                </c:pt>
                <c:pt idx="164">
                  <c:v>223.66296000003348</c:v>
                </c:pt>
                <c:pt idx="165">
                  <c:v>223.66295999996365</c:v>
                </c:pt>
                <c:pt idx="166">
                  <c:v>223.6629600000102</c:v>
                </c:pt>
                <c:pt idx="167">
                  <c:v>223.66296000003348</c:v>
                </c:pt>
                <c:pt idx="168">
                  <c:v>223.66295999996365</c:v>
                </c:pt>
                <c:pt idx="169">
                  <c:v>223.6629600000102</c:v>
                </c:pt>
                <c:pt idx="170">
                  <c:v>223.66295999998692</c:v>
                </c:pt>
                <c:pt idx="171">
                  <c:v>223.66296000005678</c:v>
                </c:pt>
                <c:pt idx="172">
                  <c:v>223.66295999996365</c:v>
                </c:pt>
                <c:pt idx="173">
                  <c:v>223.6629600000102</c:v>
                </c:pt>
                <c:pt idx="174">
                  <c:v>223.66295999996365</c:v>
                </c:pt>
                <c:pt idx="175">
                  <c:v>223.66296000003348</c:v>
                </c:pt>
                <c:pt idx="176">
                  <c:v>223.66295999998692</c:v>
                </c:pt>
                <c:pt idx="177">
                  <c:v>223.6629600000102</c:v>
                </c:pt>
                <c:pt idx="178">
                  <c:v>223.66295999998692</c:v>
                </c:pt>
                <c:pt idx="179">
                  <c:v>223.6629600000102</c:v>
                </c:pt>
                <c:pt idx="180">
                  <c:v>223.66295999998692</c:v>
                </c:pt>
                <c:pt idx="181">
                  <c:v>223.66295999998692</c:v>
                </c:pt>
                <c:pt idx="182">
                  <c:v>223.66296000003348</c:v>
                </c:pt>
                <c:pt idx="183">
                  <c:v>223.66295999996365</c:v>
                </c:pt>
                <c:pt idx="184">
                  <c:v>223.66296000005678</c:v>
                </c:pt>
                <c:pt idx="185">
                  <c:v>223.66295999996365</c:v>
                </c:pt>
                <c:pt idx="186">
                  <c:v>141.94792000004091</c:v>
                </c:pt>
                <c:pt idx="187">
                  <c:v>123.37631999996957</c:v>
                </c:pt>
                <c:pt idx="188">
                  <c:v>123.37632000001614</c:v>
                </c:pt>
                <c:pt idx="189">
                  <c:v>123.37631999996957</c:v>
                </c:pt>
                <c:pt idx="190">
                  <c:v>123.37632000001614</c:v>
                </c:pt>
                <c:pt idx="191">
                  <c:v>123.37631999999284</c:v>
                </c:pt>
                <c:pt idx="192">
                  <c:v>123.37631999999284</c:v>
                </c:pt>
                <c:pt idx="193">
                  <c:v>123.37632000001614</c:v>
                </c:pt>
                <c:pt idx="194">
                  <c:v>123.37631999996957</c:v>
                </c:pt>
                <c:pt idx="195">
                  <c:v>123.37632000001614</c:v>
                </c:pt>
                <c:pt idx="196">
                  <c:v>123.37632000001614</c:v>
                </c:pt>
                <c:pt idx="197">
                  <c:v>123.37632000001614</c:v>
                </c:pt>
                <c:pt idx="198">
                  <c:v>123.37631999996957</c:v>
                </c:pt>
                <c:pt idx="199">
                  <c:v>123.37631999999284</c:v>
                </c:pt>
                <c:pt idx="200">
                  <c:v>123.37631999999284</c:v>
                </c:pt>
                <c:pt idx="201">
                  <c:v>123.37631999999284</c:v>
                </c:pt>
                <c:pt idx="202">
                  <c:v>123.37632000001614</c:v>
                </c:pt>
                <c:pt idx="203">
                  <c:v>123.37632000001614</c:v>
                </c:pt>
                <c:pt idx="204">
                  <c:v>123.37631999999284</c:v>
                </c:pt>
                <c:pt idx="205">
                  <c:v>123.37631999999284</c:v>
                </c:pt>
                <c:pt idx="206">
                  <c:v>123.37631999999284</c:v>
                </c:pt>
                <c:pt idx="207">
                  <c:v>123.37632000001614</c:v>
                </c:pt>
                <c:pt idx="208">
                  <c:v>123.37631999999284</c:v>
                </c:pt>
                <c:pt idx="209">
                  <c:v>123.37632000001614</c:v>
                </c:pt>
                <c:pt idx="210">
                  <c:v>123.37631999996957</c:v>
                </c:pt>
                <c:pt idx="211">
                  <c:v>123.37632000001614</c:v>
                </c:pt>
                <c:pt idx="212">
                  <c:v>123.37631999999284</c:v>
                </c:pt>
                <c:pt idx="213">
                  <c:v>123.37631999999284</c:v>
                </c:pt>
                <c:pt idx="214">
                  <c:v>123.37632000001614</c:v>
                </c:pt>
                <c:pt idx="215">
                  <c:v>123.37632000001614</c:v>
                </c:pt>
                <c:pt idx="216">
                  <c:v>123.37631999996957</c:v>
                </c:pt>
                <c:pt idx="217">
                  <c:v>123.37632000001614</c:v>
                </c:pt>
                <c:pt idx="218">
                  <c:v>123.37631999999284</c:v>
                </c:pt>
                <c:pt idx="219">
                  <c:v>123.37632000001614</c:v>
                </c:pt>
                <c:pt idx="220">
                  <c:v>123.37632000001614</c:v>
                </c:pt>
                <c:pt idx="221">
                  <c:v>123.37631999994628</c:v>
                </c:pt>
                <c:pt idx="222">
                  <c:v>123.37632000001614</c:v>
                </c:pt>
                <c:pt idx="223">
                  <c:v>105.41768000002484</c:v>
                </c:pt>
                <c:pt idx="224">
                  <c:v>100.28663999999408</c:v>
                </c:pt>
                <c:pt idx="225">
                  <c:v>100.28664000001736</c:v>
                </c:pt>
                <c:pt idx="226">
                  <c:v>100.28663999997079</c:v>
                </c:pt>
                <c:pt idx="227">
                  <c:v>100.28663999999408</c:v>
                </c:pt>
                <c:pt idx="228">
                  <c:v>100.28663999997079</c:v>
                </c:pt>
                <c:pt idx="229">
                  <c:v>100.28664000004065</c:v>
                </c:pt>
                <c:pt idx="230">
                  <c:v>100.28663999999408</c:v>
                </c:pt>
                <c:pt idx="231">
                  <c:v>100.28664000001736</c:v>
                </c:pt>
                <c:pt idx="232">
                  <c:v>100.28663999997079</c:v>
                </c:pt>
                <c:pt idx="233">
                  <c:v>100.28663999999408</c:v>
                </c:pt>
                <c:pt idx="234">
                  <c:v>100.28664000004065</c:v>
                </c:pt>
                <c:pt idx="235">
                  <c:v>100.28663999997079</c:v>
                </c:pt>
                <c:pt idx="236">
                  <c:v>100.28663999999408</c:v>
                </c:pt>
                <c:pt idx="237">
                  <c:v>100.28664000004065</c:v>
                </c:pt>
                <c:pt idx="238">
                  <c:v>100.28663999997079</c:v>
                </c:pt>
                <c:pt idx="239">
                  <c:v>100.28663999999408</c:v>
                </c:pt>
                <c:pt idx="240">
                  <c:v>100.28664000001736</c:v>
                </c:pt>
                <c:pt idx="241">
                  <c:v>100.28663999999408</c:v>
                </c:pt>
                <c:pt idx="242">
                  <c:v>100.28663999999408</c:v>
                </c:pt>
                <c:pt idx="243">
                  <c:v>100.28663999999408</c:v>
                </c:pt>
                <c:pt idx="244">
                  <c:v>100.28663999999408</c:v>
                </c:pt>
                <c:pt idx="245">
                  <c:v>100.28664000004065</c:v>
                </c:pt>
                <c:pt idx="246">
                  <c:v>100.28663999997079</c:v>
                </c:pt>
                <c:pt idx="247">
                  <c:v>100.28664000001736</c:v>
                </c:pt>
                <c:pt idx="248">
                  <c:v>100.28664000001736</c:v>
                </c:pt>
                <c:pt idx="249">
                  <c:v>100.28663999997079</c:v>
                </c:pt>
                <c:pt idx="250">
                  <c:v>100.28663999997079</c:v>
                </c:pt>
                <c:pt idx="251">
                  <c:v>100.28664000004065</c:v>
                </c:pt>
                <c:pt idx="252">
                  <c:v>100.28663999994751</c:v>
                </c:pt>
                <c:pt idx="253">
                  <c:v>100.28664000004065</c:v>
                </c:pt>
                <c:pt idx="254">
                  <c:v>100.28663999999408</c:v>
                </c:pt>
                <c:pt idx="255">
                  <c:v>100.28663999999408</c:v>
                </c:pt>
                <c:pt idx="256">
                  <c:v>100.28664000001736</c:v>
                </c:pt>
                <c:pt idx="257">
                  <c:v>100.28663999999408</c:v>
                </c:pt>
                <c:pt idx="258">
                  <c:v>100.28663999999408</c:v>
                </c:pt>
                <c:pt idx="259">
                  <c:v>100.28664000001736</c:v>
                </c:pt>
                <c:pt idx="260">
                  <c:v>100.28663999997079</c:v>
                </c:pt>
                <c:pt idx="261">
                  <c:v>100.28664000001736</c:v>
                </c:pt>
                <c:pt idx="262">
                  <c:v>100.28663999999408</c:v>
                </c:pt>
                <c:pt idx="263">
                  <c:v>100.28664000001736</c:v>
                </c:pt>
                <c:pt idx="264">
                  <c:v>100.28663999999408</c:v>
                </c:pt>
                <c:pt idx="265">
                  <c:v>100.28663999999408</c:v>
                </c:pt>
                <c:pt idx="266">
                  <c:v>100.28663999999408</c:v>
                </c:pt>
                <c:pt idx="267">
                  <c:v>100.28664000004065</c:v>
                </c:pt>
                <c:pt idx="268">
                  <c:v>100.28663999997079</c:v>
                </c:pt>
                <c:pt idx="269">
                  <c:v>100.28663999999408</c:v>
                </c:pt>
                <c:pt idx="270">
                  <c:v>100.28663999999408</c:v>
                </c:pt>
                <c:pt idx="271">
                  <c:v>100.28664000001736</c:v>
                </c:pt>
                <c:pt idx="272">
                  <c:v>100.28663999999408</c:v>
                </c:pt>
                <c:pt idx="273">
                  <c:v>100.28663999999408</c:v>
                </c:pt>
                <c:pt idx="274">
                  <c:v>100.28664000001736</c:v>
                </c:pt>
                <c:pt idx="275">
                  <c:v>100.28663999997079</c:v>
                </c:pt>
                <c:pt idx="276">
                  <c:v>100.28663999999408</c:v>
                </c:pt>
                <c:pt idx="277">
                  <c:v>100.28664000001736</c:v>
                </c:pt>
                <c:pt idx="278">
                  <c:v>85.429359999997544</c:v>
                </c:pt>
                <c:pt idx="279">
                  <c:v>33.428880000021309</c:v>
                </c:pt>
                <c:pt idx="280">
                  <c:v>33.42887999997474</c:v>
                </c:pt>
                <c:pt idx="281">
                  <c:v>33.428880000021309</c:v>
                </c:pt>
                <c:pt idx="282">
                  <c:v>33.42887999997474</c:v>
                </c:pt>
                <c:pt idx="283">
                  <c:v>33.428880000021309</c:v>
                </c:pt>
                <c:pt idx="284">
                  <c:v>33.42887999997474</c:v>
                </c:pt>
                <c:pt idx="285">
                  <c:v>33.428880000021309</c:v>
                </c:pt>
                <c:pt idx="286">
                  <c:v>33.428879999998024</c:v>
                </c:pt>
                <c:pt idx="287">
                  <c:v>33.42887999997474</c:v>
                </c:pt>
                <c:pt idx="288">
                  <c:v>33.428880000021309</c:v>
                </c:pt>
                <c:pt idx="289">
                  <c:v>33.42887999997474</c:v>
                </c:pt>
                <c:pt idx="290">
                  <c:v>33.428880000021309</c:v>
                </c:pt>
                <c:pt idx="291">
                  <c:v>33.428879999998024</c:v>
                </c:pt>
                <c:pt idx="292">
                  <c:v>33.428880000021309</c:v>
                </c:pt>
                <c:pt idx="293">
                  <c:v>33.428879999998024</c:v>
                </c:pt>
                <c:pt idx="294">
                  <c:v>33.428880000021309</c:v>
                </c:pt>
                <c:pt idx="295">
                  <c:v>33.42887999997474</c:v>
                </c:pt>
                <c:pt idx="296">
                  <c:v>33.428879999998024</c:v>
                </c:pt>
                <c:pt idx="297">
                  <c:v>33.428879999998024</c:v>
                </c:pt>
                <c:pt idx="298">
                  <c:v>33.42887999997474</c:v>
                </c:pt>
                <c:pt idx="299">
                  <c:v>33.428879999998024</c:v>
                </c:pt>
                <c:pt idx="300">
                  <c:v>33.428880000021309</c:v>
                </c:pt>
                <c:pt idx="301">
                  <c:v>33.428880000021309</c:v>
                </c:pt>
                <c:pt idx="302">
                  <c:v>33.428879999998024</c:v>
                </c:pt>
                <c:pt idx="303">
                  <c:v>33.42887999997474</c:v>
                </c:pt>
                <c:pt idx="304">
                  <c:v>33.428880000021309</c:v>
                </c:pt>
                <c:pt idx="305">
                  <c:v>33.42887999997474</c:v>
                </c:pt>
                <c:pt idx="306">
                  <c:v>33.428879999998024</c:v>
                </c:pt>
                <c:pt idx="307">
                  <c:v>33.428879999998024</c:v>
                </c:pt>
                <c:pt idx="308">
                  <c:v>33.428880000021309</c:v>
                </c:pt>
                <c:pt idx="309">
                  <c:v>33.428879999998024</c:v>
                </c:pt>
                <c:pt idx="310">
                  <c:v>33.428879999998024</c:v>
                </c:pt>
                <c:pt idx="311">
                  <c:v>33.428879999998024</c:v>
                </c:pt>
                <c:pt idx="312">
                  <c:v>33.428879999998024</c:v>
                </c:pt>
                <c:pt idx="313">
                  <c:v>33.428879999998024</c:v>
                </c:pt>
                <c:pt idx="314">
                  <c:v>33.428879999998024</c:v>
                </c:pt>
                <c:pt idx="315">
                  <c:v>33.428879999998024</c:v>
                </c:pt>
                <c:pt idx="316">
                  <c:v>33.428879999998024</c:v>
                </c:pt>
                <c:pt idx="317">
                  <c:v>33.428879999998024</c:v>
                </c:pt>
                <c:pt idx="318">
                  <c:v>33.428880000021309</c:v>
                </c:pt>
                <c:pt idx="319">
                  <c:v>33.428879999998024</c:v>
                </c:pt>
                <c:pt idx="320">
                  <c:v>33.428879999998024</c:v>
                </c:pt>
                <c:pt idx="321">
                  <c:v>33.428879999998024</c:v>
                </c:pt>
                <c:pt idx="322">
                  <c:v>33.428879999998024</c:v>
                </c:pt>
                <c:pt idx="323">
                  <c:v>33.42887999997474</c:v>
                </c:pt>
                <c:pt idx="324">
                  <c:v>33.428880000021309</c:v>
                </c:pt>
                <c:pt idx="325">
                  <c:v>33.428879999998024</c:v>
                </c:pt>
                <c:pt idx="326">
                  <c:v>33.428879999998024</c:v>
                </c:pt>
                <c:pt idx="327">
                  <c:v>33.428879999998024</c:v>
                </c:pt>
                <c:pt idx="328">
                  <c:v>33.428879999998024</c:v>
                </c:pt>
                <c:pt idx="329">
                  <c:v>33.428880000021309</c:v>
                </c:pt>
                <c:pt idx="330">
                  <c:v>33.428879999998024</c:v>
                </c:pt>
                <c:pt idx="331">
                  <c:v>33.42887999997474</c:v>
                </c:pt>
                <c:pt idx="332">
                  <c:v>33.428880000021309</c:v>
                </c:pt>
                <c:pt idx="333">
                  <c:v>33.428879999998024</c:v>
                </c:pt>
                <c:pt idx="334">
                  <c:v>33.428879999998024</c:v>
                </c:pt>
                <c:pt idx="335">
                  <c:v>33.428879999998024</c:v>
                </c:pt>
                <c:pt idx="336">
                  <c:v>33.428879999998024</c:v>
                </c:pt>
                <c:pt idx="337">
                  <c:v>33.42887999997474</c:v>
                </c:pt>
                <c:pt idx="338">
                  <c:v>33.428880000021309</c:v>
                </c:pt>
                <c:pt idx="339">
                  <c:v>33.428879999998024</c:v>
                </c:pt>
                <c:pt idx="340">
                  <c:v>33.428879999998024</c:v>
                </c:pt>
                <c:pt idx="341">
                  <c:v>33.428880000021309</c:v>
                </c:pt>
                <c:pt idx="342">
                  <c:v>33.42887999997474</c:v>
                </c:pt>
                <c:pt idx="343">
                  <c:v>33.428880000021309</c:v>
                </c:pt>
                <c:pt idx="344">
                  <c:v>33.428879999998024</c:v>
                </c:pt>
                <c:pt idx="345">
                  <c:v>33.428879999998024</c:v>
                </c:pt>
                <c:pt idx="346">
                  <c:v>33.428879999998024</c:v>
                </c:pt>
                <c:pt idx="347">
                  <c:v>33.428879999998024</c:v>
                </c:pt>
                <c:pt idx="348">
                  <c:v>33.428880000021309</c:v>
                </c:pt>
                <c:pt idx="349">
                  <c:v>33.42887999997474</c:v>
                </c:pt>
                <c:pt idx="350">
                  <c:v>33.428880000021309</c:v>
                </c:pt>
                <c:pt idx="351">
                  <c:v>33.42887999997474</c:v>
                </c:pt>
                <c:pt idx="352">
                  <c:v>33.428880000021309</c:v>
                </c:pt>
                <c:pt idx="353">
                  <c:v>33.42887999997474</c:v>
                </c:pt>
                <c:pt idx="354">
                  <c:v>33.428879999998024</c:v>
                </c:pt>
                <c:pt idx="355">
                  <c:v>33.428880000021309</c:v>
                </c:pt>
                <c:pt idx="356">
                  <c:v>33.42887999997474</c:v>
                </c:pt>
                <c:pt idx="357">
                  <c:v>33.428880000021309</c:v>
                </c:pt>
                <c:pt idx="358">
                  <c:v>33.428879999998024</c:v>
                </c:pt>
                <c:pt idx="359">
                  <c:v>33.428879999998024</c:v>
                </c:pt>
                <c:pt idx="360">
                  <c:v>33.428879999998024</c:v>
                </c:pt>
                <c:pt idx="361">
                  <c:v>33.428880000021309</c:v>
                </c:pt>
                <c:pt idx="362">
                  <c:v>33.42887999997474</c:v>
                </c:pt>
                <c:pt idx="363">
                  <c:v>33.428880000021309</c:v>
                </c:pt>
                <c:pt idx="364">
                  <c:v>33.42887999997474</c:v>
                </c:pt>
                <c:pt idx="365">
                  <c:v>33.428879999998024</c:v>
                </c:pt>
                <c:pt idx="366">
                  <c:v>33.428879999998024</c:v>
                </c:pt>
                <c:pt idx="367">
                  <c:v>33.428879999998024</c:v>
                </c:pt>
                <c:pt idx="368">
                  <c:v>33.428880000021309</c:v>
                </c:pt>
                <c:pt idx="369">
                  <c:v>33.428880000021309</c:v>
                </c:pt>
                <c:pt idx="370">
                  <c:v>33.428879999998024</c:v>
                </c:pt>
                <c:pt idx="371">
                  <c:v>33.42887999997474</c:v>
                </c:pt>
                <c:pt idx="372">
                  <c:v>33.428879999998024</c:v>
                </c:pt>
                <c:pt idx="373">
                  <c:v>33.428880000021309</c:v>
                </c:pt>
                <c:pt idx="374">
                  <c:v>33.42887999997474</c:v>
                </c:pt>
                <c:pt idx="375">
                  <c:v>33.428879999998024</c:v>
                </c:pt>
                <c:pt idx="376">
                  <c:v>33.428880000021309</c:v>
                </c:pt>
                <c:pt idx="377">
                  <c:v>33.42887999997474</c:v>
                </c:pt>
                <c:pt idx="378">
                  <c:v>33.428880000021309</c:v>
                </c:pt>
                <c:pt idx="379">
                  <c:v>33.428879999998024</c:v>
                </c:pt>
                <c:pt idx="380">
                  <c:v>33.428879999998024</c:v>
                </c:pt>
                <c:pt idx="381">
                  <c:v>33.428879999998024</c:v>
                </c:pt>
                <c:pt idx="382">
                  <c:v>33.428879999998024</c:v>
                </c:pt>
                <c:pt idx="383">
                  <c:v>33.428879999998024</c:v>
                </c:pt>
                <c:pt idx="384">
                  <c:v>33.428879999998024</c:v>
                </c:pt>
                <c:pt idx="385">
                  <c:v>33.42887999997474</c:v>
                </c:pt>
                <c:pt idx="386">
                  <c:v>33.428880000021309</c:v>
                </c:pt>
                <c:pt idx="387">
                  <c:v>33.428879999998024</c:v>
                </c:pt>
                <c:pt idx="388">
                  <c:v>33.428880000021309</c:v>
                </c:pt>
                <c:pt idx="389">
                  <c:v>33.428879999998024</c:v>
                </c:pt>
                <c:pt idx="390">
                  <c:v>33.428879999998024</c:v>
                </c:pt>
                <c:pt idx="391">
                  <c:v>33.428879999998024</c:v>
                </c:pt>
                <c:pt idx="392">
                  <c:v>33.428880000021309</c:v>
                </c:pt>
                <c:pt idx="393">
                  <c:v>33.428879999951462</c:v>
                </c:pt>
                <c:pt idx="394">
                  <c:v>33.428880000044593</c:v>
                </c:pt>
                <c:pt idx="395">
                  <c:v>33.42887999997474</c:v>
                </c:pt>
                <c:pt idx="396">
                  <c:v>33.42887999997474</c:v>
                </c:pt>
                <c:pt idx="397">
                  <c:v>33.428880000021309</c:v>
                </c:pt>
                <c:pt idx="398">
                  <c:v>33.428879999998024</c:v>
                </c:pt>
                <c:pt idx="399">
                  <c:v>33.428880000021309</c:v>
                </c:pt>
                <c:pt idx="400">
                  <c:v>33.42887999997474</c:v>
                </c:pt>
                <c:pt idx="401">
                  <c:v>33.428880000021309</c:v>
                </c:pt>
                <c:pt idx="402">
                  <c:v>33.428880000021309</c:v>
                </c:pt>
                <c:pt idx="403">
                  <c:v>33.42887999997474</c:v>
                </c:pt>
                <c:pt idx="404">
                  <c:v>33.42887999997474</c:v>
                </c:pt>
                <c:pt idx="405">
                  <c:v>33.428880000021309</c:v>
                </c:pt>
                <c:pt idx="406">
                  <c:v>33.428879999998024</c:v>
                </c:pt>
                <c:pt idx="407">
                  <c:v>33.428879999998024</c:v>
                </c:pt>
                <c:pt idx="408">
                  <c:v>33.428879999998024</c:v>
                </c:pt>
                <c:pt idx="409">
                  <c:v>33.428880000021309</c:v>
                </c:pt>
                <c:pt idx="410">
                  <c:v>33.428879999998024</c:v>
                </c:pt>
                <c:pt idx="411">
                  <c:v>33.428879999998024</c:v>
                </c:pt>
                <c:pt idx="412">
                  <c:v>33.428879999998024</c:v>
                </c:pt>
                <c:pt idx="413">
                  <c:v>33.428879999998024</c:v>
                </c:pt>
                <c:pt idx="414">
                  <c:v>33.428880000021309</c:v>
                </c:pt>
                <c:pt idx="415">
                  <c:v>33.42887999997474</c:v>
                </c:pt>
                <c:pt idx="416">
                  <c:v>33.428879999998024</c:v>
                </c:pt>
                <c:pt idx="417">
                  <c:v>33.428879999998024</c:v>
                </c:pt>
                <c:pt idx="418">
                  <c:v>33.42887999997474</c:v>
                </c:pt>
                <c:pt idx="419">
                  <c:v>33.428880000021309</c:v>
                </c:pt>
                <c:pt idx="420">
                  <c:v>33.428879999998024</c:v>
                </c:pt>
                <c:pt idx="421">
                  <c:v>33.428879999998024</c:v>
                </c:pt>
                <c:pt idx="422">
                  <c:v>33.428879999998024</c:v>
                </c:pt>
                <c:pt idx="423">
                  <c:v>33.428879999998024</c:v>
                </c:pt>
                <c:pt idx="424">
                  <c:v>33.428879999998024</c:v>
                </c:pt>
                <c:pt idx="425">
                  <c:v>33.428879999998024</c:v>
                </c:pt>
                <c:pt idx="426">
                  <c:v>33.428880000021309</c:v>
                </c:pt>
                <c:pt idx="427">
                  <c:v>33.42887999997474</c:v>
                </c:pt>
                <c:pt idx="428">
                  <c:v>33.428880000021309</c:v>
                </c:pt>
                <c:pt idx="429">
                  <c:v>33.428879999998024</c:v>
                </c:pt>
                <c:pt idx="430">
                  <c:v>33.428879999998024</c:v>
                </c:pt>
                <c:pt idx="431">
                  <c:v>33.428879999998024</c:v>
                </c:pt>
                <c:pt idx="432">
                  <c:v>33.428880000021309</c:v>
                </c:pt>
                <c:pt idx="433">
                  <c:v>33.42887999997474</c:v>
                </c:pt>
                <c:pt idx="434">
                  <c:v>33.428880000021309</c:v>
                </c:pt>
                <c:pt idx="435">
                  <c:v>33.42887999997474</c:v>
                </c:pt>
                <c:pt idx="436">
                  <c:v>33.428880000021309</c:v>
                </c:pt>
                <c:pt idx="437">
                  <c:v>33.42887999997474</c:v>
                </c:pt>
                <c:pt idx="438">
                  <c:v>33.428880000021309</c:v>
                </c:pt>
                <c:pt idx="439">
                  <c:v>33.428879999998024</c:v>
                </c:pt>
                <c:pt idx="440">
                  <c:v>33.428879999998024</c:v>
                </c:pt>
                <c:pt idx="441">
                  <c:v>33.428879999998024</c:v>
                </c:pt>
                <c:pt idx="442">
                  <c:v>33.428879999998024</c:v>
                </c:pt>
                <c:pt idx="443">
                  <c:v>33.428879999998024</c:v>
                </c:pt>
                <c:pt idx="444">
                  <c:v>33.428880000021309</c:v>
                </c:pt>
                <c:pt idx="445">
                  <c:v>33.42887999997474</c:v>
                </c:pt>
                <c:pt idx="446">
                  <c:v>33.428879999998024</c:v>
                </c:pt>
                <c:pt idx="447">
                  <c:v>33.428880000021309</c:v>
                </c:pt>
                <c:pt idx="448">
                  <c:v>33.428879999998024</c:v>
                </c:pt>
                <c:pt idx="449">
                  <c:v>33.428879999998024</c:v>
                </c:pt>
                <c:pt idx="450">
                  <c:v>33.428879999998024</c:v>
                </c:pt>
                <c:pt idx="451">
                  <c:v>33.428880000021309</c:v>
                </c:pt>
                <c:pt idx="452">
                  <c:v>33.42887999997474</c:v>
                </c:pt>
                <c:pt idx="453">
                  <c:v>33.42887999997474</c:v>
                </c:pt>
                <c:pt idx="454">
                  <c:v>33.428880000021309</c:v>
                </c:pt>
                <c:pt idx="455">
                  <c:v>33.428880000021309</c:v>
                </c:pt>
                <c:pt idx="456">
                  <c:v>33.42887999997474</c:v>
                </c:pt>
                <c:pt idx="457">
                  <c:v>33.428880000021309</c:v>
                </c:pt>
                <c:pt idx="458">
                  <c:v>33.42887999997474</c:v>
                </c:pt>
                <c:pt idx="459">
                  <c:v>33.428880000021309</c:v>
                </c:pt>
                <c:pt idx="460">
                  <c:v>33.428879999998024</c:v>
                </c:pt>
                <c:pt idx="461">
                  <c:v>33.428879999998024</c:v>
                </c:pt>
                <c:pt idx="462">
                  <c:v>33.42887999997474</c:v>
                </c:pt>
                <c:pt idx="463">
                  <c:v>33.428880000021309</c:v>
                </c:pt>
                <c:pt idx="464">
                  <c:v>33.428879999998024</c:v>
                </c:pt>
                <c:pt idx="465">
                  <c:v>33.42887999997474</c:v>
                </c:pt>
                <c:pt idx="466">
                  <c:v>33.428880000021309</c:v>
                </c:pt>
                <c:pt idx="467">
                  <c:v>33.428879999998024</c:v>
                </c:pt>
                <c:pt idx="468">
                  <c:v>33.428880000021309</c:v>
                </c:pt>
                <c:pt idx="469">
                  <c:v>33.428879999998024</c:v>
                </c:pt>
                <c:pt idx="470">
                  <c:v>33.428879999998024</c:v>
                </c:pt>
                <c:pt idx="471">
                  <c:v>33.428879999998024</c:v>
                </c:pt>
                <c:pt idx="472">
                  <c:v>33.428879999998024</c:v>
                </c:pt>
                <c:pt idx="473">
                  <c:v>33.42887999997474</c:v>
                </c:pt>
                <c:pt idx="474">
                  <c:v>33.428880000021309</c:v>
                </c:pt>
                <c:pt idx="475">
                  <c:v>33.428879999998024</c:v>
                </c:pt>
                <c:pt idx="476">
                  <c:v>33.428879999998024</c:v>
                </c:pt>
                <c:pt idx="477">
                  <c:v>33.428879999998024</c:v>
                </c:pt>
                <c:pt idx="478">
                  <c:v>33.428880000021309</c:v>
                </c:pt>
                <c:pt idx="479">
                  <c:v>33.428879999998024</c:v>
                </c:pt>
                <c:pt idx="480">
                  <c:v>33.42887999997474</c:v>
                </c:pt>
                <c:pt idx="481">
                  <c:v>33.428879999998024</c:v>
                </c:pt>
                <c:pt idx="482">
                  <c:v>33.428879999998024</c:v>
                </c:pt>
                <c:pt idx="483">
                  <c:v>33.428880000021309</c:v>
                </c:pt>
                <c:pt idx="484">
                  <c:v>33.42887999997474</c:v>
                </c:pt>
                <c:pt idx="485">
                  <c:v>33.428879999998024</c:v>
                </c:pt>
                <c:pt idx="486">
                  <c:v>33.428880000021309</c:v>
                </c:pt>
                <c:pt idx="487">
                  <c:v>33.428879999998024</c:v>
                </c:pt>
                <c:pt idx="488">
                  <c:v>33.428879999998024</c:v>
                </c:pt>
                <c:pt idx="489">
                  <c:v>33.428879999998024</c:v>
                </c:pt>
                <c:pt idx="490">
                  <c:v>33.428880000021309</c:v>
                </c:pt>
                <c:pt idx="491">
                  <c:v>33.42887999997474</c:v>
                </c:pt>
                <c:pt idx="492">
                  <c:v>33.428880000021309</c:v>
                </c:pt>
                <c:pt idx="493">
                  <c:v>33.428879999998024</c:v>
                </c:pt>
                <c:pt idx="494">
                  <c:v>33.428879999998024</c:v>
                </c:pt>
                <c:pt idx="495">
                  <c:v>33.42887999997474</c:v>
                </c:pt>
                <c:pt idx="496">
                  <c:v>33.428879999998024</c:v>
                </c:pt>
                <c:pt idx="497">
                  <c:v>33.428880000021309</c:v>
                </c:pt>
                <c:pt idx="498">
                  <c:v>33.428879999998024</c:v>
                </c:pt>
                <c:pt idx="499">
                  <c:v>33.428879999998024</c:v>
                </c:pt>
                <c:pt idx="500">
                  <c:v>33.428879999998024</c:v>
                </c:pt>
                <c:pt idx="501">
                  <c:v>33.428880000021309</c:v>
                </c:pt>
                <c:pt idx="502">
                  <c:v>33.428879999998024</c:v>
                </c:pt>
                <c:pt idx="503">
                  <c:v>33.42887999997474</c:v>
                </c:pt>
                <c:pt idx="504">
                  <c:v>33.428879999998024</c:v>
                </c:pt>
                <c:pt idx="505">
                  <c:v>33.42887999997474</c:v>
                </c:pt>
                <c:pt idx="506">
                  <c:v>33.428880000021309</c:v>
                </c:pt>
                <c:pt idx="507">
                  <c:v>33.428879999998024</c:v>
                </c:pt>
                <c:pt idx="508">
                  <c:v>33.428880000021309</c:v>
                </c:pt>
                <c:pt idx="509">
                  <c:v>33.428879999998024</c:v>
                </c:pt>
                <c:pt idx="510">
                  <c:v>33.428879999998024</c:v>
                </c:pt>
                <c:pt idx="511">
                  <c:v>33.428879999998024</c:v>
                </c:pt>
                <c:pt idx="512">
                  <c:v>33.42887999997474</c:v>
                </c:pt>
                <c:pt idx="513">
                  <c:v>33.428880000021309</c:v>
                </c:pt>
                <c:pt idx="514">
                  <c:v>33.42887999997474</c:v>
                </c:pt>
                <c:pt idx="515">
                  <c:v>33.428880000021309</c:v>
                </c:pt>
                <c:pt idx="516">
                  <c:v>33.428880000021309</c:v>
                </c:pt>
                <c:pt idx="517">
                  <c:v>33.42887999997474</c:v>
                </c:pt>
                <c:pt idx="518">
                  <c:v>33.428879999998024</c:v>
                </c:pt>
                <c:pt idx="519">
                  <c:v>33.428880000021309</c:v>
                </c:pt>
                <c:pt idx="520">
                  <c:v>33.428879999998024</c:v>
                </c:pt>
                <c:pt idx="521">
                  <c:v>33.428879999998024</c:v>
                </c:pt>
                <c:pt idx="522">
                  <c:v>33.428879999998024</c:v>
                </c:pt>
                <c:pt idx="523">
                  <c:v>33.42887999997474</c:v>
                </c:pt>
                <c:pt idx="524">
                  <c:v>33.428879999998024</c:v>
                </c:pt>
                <c:pt idx="525">
                  <c:v>33.428879999998024</c:v>
                </c:pt>
                <c:pt idx="526">
                  <c:v>33.428880000021309</c:v>
                </c:pt>
                <c:pt idx="527">
                  <c:v>33.428879999998024</c:v>
                </c:pt>
                <c:pt idx="528">
                  <c:v>33.428879999998024</c:v>
                </c:pt>
                <c:pt idx="529">
                  <c:v>33.428880000021309</c:v>
                </c:pt>
                <c:pt idx="530">
                  <c:v>33.428879999998024</c:v>
                </c:pt>
                <c:pt idx="531">
                  <c:v>33.428879999998024</c:v>
                </c:pt>
                <c:pt idx="532">
                  <c:v>33.42887999997474</c:v>
                </c:pt>
                <c:pt idx="533">
                  <c:v>33.428880000021309</c:v>
                </c:pt>
                <c:pt idx="534">
                  <c:v>33.42887999997474</c:v>
                </c:pt>
                <c:pt idx="535">
                  <c:v>33.428880000021309</c:v>
                </c:pt>
                <c:pt idx="536">
                  <c:v>33.428879999998024</c:v>
                </c:pt>
                <c:pt idx="537">
                  <c:v>33.428879999998024</c:v>
                </c:pt>
                <c:pt idx="538">
                  <c:v>33.428880000021309</c:v>
                </c:pt>
                <c:pt idx="539">
                  <c:v>33.42887999997474</c:v>
                </c:pt>
                <c:pt idx="540">
                  <c:v>33.428880000021309</c:v>
                </c:pt>
                <c:pt idx="541">
                  <c:v>33.428879999998024</c:v>
                </c:pt>
                <c:pt idx="542">
                  <c:v>33.428879999998024</c:v>
                </c:pt>
                <c:pt idx="543">
                  <c:v>33.428880000021309</c:v>
                </c:pt>
                <c:pt idx="544">
                  <c:v>33.42887999997474</c:v>
                </c:pt>
                <c:pt idx="545">
                  <c:v>33.42887999997474</c:v>
                </c:pt>
                <c:pt idx="546">
                  <c:v>33.428880000021309</c:v>
                </c:pt>
                <c:pt idx="547">
                  <c:v>33.428879999998024</c:v>
                </c:pt>
                <c:pt idx="548">
                  <c:v>33.428879999998024</c:v>
                </c:pt>
                <c:pt idx="549">
                  <c:v>33.42887999997474</c:v>
                </c:pt>
                <c:pt idx="550">
                  <c:v>33.428880000021309</c:v>
                </c:pt>
                <c:pt idx="551">
                  <c:v>33.428879999998024</c:v>
                </c:pt>
                <c:pt idx="552">
                  <c:v>33.428880000021309</c:v>
                </c:pt>
                <c:pt idx="553">
                  <c:v>33.42887999997474</c:v>
                </c:pt>
                <c:pt idx="554">
                  <c:v>33.428880000021309</c:v>
                </c:pt>
                <c:pt idx="555">
                  <c:v>33.428879999998024</c:v>
                </c:pt>
                <c:pt idx="556">
                  <c:v>18.571600000001489</c:v>
                </c:pt>
                <c:pt idx="557">
                  <c:v>0</c:v>
                </c:pt>
                <c:pt idx="558">
                  <c:v>0</c:v>
                </c:pt>
                <c:pt idx="559">
                  <c:v>0</c:v>
                </c:pt>
                <c:pt idx="560">
                  <c:v>0</c:v>
                </c:pt>
              </c:numCache>
            </c:numRef>
          </c:yVal>
          <c:smooth val="1"/>
          <c:extLst>
            <c:ext xmlns:c16="http://schemas.microsoft.com/office/drawing/2014/chart" uri="{C3380CC4-5D6E-409C-BE32-E72D297353CC}">
              <c16:uniqueId val="{00000001-E48A-3747-84ED-B478FA52480A}"/>
            </c:ext>
          </c:extLst>
        </c:ser>
        <c:ser>
          <c:idx val="2"/>
          <c:order val="2"/>
          <c:tx>
            <c:v>Retailer C</c:v>
          </c:tx>
          <c:spPr>
            <a:ln w="19050" cap="rnd">
              <a:solidFill>
                <a:schemeClr val="accent3"/>
              </a:solidFill>
              <a:round/>
            </a:ln>
            <a:effectLst/>
          </c:spPr>
          <c:marker>
            <c:symbol val="none"/>
          </c:marker>
          <c:xVal>
            <c:numRef>
              <c:f>'3a. NSW'!$AA$69:$AA$629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NSW'!$AD$69:$AD$629</c:f>
              <c:numCache>
                <c:formatCode>General</c:formatCode>
                <c:ptCount val="561"/>
                <c:pt idx="1">
                  <c:v>1259.8587000000757</c:v>
                </c:pt>
                <c:pt idx="2">
                  <c:v>1259.8586999998893</c:v>
                </c:pt>
                <c:pt idx="3">
                  <c:v>1259.8587000000757</c:v>
                </c:pt>
                <c:pt idx="4">
                  <c:v>1259.8587000000291</c:v>
                </c:pt>
                <c:pt idx="5">
                  <c:v>1259.8586999999359</c:v>
                </c:pt>
                <c:pt idx="6">
                  <c:v>1259.8586999999359</c:v>
                </c:pt>
                <c:pt idx="7">
                  <c:v>1259.8587000000291</c:v>
                </c:pt>
                <c:pt idx="8">
                  <c:v>1259.8587000000291</c:v>
                </c:pt>
                <c:pt idx="9">
                  <c:v>1259.8587000000291</c:v>
                </c:pt>
                <c:pt idx="10">
                  <c:v>1259.8586999999825</c:v>
                </c:pt>
                <c:pt idx="11">
                  <c:v>1259.8586999999825</c:v>
                </c:pt>
                <c:pt idx="12">
                  <c:v>1259.8586999999825</c:v>
                </c:pt>
                <c:pt idx="13">
                  <c:v>1259.8587000000291</c:v>
                </c:pt>
                <c:pt idx="14">
                  <c:v>1259.8586999999825</c:v>
                </c:pt>
                <c:pt idx="15">
                  <c:v>1259.8587000000291</c:v>
                </c:pt>
                <c:pt idx="16">
                  <c:v>1259.8586999998893</c:v>
                </c:pt>
                <c:pt idx="17">
                  <c:v>1259.8587000000757</c:v>
                </c:pt>
                <c:pt idx="18">
                  <c:v>1259.8587000000291</c:v>
                </c:pt>
                <c:pt idx="19">
                  <c:v>1259.8586999999359</c:v>
                </c:pt>
                <c:pt idx="20">
                  <c:v>1259.8587000000757</c:v>
                </c:pt>
                <c:pt idx="21">
                  <c:v>1259.8587000000291</c:v>
                </c:pt>
                <c:pt idx="22">
                  <c:v>1259.8586999999825</c:v>
                </c:pt>
                <c:pt idx="23">
                  <c:v>1259.8586999999825</c:v>
                </c:pt>
                <c:pt idx="24">
                  <c:v>1259.8586999999825</c:v>
                </c:pt>
                <c:pt idx="25">
                  <c:v>1259.8586999999825</c:v>
                </c:pt>
                <c:pt idx="26">
                  <c:v>1259.8587000000291</c:v>
                </c:pt>
                <c:pt idx="27">
                  <c:v>1259.8586999999825</c:v>
                </c:pt>
                <c:pt idx="28">
                  <c:v>1259.8586999999825</c:v>
                </c:pt>
                <c:pt idx="29">
                  <c:v>1259.8587000000757</c:v>
                </c:pt>
                <c:pt idx="30">
                  <c:v>1259.8586999998893</c:v>
                </c:pt>
                <c:pt idx="31">
                  <c:v>1259.8587000000757</c:v>
                </c:pt>
                <c:pt idx="32">
                  <c:v>1259.8586999999359</c:v>
                </c:pt>
                <c:pt idx="33">
                  <c:v>1259.8587000000757</c:v>
                </c:pt>
                <c:pt idx="34">
                  <c:v>1259.8587000000291</c:v>
                </c:pt>
                <c:pt idx="35">
                  <c:v>1259.8586999999825</c:v>
                </c:pt>
                <c:pt idx="36">
                  <c:v>1259.8586999999825</c:v>
                </c:pt>
                <c:pt idx="37">
                  <c:v>1259.8586999999825</c:v>
                </c:pt>
                <c:pt idx="38">
                  <c:v>1259.8587000000291</c:v>
                </c:pt>
                <c:pt idx="39">
                  <c:v>1259.8586999999825</c:v>
                </c:pt>
                <c:pt idx="40">
                  <c:v>1259.8586999999825</c:v>
                </c:pt>
                <c:pt idx="41">
                  <c:v>1259.8586999999825</c:v>
                </c:pt>
                <c:pt idx="42">
                  <c:v>1259.8587000000757</c:v>
                </c:pt>
                <c:pt idx="43">
                  <c:v>1259.8586999999359</c:v>
                </c:pt>
                <c:pt idx="44">
                  <c:v>1259.8587000000291</c:v>
                </c:pt>
                <c:pt idx="45">
                  <c:v>1259.8586999999359</c:v>
                </c:pt>
                <c:pt idx="46">
                  <c:v>1259.8587000000291</c:v>
                </c:pt>
                <c:pt idx="47">
                  <c:v>1259.8587000000291</c:v>
                </c:pt>
                <c:pt idx="48">
                  <c:v>1259.8586999999825</c:v>
                </c:pt>
                <c:pt idx="49">
                  <c:v>1259.8587000000291</c:v>
                </c:pt>
                <c:pt idx="50">
                  <c:v>1259.8586999999825</c:v>
                </c:pt>
                <c:pt idx="51">
                  <c:v>1259.8586999999825</c:v>
                </c:pt>
                <c:pt idx="52">
                  <c:v>1259.8587000000291</c:v>
                </c:pt>
                <c:pt idx="53">
                  <c:v>1259.8586999999825</c:v>
                </c:pt>
                <c:pt idx="54">
                  <c:v>1259.8586999999825</c:v>
                </c:pt>
                <c:pt idx="55">
                  <c:v>1259.8587000000757</c:v>
                </c:pt>
                <c:pt idx="56">
                  <c:v>1259.8586999999825</c:v>
                </c:pt>
                <c:pt idx="57">
                  <c:v>1259.8586999999825</c:v>
                </c:pt>
                <c:pt idx="58">
                  <c:v>1259.8586999999359</c:v>
                </c:pt>
                <c:pt idx="59">
                  <c:v>1259.8587000000757</c:v>
                </c:pt>
                <c:pt idx="60">
                  <c:v>1259.8586999999825</c:v>
                </c:pt>
                <c:pt idx="61">
                  <c:v>1259.8586999999825</c:v>
                </c:pt>
                <c:pt idx="62">
                  <c:v>1259.8586999999825</c:v>
                </c:pt>
                <c:pt idx="63">
                  <c:v>1259.8587000000291</c:v>
                </c:pt>
                <c:pt idx="64">
                  <c:v>1259.8586999999825</c:v>
                </c:pt>
                <c:pt idx="65">
                  <c:v>1259.8586999999825</c:v>
                </c:pt>
                <c:pt idx="66">
                  <c:v>1259.8587000000291</c:v>
                </c:pt>
                <c:pt idx="67">
                  <c:v>1259.8587000000291</c:v>
                </c:pt>
                <c:pt idx="68">
                  <c:v>1259.8586999999825</c:v>
                </c:pt>
                <c:pt idx="69">
                  <c:v>1259.8586999999825</c:v>
                </c:pt>
                <c:pt idx="70">
                  <c:v>1259.8587000000291</c:v>
                </c:pt>
                <c:pt idx="71">
                  <c:v>1259.8586999999359</c:v>
                </c:pt>
                <c:pt idx="72">
                  <c:v>1259.8587000000291</c:v>
                </c:pt>
                <c:pt idx="73">
                  <c:v>1259.8587000000291</c:v>
                </c:pt>
                <c:pt idx="74">
                  <c:v>1259.8586999999825</c:v>
                </c:pt>
                <c:pt idx="75">
                  <c:v>1259.8587000000291</c:v>
                </c:pt>
                <c:pt idx="76">
                  <c:v>1259.8586999999825</c:v>
                </c:pt>
                <c:pt idx="77">
                  <c:v>1259.8586999999825</c:v>
                </c:pt>
                <c:pt idx="78">
                  <c:v>1259.8586999999825</c:v>
                </c:pt>
                <c:pt idx="79">
                  <c:v>1259.8586999999825</c:v>
                </c:pt>
                <c:pt idx="80">
                  <c:v>1259.8587000000291</c:v>
                </c:pt>
                <c:pt idx="81">
                  <c:v>1259.8586999999825</c:v>
                </c:pt>
                <c:pt idx="82">
                  <c:v>1259.8586999999825</c:v>
                </c:pt>
                <c:pt idx="83">
                  <c:v>1259.8587000000291</c:v>
                </c:pt>
                <c:pt idx="84">
                  <c:v>1259.8586999999825</c:v>
                </c:pt>
                <c:pt idx="85">
                  <c:v>1259.8587000000291</c:v>
                </c:pt>
                <c:pt idx="86">
                  <c:v>1259.8587000000291</c:v>
                </c:pt>
                <c:pt idx="87">
                  <c:v>1259.8586999999825</c:v>
                </c:pt>
                <c:pt idx="88">
                  <c:v>1259.8587000000291</c:v>
                </c:pt>
                <c:pt idx="89">
                  <c:v>1259.8586999999825</c:v>
                </c:pt>
                <c:pt idx="90">
                  <c:v>1259.8586999999825</c:v>
                </c:pt>
                <c:pt idx="91">
                  <c:v>1259.8586999999825</c:v>
                </c:pt>
                <c:pt idx="92">
                  <c:v>1259.8587000000057</c:v>
                </c:pt>
                <c:pt idx="93">
                  <c:v>1259.8587000000057</c:v>
                </c:pt>
                <c:pt idx="94">
                  <c:v>1259.8587000000523</c:v>
                </c:pt>
                <c:pt idx="95">
                  <c:v>1259.8586999999825</c:v>
                </c:pt>
                <c:pt idx="96">
                  <c:v>1259.8586999999825</c:v>
                </c:pt>
                <c:pt idx="97">
                  <c:v>1259.8586999999825</c:v>
                </c:pt>
                <c:pt idx="98">
                  <c:v>1259.8586999999825</c:v>
                </c:pt>
                <c:pt idx="99">
                  <c:v>1259.8587000000057</c:v>
                </c:pt>
                <c:pt idx="100">
                  <c:v>1259.8586999999825</c:v>
                </c:pt>
                <c:pt idx="101">
                  <c:v>1259.8587000000523</c:v>
                </c:pt>
                <c:pt idx="102">
                  <c:v>1259.8586999999825</c:v>
                </c:pt>
                <c:pt idx="103">
                  <c:v>1259.8587000000057</c:v>
                </c:pt>
                <c:pt idx="104">
                  <c:v>1259.8586999999825</c:v>
                </c:pt>
                <c:pt idx="105">
                  <c:v>1259.8587000000057</c:v>
                </c:pt>
                <c:pt idx="106">
                  <c:v>1259.8586999999825</c:v>
                </c:pt>
                <c:pt idx="107">
                  <c:v>1259.8587000000057</c:v>
                </c:pt>
                <c:pt idx="108">
                  <c:v>1259.8587000000291</c:v>
                </c:pt>
                <c:pt idx="109">
                  <c:v>1259.8587000000057</c:v>
                </c:pt>
                <c:pt idx="110">
                  <c:v>1259.8586999999825</c:v>
                </c:pt>
                <c:pt idx="111">
                  <c:v>1259.8587000000057</c:v>
                </c:pt>
                <c:pt idx="112">
                  <c:v>768.09629999999891</c:v>
                </c:pt>
                <c:pt idx="113">
                  <c:v>706.62599999997769</c:v>
                </c:pt>
                <c:pt idx="114">
                  <c:v>706.62600000002419</c:v>
                </c:pt>
                <c:pt idx="115">
                  <c:v>706.62599999997769</c:v>
                </c:pt>
                <c:pt idx="116">
                  <c:v>706.62600000002419</c:v>
                </c:pt>
                <c:pt idx="117">
                  <c:v>706.62600000002419</c:v>
                </c:pt>
                <c:pt idx="118">
                  <c:v>706.62599999997769</c:v>
                </c:pt>
                <c:pt idx="119">
                  <c:v>706.62599999997769</c:v>
                </c:pt>
                <c:pt idx="120">
                  <c:v>706.62600000000089</c:v>
                </c:pt>
                <c:pt idx="121">
                  <c:v>706.62600000002419</c:v>
                </c:pt>
                <c:pt idx="122">
                  <c:v>706.62600000000089</c:v>
                </c:pt>
                <c:pt idx="123">
                  <c:v>706.62600000000089</c:v>
                </c:pt>
                <c:pt idx="124">
                  <c:v>706.62600000000089</c:v>
                </c:pt>
                <c:pt idx="125">
                  <c:v>706.62599999997769</c:v>
                </c:pt>
                <c:pt idx="126">
                  <c:v>706.62599999997769</c:v>
                </c:pt>
                <c:pt idx="127">
                  <c:v>706.62600000002419</c:v>
                </c:pt>
                <c:pt idx="128">
                  <c:v>706.62600000002419</c:v>
                </c:pt>
                <c:pt idx="129">
                  <c:v>706.62599999997769</c:v>
                </c:pt>
                <c:pt idx="130">
                  <c:v>706.62600000002419</c:v>
                </c:pt>
                <c:pt idx="131">
                  <c:v>706.62599999997769</c:v>
                </c:pt>
                <c:pt idx="132">
                  <c:v>706.62600000000089</c:v>
                </c:pt>
                <c:pt idx="133">
                  <c:v>706.62600000000089</c:v>
                </c:pt>
                <c:pt idx="134">
                  <c:v>706.62599999997769</c:v>
                </c:pt>
                <c:pt idx="135">
                  <c:v>706.62600000002419</c:v>
                </c:pt>
                <c:pt idx="136">
                  <c:v>706.62599999997769</c:v>
                </c:pt>
                <c:pt idx="137">
                  <c:v>706.62600000002419</c:v>
                </c:pt>
                <c:pt idx="138">
                  <c:v>706.62599999997769</c:v>
                </c:pt>
                <c:pt idx="139">
                  <c:v>667.94340000003581</c:v>
                </c:pt>
                <c:pt idx="140">
                  <c:v>358.48259999998845</c:v>
                </c:pt>
                <c:pt idx="141">
                  <c:v>358.48259999998845</c:v>
                </c:pt>
                <c:pt idx="142">
                  <c:v>358.48259999998845</c:v>
                </c:pt>
                <c:pt idx="143">
                  <c:v>358.48259999998845</c:v>
                </c:pt>
                <c:pt idx="144">
                  <c:v>358.48260000003501</c:v>
                </c:pt>
                <c:pt idx="145">
                  <c:v>358.48259999998845</c:v>
                </c:pt>
                <c:pt idx="146">
                  <c:v>358.48259999998845</c:v>
                </c:pt>
                <c:pt idx="147">
                  <c:v>358.48259999998845</c:v>
                </c:pt>
                <c:pt idx="148">
                  <c:v>358.48260000003501</c:v>
                </c:pt>
                <c:pt idx="149">
                  <c:v>264.22813999997453</c:v>
                </c:pt>
                <c:pt idx="150">
                  <c:v>247.83606000002473</c:v>
                </c:pt>
                <c:pt idx="151">
                  <c:v>247.83605999997818</c:v>
                </c:pt>
                <c:pt idx="152">
                  <c:v>247.83606000002473</c:v>
                </c:pt>
                <c:pt idx="153">
                  <c:v>247.83605999997818</c:v>
                </c:pt>
                <c:pt idx="154">
                  <c:v>247.83606000002473</c:v>
                </c:pt>
                <c:pt idx="155">
                  <c:v>247.83605999997818</c:v>
                </c:pt>
                <c:pt idx="156">
                  <c:v>247.83605999997818</c:v>
                </c:pt>
                <c:pt idx="157">
                  <c:v>247.83606000000145</c:v>
                </c:pt>
                <c:pt idx="158">
                  <c:v>247.83606000004801</c:v>
                </c:pt>
                <c:pt idx="159">
                  <c:v>247.83605999997818</c:v>
                </c:pt>
                <c:pt idx="160">
                  <c:v>247.83606000002473</c:v>
                </c:pt>
                <c:pt idx="161">
                  <c:v>247.83605999997818</c:v>
                </c:pt>
                <c:pt idx="162">
                  <c:v>247.83606000002473</c:v>
                </c:pt>
                <c:pt idx="163">
                  <c:v>247.8360599999549</c:v>
                </c:pt>
                <c:pt idx="164">
                  <c:v>247.83606000000145</c:v>
                </c:pt>
                <c:pt idx="165">
                  <c:v>247.83606000000145</c:v>
                </c:pt>
                <c:pt idx="166">
                  <c:v>247.83605999997818</c:v>
                </c:pt>
                <c:pt idx="167">
                  <c:v>247.83606000002473</c:v>
                </c:pt>
                <c:pt idx="168">
                  <c:v>247.83606000004801</c:v>
                </c:pt>
                <c:pt idx="169">
                  <c:v>247.83605999997818</c:v>
                </c:pt>
                <c:pt idx="170">
                  <c:v>247.83606000002473</c:v>
                </c:pt>
                <c:pt idx="171">
                  <c:v>247.8360599999549</c:v>
                </c:pt>
                <c:pt idx="172">
                  <c:v>247.83606000004801</c:v>
                </c:pt>
                <c:pt idx="173">
                  <c:v>247.83605999997818</c:v>
                </c:pt>
                <c:pt idx="174">
                  <c:v>247.8360599999549</c:v>
                </c:pt>
                <c:pt idx="175">
                  <c:v>247.83606000002473</c:v>
                </c:pt>
                <c:pt idx="176">
                  <c:v>247.83605999997818</c:v>
                </c:pt>
                <c:pt idx="177">
                  <c:v>247.83606000002473</c:v>
                </c:pt>
                <c:pt idx="178">
                  <c:v>247.83606000004801</c:v>
                </c:pt>
                <c:pt idx="179">
                  <c:v>247.8360599999549</c:v>
                </c:pt>
                <c:pt idx="180">
                  <c:v>247.83606000000145</c:v>
                </c:pt>
                <c:pt idx="181">
                  <c:v>247.83605999997818</c:v>
                </c:pt>
                <c:pt idx="182">
                  <c:v>247.83606000000145</c:v>
                </c:pt>
                <c:pt idx="183">
                  <c:v>247.83606000000145</c:v>
                </c:pt>
                <c:pt idx="184">
                  <c:v>247.83606000002473</c:v>
                </c:pt>
                <c:pt idx="185">
                  <c:v>247.83605999997818</c:v>
                </c:pt>
                <c:pt idx="186">
                  <c:v>157.67962000002154</c:v>
                </c:pt>
                <c:pt idx="187">
                  <c:v>137.18952000001445</c:v>
                </c:pt>
                <c:pt idx="188">
                  <c:v>137.1895199999679</c:v>
                </c:pt>
                <c:pt idx="189">
                  <c:v>137.18951999999118</c:v>
                </c:pt>
                <c:pt idx="190">
                  <c:v>137.18952000001445</c:v>
                </c:pt>
                <c:pt idx="191">
                  <c:v>137.18952000001445</c:v>
                </c:pt>
                <c:pt idx="192">
                  <c:v>137.18951999999118</c:v>
                </c:pt>
                <c:pt idx="193">
                  <c:v>137.18952000003773</c:v>
                </c:pt>
                <c:pt idx="194">
                  <c:v>137.18951999994459</c:v>
                </c:pt>
                <c:pt idx="195">
                  <c:v>137.18952000001445</c:v>
                </c:pt>
                <c:pt idx="196">
                  <c:v>137.18951999999118</c:v>
                </c:pt>
                <c:pt idx="197">
                  <c:v>137.18952000001445</c:v>
                </c:pt>
                <c:pt idx="198">
                  <c:v>137.18951999999118</c:v>
                </c:pt>
                <c:pt idx="199">
                  <c:v>137.18951999999118</c:v>
                </c:pt>
                <c:pt idx="200">
                  <c:v>137.18952000001445</c:v>
                </c:pt>
                <c:pt idx="201">
                  <c:v>137.18952000001445</c:v>
                </c:pt>
                <c:pt idx="202">
                  <c:v>137.18951999999118</c:v>
                </c:pt>
                <c:pt idx="203">
                  <c:v>137.18952000001445</c:v>
                </c:pt>
                <c:pt idx="204">
                  <c:v>137.1895199999679</c:v>
                </c:pt>
                <c:pt idx="205">
                  <c:v>137.18951999999118</c:v>
                </c:pt>
                <c:pt idx="206">
                  <c:v>137.18952000001445</c:v>
                </c:pt>
                <c:pt idx="207">
                  <c:v>137.18951999999118</c:v>
                </c:pt>
                <c:pt idx="208">
                  <c:v>137.18952000001445</c:v>
                </c:pt>
                <c:pt idx="209">
                  <c:v>137.18952000003773</c:v>
                </c:pt>
                <c:pt idx="210">
                  <c:v>137.18951999999118</c:v>
                </c:pt>
                <c:pt idx="211">
                  <c:v>137.1895199999679</c:v>
                </c:pt>
                <c:pt idx="212">
                  <c:v>137.18952000001445</c:v>
                </c:pt>
                <c:pt idx="213">
                  <c:v>137.18951999999118</c:v>
                </c:pt>
                <c:pt idx="214">
                  <c:v>137.18951999999118</c:v>
                </c:pt>
                <c:pt idx="215">
                  <c:v>137.18952000001445</c:v>
                </c:pt>
                <c:pt idx="216">
                  <c:v>137.18952000001445</c:v>
                </c:pt>
                <c:pt idx="217">
                  <c:v>137.18951999999118</c:v>
                </c:pt>
                <c:pt idx="218">
                  <c:v>137.18951999999118</c:v>
                </c:pt>
                <c:pt idx="219">
                  <c:v>137.18952000001445</c:v>
                </c:pt>
                <c:pt idx="220">
                  <c:v>137.18952000001445</c:v>
                </c:pt>
                <c:pt idx="221">
                  <c:v>137.1895199999679</c:v>
                </c:pt>
                <c:pt idx="222">
                  <c:v>137.18952000001445</c:v>
                </c:pt>
                <c:pt idx="223">
                  <c:v>116.54497999998276</c:v>
                </c:pt>
                <c:pt idx="224">
                  <c:v>110.646539999987</c:v>
                </c:pt>
                <c:pt idx="225">
                  <c:v>110.64654000001028</c:v>
                </c:pt>
                <c:pt idx="226">
                  <c:v>110.64654000001028</c:v>
                </c:pt>
                <c:pt idx="227">
                  <c:v>110.64654000001028</c:v>
                </c:pt>
                <c:pt idx="228">
                  <c:v>110.64654000001028</c:v>
                </c:pt>
                <c:pt idx="229">
                  <c:v>110.64653999996372</c:v>
                </c:pt>
                <c:pt idx="230">
                  <c:v>110.64654000001028</c:v>
                </c:pt>
                <c:pt idx="231">
                  <c:v>110.64654000001028</c:v>
                </c:pt>
                <c:pt idx="232">
                  <c:v>110.646539999987</c:v>
                </c:pt>
                <c:pt idx="233">
                  <c:v>110.64654000001028</c:v>
                </c:pt>
                <c:pt idx="234">
                  <c:v>110.64654000003357</c:v>
                </c:pt>
                <c:pt idx="235">
                  <c:v>110.64653999994043</c:v>
                </c:pt>
                <c:pt idx="236">
                  <c:v>110.64654000005685</c:v>
                </c:pt>
                <c:pt idx="237">
                  <c:v>110.64653999994043</c:v>
                </c:pt>
                <c:pt idx="238">
                  <c:v>110.64654000001028</c:v>
                </c:pt>
                <c:pt idx="239">
                  <c:v>110.64654000003357</c:v>
                </c:pt>
                <c:pt idx="240">
                  <c:v>110.646539999987</c:v>
                </c:pt>
                <c:pt idx="241">
                  <c:v>110.64653999996372</c:v>
                </c:pt>
                <c:pt idx="242">
                  <c:v>110.64654000003357</c:v>
                </c:pt>
                <c:pt idx="243">
                  <c:v>110.646539999987</c:v>
                </c:pt>
                <c:pt idx="244">
                  <c:v>110.64654000001028</c:v>
                </c:pt>
                <c:pt idx="245">
                  <c:v>110.64654000001028</c:v>
                </c:pt>
                <c:pt idx="246">
                  <c:v>110.64653999996372</c:v>
                </c:pt>
                <c:pt idx="247">
                  <c:v>110.64654000003357</c:v>
                </c:pt>
                <c:pt idx="248">
                  <c:v>110.64654000001028</c:v>
                </c:pt>
                <c:pt idx="249">
                  <c:v>110.646539999987</c:v>
                </c:pt>
                <c:pt idx="250">
                  <c:v>110.646539999987</c:v>
                </c:pt>
                <c:pt idx="251">
                  <c:v>110.646539999987</c:v>
                </c:pt>
                <c:pt idx="252">
                  <c:v>110.646539999987</c:v>
                </c:pt>
                <c:pt idx="253">
                  <c:v>110.64654000003357</c:v>
                </c:pt>
                <c:pt idx="254">
                  <c:v>110.64654000001028</c:v>
                </c:pt>
                <c:pt idx="255">
                  <c:v>110.64653999996372</c:v>
                </c:pt>
                <c:pt idx="256">
                  <c:v>110.64654000003357</c:v>
                </c:pt>
                <c:pt idx="257">
                  <c:v>110.646539999987</c:v>
                </c:pt>
                <c:pt idx="258">
                  <c:v>110.64654000001028</c:v>
                </c:pt>
                <c:pt idx="259">
                  <c:v>110.646539999987</c:v>
                </c:pt>
                <c:pt idx="260">
                  <c:v>110.646539999987</c:v>
                </c:pt>
                <c:pt idx="261">
                  <c:v>110.64654000001028</c:v>
                </c:pt>
                <c:pt idx="262">
                  <c:v>110.646539999987</c:v>
                </c:pt>
                <c:pt idx="263">
                  <c:v>110.64654000003357</c:v>
                </c:pt>
                <c:pt idx="264">
                  <c:v>110.64653999996372</c:v>
                </c:pt>
                <c:pt idx="265">
                  <c:v>110.64654000005685</c:v>
                </c:pt>
                <c:pt idx="266">
                  <c:v>110.64653999996372</c:v>
                </c:pt>
                <c:pt idx="267">
                  <c:v>110.64654000001028</c:v>
                </c:pt>
                <c:pt idx="268">
                  <c:v>110.646539999987</c:v>
                </c:pt>
                <c:pt idx="269">
                  <c:v>110.646539999987</c:v>
                </c:pt>
                <c:pt idx="270">
                  <c:v>110.64654000001028</c:v>
                </c:pt>
                <c:pt idx="271">
                  <c:v>110.64654000001028</c:v>
                </c:pt>
                <c:pt idx="272">
                  <c:v>110.64654000001028</c:v>
                </c:pt>
                <c:pt idx="273">
                  <c:v>110.64654000001028</c:v>
                </c:pt>
                <c:pt idx="274">
                  <c:v>110.646539999987</c:v>
                </c:pt>
                <c:pt idx="275">
                  <c:v>110.646539999987</c:v>
                </c:pt>
                <c:pt idx="276">
                  <c:v>110.64654000001028</c:v>
                </c:pt>
                <c:pt idx="277">
                  <c:v>110.646539999987</c:v>
                </c:pt>
                <c:pt idx="278">
                  <c:v>94.254459999990644</c:v>
                </c:pt>
                <c:pt idx="279">
                  <c:v>36.882180000049992</c:v>
                </c:pt>
                <c:pt idx="280">
                  <c:v>36.882179999956861</c:v>
                </c:pt>
                <c:pt idx="281">
                  <c:v>36.882179999980146</c:v>
                </c:pt>
                <c:pt idx="282">
                  <c:v>36.882180000049992</c:v>
                </c:pt>
                <c:pt idx="283">
                  <c:v>36.882179999980146</c:v>
                </c:pt>
                <c:pt idx="284">
                  <c:v>36.88218000000343</c:v>
                </c:pt>
                <c:pt idx="285">
                  <c:v>36.88218000000343</c:v>
                </c:pt>
                <c:pt idx="286">
                  <c:v>36.882179999980146</c:v>
                </c:pt>
                <c:pt idx="287">
                  <c:v>36.882179999980146</c:v>
                </c:pt>
                <c:pt idx="288">
                  <c:v>36.882180000026707</c:v>
                </c:pt>
                <c:pt idx="289">
                  <c:v>36.882179999980146</c:v>
                </c:pt>
                <c:pt idx="290">
                  <c:v>36.882180000049992</c:v>
                </c:pt>
                <c:pt idx="291">
                  <c:v>36.882179999956861</c:v>
                </c:pt>
                <c:pt idx="292">
                  <c:v>36.88218000000343</c:v>
                </c:pt>
                <c:pt idx="293">
                  <c:v>36.882180000026707</c:v>
                </c:pt>
                <c:pt idx="294">
                  <c:v>36.882179999980146</c:v>
                </c:pt>
                <c:pt idx="295">
                  <c:v>36.882180000026707</c:v>
                </c:pt>
                <c:pt idx="296">
                  <c:v>36.882179999956861</c:v>
                </c:pt>
                <c:pt idx="297">
                  <c:v>36.882180000026707</c:v>
                </c:pt>
                <c:pt idx="298">
                  <c:v>36.882179999956861</c:v>
                </c:pt>
                <c:pt idx="299">
                  <c:v>36.882180000026707</c:v>
                </c:pt>
                <c:pt idx="300">
                  <c:v>36.882180000026707</c:v>
                </c:pt>
                <c:pt idx="301">
                  <c:v>36.88218000000343</c:v>
                </c:pt>
                <c:pt idx="302">
                  <c:v>36.882179999980146</c:v>
                </c:pt>
                <c:pt idx="303">
                  <c:v>36.882179999980146</c:v>
                </c:pt>
                <c:pt idx="304">
                  <c:v>36.882180000026707</c:v>
                </c:pt>
                <c:pt idx="305">
                  <c:v>36.882180000026707</c:v>
                </c:pt>
                <c:pt idx="306">
                  <c:v>36.882179999980146</c:v>
                </c:pt>
                <c:pt idx="307">
                  <c:v>36.882179999980146</c:v>
                </c:pt>
                <c:pt idx="308">
                  <c:v>36.88218000000343</c:v>
                </c:pt>
                <c:pt idx="309">
                  <c:v>36.882180000026707</c:v>
                </c:pt>
                <c:pt idx="310">
                  <c:v>36.882179999956861</c:v>
                </c:pt>
                <c:pt idx="311">
                  <c:v>36.882180000026707</c:v>
                </c:pt>
                <c:pt idx="312">
                  <c:v>36.882179999980146</c:v>
                </c:pt>
                <c:pt idx="313">
                  <c:v>36.882180000026707</c:v>
                </c:pt>
                <c:pt idx="314">
                  <c:v>36.882179999956861</c:v>
                </c:pt>
                <c:pt idx="315">
                  <c:v>36.882180000026707</c:v>
                </c:pt>
                <c:pt idx="316">
                  <c:v>36.882180000026707</c:v>
                </c:pt>
                <c:pt idx="317">
                  <c:v>36.882179999980146</c:v>
                </c:pt>
                <c:pt idx="318">
                  <c:v>36.88218000000343</c:v>
                </c:pt>
                <c:pt idx="319">
                  <c:v>36.882179999980146</c:v>
                </c:pt>
                <c:pt idx="320">
                  <c:v>36.882180000026707</c:v>
                </c:pt>
                <c:pt idx="321">
                  <c:v>36.882179999980146</c:v>
                </c:pt>
                <c:pt idx="322">
                  <c:v>36.882180000026707</c:v>
                </c:pt>
                <c:pt idx="323">
                  <c:v>36.882179999980146</c:v>
                </c:pt>
                <c:pt idx="324">
                  <c:v>36.88218000000343</c:v>
                </c:pt>
                <c:pt idx="325">
                  <c:v>36.88218000000343</c:v>
                </c:pt>
                <c:pt idx="326">
                  <c:v>36.882179999980146</c:v>
                </c:pt>
                <c:pt idx="327">
                  <c:v>36.882180000026707</c:v>
                </c:pt>
                <c:pt idx="328">
                  <c:v>36.88218000000343</c:v>
                </c:pt>
                <c:pt idx="329">
                  <c:v>36.882179999980146</c:v>
                </c:pt>
                <c:pt idx="330">
                  <c:v>36.882179999980146</c:v>
                </c:pt>
                <c:pt idx="331">
                  <c:v>36.882180000026707</c:v>
                </c:pt>
                <c:pt idx="332">
                  <c:v>36.882179999980146</c:v>
                </c:pt>
                <c:pt idx="333">
                  <c:v>36.882180000026707</c:v>
                </c:pt>
                <c:pt idx="334">
                  <c:v>36.882179999980146</c:v>
                </c:pt>
                <c:pt idx="335">
                  <c:v>36.88218000000343</c:v>
                </c:pt>
                <c:pt idx="336">
                  <c:v>36.88218000000343</c:v>
                </c:pt>
                <c:pt idx="337">
                  <c:v>36.88218000000343</c:v>
                </c:pt>
                <c:pt idx="338">
                  <c:v>36.882180000026707</c:v>
                </c:pt>
                <c:pt idx="339">
                  <c:v>36.882179999980146</c:v>
                </c:pt>
                <c:pt idx="340">
                  <c:v>36.882179999980146</c:v>
                </c:pt>
                <c:pt idx="341">
                  <c:v>36.882180000049992</c:v>
                </c:pt>
                <c:pt idx="342">
                  <c:v>36.882179999956861</c:v>
                </c:pt>
                <c:pt idx="343">
                  <c:v>36.882180000026707</c:v>
                </c:pt>
                <c:pt idx="344">
                  <c:v>36.882179999980146</c:v>
                </c:pt>
                <c:pt idx="345">
                  <c:v>36.882179999980146</c:v>
                </c:pt>
                <c:pt idx="346">
                  <c:v>36.88218000000343</c:v>
                </c:pt>
                <c:pt idx="347">
                  <c:v>36.882180000026707</c:v>
                </c:pt>
                <c:pt idx="348">
                  <c:v>36.882179999980146</c:v>
                </c:pt>
                <c:pt idx="349">
                  <c:v>36.882180000026707</c:v>
                </c:pt>
                <c:pt idx="350">
                  <c:v>36.88218000000343</c:v>
                </c:pt>
                <c:pt idx="351">
                  <c:v>36.882179999980146</c:v>
                </c:pt>
                <c:pt idx="352">
                  <c:v>36.88218000000343</c:v>
                </c:pt>
                <c:pt idx="353">
                  <c:v>36.882179999980146</c:v>
                </c:pt>
                <c:pt idx="354">
                  <c:v>36.882180000026707</c:v>
                </c:pt>
                <c:pt idx="355">
                  <c:v>36.882179999980146</c:v>
                </c:pt>
                <c:pt idx="356">
                  <c:v>36.882179999980146</c:v>
                </c:pt>
                <c:pt idx="357">
                  <c:v>36.88218000000343</c:v>
                </c:pt>
                <c:pt idx="358">
                  <c:v>36.882180000026707</c:v>
                </c:pt>
                <c:pt idx="359">
                  <c:v>36.882180000026707</c:v>
                </c:pt>
                <c:pt idx="360">
                  <c:v>36.882179999980146</c:v>
                </c:pt>
                <c:pt idx="361">
                  <c:v>36.88218000000343</c:v>
                </c:pt>
                <c:pt idx="362">
                  <c:v>36.882179999956861</c:v>
                </c:pt>
                <c:pt idx="363">
                  <c:v>36.882180000049992</c:v>
                </c:pt>
                <c:pt idx="364">
                  <c:v>36.882179999956861</c:v>
                </c:pt>
                <c:pt idx="365">
                  <c:v>36.882180000049992</c:v>
                </c:pt>
                <c:pt idx="366">
                  <c:v>36.882179999980146</c:v>
                </c:pt>
                <c:pt idx="367">
                  <c:v>36.882179999980146</c:v>
                </c:pt>
                <c:pt idx="368">
                  <c:v>36.882180000026707</c:v>
                </c:pt>
                <c:pt idx="369">
                  <c:v>36.882179999980146</c:v>
                </c:pt>
                <c:pt idx="370">
                  <c:v>36.882180000026707</c:v>
                </c:pt>
                <c:pt idx="371">
                  <c:v>36.882179999980146</c:v>
                </c:pt>
                <c:pt idx="372">
                  <c:v>36.88218000000343</c:v>
                </c:pt>
                <c:pt idx="373">
                  <c:v>36.882179999980146</c:v>
                </c:pt>
                <c:pt idx="374">
                  <c:v>36.882180000026707</c:v>
                </c:pt>
                <c:pt idx="375">
                  <c:v>36.882179999980146</c:v>
                </c:pt>
                <c:pt idx="376">
                  <c:v>36.882180000026707</c:v>
                </c:pt>
                <c:pt idx="377">
                  <c:v>36.882179999980146</c:v>
                </c:pt>
                <c:pt idx="378">
                  <c:v>36.88218000000343</c:v>
                </c:pt>
                <c:pt idx="379">
                  <c:v>36.882180000026707</c:v>
                </c:pt>
                <c:pt idx="380">
                  <c:v>36.882179999956861</c:v>
                </c:pt>
                <c:pt idx="381">
                  <c:v>36.882180000026707</c:v>
                </c:pt>
                <c:pt idx="382">
                  <c:v>36.882179999980146</c:v>
                </c:pt>
                <c:pt idx="383">
                  <c:v>36.88218000000343</c:v>
                </c:pt>
                <c:pt idx="384">
                  <c:v>36.882179999980146</c:v>
                </c:pt>
                <c:pt idx="385">
                  <c:v>36.882180000026707</c:v>
                </c:pt>
                <c:pt idx="386">
                  <c:v>36.882179999980146</c:v>
                </c:pt>
                <c:pt idx="387">
                  <c:v>36.88218000000343</c:v>
                </c:pt>
                <c:pt idx="388">
                  <c:v>36.882180000026707</c:v>
                </c:pt>
                <c:pt idx="389">
                  <c:v>36.882179999980146</c:v>
                </c:pt>
                <c:pt idx="390">
                  <c:v>36.882180000026707</c:v>
                </c:pt>
                <c:pt idx="391">
                  <c:v>36.882179999980146</c:v>
                </c:pt>
                <c:pt idx="392">
                  <c:v>36.88218000000343</c:v>
                </c:pt>
                <c:pt idx="393">
                  <c:v>36.882179999980146</c:v>
                </c:pt>
                <c:pt idx="394">
                  <c:v>36.882180000026707</c:v>
                </c:pt>
                <c:pt idx="395">
                  <c:v>36.88218000000343</c:v>
                </c:pt>
                <c:pt idx="396">
                  <c:v>36.882179999980146</c:v>
                </c:pt>
                <c:pt idx="397">
                  <c:v>36.882180000026707</c:v>
                </c:pt>
                <c:pt idx="398">
                  <c:v>36.882179999980146</c:v>
                </c:pt>
                <c:pt idx="399">
                  <c:v>36.88218000000343</c:v>
                </c:pt>
                <c:pt idx="400">
                  <c:v>36.882180000026707</c:v>
                </c:pt>
                <c:pt idx="401">
                  <c:v>36.882179999980146</c:v>
                </c:pt>
                <c:pt idx="402">
                  <c:v>36.882179999956861</c:v>
                </c:pt>
                <c:pt idx="403">
                  <c:v>36.882180000049992</c:v>
                </c:pt>
                <c:pt idx="404">
                  <c:v>36.882179999980146</c:v>
                </c:pt>
                <c:pt idx="405">
                  <c:v>36.882179999980146</c:v>
                </c:pt>
                <c:pt idx="406">
                  <c:v>36.882180000026707</c:v>
                </c:pt>
                <c:pt idx="407">
                  <c:v>36.882179999980146</c:v>
                </c:pt>
                <c:pt idx="408">
                  <c:v>36.882180000026707</c:v>
                </c:pt>
                <c:pt idx="409">
                  <c:v>36.88218000000343</c:v>
                </c:pt>
                <c:pt idx="410">
                  <c:v>36.882179999980146</c:v>
                </c:pt>
                <c:pt idx="411">
                  <c:v>36.882180000026707</c:v>
                </c:pt>
                <c:pt idx="412">
                  <c:v>36.882179999956861</c:v>
                </c:pt>
                <c:pt idx="413">
                  <c:v>36.882180000049992</c:v>
                </c:pt>
                <c:pt idx="414">
                  <c:v>36.882179999980146</c:v>
                </c:pt>
                <c:pt idx="415">
                  <c:v>36.882179999980146</c:v>
                </c:pt>
                <c:pt idx="416">
                  <c:v>36.88218000000343</c:v>
                </c:pt>
                <c:pt idx="417">
                  <c:v>36.88218000000343</c:v>
                </c:pt>
                <c:pt idx="418">
                  <c:v>36.882180000049992</c:v>
                </c:pt>
                <c:pt idx="419">
                  <c:v>36.882179999980146</c:v>
                </c:pt>
                <c:pt idx="420">
                  <c:v>36.882179999980146</c:v>
                </c:pt>
                <c:pt idx="421">
                  <c:v>36.882179999980146</c:v>
                </c:pt>
                <c:pt idx="422">
                  <c:v>36.882180000026707</c:v>
                </c:pt>
                <c:pt idx="423">
                  <c:v>36.882179999980146</c:v>
                </c:pt>
                <c:pt idx="424">
                  <c:v>36.882180000026707</c:v>
                </c:pt>
                <c:pt idx="425">
                  <c:v>36.882179999980146</c:v>
                </c:pt>
                <c:pt idx="426">
                  <c:v>36.88218000000343</c:v>
                </c:pt>
                <c:pt idx="427">
                  <c:v>36.882179999980146</c:v>
                </c:pt>
                <c:pt idx="428">
                  <c:v>36.882180000026707</c:v>
                </c:pt>
                <c:pt idx="429">
                  <c:v>36.882179999980146</c:v>
                </c:pt>
                <c:pt idx="430">
                  <c:v>36.882180000026707</c:v>
                </c:pt>
                <c:pt idx="431">
                  <c:v>36.882179999980146</c:v>
                </c:pt>
                <c:pt idx="432">
                  <c:v>36.88218000000343</c:v>
                </c:pt>
                <c:pt idx="433">
                  <c:v>36.88218000000343</c:v>
                </c:pt>
                <c:pt idx="434">
                  <c:v>36.882179999980146</c:v>
                </c:pt>
                <c:pt idx="435">
                  <c:v>36.882180000026707</c:v>
                </c:pt>
                <c:pt idx="436">
                  <c:v>36.88218000000343</c:v>
                </c:pt>
                <c:pt idx="437">
                  <c:v>36.882179999980146</c:v>
                </c:pt>
                <c:pt idx="438">
                  <c:v>36.882179999980146</c:v>
                </c:pt>
                <c:pt idx="439">
                  <c:v>36.88218000000343</c:v>
                </c:pt>
                <c:pt idx="440">
                  <c:v>36.882180000049992</c:v>
                </c:pt>
                <c:pt idx="441">
                  <c:v>36.882179999980146</c:v>
                </c:pt>
                <c:pt idx="442">
                  <c:v>36.882179999980146</c:v>
                </c:pt>
                <c:pt idx="443">
                  <c:v>36.88218000000343</c:v>
                </c:pt>
                <c:pt idx="444">
                  <c:v>36.882180000026707</c:v>
                </c:pt>
                <c:pt idx="445">
                  <c:v>36.882179999980146</c:v>
                </c:pt>
                <c:pt idx="446">
                  <c:v>36.88218000000343</c:v>
                </c:pt>
                <c:pt idx="447">
                  <c:v>36.88218000000343</c:v>
                </c:pt>
                <c:pt idx="448">
                  <c:v>36.882179999956861</c:v>
                </c:pt>
                <c:pt idx="449">
                  <c:v>36.882180000049992</c:v>
                </c:pt>
                <c:pt idx="450">
                  <c:v>36.88218000000343</c:v>
                </c:pt>
                <c:pt idx="451">
                  <c:v>36.882180000026707</c:v>
                </c:pt>
                <c:pt idx="452">
                  <c:v>36.882179999956861</c:v>
                </c:pt>
                <c:pt idx="453">
                  <c:v>36.882179999980146</c:v>
                </c:pt>
                <c:pt idx="454">
                  <c:v>36.88218000000343</c:v>
                </c:pt>
                <c:pt idx="455">
                  <c:v>36.882180000026707</c:v>
                </c:pt>
                <c:pt idx="456">
                  <c:v>36.882179999980146</c:v>
                </c:pt>
                <c:pt idx="457">
                  <c:v>36.88218000000343</c:v>
                </c:pt>
                <c:pt idx="458">
                  <c:v>36.88218000000343</c:v>
                </c:pt>
                <c:pt idx="459">
                  <c:v>36.88218000000343</c:v>
                </c:pt>
                <c:pt idx="460">
                  <c:v>36.88218000000343</c:v>
                </c:pt>
                <c:pt idx="461">
                  <c:v>36.882179999980146</c:v>
                </c:pt>
                <c:pt idx="462">
                  <c:v>36.882180000026707</c:v>
                </c:pt>
                <c:pt idx="463">
                  <c:v>36.88218000000343</c:v>
                </c:pt>
                <c:pt idx="464">
                  <c:v>36.88218000000343</c:v>
                </c:pt>
                <c:pt idx="465">
                  <c:v>36.882179999956861</c:v>
                </c:pt>
                <c:pt idx="466">
                  <c:v>36.882180000026707</c:v>
                </c:pt>
                <c:pt idx="467">
                  <c:v>36.882179999980146</c:v>
                </c:pt>
                <c:pt idx="468">
                  <c:v>36.882180000026707</c:v>
                </c:pt>
                <c:pt idx="469">
                  <c:v>36.88218000000343</c:v>
                </c:pt>
                <c:pt idx="470">
                  <c:v>36.882179999980146</c:v>
                </c:pt>
                <c:pt idx="471">
                  <c:v>36.88218000000343</c:v>
                </c:pt>
                <c:pt idx="472">
                  <c:v>36.88218000000343</c:v>
                </c:pt>
                <c:pt idx="473">
                  <c:v>36.88218000000343</c:v>
                </c:pt>
                <c:pt idx="474">
                  <c:v>36.88218000000343</c:v>
                </c:pt>
                <c:pt idx="475">
                  <c:v>36.88218000000343</c:v>
                </c:pt>
                <c:pt idx="476">
                  <c:v>36.88218000000343</c:v>
                </c:pt>
                <c:pt idx="477">
                  <c:v>36.88218000000343</c:v>
                </c:pt>
                <c:pt idx="478">
                  <c:v>36.88218000000343</c:v>
                </c:pt>
                <c:pt idx="479">
                  <c:v>36.882179999980146</c:v>
                </c:pt>
                <c:pt idx="480">
                  <c:v>36.88218000000343</c:v>
                </c:pt>
                <c:pt idx="481">
                  <c:v>36.882179999980146</c:v>
                </c:pt>
                <c:pt idx="482">
                  <c:v>36.882180000026707</c:v>
                </c:pt>
                <c:pt idx="483">
                  <c:v>36.882180000026707</c:v>
                </c:pt>
                <c:pt idx="484">
                  <c:v>36.882179999980146</c:v>
                </c:pt>
                <c:pt idx="485">
                  <c:v>36.882179999980146</c:v>
                </c:pt>
                <c:pt idx="486">
                  <c:v>36.88218000000343</c:v>
                </c:pt>
                <c:pt idx="487">
                  <c:v>36.88218000000343</c:v>
                </c:pt>
                <c:pt idx="488">
                  <c:v>36.88218000000343</c:v>
                </c:pt>
                <c:pt idx="489">
                  <c:v>36.88218000000343</c:v>
                </c:pt>
                <c:pt idx="490">
                  <c:v>36.88218000000343</c:v>
                </c:pt>
                <c:pt idx="491">
                  <c:v>36.882179999980146</c:v>
                </c:pt>
                <c:pt idx="492">
                  <c:v>36.882179999980146</c:v>
                </c:pt>
                <c:pt idx="493">
                  <c:v>36.882180000026707</c:v>
                </c:pt>
                <c:pt idx="494">
                  <c:v>36.882179999980146</c:v>
                </c:pt>
                <c:pt idx="495">
                  <c:v>36.882180000026707</c:v>
                </c:pt>
                <c:pt idx="496">
                  <c:v>36.882179999980146</c:v>
                </c:pt>
                <c:pt idx="497">
                  <c:v>36.88218000000343</c:v>
                </c:pt>
                <c:pt idx="498">
                  <c:v>36.882180000026707</c:v>
                </c:pt>
                <c:pt idx="499">
                  <c:v>36.882179999980146</c:v>
                </c:pt>
                <c:pt idx="500">
                  <c:v>36.88218000000343</c:v>
                </c:pt>
                <c:pt idx="501">
                  <c:v>36.88218000000343</c:v>
                </c:pt>
                <c:pt idx="502">
                  <c:v>36.882179999980146</c:v>
                </c:pt>
                <c:pt idx="503">
                  <c:v>36.882179999980146</c:v>
                </c:pt>
                <c:pt idx="504">
                  <c:v>36.882180000049992</c:v>
                </c:pt>
                <c:pt idx="505">
                  <c:v>36.88218000000343</c:v>
                </c:pt>
                <c:pt idx="506">
                  <c:v>36.882179999980146</c:v>
                </c:pt>
                <c:pt idx="507">
                  <c:v>36.88218000000343</c:v>
                </c:pt>
                <c:pt idx="508">
                  <c:v>36.882180000026707</c:v>
                </c:pt>
                <c:pt idx="509">
                  <c:v>36.882179999956861</c:v>
                </c:pt>
                <c:pt idx="510">
                  <c:v>36.88218000000343</c:v>
                </c:pt>
                <c:pt idx="511">
                  <c:v>36.88218000000343</c:v>
                </c:pt>
                <c:pt idx="512">
                  <c:v>36.88218000000343</c:v>
                </c:pt>
                <c:pt idx="513">
                  <c:v>36.88218000000343</c:v>
                </c:pt>
                <c:pt idx="514">
                  <c:v>36.88218000000343</c:v>
                </c:pt>
                <c:pt idx="515">
                  <c:v>36.88218000000343</c:v>
                </c:pt>
                <c:pt idx="516">
                  <c:v>36.88218000000343</c:v>
                </c:pt>
                <c:pt idx="517">
                  <c:v>36.88218000000343</c:v>
                </c:pt>
                <c:pt idx="518">
                  <c:v>36.88218000000343</c:v>
                </c:pt>
                <c:pt idx="519">
                  <c:v>36.88218000000343</c:v>
                </c:pt>
                <c:pt idx="520">
                  <c:v>36.882179999980146</c:v>
                </c:pt>
                <c:pt idx="521">
                  <c:v>36.882179999980146</c:v>
                </c:pt>
                <c:pt idx="522">
                  <c:v>36.882180000026707</c:v>
                </c:pt>
                <c:pt idx="523">
                  <c:v>36.882179999980146</c:v>
                </c:pt>
                <c:pt idx="524">
                  <c:v>36.882179999980146</c:v>
                </c:pt>
                <c:pt idx="525">
                  <c:v>36.882180000049992</c:v>
                </c:pt>
                <c:pt idx="526">
                  <c:v>36.882179999980146</c:v>
                </c:pt>
                <c:pt idx="527">
                  <c:v>36.882180000026707</c:v>
                </c:pt>
                <c:pt idx="528">
                  <c:v>36.882179999980146</c:v>
                </c:pt>
                <c:pt idx="529">
                  <c:v>36.88218000000343</c:v>
                </c:pt>
                <c:pt idx="530">
                  <c:v>36.88218000000343</c:v>
                </c:pt>
                <c:pt idx="531">
                  <c:v>36.882179999980146</c:v>
                </c:pt>
                <c:pt idx="532">
                  <c:v>36.882180000026707</c:v>
                </c:pt>
                <c:pt idx="533">
                  <c:v>36.88218000000343</c:v>
                </c:pt>
                <c:pt idx="534">
                  <c:v>36.882179999980146</c:v>
                </c:pt>
                <c:pt idx="535">
                  <c:v>36.882179999980146</c:v>
                </c:pt>
                <c:pt idx="536">
                  <c:v>36.882180000026707</c:v>
                </c:pt>
                <c:pt idx="537">
                  <c:v>36.882179999980146</c:v>
                </c:pt>
                <c:pt idx="538">
                  <c:v>36.882180000026707</c:v>
                </c:pt>
                <c:pt idx="539">
                  <c:v>36.88218000000343</c:v>
                </c:pt>
                <c:pt idx="540">
                  <c:v>36.882179999980146</c:v>
                </c:pt>
                <c:pt idx="541">
                  <c:v>36.88218000000343</c:v>
                </c:pt>
                <c:pt idx="542">
                  <c:v>36.88218000000343</c:v>
                </c:pt>
                <c:pt idx="543">
                  <c:v>36.88218000000343</c:v>
                </c:pt>
                <c:pt idx="544">
                  <c:v>36.882179999980146</c:v>
                </c:pt>
                <c:pt idx="545">
                  <c:v>36.88218000000343</c:v>
                </c:pt>
                <c:pt idx="546">
                  <c:v>36.882179999980146</c:v>
                </c:pt>
                <c:pt idx="547">
                  <c:v>36.88218000000343</c:v>
                </c:pt>
                <c:pt idx="548">
                  <c:v>36.882180000026707</c:v>
                </c:pt>
                <c:pt idx="549">
                  <c:v>36.88218000000343</c:v>
                </c:pt>
                <c:pt idx="550">
                  <c:v>36.88218000000343</c:v>
                </c:pt>
                <c:pt idx="551">
                  <c:v>36.88218000000343</c:v>
                </c:pt>
                <c:pt idx="552">
                  <c:v>36.882179999980146</c:v>
                </c:pt>
                <c:pt idx="553">
                  <c:v>36.88218000000343</c:v>
                </c:pt>
                <c:pt idx="554">
                  <c:v>36.882180000026707</c:v>
                </c:pt>
                <c:pt idx="555">
                  <c:v>36.882179999980146</c:v>
                </c:pt>
                <c:pt idx="556">
                  <c:v>20.490100000007079</c:v>
                </c:pt>
                <c:pt idx="557">
                  <c:v>0</c:v>
                </c:pt>
                <c:pt idx="558">
                  <c:v>0</c:v>
                </c:pt>
                <c:pt idx="559">
                  <c:v>0</c:v>
                </c:pt>
                <c:pt idx="560">
                  <c:v>0</c:v>
                </c:pt>
              </c:numCache>
            </c:numRef>
          </c:yVal>
          <c:smooth val="1"/>
          <c:extLst>
            <c:ext xmlns:c16="http://schemas.microsoft.com/office/drawing/2014/chart" uri="{C3380CC4-5D6E-409C-BE32-E72D297353CC}">
              <c16:uniqueId val="{00000002-E48A-3747-84ED-B478FA52480A}"/>
            </c:ext>
          </c:extLst>
        </c:ser>
        <c:ser>
          <c:idx val="3"/>
          <c:order val="3"/>
          <c:tx>
            <c:v>Retailer D</c:v>
          </c:tx>
          <c:spPr>
            <a:ln w="19050" cap="rnd">
              <a:solidFill>
                <a:schemeClr val="accent4"/>
              </a:solidFill>
              <a:round/>
            </a:ln>
            <a:effectLst/>
          </c:spPr>
          <c:marker>
            <c:symbol val="none"/>
          </c:marker>
          <c:xVal>
            <c:numRef>
              <c:f>'3a. NSW'!$AA$69:$AA$629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NSW'!$AE$69:$AE$629</c:f>
              <c:numCache>
                <c:formatCode>General</c:formatCode>
                <c:ptCount val="561"/>
                <c:pt idx="1">
                  <c:v>1223.0351999999489</c:v>
                </c:pt>
                <c:pt idx="2">
                  <c:v>1223.0351999999955</c:v>
                </c:pt>
                <c:pt idx="3">
                  <c:v>1223.0352000000421</c:v>
                </c:pt>
                <c:pt idx="4">
                  <c:v>1223.0352000000421</c:v>
                </c:pt>
                <c:pt idx="5">
                  <c:v>1223.0351999999955</c:v>
                </c:pt>
                <c:pt idx="6">
                  <c:v>1223.0351999998559</c:v>
                </c:pt>
                <c:pt idx="7">
                  <c:v>1223.0352000000421</c:v>
                </c:pt>
                <c:pt idx="8">
                  <c:v>1223.0352000000421</c:v>
                </c:pt>
                <c:pt idx="9">
                  <c:v>1223.0352000000421</c:v>
                </c:pt>
                <c:pt idx="10">
                  <c:v>1223.0351999999955</c:v>
                </c:pt>
                <c:pt idx="11">
                  <c:v>1223.0351999999489</c:v>
                </c:pt>
                <c:pt idx="12">
                  <c:v>1223.0351999999489</c:v>
                </c:pt>
                <c:pt idx="13">
                  <c:v>1223.0352000000421</c:v>
                </c:pt>
                <c:pt idx="14">
                  <c:v>1223.0352000000421</c:v>
                </c:pt>
                <c:pt idx="15">
                  <c:v>1223.0351999999955</c:v>
                </c:pt>
                <c:pt idx="16">
                  <c:v>1223.0351999999025</c:v>
                </c:pt>
                <c:pt idx="17">
                  <c:v>1223.0352000001353</c:v>
                </c:pt>
                <c:pt idx="18">
                  <c:v>1223.0351999999489</c:v>
                </c:pt>
                <c:pt idx="19">
                  <c:v>1223.0351999999955</c:v>
                </c:pt>
                <c:pt idx="20">
                  <c:v>1223.0351999999955</c:v>
                </c:pt>
                <c:pt idx="21">
                  <c:v>1223.0351999999489</c:v>
                </c:pt>
                <c:pt idx="22">
                  <c:v>1223.0352000000887</c:v>
                </c:pt>
                <c:pt idx="23">
                  <c:v>1223.0351999999489</c:v>
                </c:pt>
                <c:pt idx="24">
                  <c:v>1223.0351999999955</c:v>
                </c:pt>
                <c:pt idx="25">
                  <c:v>1223.0352000000421</c:v>
                </c:pt>
                <c:pt idx="26">
                  <c:v>1223.0351999999955</c:v>
                </c:pt>
                <c:pt idx="27">
                  <c:v>1223.0351999999955</c:v>
                </c:pt>
                <c:pt idx="28">
                  <c:v>1223.0351999999955</c:v>
                </c:pt>
                <c:pt idx="29">
                  <c:v>1223.0351999999955</c:v>
                </c:pt>
                <c:pt idx="30">
                  <c:v>1223.0351999999955</c:v>
                </c:pt>
                <c:pt idx="31">
                  <c:v>1223.0351999999955</c:v>
                </c:pt>
                <c:pt idx="32">
                  <c:v>1223.0351999999955</c:v>
                </c:pt>
                <c:pt idx="33">
                  <c:v>1223.0351999999955</c:v>
                </c:pt>
                <c:pt idx="34">
                  <c:v>1223.0352000000887</c:v>
                </c:pt>
                <c:pt idx="35">
                  <c:v>1223.0351999999025</c:v>
                </c:pt>
                <c:pt idx="36">
                  <c:v>1223.0352000000421</c:v>
                </c:pt>
                <c:pt idx="37">
                  <c:v>1223.0351999999955</c:v>
                </c:pt>
                <c:pt idx="38">
                  <c:v>1223.0352000000421</c:v>
                </c:pt>
                <c:pt idx="39">
                  <c:v>1223.0351999999955</c:v>
                </c:pt>
                <c:pt idx="40">
                  <c:v>1223.0351999999489</c:v>
                </c:pt>
                <c:pt idx="41">
                  <c:v>1223.0351999999955</c:v>
                </c:pt>
                <c:pt idx="42">
                  <c:v>1223.0352000000421</c:v>
                </c:pt>
                <c:pt idx="43">
                  <c:v>1223.0351999999955</c:v>
                </c:pt>
                <c:pt idx="44">
                  <c:v>1223.0351999999955</c:v>
                </c:pt>
                <c:pt idx="45">
                  <c:v>1223.0351999999955</c:v>
                </c:pt>
                <c:pt idx="46">
                  <c:v>1223.0351999999489</c:v>
                </c:pt>
                <c:pt idx="47">
                  <c:v>1223.0352000000421</c:v>
                </c:pt>
                <c:pt idx="48">
                  <c:v>1223.0351999999489</c:v>
                </c:pt>
                <c:pt idx="49">
                  <c:v>1223.0352000000421</c:v>
                </c:pt>
                <c:pt idx="50">
                  <c:v>1223.0351999999955</c:v>
                </c:pt>
                <c:pt idx="51">
                  <c:v>1223.0351999999955</c:v>
                </c:pt>
                <c:pt idx="52">
                  <c:v>1223.0352000000421</c:v>
                </c:pt>
                <c:pt idx="53">
                  <c:v>1223.0351999999489</c:v>
                </c:pt>
                <c:pt idx="54">
                  <c:v>1223.0351999999955</c:v>
                </c:pt>
                <c:pt idx="55">
                  <c:v>1223.0352000000421</c:v>
                </c:pt>
                <c:pt idx="56">
                  <c:v>1223.0352000000421</c:v>
                </c:pt>
                <c:pt idx="57">
                  <c:v>1223.0351999999489</c:v>
                </c:pt>
                <c:pt idx="58">
                  <c:v>1223.0351999999489</c:v>
                </c:pt>
                <c:pt idx="59">
                  <c:v>1223.0352000000421</c:v>
                </c:pt>
                <c:pt idx="60">
                  <c:v>1223.0351999999955</c:v>
                </c:pt>
                <c:pt idx="61">
                  <c:v>1223.0351999999955</c:v>
                </c:pt>
                <c:pt idx="62">
                  <c:v>1223.0351999999955</c:v>
                </c:pt>
                <c:pt idx="63">
                  <c:v>1223.0352000000421</c:v>
                </c:pt>
                <c:pt idx="64">
                  <c:v>1223.0351999999489</c:v>
                </c:pt>
                <c:pt idx="65">
                  <c:v>1223.0352000000421</c:v>
                </c:pt>
                <c:pt idx="66">
                  <c:v>1223.0351999999955</c:v>
                </c:pt>
                <c:pt idx="67">
                  <c:v>1223.0351999999489</c:v>
                </c:pt>
                <c:pt idx="68">
                  <c:v>1223.0352000000421</c:v>
                </c:pt>
                <c:pt idx="69">
                  <c:v>1223.0352000000421</c:v>
                </c:pt>
                <c:pt idx="70">
                  <c:v>1223.0351999999489</c:v>
                </c:pt>
                <c:pt idx="71">
                  <c:v>1223.0351999999955</c:v>
                </c:pt>
                <c:pt idx="72">
                  <c:v>1223.0351999999955</c:v>
                </c:pt>
                <c:pt idx="73">
                  <c:v>1223.0351999999955</c:v>
                </c:pt>
                <c:pt idx="74">
                  <c:v>1223.0352000000421</c:v>
                </c:pt>
                <c:pt idx="75">
                  <c:v>1223.0351999999489</c:v>
                </c:pt>
                <c:pt idx="76">
                  <c:v>1223.0352000000421</c:v>
                </c:pt>
                <c:pt idx="77">
                  <c:v>1223.0351999999489</c:v>
                </c:pt>
                <c:pt idx="78">
                  <c:v>1223.0352000000421</c:v>
                </c:pt>
                <c:pt idx="79">
                  <c:v>1223.0351999999955</c:v>
                </c:pt>
                <c:pt idx="80">
                  <c:v>1223.0351999999955</c:v>
                </c:pt>
                <c:pt idx="81">
                  <c:v>1223.0351999999955</c:v>
                </c:pt>
                <c:pt idx="82">
                  <c:v>1223.0351999999489</c:v>
                </c:pt>
                <c:pt idx="83">
                  <c:v>1223.0352000000421</c:v>
                </c:pt>
                <c:pt idx="84">
                  <c:v>1223.0351999999955</c:v>
                </c:pt>
                <c:pt idx="85">
                  <c:v>1223.0352000000421</c:v>
                </c:pt>
                <c:pt idx="86">
                  <c:v>1223.0351999999955</c:v>
                </c:pt>
                <c:pt idx="87">
                  <c:v>1223.0351999999489</c:v>
                </c:pt>
                <c:pt idx="88">
                  <c:v>1223.0352000000189</c:v>
                </c:pt>
                <c:pt idx="89">
                  <c:v>1223.0351999999723</c:v>
                </c:pt>
                <c:pt idx="90">
                  <c:v>1223.0352000000421</c:v>
                </c:pt>
                <c:pt idx="91">
                  <c:v>1223.0351999999723</c:v>
                </c:pt>
                <c:pt idx="92">
                  <c:v>1223.0352000000421</c:v>
                </c:pt>
                <c:pt idx="93">
                  <c:v>1223.0352000000189</c:v>
                </c:pt>
                <c:pt idx="94">
                  <c:v>1223.0351999999489</c:v>
                </c:pt>
                <c:pt idx="95">
                  <c:v>1223.0352000000421</c:v>
                </c:pt>
                <c:pt idx="96">
                  <c:v>1223.0351999999489</c:v>
                </c:pt>
                <c:pt idx="97">
                  <c:v>1223.0351999999955</c:v>
                </c:pt>
                <c:pt idx="98">
                  <c:v>1223.0352000000421</c:v>
                </c:pt>
                <c:pt idx="99">
                  <c:v>1223.0351999999723</c:v>
                </c:pt>
                <c:pt idx="100">
                  <c:v>1223.0352000000189</c:v>
                </c:pt>
                <c:pt idx="101">
                  <c:v>1223.0351999999955</c:v>
                </c:pt>
                <c:pt idx="102">
                  <c:v>1223.0351999999723</c:v>
                </c:pt>
                <c:pt idx="103">
                  <c:v>1223.0352000000653</c:v>
                </c:pt>
                <c:pt idx="104">
                  <c:v>1223.0351999999489</c:v>
                </c:pt>
                <c:pt idx="105">
                  <c:v>1223.0352000000189</c:v>
                </c:pt>
                <c:pt idx="106">
                  <c:v>1223.0351999999723</c:v>
                </c:pt>
                <c:pt idx="107">
                  <c:v>1223.0351999999955</c:v>
                </c:pt>
                <c:pt idx="108">
                  <c:v>1223.0352000000189</c:v>
                </c:pt>
                <c:pt idx="109">
                  <c:v>1223.0352000000189</c:v>
                </c:pt>
                <c:pt idx="110">
                  <c:v>1223.0351999999955</c:v>
                </c:pt>
                <c:pt idx="111">
                  <c:v>1223.0351999999489</c:v>
                </c:pt>
                <c:pt idx="112">
                  <c:v>745.30080000006126</c:v>
                </c:pt>
                <c:pt idx="113">
                  <c:v>685.58399999996186</c:v>
                </c:pt>
                <c:pt idx="114">
                  <c:v>685.58399999998505</c:v>
                </c:pt>
                <c:pt idx="115">
                  <c:v>685.58400000003166</c:v>
                </c:pt>
                <c:pt idx="116">
                  <c:v>685.58400000000836</c:v>
                </c:pt>
                <c:pt idx="117">
                  <c:v>685.58399999996186</c:v>
                </c:pt>
                <c:pt idx="118">
                  <c:v>685.58400000003166</c:v>
                </c:pt>
                <c:pt idx="119">
                  <c:v>685.58399999998505</c:v>
                </c:pt>
                <c:pt idx="120">
                  <c:v>685.58400000003166</c:v>
                </c:pt>
                <c:pt idx="121">
                  <c:v>685.58400000000836</c:v>
                </c:pt>
                <c:pt idx="122">
                  <c:v>685.58400000000836</c:v>
                </c:pt>
                <c:pt idx="123">
                  <c:v>685.58399999996186</c:v>
                </c:pt>
                <c:pt idx="124">
                  <c:v>685.58400000000836</c:v>
                </c:pt>
                <c:pt idx="125">
                  <c:v>685.58399999998505</c:v>
                </c:pt>
                <c:pt idx="126">
                  <c:v>685.58400000000836</c:v>
                </c:pt>
                <c:pt idx="127">
                  <c:v>685.58400000000836</c:v>
                </c:pt>
                <c:pt idx="128">
                  <c:v>685.58400000000836</c:v>
                </c:pt>
                <c:pt idx="129">
                  <c:v>685.58400000000836</c:v>
                </c:pt>
                <c:pt idx="130">
                  <c:v>685.58399999996186</c:v>
                </c:pt>
                <c:pt idx="131">
                  <c:v>685.58399999996186</c:v>
                </c:pt>
                <c:pt idx="132">
                  <c:v>685.58400000007828</c:v>
                </c:pt>
                <c:pt idx="133">
                  <c:v>685.58399999998505</c:v>
                </c:pt>
                <c:pt idx="134">
                  <c:v>685.58399999998505</c:v>
                </c:pt>
                <c:pt idx="135">
                  <c:v>685.58400000000836</c:v>
                </c:pt>
                <c:pt idx="136">
                  <c:v>685.58400000000836</c:v>
                </c:pt>
                <c:pt idx="137">
                  <c:v>685.58399999998505</c:v>
                </c:pt>
                <c:pt idx="138">
                  <c:v>685.58399999998505</c:v>
                </c:pt>
                <c:pt idx="139">
                  <c:v>648.07040000003758</c:v>
                </c:pt>
                <c:pt idx="140">
                  <c:v>347.96159999999219</c:v>
                </c:pt>
                <c:pt idx="141">
                  <c:v>347.96159999999219</c:v>
                </c:pt>
                <c:pt idx="142">
                  <c:v>347.96159999999219</c:v>
                </c:pt>
                <c:pt idx="143">
                  <c:v>347.96159999999219</c:v>
                </c:pt>
                <c:pt idx="144">
                  <c:v>347.96159999999219</c:v>
                </c:pt>
                <c:pt idx="145">
                  <c:v>347.96160000003874</c:v>
                </c:pt>
                <c:pt idx="146">
                  <c:v>347.96159999999219</c:v>
                </c:pt>
                <c:pt idx="147">
                  <c:v>347.96159999999219</c:v>
                </c:pt>
                <c:pt idx="148">
                  <c:v>347.96159999996888</c:v>
                </c:pt>
                <c:pt idx="149">
                  <c:v>256.39584000001196</c:v>
                </c:pt>
                <c:pt idx="150">
                  <c:v>240.47136000003667</c:v>
                </c:pt>
                <c:pt idx="151">
                  <c:v>240.47136000001336</c:v>
                </c:pt>
                <c:pt idx="152">
                  <c:v>240.47135999996681</c:v>
                </c:pt>
                <c:pt idx="153">
                  <c:v>240.47135999996681</c:v>
                </c:pt>
                <c:pt idx="154">
                  <c:v>240.47136000001336</c:v>
                </c:pt>
                <c:pt idx="155">
                  <c:v>240.47136000001336</c:v>
                </c:pt>
                <c:pt idx="156">
                  <c:v>240.47135999999009</c:v>
                </c:pt>
                <c:pt idx="157">
                  <c:v>240.47136000001336</c:v>
                </c:pt>
                <c:pt idx="158">
                  <c:v>240.47135999999009</c:v>
                </c:pt>
                <c:pt idx="159">
                  <c:v>240.47136000001336</c:v>
                </c:pt>
                <c:pt idx="160">
                  <c:v>240.47136000001336</c:v>
                </c:pt>
                <c:pt idx="161">
                  <c:v>240.47135999999009</c:v>
                </c:pt>
                <c:pt idx="162">
                  <c:v>240.47136000001336</c:v>
                </c:pt>
                <c:pt idx="163">
                  <c:v>240.47135999996681</c:v>
                </c:pt>
                <c:pt idx="164">
                  <c:v>240.47136000003667</c:v>
                </c:pt>
                <c:pt idx="165">
                  <c:v>240.47135999994353</c:v>
                </c:pt>
                <c:pt idx="166">
                  <c:v>240.47136000003667</c:v>
                </c:pt>
                <c:pt idx="167">
                  <c:v>240.47136000003667</c:v>
                </c:pt>
                <c:pt idx="168">
                  <c:v>240.47135999994353</c:v>
                </c:pt>
                <c:pt idx="169">
                  <c:v>240.47136000001336</c:v>
                </c:pt>
                <c:pt idx="170">
                  <c:v>240.47135999999009</c:v>
                </c:pt>
                <c:pt idx="171">
                  <c:v>240.47136000001336</c:v>
                </c:pt>
                <c:pt idx="172">
                  <c:v>240.47136000001336</c:v>
                </c:pt>
                <c:pt idx="173">
                  <c:v>240.47135999999009</c:v>
                </c:pt>
                <c:pt idx="174">
                  <c:v>240.47135999996681</c:v>
                </c:pt>
                <c:pt idx="175">
                  <c:v>240.47136000003667</c:v>
                </c:pt>
                <c:pt idx="176">
                  <c:v>240.47135999999009</c:v>
                </c:pt>
                <c:pt idx="177">
                  <c:v>240.47136000001336</c:v>
                </c:pt>
                <c:pt idx="178">
                  <c:v>240.47136000001336</c:v>
                </c:pt>
                <c:pt idx="179">
                  <c:v>240.47135999994353</c:v>
                </c:pt>
                <c:pt idx="180">
                  <c:v>240.47136000003667</c:v>
                </c:pt>
                <c:pt idx="181">
                  <c:v>240.47135999999009</c:v>
                </c:pt>
                <c:pt idx="182">
                  <c:v>240.47135999999009</c:v>
                </c:pt>
                <c:pt idx="183">
                  <c:v>240.47136000001336</c:v>
                </c:pt>
                <c:pt idx="184">
                  <c:v>240.47135999999009</c:v>
                </c:pt>
                <c:pt idx="185">
                  <c:v>240.47136000001336</c:v>
                </c:pt>
                <c:pt idx="186">
                  <c:v>152.88671999999787</c:v>
                </c:pt>
                <c:pt idx="187">
                  <c:v>132.98111999996473</c:v>
                </c:pt>
                <c:pt idx="188">
                  <c:v>132.98112000003457</c:v>
                </c:pt>
                <c:pt idx="189">
                  <c:v>132.98111999998801</c:v>
                </c:pt>
                <c:pt idx="190">
                  <c:v>132.98112000003457</c:v>
                </c:pt>
                <c:pt idx="191">
                  <c:v>132.98111999996473</c:v>
                </c:pt>
                <c:pt idx="192">
                  <c:v>132.98112000001129</c:v>
                </c:pt>
                <c:pt idx="193">
                  <c:v>132.98112000001129</c:v>
                </c:pt>
                <c:pt idx="194">
                  <c:v>132.98111999996473</c:v>
                </c:pt>
                <c:pt idx="195">
                  <c:v>132.98112000003457</c:v>
                </c:pt>
                <c:pt idx="196">
                  <c:v>132.98112000001129</c:v>
                </c:pt>
                <c:pt idx="197">
                  <c:v>132.98111999998801</c:v>
                </c:pt>
                <c:pt idx="198">
                  <c:v>132.98111999996473</c:v>
                </c:pt>
                <c:pt idx="199">
                  <c:v>132.98112000003457</c:v>
                </c:pt>
                <c:pt idx="200">
                  <c:v>132.98111999998801</c:v>
                </c:pt>
                <c:pt idx="201">
                  <c:v>132.98112000003457</c:v>
                </c:pt>
                <c:pt idx="202">
                  <c:v>132.98111999998801</c:v>
                </c:pt>
                <c:pt idx="203">
                  <c:v>132.98111999998801</c:v>
                </c:pt>
                <c:pt idx="204">
                  <c:v>132.98111999998801</c:v>
                </c:pt>
                <c:pt idx="205">
                  <c:v>132.98111999994143</c:v>
                </c:pt>
                <c:pt idx="206">
                  <c:v>132.98112000008115</c:v>
                </c:pt>
                <c:pt idx="207">
                  <c:v>132.98111999998801</c:v>
                </c:pt>
                <c:pt idx="208">
                  <c:v>132.98112000001129</c:v>
                </c:pt>
                <c:pt idx="209">
                  <c:v>132.98111999996473</c:v>
                </c:pt>
                <c:pt idx="210">
                  <c:v>132.98112000003457</c:v>
                </c:pt>
                <c:pt idx="211">
                  <c:v>132.98111999996473</c:v>
                </c:pt>
                <c:pt idx="212">
                  <c:v>132.98112000001129</c:v>
                </c:pt>
                <c:pt idx="213">
                  <c:v>132.98112000001129</c:v>
                </c:pt>
                <c:pt idx="214">
                  <c:v>132.98111999998801</c:v>
                </c:pt>
                <c:pt idx="215">
                  <c:v>132.98112000001129</c:v>
                </c:pt>
                <c:pt idx="216">
                  <c:v>132.98111999998801</c:v>
                </c:pt>
                <c:pt idx="217">
                  <c:v>132.98112000003457</c:v>
                </c:pt>
                <c:pt idx="218">
                  <c:v>132.98111999994143</c:v>
                </c:pt>
                <c:pt idx="219">
                  <c:v>132.98112000003457</c:v>
                </c:pt>
                <c:pt idx="220">
                  <c:v>132.98111999998801</c:v>
                </c:pt>
                <c:pt idx="221">
                  <c:v>132.98112000003457</c:v>
                </c:pt>
                <c:pt idx="222">
                  <c:v>132.98111999998801</c:v>
                </c:pt>
                <c:pt idx="223">
                  <c:v>113.15487999999895</c:v>
                </c:pt>
                <c:pt idx="224">
                  <c:v>107.49024000000209</c:v>
                </c:pt>
                <c:pt idx="225">
                  <c:v>107.49024000000209</c:v>
                </c:pt>
                <c:pt idx="226">
                  <c:v>107.4902399999788</c:v>
                </c:pt>
                <c:pt idx="227">
                  <c:v>107.49024000002537</c:v>
                </c:pt>
                <c:pt idx="228">
                  <c:v>107.4902399999788</c:v>
                </c:pt>
                <c:pt idx="229">
                  <c:v>107.49024000000209</c:v>
                </c:pt>
                <c:pt idx="230">
                  <c:v>107.4902399999788</c:v>
                </c:pt>
                <c:pt idx="231">
                  <c:v>107.49024000002537</c:v>
                </c:pt>
                <c:pt idx="232">
                  <c:v>107.49024000002537</c:v>
                </c:pt>
                <c:pt idx="233">
                  <c:v>107.4902399999788</c:v>
                </c:pt>
                <c:pt idx="234">
                  <c:v>107.49024000000209</c:v>
                </c:pt>
                <c:pt idx="235">
                  <c:v>107.49023999995552</c:v>
                </c:pt>
                <c:pt idx="236">
                  <c:v>107.49024000004866</c:v>
                </c:pt>
                <c:pt idx="237">
                  <c:v>107.4902399999788</c:v>
                </c:pt>
                <c:pt idx="238">
                  <c:v>107.49024000002537</c:v>
                </c:pt>
                <c:pt idx="239">
                  <c:v>107.4902399999788</c:v>
                </c:pt>
                <c:pt idx="240">
                  <c:v>107.49024000000209</c:v>
                </c:pt>
                <c:pt idx="241">
                  <c:v>107.49024000000209</c:v>
                </c:pt>
                <c:pt idx="242">
                  <c:v>107.49024000000209</c:v>
                </c:pt>
                <c:pt idx="243">
                  <c:v>107.49024000002537</c:v>
                </c:pt>
                <c:pt idx="244">
                  <c:v>107.49023999995552</c:v>
                </c:pt>
                <c:pt idx="245">
                  <c:v>107.49024000002537</c:v>
                </c:pt>
                <c:pt idx="246">
                  <c:v>107.49023999995552</c:v>
                </c:pt>
                <c:pt idx="247">
                  <c:v>107.49024000004866</c:v>
                </c:pt>
                <c:pt idx="248">
                  <c:v>107.49024000000209</c:v>
                </c:pt>
                <c:pt idx="249">
                  <c:v>107.4902399999788</c:v>
                </c:pt>
                <c:pt idx="250">
                  <c:v>107.49024000000209</c:v>
                </c:pt>
                <c:pt idx="251">
                  <c:v>107.4902399999788</c:v>
                </c:pt>
                <c:pt idx="252">
                  <c:v>107.49024000002537</c:v>
                </c:pt>
                <c:pt idx="253">
                  <c:v>107.49024000002537</c:v>
                </c:pt>
                <c:pt idx="254">
                  <c:v>107.4902399999788</c:v>
                </c:pt>
                <c:pt idx="255">
                  <c:v>107.4902399999788</c:v>
                </c:pt>
                <c:pt idx="256">
                  <c:v>107.49024000000209</c:v>
                </c:pt>
                <c:pt idx="257">
                  <c:v>107.49024000000209</c:v>
                </c:pt>
                <c:pt idx="258">
                  <c:v>107.49024000000209</c:v>
                </c:pt>
                <c:pt idx="259">
                  <c:v>107.49024000000209</c:v>
                </c:pt>
                <c:pt idx="260">
                  <c:v>107.49024000000209</c:v>
                </c:pt>
                <c:pt idx="261">
                  <c:v>107.49024000000209</c:v>
                </c:pt>
                <c:pt idx="262">
                  <c:v>107.49024000000209</c:v>
                </c:pt>
                <c:pt idx="263">
                  <c:v>107.49024000000209</c:v>
                </c:pt>
                <c:pt idx="264">
                  <c:v>107.49024000000209</c:v>
                </c:pt>
                <c:pt idx="265">
                  <c:v>107.49024000002537</c:v>
                </c:pt>
                <c:pt idx="266">
                  <c:v>107.49023999993224</c:v>
                </c:pt>
                <c:pt idx="267">
                  <c:v>107.49024000004866</c:v>
                </c:pt>
                <c:pt idx="268">
                  <c:v>107.49024000000209</c:v>
                </c:pt>
                <c:pt idx="269">
                  <c:v>107.49024000000209</c:v>
                </c:pt>
                <c:pt idx="270">
                  <c:v>107.49024000000209</c:v>
                </c:pt>
                <c:pt idx="271">
                  <c:v>107.49024000000209</c:v>
                </c:pt>
                <c:pt idx="272">
                  <c:v>107.49023999995552</c:v>
                </c:pt>
                <c:pt idx="273">
                  <c:v>107.49024000004866</c:v>
                </c:pt>
                <c:pt idx="274">
                  <c:v>107.49024000000209</c:v>
                </c:pt>
                <c:pt idx="275">
                  <c:v>107.4902399999788</c:v>
                </c:pt>
                <c:pt idx="276">
                  <c:v>107.4902399999788</c:v>
                </c:pt>
                <c:pt idx="277">
                  <c:v>107.49024000000209</c:v>
                </c:pt>
                <c:pt idx="278">
                  <c:v>91.565760000003507</c:v>
                </c:pt>
                <c:pt idx="279">
                  <c:v>35.830080000031742</c:v>
                </c:pt>
                <c:pt idx="280">
                  <c:v>35.830079999985173</c:v>
                </c:pt>
                <c:pt idx="281">
                  <c:v>35.830080000008458</c:v>
                </c:pt>
                <c:pt idx="282">
                  <c:v>35.830079999985173</c:v>
                </c:pt>
                <c:pt idx="283">
                  <c:v>35.830080000008458</c:v>
                </c:pt>
                <c:pt idx="284">
                  <c:v>35.830080000008458</c:v>
                </c:pt>
                <c:pt idx="285">
                  <c:v>35.830079999961889</c:v>
                </c:pt>
                <c:pt idx="286">
                  <c:v>35.830080000008458</c:v>
                </c:pt>
                <c:pt idx="287">
                  <c:v>35.830080000008458</c:v>
                </c:pt>
                <c:pt idx="288">
                  <c:v>35.830079999985173</c:v>
                </c:pt>
                <c:pt idx="289">
                  <c:v>35.83008000005502</c:v>
                </c:pt>
                <c:pt idx="290">
                  <c:v>35.830079999985173</c:v>
                </c:pt>
                <c:pt idx="291">
                  <c:v>35.830079999985173</c:v>
                </c:pt>
                <c:pt idx="292">
                  <c:v>35.830079999985173</c:v>
                </c:pt>
                <c:pt idx="293">
                  <c:v>35.830080000008458</c:v>
                </c:pt>
                <c:pt idx="294">
                  <c:v>35.830080000031742</c:v>
                </c:pt>
                <c:pt idx="295">
                  <c:v>35.830079999985173</c:v>
                </c:pt>
                <c:pt idx="296">
                  <c:v>35.830079999985173</c:v>
                </c:pt>
                <c:pt idx="297">
                  <c:v>35.830080000031742</c:v>
                </c:pt>
                <c:pt idx="298">
                  <c:v>35.830079999961889</c:v>
                </c:pt>
                <c:pt idx="299">
                  <c:v>35.830080000008458</c:v>
                </c:pt>
                <c:pt idx="300">
                  <c:v>35.830080000008458</c:v>
                </c:pt>
                <c:pt idx="301">
                  <c:v>35.830079999985173</c:v>
                </c:pt>
                <c:pt idx="302">
                  <c:v>35.830080000008458</c:v>
                </c:pt>
                <c:pt idx="303">
                  <c:v>35.830079999961889</c:v>
                </c:pt>
                <c:pt idx="304">
                  <c:v>35.83008000005502</c:v>
                </c:pt>
                <c:pt idx="305">
                  <c:v>35.830079999985173</c:v>
                </c:pt>
                <c:pt idx="306">
                  <c:v>35.830080000008458</c:v>
                </c:pt>
                <c:pt idx="307">
                  <c:v>35.830079999985173</c:v>
                </c:pt>
                <c:pt idx="308">
                  <c:v>35.830080000008458</c:v>
                </c:pt>
                <c:pt idx="309">
                  <c:v>35.830080000031742</c:v>
                </c:pt>
                <c:pt idx="310">
                  <c:v>35.830079999985173</c:v>
                </c:pt>
                <c:pt idx="311">
                  <c:v>35.830079999985173</c:v>
                </c:pt>
                <c:pt idx="312">
                  <c:v>35.830079999985173</c:v>
                </c:pt>
                <c:pt idx="313">
                  <c:v>35.830080000008458</c:v>
                </c:pt>
                <c:pt idx="314">
                  <c:v>35.830080000008458</c:v>
                </c:pt>
                <c:pt idx="315">
                  <c:v>35.830079999985173</c:v>
                </c:pt>
                <c:pt idx="316">
                  <c:v>35.830080000008458</c:v>
                </c:pt>
                <c:pt idx="317">
                  <c:v>35.830080000008458</c:v>
                </c:pt>
                <c:pt idx="318">
                  <c:v>35.830079999985173</c:v>
                </c:pt>
                <c:pt idx="319">
                  <c:v>35.830079999985173</c:v>
                </c:pt>
                <c:pt idx="320">
                  <c:v>35.830080000031742</c:v>
                </c:pt>
                <c:pt idx="321">
                  <c:v>35.830080000008458</c:v>
                </c:pt>
                <c:pt idx="322">
                  <c:v>35.830079999985173</c:v>
                </c:pt>
                <c:pt idx="323">
                  <c:v>35.830079999985173</c:v>
                </c:pt>
                <c:pt idx="324">
                  <c:v>35.830079999985173</c:v>
                </c:pt>
                <c:pt idx="325">
                  <c:v>35.830080000008458</c:v>
                </c:pt>
                <c:pt idx="326">
                  <c:v>35.830080000031742</c:v>
                </c:pt>
                <c:pt idx="327">
                  <c:v>35.830080000008458</c:v>
                </c:pt>
                <c:pt idx="328">
                  <c:v>35.830079999985173</c:v>
                </c:pt>
                <c:pt idx="329">
                  <c:v>35.830080000008458</c:v>
                </c:pt>
                <c:pt idx="330">
                  <c:v>35.830079999961889</c:v>
                </c:pt>
                <c:pt idx="331">
                  <c:v>35.830080000008458</c:v>
                </c:pt>
                <c:pt idx="332">
                  <c:v>35.830079999985173</c:v>
                </c:pt>
                <c:pt idx="333">
                  <c:v>35.830080000008458</c:v>
                </c:pt>
                <c:pt idx="334">
                  <c:v>35.830080000008458</c:v>
                </c:pt>
                <c:pt idx="335">
                  <c:v>35.830079999985173</c:v>
                </c:pt>
                <c:pt idx="336">
                  <c:v>35.83008000005502</c:v>
                </c:pt>
                <c:pt idx="337">
                  <c:v>35.830079999961889</c:v>
                </c:pt>
                <c:pt idx="338">
                  <c:v>35.830080000008458</c:v>
                </c:pt>
                <c:pt idx="339">
                  <c:v>35.830079999985173</c:v>
                </c:pt>
                <c:pt idx="340">
                  <c:v>35.830080000008458</c:v>
                </c:pt>
                <c:pt idx="341">
                  <c:v>35.830079999985173</c:v>
                </c:pt>
                <c:pt idx="342">
                  <c:v>35.830080000031742</c:v>
                </c:pt>
                <c:pt idx="343">
                  <c:v>35.830079999985173</c:v>
                </c:pt>
                <c:pt idx="344">
                  <c:v>35.830080000008458</c:v>
                </c:pt>
                <c:pt idx="345">
                  <c:v>35.830080000008458</c:v>
                </c:pt>
                <c:pt idx="346">
                  <c:v>35.830079999985173</c:v>
                </c:pt>
                <c:pt idx="347">
                  <c:v>35.830080000008458</c:v>
                </c:pt>
                <c:pt idx="348">
                  <c:v>35.830079999985173</c:v>
                </c:pt>
                <c:pt idx="349">
                  <c:v>35.830080000008458</c:v>
                </c:pt>
                <c:pt idx="350">
                  <c:v>35.830079999985173</c:v>
                </c:pt>
                <c:pt idx="351">
                  <c:v>35.830080000031742</c:v>
                </c:pt>
                <c:pt idx="352">
                  <c:v>35.830079999985173</c:v>
                </c:pt>
                <c:pt idx="353">
                  <c:v>35.830080000008458</c:v>
                </c:pt>
                <c:pt idx="354">
                  <c:v>35.830079999985173</c:v>
                </c:pt>
                <c:pt idx="355">
                  <c:v>35.830079999985173</c:v>
                </c:pt>
                <c:pt idx="356">
                  <c:v>35.830080000008458</c:v>
                </c:pt>
                <c:pt idx="357">
                  <c:v>35.830080000031742</c:v>
                </c:pt>
                <c:pt idx="358">
                  <c:v>35.830079999985173</c:v>
                </c:pt>
                <c:pt idx="359">
                  <c:v>35.830080000008458</c:v>
                </c:pt>
                <c:pt idx="360">
                  <c:v>35.830080000008458</c:v>
                </c:pt>
                <c:pt idx="361">
                  <c:v>35.830079999961889</c:v>
                </c:pt>
                <c:pt idx="362">
                  <c:v>35.830080000008458</c:v>
                </c:pt>
                <c:pt idx="363">
                  <c:v>35.830080000008458</c:v>
                </c:pt>
                <c:pt idx="364">
                  <c:v>35.830079999985173</c:v>
                </c:pt>
                <c:pt idx="365">
                  <c:v>35.830079999985173</c:v>
                </c:pt>
                <c:pt idx="366">
                  <c:v>35.830080000008458</c:v>
                </c:pt>
                <c:pt idx="367">
                  <c:v>35.830080000031742</c:v>
                </c:pt>
                <c:pt idx="368">
                  <c:v>35.830079999985173</c:v>
                </c:pt>
                <c:pt idx="369">
                  <c:v>35.830080000008458</c:v>
                </c:pt>
                <c:pt idx="370">
                  <c:v>35.830079999985173</c:v>
                </c:pt>
                <c:pt idx="371">
                  <c:v>35.830080000008458</c:v>
                </c:pt>
                <c:pt idx="372">
                  <c:v>35.830079999985173</c:v>
                </c:pt>
                <c:pt idx="373">
                  <c:v>35.830079999985173</c:v>
                </c:pt>
                <c:pt idx="374">
                  <c:v>35.830080000031742</c:v>
                </c:pt>
                <c:pt idx="375">
                  <c:v>35.830080000008458</c:v>
                </c:pt>
                <c:pt idx="376">
                  <c:v>35.830079999985173</c:v>
                </c:pt>
                <c:pt idx="377">
                  <c:v>35.830080000008458</c:v>
                </c:pt>
                <c:pt idx="378">
                  <c:v>35.830079999985173</c:v>
                </c:pt>
                <c:pt idx="379">
                  <c:v>35.830079999985173</c:v>
                </c:pt>
                <c:pt idx="380">
                  <c:v>35.830080000008458</c:v>
                </c:pt>
                <c:pt idx="381">
                  <c:v>35.830079999985173</c:v>
                </c:pt>
                <c:pt idx="382">
                  <c:v>35.830080000008458</c:v>
                </c:pt>
                <c:pt idx="383">
                  <c:v>35.830080000031742</c:v>
                </c:pt>
                <c:pt idx="384">
                  <c:v>35.830080000008458</c:v>
                </c:pt>
                <c:pt idx="385">
                  <c:v>35.830079999985173</c:v>
                </c:pt>
                <c:pt idx="386">
                  <c:v>35.830079999985173</c:v>
                </c:pt>
                <c:pt idx="387">
                  <c:v>35.830080000008458</c:v>
                </c:pt>
                <c:pt idx="388">
                  <c:v>35.830079999985173</c:v>
                </c:pt>
                <c:pt idx="389">
                  <c:v>35.830079999985173</c:v>
                </c:pt>
                <c:pt idx="390">
                  <c:v>35.830080000031742</c:v>
                </c:pt>
                <c:pt idx="391">
                  <c:v>35.830080000008458</c:v>
                </c:pt>
                <c:pt idx="392">
                  <c:v>35.830079999985173</c:v>
                </c:pt>
                <c:pt idx="393">
                  <c:v>35.830080000008458</c:v>
                </c:pt>
                <c:pt idx="394">
                  <c:v>35.830080000008458</c:v>
                </c:pt>
                <c:pt idx="395">
                  <c:v>35.830079999961889</c:v>
                </c:pt>
                <c:pt idx="396">
                  <c:v>35.830080000031742</c:v>
                </c:pt>
                <c:pt idx="397">
                  <c:v>35.830079999985173</c:v>
                </c:pt>
                <c:pt idx="398">
                  <c:v>35.830079999985173</c:v>
                </c:pt>
                <c:pt idx="399">
                  <c:v>35.830080000031742</c:v>
                </c:pt>
                <c:pt idx="400">
                  <c:v>35.830079999938604</c:v>
                </c:pt>
                <c:pt idx="401">
                  <c:v>35.83008000005502</c:v>
                </c:pt>
                <c:pt idx="402">
                  <c:v>35.830079999985173</c:v>
                </c:pt>
                <c:pt idx="403">
                  <c:v>35.83008000005502</c:v>
                </c:pt>
                <c:pt idx="404">
                  <c:v>35.830079999985173</c:v>
                </c:pt>
                <c:pt idx="405">
                  <c:v>35.830079999985173</c:v>
                </c:pt>
                <c:pt idx="406">
                  <c:v>35.830079999985173</c:v>
                </c:pt>
                <c:pt idx="407">
                  <c:v>35.830080000008458</c:v>
                </c:pt>
                <c:pt idx="408">
                  <c:v>35.830080000008458</c:v>
                </c:pt>
                <c:pt idx="409">
                  <c:v>35.830079999985173</c:v>
                </c:pt>
                <c:pt idx="410">
                  <c:v>35.830079999985173</c:v>
                </c:pt>
                <c:pt idx="411">
                  <c:v>35.830080000008458</c:v>
                </c:pt>
                <c:pt idx="412">
                  <c:v>35.830079999985173</c:v>
                </c:pt>
                <c:pt idx="413">
                  <c:v>35.830080000008458</c:v>
                </c:pt>
                <c:pt idx="414">
                  <c:v>35.830080000031742</c:v>
                </c:pt>
                <c:pt idx="415">
                  <c:v>35.830079999985173</c:v>
                </c:pt>
                <c:pt idx="416">
                  <c:v>35.830079999985173</c:v>
                </c:pt>
                <c:pt idx="417">
                  <c:v>35.830080000008458</c:v>
                </c:pt>
                <c:pt idx="418">
                  <c:v>35.830080000008458</c:v>
                </c:pt>
                <c:pt idx="419">
                  <c:v>35.830079999985173</c:v>
                </c:pt>
                <c:pt idx="420">
                  <c:v>35.830080000031742</c:v>
                </c:pt>
                <c:pt idx="421">
                  <c:v>35.830079999985173</c:v>
                </c:pt>
                <c:pt idx="422">
                  <c:v>35.830079999985173</c:v>
                </c:pt>
                <c:pt idx="423">
                  <c:v>35.830080000008458</c:v>
                </c:pt>
                <c:pt idx="424">
                  <c:v>35.830079999985173</c:v>
                </c:pt>
                <c:pt idx="425">
                  <c:v>35.830080000008458</c:v>
                </c:pt>
                <c:pt idx="426">
                  <c:v>35.830080000008458</c:v>
                </c:pt>
                <c:pt idx="427">
                  <c:v>35.830080000008458</c:v>
                </c:pt>
                <c:pt idx="428">
                  <c:v>35.830079999985173</c:v>
                </c:pt>
                <c:pt idx="429">
                  <c:v>35.830079999985173</c:v>
                </c:pt>
                <c:pt idx="430">
                  <c:v>35.830080000031742</c:v>
                </c:pt>
                <c:pt idx="431">
                  <c:v>35.830079999985173</c:v>
                </c:pt>
                <c:pt idx="432">
                  <c:v>35.830080000008458</c:v>
                </c:pt>
                <c:pt idx="433">
                  <c:v>35.830079999961889</c:v>
                </c:pt>
                <c:pt idx="434">
                  <c:v>35.830080000031742</c:v>
                </c:pt>
                <c:pt idx="435">
                  <c:v>35.830079999985173</c:v>
                </c:pt>
                <c:pt idx="436">
                  <c:v>35.830080000031742</c:v>
                </c:pt>
                <c:pt idx="437">
                  <c:v>35.830079999985173</c:v>
                </c:pt>
                <c:pt idx="438">
                  <c:v>35.830080000008458</c:v>
                </c:pt>
                <c:pt idx="439">
                  <c:v>35.830079999961889</c:v>
                </c:pt>
                <c:pt idx="440">
                  <c:v>35.830080000031742</c:v>
                </c:pt>
                <c:pt idx="441">
                  <c:v>35.830080000008458</c:v>
                </c:pt>
                <c:pt idx="442">
                  <c:v>35.830079999985173</c:v>
                </c:pt>
                <c:pt idx="443">
                  <c:v>35.830080000008458</c:v>
                </c:pt>
                <c:pt idx="444">
                  <c:v>35.830079999985173</c:v>
                </c:pt>
                <c:pt idx="445">
                  <c:v>35.830080000031742</c:v>
                </c:pt>
                <c:pt idx="446">
                  <c:v>35.830079999938604</c:v>
                </c:pt>
                <c:pt idx="447">
                  <c:v>35.83008000005502</c:v>
                </c:pt>
                <c:pt idx="448">
                  <c:v>35.830079999985173</c:v>
                </c:pt>
                <c:pt idx="449">
                  <c:v>35.830080000008458</c:v>
                </c:pt>
                <c:pt idx="450">
                  <c:v>35.830079999985173</c:v>
                </c:pt>
                <c:pt idx="451">
                  <c:v>35.830080000008458</c:v>
                </c:pt>
                <c:pt idx="452">
                  <c:v>35.830079999985173</c:v>
                </c:pt>
                <c:pt idx="453">
                  <c:v>35.830080000031742</c:v>
                </c:pt>
                <c:pt idx="454">
                  <c:v>35.830079999985173</c:v>
                </c:pt>
                <c:pt idx="455">
                  <c:v>35.830079999985173</c:v>
                </c:pt>
                <c:pt idx="456">
                  <c:v>35.830079999985173</c:v>
                </c:pt>
                <c:pt idx="457">
                  <c:v>35.830080000008458</c:v>
                </c:pt>
                <c:pt idx="458">
                  <c:v>35.830080000008458</c:v>
                </c:pt>
                <c:pt idx="459">
                  <c:v>35.830079999985173</c:v>
                </c:pt>
                <c:pt idx="460">
                  <c:v>35.830080000008458</c:v>
                </c:pt>
                <c:pt idx="461">
                  <c:v>35.830079999985173</c:v>
                </c:pt>
                <c:pt idx="462">
                  <c:v>35.830080000031742</c:v>
                </c:pt>
                <c:pt idx="463">
                  <c:v>35.830080000008458</c:v>
                </c:pt>
                <c:pt idx="464">
                  <c:v>35.830079999985173</c:v>
                </c:pt>
                <c:pt idx="465">
                  <c:v>35.830079999985173</c:v>
                </c:pt>
                <c:pt idx="466">
                  <c:v>35.830080000008458</c:v>
                </c:pt>
                <c:pt idx="467">
                  <c:v>35.830080000008458</c:v>
                </c:pt>
                <c:pt idx="468">
                  <c:v>35.830080000008458</c:v>
                </c:pt>
                <c:pt idx="469">
                  <c:v>35.830080000008458</c:v>
                </c:pt>
                <c:pt idx="470">
                  <c:v>35.830080000008458</c:v>
                </c:pt>
                <c:pt idx="471">
                  <c:v>35.830079999961889</c:v>
                </c:pt>
                <c:pt idx="472">
                  <c:v>35.830080000008458</c:v>
                </c:pt>
                <c:pt idx="473">
                  <c:v>35.830080000008458</c:v>
                </c:pt>
                <c:pt idx="474">
                  <c:v>35.830079999985173</c:v>
                </c:pt>
                <c:pt idx="475">
                  <c:v>35.830080000008458</c:v>
                </c:pt>
                <c:pt idx="476">
                  <c:v>35.830079999985173</c:v>
                </c:pt>
                <c:pt idx="477">
                  <c:v>35.830080000031742</c:v>
                </c:pt>
                <c:pt idx="478">
                  <c:v>35.830079999961889</c:v>
                </c:pt>
                <c:pt idx="479">
                  <c:v>35.830080000008458</c:v>
                </c:pt>
                <c:pt idx="480">
                  <c:v>35.830080000008458</c:v>
                </c:pt>
                <c:pt idx="481">
                  <c:v>35.830080000008458</c:v>
                </c:pt>
                <c:pt idx="482">
                  <c:v>35.830079999985173</c:v>
                </c:pt>
                <c:pt idx="483">
                  <c:v>35.830080000031742</c:v>
                </c:pt>
                <c:pt idx="484">
                  <c:v>35.830079999985173</c:v>
                </c:pt>
                <c:pt idx="485">
                  <c:v>35.830079999985173</c:v>
                </c:pt>
                <c:pt idx="486">
                  <c:v>35.830080000008458</c:v>
                </c:pt>
                <c:pt idx="487">
                  <c:v>35.830080000008458</c:v>
                </c:pt>
                <c:pt idx="488">
                  <c:v>35.830079999985173</c:v>
                </c:pt>
                <c:pt idx="489">
                  <c:v>35.830080000008458</c:v>
                </c:pt>
                <c:pt idx="490">
                  <c:v>35.830080000008458</c:v>
                </c:pt>
                <c:pt idx="491">
                  <c:v>35.830079999985173</c:v>
                </c:pt>
                <c:pt idx="492">
                  <c:v>35.830079999985173</c:v>
                </c:pt>
                <c:pt idx="493">
                  <c:v>35.830080000031742</c:v>
                </c:pt>
                <c:pt idx="494">
                  <c:v>35.830079999985173</c:v>
                </c:pt>
                <c:pt idx="495">
                  <c:v>35.830080000008458</c:v>
                </c:pt>
                <c:pt idx="496">
                  <c:v>35.830079999985173</c:v>
                </c:pt>
                <c:pt idx="497">
                  <c:v>35.830080000008458</c:v>
                </c:pt>
                <c:pt idx="498">
                  <c:v>35.830080000008458</c:v>
                </c:pt>
                <c:pt idx="499">
                  <c:v>35.830079999961889</c:v>
                </c:pt>
                <c:pt idx="500">
                  <c:v>35.830080000031742</c:v>
                </c:pt>
                <c:pt idx="501">
                  <c:v>35.830080000008458</c:v>
                </c:pt>
                <c:pt idx="502">
                  <c:v>35.830079999985173</c:v>
                </c:pt>
                <c:pt idx="503">
                  <c:v>35.830079999985173</c:v>
                </c:pt>
                <c:pt idx="504">
                  <c:v>35.830080000031742</c:v>
                </c:pt>
                <c:pt idx="505">
                  <c:v>35.830079999985173</c:v>
                </c:pt>
                <c:pt idx="506">
                  <c:v>35.830080000008458</c:v>
                </c:pt>
                <c:pt idx="507">
                  <c:v>35.830079999985173</c:v>
                </c:pt>
                <c:pt idx="508">
                  <c:v>35.830080000031742</c:v>
                </c:pt>
                <c:pt idx="509">
                  <c:v>35.830080000008458</c:v>
                </c:pt>
                <c:pt idx="510">
                  <c:v>35.830079999961889</c:v>
                </c:pt>
                <c:pt idx="511">
                  <c:v>35.830080000008458</c:v>
                </c:pt>
                <c:pt idx="512">
                  <c:v>35.830079999985173</c:v>
                </c:pt>
                <c:pt idx="513">
                  <c:v>35.830080000008458</c:v>
                </c:pt>
                <c:pt idx="514">
                  <c:v>35.830079999985173</c:v>
                </c:pt>
                <c:pt idx="515">
                  <c:v>35.830080000031742</c:v>
                </c:pt>
                <c:pt idx="516">
                  <c:v>35.830079999985173</c:v>
                </c:pt>
                <c:pt idx="517">
                  <c:v>35.830080000008458</c:v>
                </c:pt>
                <c:pt idx="518">
                  <c:v>35.830080000008458</c:v>
                </c:pt>
                <c:pt idx="519">
                  <c:v>35.830080000008458</c:v>
                </c:pt>
                <c:pt idx="520">
                  <c:v>35.830079999985173</c:v>
                </c:pt>
                <c:pt idx="521">
                  <c:v>35.830079999985173</c:v>
                </c:pt>
                <c:pt idx="522">
                  <c:v>35.830080000008458</c:v>
                </c:pt>
                <c:pt idx="523">
                  <c:v>35.830079999985173</c:v>
                </c:pt>
                <c:pt idx="524">
                  <c:v>35.830080000031742</c:v>
                </c:pt>
                <c:pt idx="525">
                  <c:v>35.830079999985173</c:v>
                </c:pt>
                <c:pt idx="526">
                  <c:v>35.830080000008458</c:v>
                </c:pt>
                <c:pt idx="527">
                  <c:v>35.830079999985173</c:v>
                </c:pt>
                <c:pt idx="528">
                  <c:v>35.830079999985173</c:v>
                </c:pt>
                <c:pt idx="529">
                  <c:v>35.830080000031742</c:v>
                </c:pt>
                <c:pt idx="530">
                  <c:v>35.830080000008458</c:v>
                </c:pt>
                <c:pt idx="531">
                  <c:v>35.830079999985173</c:v>
                </c:pt>
                <c:pt idx="532">
                  <c:v>35.830080000008458</c:v>
                </c:pt>
                <c:pt idx="533">
                  <c:v>35.830079999985173</c:v>
                </c:pt>
                <c:pt idx="534">
                  <c:v>35.830079999985173</c:v>
                </c:pt>
                <c:pt idx="535">
                  <c:v>35.830080000008458</c:v>
                </c:pt>
                <c:pt idx="536">
                  <c:v>35.830080000008458</c:v>
                </c:pt>
                <c:pt idx="537">
                  <c:v>35.830080000008458</c:v>
                </c:pt>
                <c:pt idx="538">
                  <c:v>35.830079999985173</c:v>
                </c:pt>
                <c:pt idx="539">
                  <c:v>35.830079999985173</c:v>
                </c:pt>
                <c:pt idx="540">
                  <c:v>35.830080000031742</c:v>
                </c:pt>
                <c:pt idx="541">
                  <c:v>35.830079999985173</c:v>
                </c:pt>
                <c:pt idx="542">
                  <c:v>35.830080000031742</c:v>
                </c:pt>
                <c:pt idx="543">
                  <c:v>35.830079999985173</c:v>
                </c:pt>
                <c:pt idx="544">
                  <c:v>35.830079999985173</c:v>
                </c:pt>
                <c:pt idx="545">
                  <c:v>35.830079999985173</c:v>
                </c:pt>
                <c:pt idx="546">
                  <c:v>35.830080000008458</c:v>
                </c:pt>
                <c:pt idx="547">
                  <c:v>35.830080000008458</c:v>
                </c:pt>
                <c:pt idx="548">
                  <c:v>35.830079999985173</c:v>
                </c:pt>
                <c:pt idx="549">
                  <c:v>35.830080000008458</c:v>
                </c:pt>
                <c:pt idx="550">
                  <c:v>35.830080000008458</c:v>
                </c:pt>
                <c:pt idx="551">
                  <c:v>35.830079999985173</c:v>
                </c:pt>
                <c:pt idx="552">
                  <c:v>35.830080000008458</c:v>
                </c:pt>
                <c:pt idx="553">
                  <c:v>35.830080000008458</c:v>
                </c:pt>
                <c:pt idx="554">
                  <c:v>35.830080000008458</c:v>
                </c:pt>
                <c:pt idx="555">
                  <c:v>35.830079999961889</c:v>
                </c:pt>
                <c:pt idx="556">
                  <c:v>19.905600000033154</c:v>
                </c:pt>
                <c:pt idx="557">
                  <c:v>0</c:v>
                </c:pt>
                <c:pt idx="558">
                  <c:v>0</c:v>
                </c:pt>
                <c:pt idx="559">
                  <c:v>0</c:v>
                </c:pt>
                <c:pt idx="560">
                  <c:v>0</c:v>
                </c:pt>
              </c:numCache>
            </c:numRef>
          </c:yVal>
          <c:smooth val="1"/>
          <c:extLst>
            <c:ext xmlns:c16="http://schemas.microsoft.com/office/drawing/2014/chart" uri="{C3380CC4-5D6E-409C-BE32-E72D297353CC}">
              <c16:uniqueId val="{00000003-E48A-3747-84ED-B478FA52480A}"/>
            </c:ext>
          </c:extLst>
        </c:ser>
        <c:ser>
          <c:idx val="4"/>
          <c:order val="4"/>
          <c:tx>
            <c:v>Retailer E</c:v>
          </c:tx>
          <c:spPr>
            <a:ln w="19050" cap="rnd">
              <a:solidFill>
                <a:schemeClr val="accent5"/>
              </a:solidFill>
              <a:round/>
            </a:ln>
            <a:effectLst/>
          </c:spPr>
          <c:marker>
            <c:symbol val="none"/>
          </c:marker>
          <c:xVal>
            <c:numRef>
              <c:f>'3a. NSW'!$AA$69:$AA$629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NSW'!$AF$69:$AF$629</c:f>
              <c:numCache>
                <c:formatCode>General</c:formatCode>
                <c:ptCount val="561"/>
                <c:pt idx="1">
                  <c:v>1173.5297999999952</c:v>
                </c:pt>
                <c:pt idx="2">
                  <c:v>1173.5297999999952</c:v>
                </c:pt>
                <c:pt idx="3">
                  <c:v>1173.5297999999952</c:v>
                </c:pt>
                <c:pt idx="4">
                  <c:v>1173.5297999999952</c:v>
                </c:pt>
                <c:pt idx="5">
                  <c:v>1173.5297999999952</c:v>
                </c:pt>
                <c:pt idx="6">
                  <c:v>1173.5297999999952</c:v>
                </c:pt>
                <c:pt idx="7">
                  <c:v>1173.5297999999486</c:v>
                </c:pt>
                <c:pt idx="8">
                  <c:v>1173.5298000000416</c:v>
                </c:pt>
                <c:pt idx="9">
                  <c:v>1173.5298000000882</c:v>
                </c:pt>
                <c:pt idx="10">
                  <c:v>1173.5297999999486</c:v>
                </c:pt>
                <c:pt idx="11">
                  <c:v>1173.5297999999486</c:v>
                </c:pt>
                <c:pt idx="12">
                  <c:v>1173.5298000000416</c:v>
                </c:pt>
                <c:pt idx="13">
                  <c:v>1173.5297999999952</c:v>
                </c:pt>
                <c:pt idx="14">
                  <c:v>1173.5297999999486</c:v>
                </c:pt>
                <c:pt idx="15">
                  <c:v>1173.5298000000882</c:v>
                </c:pt>
                <c:pt idx="16">
                  <c:v>1173.5297999999952</c:v>
                </c:pt>
                <c:pt idx="17">
                  <c:v>1173.5297999999486</c:v>
                </c:pt>
                <c:pt idx="18">
                  <c:v>1173.5298000000416</c:v>
                </c:pt>
                <c:pt idx="19">
                  <c:v>1173.5297999999952</c:v>
                </c:pt>
                <c:pt idx="20">
                  <c:v>1173.5297999999952</c:v>
                </c:pt>
                <c:pt idx="21">
                  <c:v>1173.5297999999486</c:v>
                </c:pt>
                <c:pt idx="22">
                  <c:v>1173.5298000000882</c:v>
                </c:pt>
                <c:pt idx="23">
                  <c:v>1173.529799999902</c:v>
                </c:pt>
                <c:pt idx="24">
                  <c:v>1173.5298000000416</c:v>
                </c:pt>
                <c:pt idx="25">
                  <c:v>1173.5298000000416</c:v>
                </c:pt>
                <c:pt idx="26">
                  <c:v>1173.5297999999952</c:v>
                </c:pt>
                <c:pt idx="27">
                  <c:v>1173.5297999999486</c:v>
                </c:pt>
                <c:pt idx="28">
                  <c:v>1173.5298000000882</c:v>
                </c:pt>
                <c:pt idx="29">
                  <c:v>1173.5297999999486</c:v>
                </c:pt>
                <c:pt idx="30">
                  <c:v>1173.5297999999486</c:v>
                </c:pt>
                <c:pt idx="31">
                  <c:v>1173.5297999999486</c:v>
                </c:pt>
                <c:pt idx="32">
                  <c:v>1173.5298000000416</c:v>
                </c:pt>
                <c:pt idx="33">
                  <c:v>1173.5298000000416</c:v>
                </c:pt>
                <c:pt idx="34">
                  <c:v>1173.5298000000416</c:v>
                </c:pt>
                <c:pt idx="35">
                  <c:v>1173.5297999999486</c:v>
                </c:pt>
                <c:pt idx="36">
                  <c:v>1173.5297999999952</c:v>
                </c:pt>
                <c:pt idx="37">
                  <c:v>1173.5297999999952</c:v>
                </c:pt>
                <c:pt idx="38">
                  <c:v>1173.5298000000416</c:v>
                </c:pt>
                <c:pt idx="39">
                  <c:v>1173.5297999999486</c:v>
                </c:pt>
                <c:pt idx="40">
                  <c:v>1173.5298000000882</c:v>
                </c:pt>
                <c:pt idx="41">
                  <c:v>1173.529799999902</c:v>
                </c:pt>
                <c:pt idx="42">
                  <c:v>1173.5298000000416</c:v>
                </c:pt>
                <c:pt idx="43">
                  <c:v>1173.5298000000416</c:v>
                </c:pt>
                <c:pt idx="44">
                  <c:v>1173.5297999999486</c:v>
                </c:pt>
                <c:pt idx="45">
                  <c:v>1173.5298000000416</c:v>
                </c:pt>
                <c:pt idx="46">
                  <c:v>1173.5297999999486</c:v>
                </c:pt>
                <c:pt idx="47">
                  <c:v>1173.5297999999952</c:v>
                </c:pt>
                <c:pt idx="48">
                  <c:v>1173.5297999999952</c:v>
                </c:pt>
                <c:pt idx="49">
                  <c:v>1173.5298000000416</c:v>
                </c:pt>
                <c:pt idx="50">
                  <c:v>1173.5297999999952</c:v>
                </c:pt>
                <c:pt idx="51">
                  <c:v>1173.5297999999952</c:v>
                </c:pt>
                <c:pt idx="52">
                  <c:v>1173.5297999999952</c:v>
                </c:pt>
                <c:pt idx="53">
                  <c:v>1173.5298000000416</c:v>
                </c:pt>
                <c:pt idx="54">
                  <c:v>1173.5297999999486</c:v>
                </c:pt>
                <c:pt idx="55">
                  <c:v>1173.5297999999952</c:v>
                </c:pt>
                <c:pt idx="56">
                  <c:v>1173.5297999999952</c:v>
                </c:pt>
                <c:pt idx="57">
                  <c:v>1173.5298000000416</c:v>
                </c:pt>
                <c:pt idx="58">
                  <c:v>1173.5297999999486</c:v>
                </c:pt>
                <c:pt idx="59">
                  <c:v>1173.5298000000882</c:v>
                </c:pt>
                <c:pt idx="60">
                  <c:v>1173.5297999999486</c:v>
                </c:pt>
                <c:pt idx="61">
                  <c:v>1173.5297999999486</c:v>
                </c:pt>
                <c:pt idx="62">
                  <c:v>1173.5298000000416</c:v>
                </c:pt>
                <c:pt idx="63">
                  <c:v>1173.5297999999952</c:v>
                </c:pt>
                <c:pt idx="64">
                  <c:v>1173.5298000000416</c:v>
                </c:pt>
                <c:pt idx="65">
                  <c:v>1173.5297999999486</c:v>
                </c:pt>
                <c:pt idx="66">
                  <c:v>1173.5297999999952</c:v>
                </c:pt>
                <c:pt idx="67">
                  <c:v>1173.5297999999952</c:v>
                </c:pt>
                <c:pt idx="68">
                  <c:v>1173.5297999999952</c:v>
                </c:pt>
                <c:pt idx="69">
                  <c:v>1173.5298000000882</c:v>
                </c:pt>
                <c:pt idx="70">
                  <c:v>1173.5297999999486</c:v>
                </c:pt>
                <c:pt idx="71">
                  <c:v>1173.5297999999952</c:v>
                </c:pt>
                <c:pt idx="72">
                  <c:v>1173.5297999999486</c:v>
                </c:pt>
                <c:pt idx="73">
                  <c:v>1173.5297999999952</c:v>
                </c:pt>
                <c:pt idx="74">
                  <c:v>1173.5298000000882</c:v>
                </c:pt>
                <c:pt idx="75">
                  <c:v>1173.5297999999486</c:v>
                </c:pt>
                <c:pt idx="76">
                  <c:v>1173.5298000000416</c:v>
                </c:pt>
                <c:pt idx="77">
                  <c:v>1173.5297999999486</c:v>
                </c:pt>
                <c:pt idx="78">
                  <c:v>1173.5298000000416</c:v>
                </c:pt>
                <c:pt idx="79">
                  <c:v>1173.5297999999952</c:v>
                </c:pt>
                <c:pt idx="80">
                  <c:v>1173.5298000000184</c:v>
                </c:pt>
                <c:pt idx="81">
                  <c:v>1173.5297999999718</c:v>
                </c:pt>
                <c:pt idx="82">
                  <c:v>1173.5297999999718</c:v>
                </c:pt>
                <c:pt idx="83">
                  <c:v>1173.5297999999952</c:v>
                </c:pt>
                <c:pt idx="84">
                  <c:v>1173.5298000000184</c:v>
                </c:pt>
                <c:pt idx="85">
                  <c:v>1173.5298000000184</c:v>
                </c:pt>
                <c:pt idx="86">
                  <c:v>1173.5298000000184</c:v>
                </c:pt>
                <c:pt idx="87">
                  <c:v>1173.5297999999486</c:v>
                </c:pt>
                <c:pt idx="88">
                  <c:v>1173.5298000000416</c:v>
                </c:pt>
                <c:pt idx="89">
                  <c:v>1173.5297999999952</c:v>
                </c:pt>
                <c:pt idx="90">
                  <c:v>1173.5297999999952</c:v>
                </c:pt>
                <c:pt idx="91">
                  <c:v>1173.5297999999718</c:v>
                </c:pt>
                <c:pt idx="92">
                  <c:v>1173.5298000000416</c:v>
                </c:pt>
                <c:pt idx="93">
                  <c:v>1173.5298000000184</c:v>
                </c:pt>
                <c:pt idx="94">
                  <c:v>1173.5297999999486</c:v>
                </c:pt>
                <c:pt idx="95">
                  <c:v>1173.5298000000416</c:v>
                </c:pt>
                <c:pt idx="96">
                  <c:v>1173.5297999999718</c:v>
                </c:pt>
                <c:pt idx="97">
                  <c:v>1173.5298000000184</c:v>
                </c:pt>
                <c:pt idx="98">
                  <c:v>1173.5297999999952</c:v>
                </c:pt>
                <c:pt idx="99">
                  <c:v>1173.5297999999486</c:v>
                </c:pt>
                <c:pt idx="100">
                  <c:v>1173.5298000000651</c:v>
                </c:pt>
                <c:pt idx="101">
                  <c:v>1173.5297999999718</c:v>
                </c:pt>
                <c:pt idx="102">
                  <c:v>1173.5297999999952</c:v>
                </c:pt>
                <c:pt idx="103">
                  <c:v>1173.5298000000184</c:v>
                </c:pt>
                <c:pt idx="104">
                  <c:v>1173.5297999999952</c:v>
                </c:pt>
                <c:pt idx="105">
                  <c:v>1173.5297999999952</c:v>
                </c:pt>
                <c:pt idx="106">
                  <c:v>1173.5297999999718</c:v>
                </c:pt>
                <c:pt idx="107">
                  <c:v>1173.5298000000416</c:v>
                </c:pt>
                <c:pt idx="108">
                  <c:v>1173.5297999999718</c:v>
                </c:pt>
                <c:pt idx="109">
                  <c:v>1173.5297999999952</c:v>
                </c:pt>
                <c:pt idx="110">
                  <c:v>1173.5298000000184</c:v>
                </c:pt>
                <c:pt idx="111">
                  <c:v>1173.5297999999486</c:v>
                </c:pt>
                <c:pt idx="112">
                  <c:v>714.65460000007874</c:v>
                </c:pt>
                <c:pt idx="113">
                  <c:v>657.2951999999583</c:v>
                </c:pt>
                <c:pt idx="114">
                  <c:v>657.2952000000048</c:v>
                </c:pt>
                <c:pt idx="115">
                  <c:v>657.2952000000281</c:v>
                </c:pt>
                <c:pt idx="116">
                  <c:v>657.29519999998161</c:v>
                </c:pt>
                <c:pt idx="117">
                  <c:v>657.29519999998161</c:v>
                </c:pt>
                <c:pt idx="118">
                  <c:v>657.2952000000281</c:v>
                </c:pt>
                <c:pt idx="119">
                  <c:v>657.2952000000048</c:v>
                </c:pt>
                <c:pt idx="120">
                  <c:v>657.2952000000281</c:v>
                </c:pt>
                <c:pt idx="121">
                  <c:v>657.2951999999583</c:v>
                </c:pt>
                <c:pt idx="122">
                  <c:v>657.2952000000048</c:v>
                </c:pt>
                <c:pt idx="123">
                  <c:v>657.29519999998161</c:v>
                </c:pt>
                <c:pt idx="124">
                  <c:v>657.2952000000281</c:v>
                </c:pt>
                <c:pt idx="125">
                  <c:v>657.29519999998161</c:v>
                </c:pt>
                <c:pt idx="126">
                  <c:v>657.2952000000281</c:v>
                </c:pt>
                <c:pt idx="127">
                  <c:v>657.29519999998161</c:v>
                </c:pt>
                <c:pt idx="128">
                  <c:v>657.2952000000281</c:v>
                </c:pt>
                <c:pt idx="129">
                  <c:v>657.2951999999583</c:v>
                </c:pt>
                <c:pt idx="130">
                  <c:v>657.2952000000281</c:v>
                </c:pt>
                <c:pt idx="131">
                  <c:v>657.29519999993499</c:v>
                </c:pt>
                <c:pt idx="132">
                  <c:v>657.29520000005141</c:v>
                </c:pt>
                <c:pt idx="133">
                  <c:v>657.2952000000281</c:v>
                </c:pt>
                <c:pt idx="134">
                  <c:v>657.2951999999583</c:v>
                </c:pt>
                <c:pt idx="135">
                  <c:v>657.29519999998161</c:v>
                </c:pt>
                <c:pt idx="136">
                  <c:v>657.2952000000281</c:v>
                </c:pt>
                <c:pt idx="137">
                  <c:v>657.2952000000048</c:v>
                </c:pt>
                <c:pt idx="138">
                  <c:v>657.29519999998161</c:v>
                </c:pt>
                <c:pt idx="139">
                  <c:v>621.35320000001229</c:v>
                </c:pt>
                <c:pt idx="140">
                  <c:v>333.81720000002531</c:v>
                </c:pt>
                <c:pt idx="141">
                  <c:v>333.81719999995551</c:v>
                </c:pt>
                <c:pt idx="142">
                  <c:v>333.81720000002531</c:v>
                </c:pt>
                <c:pt idx="143">
                  <c:v>333.81720000000206</c:v>
                </c:pt>
                <c:pt idx="144">
                  <c:v>333.81719999997875</c:v>
                </c:pt>
                <c:pt idx="145">
                  <c:v>333.81720000002531</c:v>
                </c:pt>
                <c:pt idx="146">
                  <c:v>333.81719999995551</c:v>
                </c:pt>
                <c:pt idx="147">
                  <c:v>333.81720000004862</c:v>
                </c:pt>
                <c:pt idx="148">
                  <c:v>333.81719999995551</c:v>
                </c:pt>
                <c:pt idx="149">
                  <c:v>245.86611999999732</c:v>
                </c:pt>
                <c:pt idx="150">
                  <c:v>230.57028000003191</c:v>
                </c:pt>
                <c:pt idx="151">
                  <c:v>230.57028000000864</c:v>
                </c:pt>
                <c:pt idx="152">
                  <c:v>230.57028000000864</c:v>
                </c:pt>
                <c:pt idx="153">
                  <c:v>230.57027999998536</c:v>
                </c:pt>
                <c:pt idx="154">
                  <c:v>230.57028000000864</c:v>
                </c:pt>
                <c:pt idx="155">
                  <c:v>230.57027999998536</c:v>
                </c:pt>
                <c:pt idx="156">
                  <c:v>230.57028000000864</c:v>
                </c:pt>
                <c:pt idx="157">
                  <c:v>230.57027999998536</c:v>
                </c:pt>
                <c:pt idx="158">
                  <c:v>230.57028000003191</c:v>
                </c:pt>
                <c:pt idx="159">
                  <c:v>230.57027999996208</c:v>
                </c:pt>
                <c:pt idx="160">
                  <c:v>230.57028000003191</c:v>
                </c:pt>
                <c:pt idx="161">
                  <c:v>230.5702799999388</c:v>
                </c:pt>
                <c:pt idx="162">
                  <c:v>230.57028000005522</c:v>
                </c:pt>
                <c:pt idx="163">
                  <c:v>230.57027999998536</c:v>
                </c:pt>
                <c:pt idx="164">
                  <c:v>230.57027999998536</c:v>
                </c:pt>
                <c:pt idx="165">
                  <c:v>230.57028000000864</c:v>
                </c:pt>
                <c:pt idx="166">
                  <c:v>230.57027999998536</c:v>
                </c:pt>
                <c:pt idx="167">
                  <c:v>230.57028000003191</c:v>
                </c:pt>
                <c:pt idx="168">
                  <c:v>230.57028000000864</c:v>
                </c:pt>
                <c:pt idx="169">
                  <c:v>230.57027999998536</c:v>
                </c:pt>
                <c:pt idx="170">
                  <c:v>230.57028000000864</c:v>
                </c:pt>
                <c:pt idx="171">
                  <c:v>230.57027999998536</c:v>
                </c:pt>
                <c:pt idx="172">
                  <c:v>230.57027999998536</c:v>
                </c:pt>
                <c:pt idx="173">
                  <c:v>230.57028000003191</c:v>
                </c:pt>
                <c:pt idx="174">
                  <c:v>230.57027999996208</c:v>
                </c:pt>
                <c:pt idx="175">
                  <c:v>230.57028000000864</c:v>
                </c:pt>
                <c:pt idx="176">
                  <c:v>230.57028000003191</c:v>
                </c:pt>
                <c:pt idx="177">
                  <c:v>230.57028000000864</c:v>
                </c:pt>
                <c:pt idx="178">
                  <c:v>230.57027999998536</c:v>
                </c:pt>
                <c:pt idx="179">
                  <c:v>230.57027999998536</c:v>
                </c:pt>
                <c:pt idx="180">
                  <c:v>230.57027999998536</c:v>
                </c:pt>
                <c:pt idx="181">
                  <c:v>230.57027999998536</c:v>
                </c:pt>
                <c:pt idx="182">
                  <c:v>230.57028000000864</c:v>
                </c:pt>
                <c:pt idx="183">
                  <c:v>230.57028000003191</c:v>
                </c:pt>
                <c:pt idx="184">
                  <c:v>230.57028000000864</c:v>
                </c:pt>
                <c:pt idx="185">
                  <c:v>230.57027999998536</c:v>
                </c:pt>
                <c:pt idx="186">
                  <c:v>146.44316000000109</c:v>
                </c:pt>
                <c:pt idx="187">
                  <c:v>127.32335999999195</c:v>
                </c:pt>
                <c:pt idx="188">
                  <c:v>127.32335999999195</c:v>
                </c:pt>
                <c:pt idx="189">
                  <c:v>127.32335999999195</c:v>
                </c:pt>
                <c:pt idx="190">
                  <c:v>127.32336000001524</c:v>
                </c:pt>
                <c:pt idx="191">
                  <c:v>127.32336000001524</c:v>
                </c:pt>
                <c:pt idx="192">
                  <c:v>127.32335999999195</c:v>
                </c:pt>
                <c:pt idx="193">
                  <c:v>127.32335999999195</c:v>
                </c:pt>
                <c:pt idx="194">
                  <c:v>127.32336000001524</c:v>
                </c:pt>
                <c:pt idx="195">
                  <c:v>127.32335999996867</c:v>
                </c:pt>
                <c:pt idx="196">
                  <c:v>127.32336000001524</c:v>
                </c:pt>
                <c:pt idx="197">
                  <c:v>127.32336000001524</c:v>
                </c:pt>
                <c:pt idx="198">
                  <c:v>127.32336000001524</c:v>
                </c:pt>
                <c:pt idx="199">
                  <c:v>127.32335999996867</c:v>
                </c:pt>
                <c:pt idx="200">
                  <c:v>127.32336000001524</c:v>
                </c:pt>
                <c:pt idx="201">
                  <c:v>127.32335999996867</c:v>
                </c:pt>
                <c:pt idx="202">
                  <c:v>127.32336000001524</c:v>
                </c:pt>
                <c:pt idx="203">
                  <c:v>127.32336000001524</c:v>
                </c:pt>
                <c:pt idx="204">
                  <c:v>127.32335999999195</c:v>
                </c:pt>
                <c:pt idx="205">
                  <c:v>127.32335999999195</c:v>
                </c:pt>
                <c:pt idx="206">
                  <c:v>127.32336000001524</c:v>
                </c:pt>
                <c:pt idx="207">
                  <c:v>127.32336000001524</c:v>
                </c:pt>
                <c:pt idx="208">
                  <c:v>127.32335999996867</c:v>
                </c:pt>
                <c:pt idx="209">
                  <c:v>127.32336000001524</c:v>
                </c:pt>
                <c:pt idx="210">
                  <c:v>127.32336000001524</c:v>
                </c:pt>
                <c:pt idx="211">
                  <c:v>127.32335999996867</c:v>
                </c:pt>
                <c:pt idx="212">
                  <c:v>127.32336000003852</c:v>
                </c:pt>
                <c:pt idx="213">
                  <c:v>127.32335999999195</c:v>
                </c:pt>
                <c:pt idx="214">
                  <c:v>127.32335999996867</c:v>
                </c:pt>
                <c:pt idx="215">
                  <c:v>127.32336000001524</c:v>
                </c:pt>
                <c:pt idx="216">
                  <c:v>127.32335999999195</c:v>
                </c:pt>
                <c:pt idx="217">
                  <c:v>127.32336000003852</c:v>
                </c:pt>
                <c:pt idx="218">
                  <c:v>127.32335999999195</c:v>
                </c:pt>
                <c:pt idx="219">
                  <c:v>127.32335999994538</c:v>
                </c:pt>
                <c:pt idx="220">
                  <c:v>127.32336000003852</c:v>
                </c:pt>
                <c:pt idx="221">
                  <c:v>127.32335999999195</c:v>
                </c:pt>
                <c:pt idx="222">
                  <c:v>127.32336000001524</c:v>
                </c:pt>
                <c:pt idx="223">
                  <c:v>108.59724000000861</c:v>
                </c:pt>
                <c:pt idx="224">
                  <c:v>103.24691999999341</c:v>
                </c:pt>
                <c:pt idx="225">
                  <c:v>103.24691999997012</c:v>
                </c:pt>
                <c:pt idx="226">
                  <c:v>103.24692000001669</c:v>
                </c:pt>
                <c:pt idx="227">
                  <c:v>103.24691999999341</c:v>
                </c:pt>
                <c:pt idx="228">
                  <c:v>103.24692000001669</c:v>
                </c:pt>
                <c:pt idx="229">
                  <c:v>103.24691999999341</c:v>
                </c:pt>
                <c:pt idx="230">
                  <c:v>103.24691999999341</c:v>
                </c:pt>
                <c:pt idx="231">
                  <c:v>103.24692000001669</c:v>
                </c:pt>
                <c:pt idx="232">
                  <c:v>103.24691999997012</c:v>
                </c:pt>
                <c:pt idx="233">
                  <c:v>103.24691999999341</c:v>
                </c:pt>
                <c:pt idx="234">
                  <c:v>103.24692000003998</c:v>
                </c:pt>
                <c:pt idx="235">
                  <c:v>103.24691999997012</c:v>
                </c:pt>
                <c:pt idx="236">
                  <c:v>103.24692000001669</c:v>
                </c:pt>
                <c:pt idx="237">
                  <c:v>103.24691999999341</c:v>
                </c:pt>
                <c:pt idx="238">
                  <c:v>103.24691999999341</c:v>
                </c:pt>
                <c:pt idx="239">
                  <c:v>103.24691999997012</c:v>
                </c:pt>
                <c:pt idx="240">
                  <c:v>103.24692000003998</c:v>
                </c:pt>
                <c:pt idx="241">
                  <c:v>103.24691999999341</c:v>
                </c:pt>
                <c:pt idx="242">
                  <c:v>103.24692000001669</c:v>
                </c:pt>
                <c:pt idx="243">
                  <c:v>103.24691999997012</c:v>
                </c:pt>
                <c:pt idx="244">
                  <c:v>103.24692000001669</c:v>
                </c:pt>
                <c:pt idx="245">
                  <c:v>103.24692000001669</c:v>
                </c:pt>
                <c:pt idx="246">
                  <c:v>103.24691999999341</c:v>
                </c:pt>
                <c:pt idx="247">
                  <c:v>103.24691999997012</c:v>
                </c:pt>
                <c:pt idx="248">
                  <c:v>103.24692000001669</c:v>
                </c:pt>
                <c:pt idx="249">
                  <c:v>103.24691999999341</c:v>
                </c:pt>
                <c:pt idx="250">
                  <c:v>103.24692000001669</c:v>
                </c:pt>
                <c:pt idx="251">
                  <c:v>103.24691999999341</c:v>
                </c:pt>
                <c:pt idx="252">
                  <c:v>103.24691999999341</c:v>
                </c:pt>
                <c:pt idx="253">
                  <c:v>103.24692000001669</c:v>
                </c:pt>
                <c:pt idx="254">
                  <c:v>103.24691999997012</c:v>
                </c:pt>
                <c:pt idx="255">
                  <c:v>103.24692000001669</c:v>
                </c:pt>
                <c:pt idx="256">
                  <c:v>103.24692000001669</c:v>
                </c:pt>
                <c:pt idx="257">
                  <c:v>103.24691999999341</c:v>
                </c:pt>
                <c:pt idx="258">
                  <c:v>103.24691999999341</c:v>
                </c:pt>
                <c:pt idx="259">
                  <c:v>103.24692000001669</c:v>
                </c:pt>
                <c:pt idx="260">
                  <c:v>103.24691999997012</c:v>
                </c:pt>
                <c:pt idx="261">
                  <c:v>103.24692000001669</c:v>
                </c:pt>
                <c:pt idx="262">
                  <c:v>103.24691999999341</c:v>
                </c:pt>
                <c:pt idx="263">
                  <c:v>103.24691999999341</c:v>
                </c:pt>
                <c:pt idx="264">
                  <c:v>103.24691999999341</c:v>
                </c:pt>
                <c:pt idx="265">
                  <c:v>103.24691999999341</c:v>
                </c:pt>
                <c:pt idx="266">
                  <c:v>103.24692000001669</c:v>
                </c:pt>
                <c:pt idx="267">
                  <c:v>103.24692000001669</c:v>
                </c:pt>
                <c:pt idx="268">
                  <c:v>103.24691999999341</c:v>
                </c:pt>
                <c:pt idx="269">
                  <c:v>103.24691999999341</c:v>
                </c:pt>
                <c:pt idx="270">
                  <c:v>103.24691999999341</c:v>
                </c:pt>
                <c:pt idx="271">
                  <c:v>103.24691999999341</c:v>
                </c:pt>
                <c:pt idx="272">
                  <c:v>103.24691999999341</c:v>
                </c:pt>
                <c:pt idx="273">
                  <c:v>103.24692000001669</c:v>
                </c:pt>
                <c:pt idx="274">
                  <c:v>103.24692000001669</c:v>
                </c:pt>
                <c:pt idx="275">
                  <c:v>103.24691999999341</c:v>
                </c:pt>
                <c:pt idx="276">
                  <c:v>103.24691999997012</c:v>
                </c:pt>
                <c:pt idx="277">
                  <c:v>103.24691999999341</c:v>
                </c:pt>
                <c:pt idx="278">
                  <c:v>87.951080000028014</c:v>
                </c:pt>
                <c:pt idx="279">
                  <c:v>34.415640000021085</c:v>
                </c:pt>
                <c:pt idx="280">
                  <c:v>34.415639999974516</c:v>
                </c:pt>
                <c:pt idx="281">
                  <c:v>34.415639999997801</c:v>
                </c:pt>
                <c:pt idx="282">
                  <c:v>34.415640000021085</c:v>
                </c:pt>
                <c:pt idx="283">
                  <c:v>34.415639999997801</c:v>
                </c:pt>
                <c:pt idx="284">
                  <c:v>34.415639999997801</c:v>
                </c:pt>
                <c:pt idx="285">
                  <c:v>34.415639999974516</c:v>
                </c:pt>
                <c:pt idx="286">
                  <c:v>34.415640000021085</c:v>
                </c:pt>
                <c:pt idx="287">
                  <c:v>34.415639999997801</c:v>
                </c:pt>
                <c:pt idx="288">
                  <c:v>34.415640000021085</c:v>
                </c:pt>
                <c:pt idx="289">
                  <c:v>34.415639999974516</c:v>
                </c:pt>
                <c:pt idx="290">
                  <c:v>34.415640000021085</c:v>
                </c:pt>
                <c:pt idx="291">
                  <c:v>34.415639999997801</c:v>
                </c:pt>
                <c:pt idx="292">
                  <c:v>34.415639999974516</c:v>
                </c:pt>
                <c:pt idx="293">
                  <c:v>34.415639999997801</c:v>
                </c:pt>
                <c:pt idx="294">
                  <c:v>34.415640000021085</c:v>
                </c:pt>
                <c:pt idx="295">
                  <c:v>34.415639999997801</c:v>
                </c:pt>
                <c:pt idx="296">
                  <c:v>34.415639999974516</c:v>
                </c:pt>
                <c:pt idx="297">
                  <c:v>34.415640000021085</c:v>
                </c:pt>
                <c:pt idx="298">
                  <c:v>34.415639999997801</c:v>
                </c:pt>
                <c:pt idx="299">
                  <c:v>34.415640000021085</c:v>
                </c:pt>
                <c:pt idx="300">
                  <c:v>34.415639999974516</c:v>
                </c:pt>
                <c:pt idx="301">
                  <c:v>34.415639999997801</c:v>
                </c:pt>
                <c:pt idx="302">
                  <c:v>34.415640000021085</c:v>
                </c:pt>
                <c:pt idx="303">
                  <c:v>34.415639999974516</c:v>
                </c:pt>
                <c:pt idx="304">
                  <c:v>34.415640000021085</c:v>
                </c:pt>
                <c:pt idx="305">
                  <c:v>34.415639999974516</c:v>
                </c:pt>
                <c:pt idx="306">
                  <c:v>34.415640000021085</c:v>
                </c:pt>
                <c:pt idx="307">
                  <c:v>34.415639999974516</c:v>
                </c:pt>
                <c:pt idx="308">
                  <c:v>34.415640000021085</c:v>
                </c:pt>
                <c:pt idx="309">
                  <c:v>34.415639999997801</c:v>
                </c:pt>
                <c:pt idx="310">
                  <c:v>34.415639999997801</c:v>
                </c:pt>
                <c:pt idx="311">
                  <c:v>34.415640000021085</c:v>
                </c:pt>
                <c:pt idx="312">
                  <c:v>34.415639999974516</c:v>
                </c:pt>
                <c:pt idx="313">
                  <c:v>34.415640000021085</c:v>
                </c:pt>
                <c:pt idx="314">
                  <c:v>34.415639999974516</c:v>
                </c:pt>
                <c:pt idx="315">
                  <c:v>34.415640000021085</c:v>
                </c:pt>
                <c:pt idx="316">
                  <c:v>34.415639999997801</c:v>
                </c:pt>
                <c:pt idx="317">
                  <c:v>34.415639999974516</c:v>
                </c:pt>
                <c:pt idx="318">
                  <c:v>34.415639999997801</c:v>
                </c:pt>
                <c:pt idx="319">
                  <c:v>34.415640000021085</c:v>
                </c:pt>
                <c:pt idx="320">
                  <c:v>34.415639999997801</c:v>
                </c:pt>
                <c:pt idx="321">
                  <c:v>34.415639999997801</c:v>
                </c:pt>
                <c:pt idx="322">
                  <c:v>34.415639999997801</c:v>
                </c:pt>
                <c:pt idx="323">
                  <c:v>34.415639999997801</c:v>
                </c:pt>
                <c:pt idx="324">
                  <c:v>34.415639999997801</c:v>
                </c:pt>
                <c:pt idx="325">
                  <c:v>34.415640000021085</c:v>
                </c:pt>
                <c:pt idx="326">
                  <c:v>34.415639999997801</c:v>
                </c:pt>
                <c:pt idx="327">
                  <c:v>34.415639999974516</c:v>
                </c:pt>
                <c:pt idx="328">
                  <c:v>34.415639999974516</c:v>
                </c:pt>
                <c:pt idx="329">
                  <c:v>34.41564000004437</c:v>
                </c:pt>
                <c:pt idx="330">
                  <c:v>34.415639999997801</c:v>
                </c:pt>
                <c:pt idx="331">
                  <c:v>34.415639999997801</c:v>
                </c:pt>
                <c:pt idx="332">
                  <c:v>34.415639999974516</c:v>
                </c:pt>
                <c:pt idx="333">
                  <c:v>34.415640000021085</c:v>
                </c:pt>
                <c:pt idx="334">
                  <c:v>34.415640000021085</c:v>
                </c:pt>
                <c:pt idx="335">
                  <c:v>34.415639999997801</c:v>
                </c:pt>
                <c:pt idx="336">
                  <c:v>34.415639999974516</c:v>
                </c:pt>
                <c:pt idx="337">
                  <c:v>34.415640000021085</c:v>
                </c:pt>
                <c:pt idx="338">
                  <c:v>34.415639999997801</c:v>
                </c:pt>
                <c:pt idx="339">
                  <c:v>34.415639999997801</c:v>
                </c:pt>
                <c:pt idx="340">
                  <c:v>34.415639999974516</c:v>
                </c:pt>
                <c:pt idx="341">
                  <c:v>34.415640000021085</c:v>
                </c:pt>
                <c:pt idx="342">
                  <c:v>34.415639999997801</c:v>
                </c:pt>
                <c:pt idx="343">
                  <c:v>34.415640000021085</c:v>
                </c:pt>
                <c:pt idx="344">
                  <c:v>34.415639999997801</c:v>
                </c:pt>
                <c:pt idx="345">
                  <c:v>34.415639999997801</c:v>
                </c:pt>
                <c:pt idx="346">
                  <c:v>34.415639999997801</c:v>
                </c:pt>
                <c:pt idx="347">
                  <c:v>34.415639999997801</c:v>
                </c:pt>
                <c:pt idx="348">
                  <c:v>34.415639999997801</c:v>
                </c:pt>
                <c:pt idx="349">
                  <c:v>34.415639999997801</c:v>
                </c:pt>
                <c:pt idx="350">
                  <c:v>34.415639999997801</c:v>
                </c:pt>
                <c:pt idx="351">
                  <c:v>34.415640000021085</c:v>
                </c:pt>
                <c:pt idx="352">
                  <c:v>34.415639999974516</c:v>
                </c:pt>
                <c:pt idx="353">
                  <c:v>34.415639999997801</c:v>
                </c:pt>
                <c:pt idx="354">
                  <c:v>34.415639999997801</c:v>
                </c:pt>
                <c:pt idx="355">
                  <c:v>34.415639999997801</c:v>
                </c:pt>
                <c:pt idx="356">
                  <c:v>34.415639999997801</c:v>
                </c:pt>
                <c:pt idx="357">
                  <c:v>34.415640000021085</c:v>
                </c:pt>
                <c:pt idx="358">
                  <c:v>34.415639999997801</c:v>
                </c:pt>
                <c:pt idx="359">
                  <c:v>34.415639999974516</c:v>
                </c:pt>
                <c:pt idx="360">
                  <c:v>34.415640000021085</c:v>
                </c:pt>
                <c:pt idx="361">
                  <c:v>34.415639999997801</c:v>
                </c:pt>
                <c:pt idx="362">
                  <c:v>34.415639999997801</c:v>
                </c:pt>
                <c:pt idx="363">
                  <c:v>34.415639999997801</c:v>
                </c:pt>
                <c:pt idx="364">
                  <c:v>34.415639999997801</c:v>
                </c:pt>
                <c:pt idx="365">
                  <c:v>34.415640000021085</c:v>
                </c:pt>
                <c:pt idx="366">
                  <c:v>34.415639999974516</c:v>
                </c:pt>
                <c:pt idx="367">
                  <c:v>34.415640000021085</c:v>
                </c:pt>
                <c:pt idx="368">
                  <c:v>34.415639999997801</c:v>
                </c:pt>
                <c:pt idx="369">
                  <c:v>34.415640000021085</c:v>
                </c:pt>
                <c:pt idx="370">
                  <c:v>34.415639999974516</c:v>
                </c:pt>
                <c:pt idx="371">
                  <c:v>34.415639999974516</c:v>
                </c:pt>
                <c:pt idx="372">
                  <c:v>34.415640000021085</c:v>
                </c:pt>
                <c:pt idx="373">
                  <c:v>34.415639999974516</c:v>
                </c:pt>
                <c:pt idx="374">
                  <c:v>34.415639999997801</c:v>
                </c:pt>
                <c:pt idx="375">
                  <c:v>34.415640000021085</c:v>
                </c:pt>
                <c:pt idx="376">
                  <c:v>34.415640000021085</c:v>
                </c:pt>
                <c:pt idx="377">
                  <c:v>34.415639999974516</c:v>
                </c:pt>
                <c:pt idx="378">
                  <c:v>34.415640000021085</c:v>
                </c:pt>
                <c:pt idx="379">
                  <c:v>34.415639999997801</c:v>
                </c:pt>
                <c:pt idx="380">
                  <c:v>34.415639999997801</c:v>
                </c:pt>
                <c:pt idx="381">
                  <c:v>34.415639999997801</c:v>
                </c:pt>
                <c:pt idx="382">
                  <c:v>34.415640000021085</c:v>
                </c:pt>
                <c:pt idx="383">
                  <c:v>34.415639999974516</c:v>
                </c:pt>
                <c:pt idx="384">
                  <c:v>34.415640000021085</c:v>
                </c:pt>
                <c:pt idx="385">
                  <c:v>34.415639999974516</c:v>
                </c:pt>
                <c:pt idx="386">
                  <c:v>34.415639999997801</c:v>
                </c:pt>
                <c:pt idx="387">
                  <c:v>34.415639999997801</c:v>
                </c:pt>
                <c:pt idx="388">
                  <c:v>34.415640000021085</c:v>
                </c:pt>
                <c:pt idx="389">
                  <c:v>34.415639999974516</c:v>
                </c:pt>
                <c:pt idx="390">
                  <c:v>34.415640000021085</c:v>
                </c:pt>
                <c:pt idx="391">
                  <c:v>34.415639999974516</c:v>
                </c:pt>
                <c:pt idx="392">
                  <c:v>34.415640000021085</c:v>
                </c:pt>
                <c:pt idx="393">
                  <c:v>34.415639999997801</c:v>
                </c:pt>
                <c:pt idx="394">
                  <c:v>34.415639999997801</c:v>
                </c:pt>
                <c:pt idx="395">
                  <c:v>34.415639999974516</c:v>
                </c:pt>
                <c:pt idx="396">
                  <c:v>34.415639999997801</c:v>
                </c:pt>
                <c:pt idx="397">
                  <c:v>34.415640000021085</c:v>
                </c:pt>
                <c:pt idx="398">
                  <c:v>34.415639999997801</c:v>
                </c:pt>
                <c:pt idx="399">
                  <c:v>34.415639999997801</c:v>
                </c:pt>
                <c:pt idx="400">
                  <c:v>34.415640000021085</c:v>
                </c:pt>
                <c:pt idx="401">
                  <c:v>34.415639999997801</c:v>
                </c:pt>
                <c:pt idx="402">
                  <c:v>34.415639999974516</c:v>
                </c:pt>
                <c:pt idx="403">
                  <c:v>34.415640000021085</c:v>
                </c:pt>
                <c:pt idx="404">
                  <c:v>34.415639999997801</c:v>
                </c:pt>
                <c:pt idx="405">
                  <c:v>34.415639999997801</c:v>
                </c:pt>
                <c:pt idx="406">
                  <c:v>34.415640000021085</c:v>
                </c:pt>
                <c:pt idx="407">
                  <c:v>34.415639999974516</c:v>
                </c:pt>
                <c:pt idx="408">
                  <c:v>34.415639999997801</c:v>
                </c:pt>
                <c:pt idx="409">
                  <c:v>34.415640000021085</c:v>
                </c:pt>
                <c:pt idx="410">
                  <c:v>34.415639999974516</c:v>
                </c:pt>
                <c:pt idx="411">
                  <c:v>34.415640000021085</c:v>
                </c:pt>
                <c:pt idx="412">
                  <c:v>34.415639999997801</c:v>
                </c:pt>
                <c:pt idx="413">
                  <c:v>34.415639999974516</c:v>
                </c:pt>
                <c:pt idx="414">
                  <c:v>34.415640000021085</c:v>
                </c:pt>
                <c:pt idx="415">
                  <c:v>34.415639999997801</c:v>
                </c:pt>
                <c:pt idx="416">
                  <c:v>34.415639999997801</c:v>
                </c:pt>
                <c:pt idx="417">
                  <c:v>34.415640000021085</c:v>
                </c:pt>
                <c:pt idx="418">
                  <c:v>34.415639999974516</c:v>
                </c:pt>
                <c:pt idx="419">
                  <c:v>34.415639999997801</c:v>
                </c:pt>
                <c:pt idx="420">
                  <c:v>34.415640000021085</c:v>
                </c:pt>
                <c:pt idx="421">
                  <c:v>34.415639999974516</c:v>
                </c:pt>
                <c:pt idx="422">
                  <c:v>34.415640000021085</c:v>
                </c:pt>
                <c:pt idx="423">
                  <c:v>34.415639999997801</c:v>
                </c:pt>
                <c:pt idx="424">
                  <c:v>34.415639999974516</c:v>
                </c:pt>
                <c:pt idx="425">
                  <c:v>34.415639999997801</c:v>
                </c:pt>
                <c:pt idx="426">
                  <c:v>34.415640000021085</c:v>
                </c:pt>
                <c:pt idx="427">
                  <c:v>34.415639999997801</c:v>
                </c:pt>
                <c:pt idx="428">
                  <c:v>34.415639999997801</c:v>
                </c:pt>
                <c:pt idx="429">
                  <c:v>34.415639999997801</c:v>
                </c:pt>
                <c:pt idx="430">
                  <c:v>34.415639999997801</c:v>
                </c:pt>
                <c:pt idx="431">
                  <c:v>34.415639999997801</c:v>
                </c:pt>
                <c:pt idx="432">
                  <c:v>34.415639999997801</c:v>
                </c:pt>
                <c:pt idx="433">
                  <c:v>34.415640000021085</c:v>
                </c:pt>
                <c:pt idx="434">
                  <c:v>34.415639999997801</c:v>
                </c:pt>
                <c:pt idx="435">
                  <c:v>34.415639999997801</c:v>
                </c:pt>
                <c:pt idx="436">
                  <c:v>34.415639999997801</c:v>
                </c:pt>
                <c:pt idx="437">
                  <c:v>34.415639999997801</c:v>
                </c:pt>
                <c:pt idx="438">
                  <c:v>34.415639999997801</c:v>
                </c:pt>
                <c:pt idx="439">
                  <c:v>34.415639999997801</c:v>
                </c:pt>
                <c:pt idx="440">
                  <c:v>34.415639999997801</c:v>
                </c:pt>
                <c:pt idx="441">
                  <c:v>34.415639999997801</c:v>
                </c:pt>
                <c:pt idx="442">
                  <c:v>34.415639999997801</c:v>
                </c:pt>
                <c:pt idx="443">
                  <c:v>34.415640000021085</c:v>
                </c:pt>
                <c:pt idx="444">
                  <c:v>34.415639999997801</c:v>
                </c:pt>
                <c:pt idx="445">
                  <c:v>34.415640000021085</c:v>
                </c:pt>
                <c:pt idx="446">
                  <c:v>34.415639999974516</c:v>
                </c:pt>
                <c:pt idx="447">
                  <c:v>34.415639999997801</c:v>
                </c:pt>
                <c:pt idx="448">
                  <c:v>34.415639999997801</c:v>
                </c:pt>
                <c:pt idx="449">
                  <c:v>34.415639999997801</c:v>
                </c:pt>
                <c:pt idx="450">
                  <c:v>34.415640000021085</c:v>
                </c:pt>
                <c:pt idx="451">
                  <c:v>34.415639999974516</c:v>
                </c:pt>
                <c:pt idx="452">
                  <c:v>34.415640000021085</c:v>
                </c:pt>
                <c:pt idx="453">
                  <c:v>34.415639999997801</c:v>
                </c:pt>
                <c:pt idx="454">
                  <c:v>34.415639999997801</c:v>
                </c:pt>
                <c:pt idx="455">
                  <c:v>34.415639999997801</c:v>
                </c:pt>
                <c:pt idx="456">
                  <c:v>34.415639999997801</c:v>
                </c:pt>
                <c:pt idx="457">
                  <c:v>34.415639999974516</c:v>
                </c:pt>
                <c:pt idx="458">
                  <c:v>34.415639999997801</c:v>
                </c:pt>
                <c:pt idx="459">
                  <c:v>34.415639999997801</c:v>
                </c:pt>
                <c:pt idx="460">
                  <c:v>34.415640000021085</c:v>
                </c:pt>
                <c:pt idx="461">
                  <c:v>34.415640000021085</c:v>
                </c:pt>
                <c:pt idx="462">
                  <c:v>34.415639999974516</c:v>
                </c:pt>
                <c:pt idx="463">
                  <c:v>34.415639999997801</c:v>
                </c:pt>
                <c:pt idx="464">
                  <c:v>34.415639999997801</c:v>
                </c:pt>
                <c:pt idx="465">
                  <c:v>34.415639999997801</c:v>
                </c:pt>
                <c:pt idx="466">
                  <c:v>34.415639999997801</c:v>
                </c:pt>
                <c:pt idx="467">
                  <c:v>34.415640000021085</c:v>
                </c:pt>
                <c:pt idx="468">
                  <c:v>34.415639999974516</c:v>
                </c:pt>
                <c:pt idx="469">
                  <c:v>34.415640000021085</c:v>
                </c:pt>
                <c:pt idx="470">
                  <c:v>34.415639999997801</c:v>
                </c:pt>
                <c:pt idx="471">
                  <c:v>34.415639999997801</c:v>
                </c:pt>
                <c:pt idx="472">
                  <c:v>34.415640000021085</c:v>
                </c:pt>
                <c:pt idx="473">
                  <c:v>34.415639999974516</c:v>
                </c:pt>
                <c:pt idx="474">
                  <c:v>34.415640000021085</c:v>
                </c:pt>
                <c:pt idx="475">
                  <c:v>34.415639999997801</c:v>
                </c:pt>
                <c:pt idx="476">
                  <c:v>34.415639999997801</c:v>
                </c:pt>
                <c:pt idx="477">
                  <c:v>34.415639999997801</c:v>
                </c:pt>
                <c:pt idx="478">
                  <c:v>34.415639999974516</c:v>
                </c:pt>
                <c:pt idx="479">
                  <c:v>34.41564000004437</c:v>
                </c:pt>
                <c:pt idx="480">
                  <c:v>34.415639999974516</c:v>
                </c:pt>
                <c:pt idx="481">
                  <c:v>34.415639999974516</c:v>
                </c:pt>
                <c:pt idx="482">
                  <c:v>34.415640000021085</c:v>
                </c:pt>
                <c:pt idx="483">
                  <c:v>34.415639999974516</c:v>
                </c:pt>
                <c:pt idx="484">
                  <c:v>34.415640000067654</c:v>
                </c:pt>
                <c:pt idx="485">
                  <c:v>34.415639999974516</c:v>
                </c:pt>
                <c:pt idx="486">
                  <c:v>34.415639999997801</c:v>
                </c:pt>
                <c:pt idx="487">
                  <c:v>34.415639999974516</c:v>
                </c:pt>
                <c:pt idx="488">
                  <c:v>34.41564000004437</c:v>
                </c:pt>
                <c:pt idx="489">
                  <c:v>34.415639999974516</c:v>
                </c:pt>
                <c:pt idx="490">
                  <c:v>34.415640000021085</c:v>
                </c:pt>
                <c:pt idx="491">
                  <c:v>34.415639999974516</c:v>
                </c:pt>
                <c:pt idx="492">
                  <c:v>34.415639999997801</c:v>
                </c:pt>
                <c:pt idx="493">
                  <c:v>34.415640000021085</c:v>
                </c:pt>
                <c:pt idx="494">
                  <c:v>34.415639999997801</c:v>
                </c:pt>
                <c:pt idx="495">
                  <c:v>34.415639999974516</c:v>
                </c:pt>
                <c:pt idx="496">
                  <c:v>34.415639999997801</c:v>
                </c:pt>
                <c:pt idx="497">
                  <c:v>34.415640000021085</c:v>
                </c:pt>
                <c:pt idx="498">
                  <c:v>34.415640000021085</c:v>
                </c:pt>
                <c:pt idx="499">
                  <c:v>34.415639999974516</c:v>
                </c:pt>
                <c:pt idx="500">
                  <c:v>34.415639999997801</c:v>
                </c:pt>
                <c:pt idx="501">
                  <c:v>34.415640000021085</c:v>
                </c:pt>
                <c:pt idx="502">
                  <c:v>34.415639999974516</c:v>
                </c:pt>
                <c:pt idx="503">
                  <c:v>34.415639999997801</c:v>
                </c:pt>
                <c:pt idx="504">
                  <c:v>34.415640000021085</c:v>
                </c:pt>
                <c:pt idx="505">
                  <c:v>34.415639999974516</c:v>
                </c:pt>
                <c:pt idx="506">
                  <c:v>34.415640000021085</c:v>
                </c:pt>
                <c:pt idx="507">
                  <c:v>34.415639999997801</c:v>
                </c:pt>
                <c:pt idx="508">
                  <c:v>34.415639999997801</c:v>
                </c:pt>
                <c:pt idx="509">
                  <c:v>34.415639999997801</c:v>
                </c:pt>
                <c:pt idx="510">
                  <c:v>34.415639999997801</c:v>
                </c:pt>
                <c:pt idx="511">
                  <c:v>34.415639999997801</c:v>
                </c:pt>
                <c:pt idx="512">
                  <c:v>34.415639999974516</c:v>
                </c:pt>
                <c:pt idx="513">
                  <c:v>34.415640000021085</c:v>
                </c:pt>
                <c:pt idx="514">
                  <c:v>34.415639999997801</c:v>
                </c:pt>
                <c:pt idx="515">
                  <c:v>34.415640000021085</c:v>
                </c:pt>
                <c:pt idx="516">
                  <c:v>34.415639999951239</c:v>
                </c:pt>
                <c:pt idx="517">
                  <c:v>34.415640000021085</c:v>
                </c:pt>
                <c:pt idx="518">
                  <c:v>34.415640000021085</c:v>
                </c:pt>
                <c:pt idx="519">
                  <c:v>34.415639999974516</c:v>
                </c:pt>
                <c:pt idx="520">
                  <c:v>34.415640000021085</c:v>
                </c:pt>
                <c:pt idx="521">
                  <c:v>34.415639999974516</c:v>
                </c:pt>
                <c:pt idx="522">
                  <c:v>34.415640000021085</c:v>
                </c:pt>
                <c:pt idx="523">
                  <c:v>34.415640000021085</c:v>
                </c:pt>
                <c:pt idx="524">
                  <c:v>34.415639999974516</c:v>
                </c:pt>
                <c:pt idx="525">
                  <c:v>34.415639999997801</c:v>
                </c:pt>
                <c:pt idx="526">
                  <c:v>34.415639999997801</c:v>
                </c:pt>
                <c:pt idx="527">
                  <c:v>34.415640000021085</c:v>
                </c:pt>
                <c:pt idx="528">
                  <c:v>34.415639999974516</c:v>
                </c:pt>
                <c:pt idx="529">
                  <c:v>34.415640000021085</c:v>
                </c:pt>
                <c:pt idx="530">
                  <c:v>34.415639999974516</c:v>
                </c:pt>
                <c:pt idx="531">
                  <c:v>34.415640000021085</c:v>
                </c:pt>
                <c:pt idx="532">
                  <c:v>34.415639999997801</c:v>
                </c:pt>
                <c:pt idx="533">
                  <c:v>34.415639999997801</c:v>
                </c:pt>
                <c:pt idx="534">
                  <c:v>34.415639999997801</c:v>
                </c:pt>
                <c:pt idx="535">
                  <c:v>34.415639999997801</c:v>
                </c:pt>
                <c:pt idx="536">
                  <c:v>34.415639999997801</c:v>
                </c:pt>
                <c:pt idx="537">
                  <c:v>34.415639999997801</c:v>
                </c:pt>
                <c:pt idx="538">
                  <c:v>34.415640000021085</c:v>
                </c:pt>
                <c:pt idx="539">
                  <c:v>34.415639999997801</c:v>
                </c:pt>
                <c:pt idx="540">
                  <c:v>34.415639999974516</c:v>
                </c:pt>
                <c:pt idx="541">
                  <c:v>34.415640000021085</c:v>
                </c:pt>
                <c:pt idx="542">
                  <c:v>34.415639999997801</c:v>
                </c:pt>
                <c:pt idx="543">
                  <c:v>34.415639999997801</c:v>
                </c:pt>
                <c:pt idx="544">
                  <c:v>34.415640000021085</c:v>
                </c:pt>
                <c:pt idx="545">
                  <c:v>34.415639999997801</c:v>
                </c:pt>
                <c:pt idx="546">
                  <c:v>34.415639999974516</c:v>
                </c:pt>
                <c:pt idx="547">
                  <c:v>34.415640000021085</c:v>
                </c:pt>
                <c:pt idx="548">
                  <c:v>34.415639999974516</c:v>
                </c:pt>
                <c:pt idx="549">
                  <c:v>34.415640000021085</c:v>
                </c:pt>
                <c:pt idx="550">
                  <c:v>34.415639999974516</c:v>
                </c:pt>
                <c:pt idx="551">
                  <c:v>34.415640000021085</c:v>
                </c:pt>
                <c:pt idx="552">
                  <c:v>34.415639999997801</c:v>
                </c:pt>
                <c:pt idx="553">
                  <c:v>34.415639999997801</c:v>
                </c:pt>
                <c:pt idx="554">
                  <c:v>34.415639999997801</c:v>
                </c:pt>
                <c:pt idx="555">
                  <c:v>34.415639999997801</c:v>
                </c:pt>
                <c:pt idx="556">
                  <c:v>19.119800000009128</c:v>
                </c:pt>
                <c:pt idx="557">
                  <c:v>0</c:v>
                </c:pt>
                <c:pt idx="558">
                  <c:v>0</c:v>
                </c:pt>
                <c:pt idx="559">
                  <c:v>0</c:v>
                </c:pt>
                <c:pt idx="560">
                  <c:v>0</c:v>
                </c:pt>
              </c:numCache>
            </c:numRef>
          </c:yVal>
          <c:smooth val="1"/>
          <c:extLst>
            <c:ext xmlns:c16="http://schemas.microsoft.com/office/drawing/2014/chart" uri="{C3380CC4-5D6E-409C-BE32-E72D297353CC}">
              <c16:uniqueId val="{00000004-E48A-3747-84ED-B478FA52480A}"/>
            </c:ext>
          </c:extLst>
        </c:ser>
        <c:ser>
          <c:idx val="5"/>
          <c:order val="5"/>
          <c:tx>
            <c:v>Retailer F</c:v>
          </c:tx>
          <c:spPr>
            <a:ln w="19050" cap="rnd">
              <a:solidFill>
                <a:schemeClr val="accent6"/>
              </a:solidFill>
              <a:round/>
            </a:ln>
            <a:effectLst/>
          </c:spPr>
          <c:marker>
            <c:symbol val="none"/>
          </c:marker>
          <c:xVal>
            <c:numRef>
              <c:f>'3a. NSW'!$AA$69:$AA$629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NSW'!$AG$69:$AG$629</c:f>
              <c:numCache>
                <c:formatCode>General</c:formatCode>
                <c:ptCount val="561"/>
                <c:pt idx="1">
                  <c:v>1213.8182999999729</c:v>
                </c:pt>
                <c:pt idx="2">
                  <c:v>1213.8182999999729</c:v>
                </c:pt>
                <c:pt idx="3">
                  <c:v>1213.8183000000195</c:v>
                </c:pt>
                <c:pt idx="4">
                  <c:v>1213.8183000000658</c:v>
                </c:pt>
                <c:pt idx="5">
                  <c:v>1213.8182999999262</c:v>
                </c:pt>
                <c:pt idx="6">
                  <c:v>1213.8182999999729</c:v>
                </c:pt>
                <c:pt idx="7">
                  <c:v>1213.8183000000658</c:v>
                </c:pt>
                <c:pt idx="8">
                  <c:v>1213.8182999999729</c:v>
                </c:pt>
                <c:pt idx="9">
                  <c:v>1213.8183000000195</c:v>
                </c:pt>
                <c:pt idx="10">
                  <c:v>1213.8183000000658</c:v>
                </c:pt>
                <c:pt idx="11">
                  <c:v>1213.8182999999262</c:v>
                </c:pt>
                <c:pt idx="12">
                  <c:v>1213.8182999999729</c:v>
                </c:pt>
                <c:pt idx="13">
                  <c:v>1213.8183000000658</c:v>
                </c:pt>
                <c:pt idx="14">
                  <c:v>1213.8182999999262</c:v>
                </c:pt>
                <c:pt idx="15">
                  <c:v>1213.8183000000658</c:v>
                </c:pt>
                <c:pt idx="16">
                  <c:v>1213.8182999999262</c:v>
                </c:pt>
                <c:pt idx="17">
                  <c:v>1213.8183000000658</c:v>
                </c:pt>
                <c:pt idx="18">
                  <c:v>1213.8182999999729</c:v>
                </c:pt>
                <c:pt idx="19">
                  <c:v>1213.8183000000195</c:v>
                </c:pt>
                <c:pt idx="20">
                  <c:v>1213.8183000000195</c:v>
                </c:pt>
                <c:pt idx="21">
                  <c:v>1213.8182999999729</c:v>
                </c:pt>
                <c:pt idx="22">
                  <c:v>1213.8182999999729</c:v>
                </c:pt>
                <c:pt idx="23">
                  <c:v>1213.8183000000195</c:v>
                </c:pt>
                <c:pt idx="24">
                  <c:v>1213.8182999999729</c:v>
                </c:pt>
                <c:pt idx="25">
                  <c:v>1213.8183000000658</c:v>
                </c:pt>
                <c:pt idx="26">
                  <c:v>1213.8182999999729</c:v>
                </c:pt>
                <c:pt idx="27">
                  <c:v>1213.8182999999729</c:v>
                </c:pt>
                <c:pt idx="28">
                  <c:v>1213.8183000000195</c:v>
                </c:pt>
                <c:pt idx="29">
                  <c:v>1213.8182999999262</c:v>
                </c:pt>
                <c:pt idx="30">
                  <c:v>1213.8183000000658</c:v>
                </c:pt>
                <c:pt idx="31">
                  <c:v>1213.8183000000658</c:v>
                </c:pt>
                <c:pt idx="32">
                  <c:v>1213.8182999999262</c:v>
                </c:pt>
                <c:pt idx="33">
                  <c:v>1213.8183000000195</c:v>
                </c:pt>
                <c:pt idx="34">
                  <c:v>1213.8183000000195</c:v>
                </c:pt>
                <c:pt idx="35">
                  <c:v>1213.8183000000195</c:v>
                </c:pt>
                <c:pt idx="36">
                  <c:v>1213.8182999999262</c:v>
                </c:pt>
                <c:pt idx="37">
                  <c:v>1213.8182999999729</c:v>
                </c:pt>
                <c:pt idx="38">
                  <c:v>1213.8183000001125</c:v>
                </c:pt>
                <c:pt idx="39">
                  <c:v>1213.8182999999262</c:v>
                </c:pt>
                <c:pt idx="40">
                  <c:v>1213.8183000000195</c:v>
                </c:pt>
                <c:pt idx="41">
                  <c:v>1213.8182999999729</c:v>
                </c:pt>
                <c:pt idx="42">
                  <c:v>1213.8183000000195</c:v>
                </c:pt>
                <c:pt idx="43">
                  <c:v>1213.8183000000195</c:v>
                </c:pt>
                <c:pt idx="44">
                  <c:v>1213.8183000000195</c:v>
                </c:pt>
                <c:pt idx="45">
                  <c:v>1213.8182999999729</c:v>
                </c:pt>
                <c:pt idx="46">
                  <c:v>1213.8183000000195</c:v>
                </c:pt>
                <c:pt idx="47">
                  <c:v>1213.8182999999729</c:v>
                </c:pt>
                <c:pt idx="48">
                  <c:v>1213.8182999999262</c:v>
                </c:pt>
                <c:pt idx="49">
                  <c:v>1213.8183000000658</c:v>
                </c:pt>
                <c:pt idx="50">
                  <c:v>1213.8182999999729</c:v>
                </c:pt>
                <c:pt idx="51">
                  <c:v>1213.8183000000658</c:v>
                </c:pt>
                <c:pt idx="52">
                  <c:v>1213.8182999999729</c:v>
                </c:pt>
                <c:pt idx="53">
                  <c:v>1213.8183000000195</c:v>
                </c:pt>
                <c:pt idx="54">
                  <c:v>1213.8183000000195</c:v>
                </c:pt>
                <c:pt idx="55">
                  <c:v>1213.8182999999262</c:v>
                </c:pt>
                <c:pt idx="56">
                  <c:v>1213.8183000000195</c:v>
                </c:pt>
                <c:pt idx="57">
                  <c:v>1213.8183000000195</c:v>
                </c:pt>
                <c:pt idx="58">
                  <c:v>1213.8182999999729</c:v>
                </c:pt>
                <c:pt idx="59">
                  <c:v>1213.8183000000658</c:v>
                </c:pt>
                <c:pt idx="60">
                  <c:v>1213.8182999999262</c:v>
                </c:pt>
                <c:pt idx="61">
                  <c:v>1213.8183000000195</c:v>
                </c:pt>
                <c:pt idx="62">
                  <c:v>1213.8183000000195</c:v>
                </c:pt>
                <c:pt idx="63">
                  <c:v>1213.8183000000195</c:v>
                </c:pt>
                <c:pt idx="64">
                  <c:v>1213.8182999999729</c:v>
                </c:pt>
                <c:pt idx="65">
                  <c:v>1213.8182999999262</c:v>
                </c:pt>
                <c:pt idx="66">
                  <c:v>1213.8183000000658</c:v>
                </c:pt>
                <c:pt idx="67">
                  <c:v>1213.8183000000195</c:v>
                </c:pt>
                <c:pt idx="68">
                  <c:v>1213.8183000000195</c:v>
                </c:pt>
                <c:pt idx="69">
                  <c:v>1213.8182999999262</c:v>
                </c:pt>
                <c:pt idx="70">
                  <c:v>1213.8183000000195</c:v>
                </c:pt>
                <c:pt idx="71">
                  <c:v>1213.8183000000195</c:v>
                </c:pt>
                <c:pt idx="72">
                  <c:v>1213.8183000000195</c:v>
                </c:pt>
                <c:pt idx="73">
                  <c:v>1213.8182999999729</c:v>
                </c:pt>
                <c:pt idx="74">
                  <c:v>1213.8183000000195</c:v>
                </c:pt>
                <c:pt idx="75">
                  <c:v>1213.8182999999729</c:v>
                </c:pt>
                <c:pt idx="76">
                  <c:v>1213.8183000000195</c:v>
                </c:pt>
                <c:pt idx="77">
                  <c:v>1213.8182999999729</c:v>
                </c:pt>
                <c:pt idx="78">
                  <c:v>1213.8183000000195</c:v>
                </c:pt>
                <c:pt idx="79">
                  <c:v>1213.8182999999729</c:v>
                </c:pt>
                <c:pt idx="80">
                  <c:v>1213.8183000000195</c:v>
                </c:pt>
                <c:pt idx="81">
                  <c:v>1213.8183000000195</c:v>
                </c:pt>
                <c:pt idx="82">
                  <c:v>1213.8183000000195</c:v>
                </c:pt>
                <c:pt idx="83">
                  <c:v>1213.8182999999729</c:v>
                </c:pt>
                <c:pt idx="84">
                  <c:v>1213.8183000000195</c:v>
                </c:pt>
                <c:pt idx="85">
                  <c:v>1213.818299999996</c:v>
                </c:pt>
                <c:pt idx="86">
                  <c:v>1213.818299999996</c:v>
                </c:pt>
                <c:pt idx="87">
                  <c:v>1213.8182999999729</c:v>
                </c:pt>
                <c:pt idx="88">
                  <c:v>1213.8183000000427</c:v>
                </c:pt>
                <c:pt idx="89">
                  <c:v>1213.818299999996</c:v>
                </c:pt>
                <c:pt idx="90">
                  <c:v>1213.8182999999729</c:v>
                </c:pt>
                <c:pt idx="91">
                  <c:v>1213.8182999999729</c:v>
                </c:pt>
                <c:pt idx="92">
                  <c:v>1213.8183000000195</c:v>
                </c:pt>
                <c:pt idx="93">
                  <c:v>1213.8183000000427</c:v>
                </c:pt>
                <c:pt idx="94">
                  <c:v>1213.8182999999494</c:v>
                </c:pt>
                <c:pt idx="95">
                  <c:v>1213.8183000000658</c:v>
                </c:pt>
                <c:pt idx="96">
                  <c:v>1213.8182999999494</c:v>
                </c:pt>
                <c:pt idx="97">
                  <c:v>1213.818299999996</c:v>
                </c:pt>
                <c:pt idx="98">
                  <c:v>1213.818299999996</c:v>
                </c:pt>
                <c:pt idx="99">
                  <c:v>1213.8183000000195</c:v>
                </c:pt>
                <c:pt idx="100">
                  <c:v>1213.818299999996</c:v>
                </c:pt>
                <c:pt idx="101">
                  <c:v>1213.818299999996</c:v>
                </c:pt>
                <c:pt idx="102">
                  <c:v>1213.818299999996</c:v>
                </c:pt>
                <c:pt idx="103">
                  <c:v>1213.8183000000195</c:v>
                </c:pt>
                <c:pt idx="104">
                  <c:v>1213.818299999996</c:v>
                </c:pt>
                <c:pt idx="105">
                  <c:v>1213.818299999996</c:v>
                </c:pt>
                <c:pt idx="106">
                  <c:v>1213.8182999999729</c:v>
                </c:pt>
                <c:pt idx="107">
                  <c:v>1213.8183000000195</c:v>
                </c:pt>
                <c:pt idx="108">
                  <c:v>1213.8183000000195</c:v>
                </c:pt>
                <c:pt idx="109">
                  <c:v>1213.818299999996</c:v>
                </c:pt>
                <c:pt idx="110">
                  <c:v>1213.8183000000195</c:v>
                </c:pt>
                <c:pt idx="111">
                  <c:v>1213.818299999996</c:v>
                </c:pt>
                <c:pt idx="112">
                  <c:v>739.59509999996521</c:v>
                </c:pt>
                <c:pt idx="113">
                  <c:v>680.31720000002531</c:v>
                </c:pt>
                <c:pt idx="114">
                  <c:v>680.31719999997881</c:v>
                </c:pt>
                <c:pt idx="115">
                  <c:v>680.317200000002</c:v>
                </c:pt>
                <c:pt idx="116">
                  <c:v>680.31719999997881</c:v>
                </c:pt>
                <c:pt idx="117">
                  <c:v>680.31720000002531</c:v>
                </c:pt>
                <c:pt idx="118">
                  <c:v>680.31719999997881</c:v>
                </c:pt>
                <c:pt idx="119">
                  <c:v>680.31720000007192</c:v>
                </c:pt>
                <c:pt idx="120">
                  <c:v>680.31719999995551</c:v>
                </c:pt>
                <c:pt idx="121">
                  <c:v>680.31719999997881</c:v>
                </c:pt>
                <c:pt idx="122">
                  <c:v>680.31720000002531</c:v>
                </c:pt>
                <c:pt idx="123">
                  <c:v>680.317200000002</c:v>
                </c:pt>
                <c:pt idx="124">
                  <c:v>680.31719999997881</c:v>
                </c:pt>
                <c:pt idx="125">
                  <c:v>680.31720000002531</c:v>
                </c:pt>
                <c:pt idx="126">
                  <c:v>680.31719999997881</c:v>
                </c:pt>
                <c:pt idx="127">
                  <c:v>680.317200000002</c:v>
                </c:pt>
                <c:pt idx="128">
                  <c:v>680.317200000002</c:v>
                </c:pt>
                <c:pt idx="129">
                  <c:v>680.317200000002</c:v>
                </c:pt>
                <c:pt idx="130">
                  <c:v>680.317200000002</c:v>
                </c:pt>
                <c:pt idx="131">
                  <c:v>680.31719999997881</c:v>
                </c:pt>
                <c:pt idx="132">
                  <c:v>680.31720000002531</c:v>
                </c:pt>
                <c:pt idx="133">
                  <c:v>680.31719999997881</c:v>
                </c:pt>
                <c:pt idx="134">
                  <c:v>680.31720000002531</c:v>
                </c:pt>
                <c:pt idx="135">
                  <c:v>680.31719999997881</c:v>
                </c:pt>
                <c:pt idx="136">
                  <c:v>680.31720000002531</c:v>
                </c:pt>
                <c:pt idx="137">
                  <c:v>680.317200000002</c:v>
                </c:pt>
                <c:pt idx="138">
                  <c:v>680.31719999997881</c:v>
                </c:pt>
                <c:pt idx="139">
                  <c:v>643.09620000000575</c:v>
                </c:pt>
                <c:pt idx="140">
                  <c:v>345.32819999998901</c:v>
                </c:pt>
                <c:pt idx="141">
                  <c:v>345.32819999998901</c:v>
                </c:pt>
                <c:pt idx="142">
                  <c:v>345.32820000001232</c:v>
                </c:pt>
                <c:pt idx="143">
                  <c:v>345.32820000001232</c:v>
                </c:pt>
                <c:pt idx="144">
                  <c:v>345.32820000001232</c:v>
                </c:pt>
                <c:pt idx="145">
                  <c:v>345.3281999999657</c:v>
                </c:pt>
                <c:pt idx="146">
                  <c:v>345.32820000003557</c:v>
                </c:pt>
                <c:pt idx="147">
                  <c:v>345.32819999998901</c:v>
                </c:pt>
                <c:pt idx="148">
                  <c:v>345.32819999998901</c:v>
                </c:pt>
                <c:pt idx="149">
                  <c:v>254.43541999999434</c:v>
                </c:pt>
                <c:pt idx="150">
                  <c:v>238.62798000001348</c:v>
                </c:pt>
                <c:pt idx="151">
                  <c:v>238.6279799999902</c:v>
                </c:pt>
                <c:pt idx="152">
                  <c:v>238.6279799999902</c:v>
                </c:pt>
                <c:pt idx="153">
                  <c:v>238.6279799999902</c:v>
                </c:pt>
                <c:pt idx="154">
                  <c:v>238.62798000006006</c:v>
                </c:pt>
                <c:pt idx="155">
                  <c:v>238.62797999994365</c:v>
                </c:pt>
                <c:pt idx="156">
                  <c:v>238.62798000003676</c:v>
                </c:pt>
                <c:pt idx="157">
                  <c:v>238.62797999996693</c:v>
                </c:pt>
                <c:pt idx="158">
                  <c:v>238.62798000001348</c:v>
                </c:pt>
                <c:pt idx="159">
                  <c:v>238.62798000001348</c:v>
                </c:pt>
                <c:pt idx="160">
                  <c:v>238.6279799999902</c:v>
                </c:pt>
                <c:pt idx="161">
                  <c:v>238.6279799999902</c:v>
                </c:pt>
                <c:pt idx="162">
                  <c:v>238.62798000001348</c:v>
                </c:pt>
                <c:pt idx="163">
                  <c:v>238.6279799999902</c:v>
                </c:pt>
                <c:pt idx="164">
                  <c:v>238.62798000001348</c:v>
                </c:pt>
                <c:pt idx="165">
                  <c:v>238.6279799999902</c:v>
                </c:pt>
                <c:pt idx="166">
                  <c:v>238.6279799999902</c:v>
                </c:pt>
                <c:pt idx="167">
                  <c:v>238.62798000003676</c:v>
                </c:pt>
                <c:pt idx="168">
                  <c:v>238.62797999996693</c:v>
                </c:pt>
                <c:pt idx="169">
                  <c:v>238.62798000001348</c:v>
                </c:pt>
                <c:pt idx="170">
                  <c:v>238.62797999996693</c:v>
                </c:pt>
                <c:pt idx="171">
                  <c:v>238.62798000003676</c:v>
                </c:pt>
                <c:pt idx="172">
                  <c:v>238.6279799999902</c:v>
                </c:pt>
                <c:pt idx="173">
                  <c:v>238.62798000001348</c:v>
                </c:pt>
                <c:pt idx="174">
                  <c:v>238.6279799999902</c:v>
                </c:pt>
                <c:pt idx="175">
                  <c:v>238.6279799999902</c:v>
                </c:pt>
                <c:pt idx="176">
                  <c:v>238.6279799999902</c:v>
                </c:pt>
                <c:pt idx="177">
                  <c:v>238.62798000001348</c:v>
                </c:pt>
                <c:pt idx="178">
                  <c:v>238.62798000003676</c:v>
                </c:pt>
                <c:pt idx="179">
                  <c:v>238.62797999996693</c:v>
                </c:pt>
                <c:pt idx="180">
                  <c:v>238.62798000001348</c:v>
                </c:pt>
                <c:pt idx="181">
                  <c:v>238.62797999996693</c:v>
                </c:pt>
                <c:pt idx="182">
                  <c:v>238.62798000001348</c:v>
                </c:pt>
                <c:pt idx="183">
                  <c:v>238.62798000001348</c:v>
                </c:pt>
                <c:pt idx="184">
                  <c:v>238.62798000001348</c:v>
                </c:pt>
                <c:pt idx="185">
                  <c:v>238.62797999996693</c:v>
                </c:pt>
                <c:pt idx="186">
                  <c:v>151.68706000002567</c:v>
                </c:pt>
                <c:pt idx="187">
                  <c:v>131.92775999999139</c:v>
                </c:pt>
                <c:pt idx="188">
                  <c:v>131.92776000001467</c:v>
                </c:pt>
                <c:pt idx="189">
                  <c:v>131.92775999999139</c:v>
                </c:pt>
                <c:pt idx="190">
                  <c:v>131.92775999999139</c:v>
                </c:pt>
                <c:pt idx="191">
                  <c:v>131.92775999999139</c:v>
                </c:pt>
                <c:pt idx="192">
                  <c:v>131.92775999999139</c:v>
                </c:pt>
                <c:pt idx="193">
                  <c:v>131.92776000001467</c:v>
                </c:pt>
                <c:pt idx="194">
                  <c:v>131.92775999999139</c:v>
                </c:pt>
                <c:pt idx="195">
                  <c:v>131.92776000003795</c:v>
                </c:pt>
                <c:pt idx="196">
                  <c:v>131.92775999996812</c:v>
                </c:pt>
                <c:pt idx="197">
                  <c:v>131.92776000001467</c:v>
                </c:pt>
                <c:pt idx="198">
                  <c:v>131.92775999996812</c:v>
                </c:pt>
                <c:pt idx="199">
                  <c:v>131.92776000001467</c:v>
                </c:pt>
                <c:pt idx="200">
                  <c:v>131.92776000001467</c:v>
                </c:pt>
                <c:pt idx="201">
                  <c:v>131.92775999999139</c:v>
                </c:pt>
                <c:pt idx="202">
                  <c:v>131.92776000001467</c:v>
                </c:pt>
                <c:pt idx="203">
                  <c:v>131.92775999999139</c:v>
                </c:pt>
                <c:pt idx="204">
                  <c:v>131.92775999999139</c:v>
                </c:pt>
                <c:pt idx="205">
                  <c:v>131.92775999999139</c:v>
                </c:pt>
                <c:pt idx="206">
                  <c:v>131.92775999999139</c:v>
                </c:pt>
                <c:pt idx="207">
                  <c:v>131.92776000001467</c:v>
                </c:pt>
                <c:pt idx="208">
                  <c:v>131.92775999999139</c:v>
                </c:pt>
                <c:pt idx="209">
                  <c:v>131.92775999999139</c:v>
                </c:pt>
                <c:pt idx="210">
                  <c:v>131.92776000003795</c:v>
                </c:pt>
                <c:pt idx="211">
                  <c:v>131.92775999996812</c:v>
                </c:pt>
                <c:pt idx="212">
                  <c:v>131.92776000001467</c:v>
                </c:pt>
                <c:pt idx="213">
                  <c:v>131.92775999996812</c:v>
                </c:pt>
                <c:pt idx="214">
                  <c:v>131.92776000003795</c:v>
                </c:pt>
                <c:pt idx="215">
                  <c:v>131.92775999999139</c:v>
                </c:pt>
                <c:pt idx="216">
                  <c:v>131.92776000001467</c:v>
                </c:pt>
                <c:pt idx="217">
                  <c:v>131.92775999999139</c:v>
                </c:pt>
                <c:pt idx="218">
                  <c:v>131.92775999999139</c:v>
                </c:pt>
                <c:pt idx="219">
                  <c:v>131.92776000001467</c:v>
                </c:pt>
                <c:pt idx="220">
                  <c:v>131.92776000001467</c:v>
                </c:pt>
                <c:pt idx="221">
                  <c:v>131.92775999996812</c:v>
                </c:pt>
                <c:pt idx="222">
                  <c:v>131.92776000001467</c:v>
                </c:pt>
                <c:pt idx="223">
                  <c:v>112.30633999998682</c:v>
                </c:pt>
                <c:pt idx="224">
                  <c:v>106.70021999999881</c:v>
                </c:pt>
                <c:pt idx="225">
                  <c:v>106.70021999997553</c:v>
                </c:pt>
                <c:pt idx="226">
                  <c:v>106.70022000002209</c:v>
                </c:pt>
                <c:pt idx="227">
                  <c:v>106.70022000004538</c:v>
                </c:pt>
                <c:pt idx="228">
                  <c:v>106.70021999999881</c:v>
                </c:pt>
                <c:pt idx="229">
                  <c:v>106.70021999995224</c:v>
                </c:pt>
                <c:pt idx="230">
                  <c:v>106.70022000004538</c:v>
                </c:pt>
                <c:pt idx="231">
                  <c:v>106.70021999995224</c:v>
                </c:pt>
                <c:pt idx="232">
                  <c:v>106.70021999999881</c:v>
                </c:pt>
                <c:pt idx="233">
                  <c:v>106.70021999999881</c:v>
                </c:pt>
                <c:pt idx="234">
                  <c:v>106.70022000004538</c:v>
                </c:pt>
                <c:pt idx="235">
                  <c:v>106.70021999995224</c:v>
                </c:pt>
                <c:pt idx="236">
                  <c:v>106.70022000004538</c:v>
                </c:pt>
                <c:pt idx="237">
                  <c:v>106.70021999995224</c:v>
                </c:pt>
                <c:pt idx="238">
                  <c:v>106.70021999999881</c:v>
                </c:pt>
                <c:pt idx="239">
                  <c:v>106.70022000004538</c:v>
                </c:pt>
                <c:pt idx="240">
                  <c:v>106.70021999999881</c:v>
                </c:pt>
                <c:pt idx="241">
                  <c:v>106.70021999999881</c:v>
                </c:pt>
                <c:pt idx="242">
                  <c:v>106.70021999999881</c:v>
                </c:pt>
                <c:pt idx="243">
                  <c:v>106.70021999999881</c:v>
                </c:pt>
                <c:pt idx="244">
                  <c:v>106.70021999999881</c:v>
                </c:pt>
                <c:pt idx="245">
                  <c:v>106.70021999999881</c:v>
                </c:pt>
                <c:pt idx="246">
                  <c:v>106.70021999999881</c:v>
                </c:pt>
                <c:pt idx="247">
                  <c:v>106.70021999995224</c:v>
                </c:pt>
                <c:pt idx="248">
                  <c:v>106.70022000004538</c:v>
                </c:pt>
                <c:pt idx="249">
                  <c:v>106.70021999999881</c:v>
                </c:pt>
                <c:pt idx="250">
                  <c:v>106.70022000002209</c:v>
                </c:pt>
                <c:pt idx="251">
                  <c:v>106.70021999997553</c:v>
                </c:pt>
                <c:pt idx="252">
                  <c:v>106.70021999999881</c:v>
                </c:pt>
                <c:pt idx="253">
                  <c:v>106.70021999999881</c:v>
                </c:pt>
                <c:pt idx="254">
                  <c:v>106.70021999999881</c:v>
                </c:pt>
                <c:pt idx="255">
                  <c:v>106.70022000002209</c:v>
                </c:pt>
                <c:pt idx="256">
                  <c:v>106.70021999997553</c:v>
                </c:pt>
                <c:pt idx="257">
                  <c:v>106.70021999999881</c:v>
                </c:pt>
                <c:pt idx="258">
                  <c:v>106.70021999999881</c:v>
                </c:pt>
                <c:pt idx="259">
                  <c:v>106.70022000002209</c:v>
                </c:pt>
                <c:pt idx="260">
                  <c:v>106.70021999997553</c:v>
                </c:pt>
                <c:pt idx="261">
                  <c:v>106.70022000002209</c:v>
                </c:pt>
                <c:pt idx="262">
                  <c:v>106.70021999997553</c:v>
                </c:pt>
                <c:pt idx="263">
                  <c:v>106.70022000002209</c:v>
                </c:pt>
                <c:pt idx="264">
                  <c:v>106.70021999997553</c:v>
                </c:pt>
                <c:pt idx="265">
                  <c:v>106.70022000002209</c:v>
                </c:pt>
                <c:pt idx="266">
                  <c:v>106.70021999997553</c:v>
                </c:pt>
                <c:pt idx="267">
                  <c:v>106.70022000002209</c:v>
                </c:pt>
                <c:pt idx="268">
                  <c:v>106.70022000002209</c:v>
                </c:pt>
                <c:pt idx="269">
                  <c:v>106.70021999997553</c:v>
                </c:pt>
                <c:pt idx="270">
                  <c:v>106.70021999999881</c:v>
                </c:pt>
                <c:pt idx="271">
                  <c:v>106.70021999999881</c:v>
                </c:pt>
                <c:pt idx="272">
                  <c:v>106.70021999999881</c:v>
                </c:pt>
                <c:pt idx="273">
                  <c:v>106.70022000002209</c:v>
                </c:pt>
                <c:pt idx="274">
                  <c:v>106.70021999999881</c:v>
                </c:pt>
                <c:pt idx="275">
                  <c:v>106.70021999999881</c:v>
                </c:pt>
                <c:pt idx="276">
                  <c:v>106.70021999997553</c:v>
                </c:pt>
                <c:pt idx="277">
                  <c:v>106.70021999999881</c:v>
                </c:pt>
                <c:pt idx="278">
                  <c:v>90.892779999994673</c:v>
                </c:pt>
                <c:pt idx="279">
                  <c:v>35.566740000015123</c:v>
                </c:pt>
                <c:pt idx="280">
                  <c:v>35.566739999968561</c:v>
                </c:pt>
                <c:pt idx="281">
                  <c:v>35.566740000015123</c:v>
                </c:pt>
                <c:pt idx="282">
                  <c:v>35.566740000015123</c:v>
                </c:pt>
                <c:pt idx="283">
                  <c:v>35.566739999968561</c:v>
                </c:pt>
                <c:pt idx="284">
                  <c:v>35.566740000015123</c:v>
                </c:pt>
                <c:pt idx="285">
                  <c:v>35.566740000015123</c:v>
                </c:pt>
                <c:pt idx="286">
                  <c:v>35.566739999991839</c:v>
                </c:pt>
                <c:pt idx="287">
                  <c:v>35.566739999991839</c:v>
                </c:pt>
                <c:pt idx="288">
                  <c:v>35.566740000038408</c:v>
                </c:pt>
                <c:pt idx="289">
                  <c:v>35.566739999968561</c:v>
                </c:pt>
                <c:pt idx="290">
                  <c:v>35.566739999991839</c:v>
                </c:pt>
                <c:pt idx="291">
                  <c:v>35.566740000015123</c:v>
                </c:pt>
                <c:pt idx="292">
                  <c:v>35.566739999991839</c:v>
                </c:pt>
                <c:pt idx="293">
                  <c:v>35.566739999991839</c:v>
                </c:pt>
                <c:pt idx="294">
                  <c:v>35.566740000015123</c:v>
                </c:pt>
                <c:pt idx="295">
                  <c:v>35.566739999991839</c:v>
                </c:pt>
                <c:pt idx="296">
                  <c:v>35.566739999991839</c:v>
                </c:pt>
                <c:pt idx="297">
                  <c:v>35.566740000015123</c:v>
                </c:pt>
                <c:pt idx="298">
                  <c:v>35.566739999968561</c:v>
                </c:pt>
                <c:pt idx="299">
                  <c:v>35.566740000038408</c:v>
                </c:pt>
                <c:pt idx="300">
                  <c:v>35.566739999991839</c:v>
                </c:pt>
                <c:pt idx="301">
                  <c:v>35.566739999991839</c:v>
                </c:pt>
                <c:pt idx="302">
                  <c:v>35.566740000015123</c:v>
                </c:pt>
                <c:pt idx="303">
                  <c:v>35.566739999991839</c:v>
                </c:pt>
                <c:pt idx="304">
                  <c:v>35.566739999991839</c:v>
                </c:pt>
                <c:pt idx="305">
                  <c:v>35.566739999991839</c:v>
                </c:pt>
                <c:pt idx="306">
                  <c:v>35.566740000038408</c:v>
                </c:pt>
                <c:pt idx="307">
                  <c:v>35.566739999968561</c:v>
                </c:pt>
                <c:pt idx="308">
                  <c:v>35.566740000015123</c:v>
                </c:pt>
                <c:pt idx="309">
                  <c:v>35.566739999991839</c:v>
                </c:pt>
                <c:pt idx="310">
                  <c:v>35.566739999991839</c:v>
                </c:pt>
                <c:pt idx="311">
                  <c:v>35.566740000015123</c:v>
                </c:pt>
                <c:pt idx="312">
                  <c:v>35.566739999991839</c:v>
                </c:pt>
                <c:pt idx="313">
                  <c:v>35.566739999991839</c:v>
                </c:pt>
                <c:pt idx="314">
                  <c:v>35.566740000015123</c:v>
                </c:pt>
                <c:pt idx="315">
                  <c:v>35.566739999991839</c:v>
                </c:pt>
                <c:pt idx="316">
                  <c:v>35.566739999991839</c:v>
                </c:pt>
                <c:pt idx="317">
                  <c:v>35.566740000015123</c:v>
                </c:pt>
                <c:pt idx="318">
                  <c:v>35.566739999991839</c:v>
                </c:pt>
                <c:pt idx="319">
                  <c:v>35.566739999991839</c:v>
                </c:pt>
                <c:pt idx="320">
                  <c:v>35.566740000015123</c:v>
                </c:pt>
                <c:pt idx="321">
                  <c:v>35.566739999991839</c:v>
                </c:pt>
                <c:pt idx="322">
                  <c:v>35.566739999991839</c:v>
                </c:pt>
                <c:pt idx="323">
                  <c:v>35.566740000015123</c:v>
                </c:pt>
                <c:pt idx="324">
                  <c:v>35.566740000015123</c:v>
                </c:pt>
                <c:pt idx="325">
                  <c:v>35.566739999968561</c:v>
                </c:pt>
                <c:pt idx="326">
                  <c:v>35.566740000015123</c:v>
                </c:pt>
                <c:pt idx="327">
                  <c:v>35.566740000015123</c:v>
                </c:pt>
                <c:pt idx="328">
                  <c:v>35.566739999968561</c:v>
                </c:pt>
                <c:pt idx="329">
                  <c:v>35.566740000015123</c:v>
                </c:pt>
                <c:pt idx="330">
                  <c:v>35.566740000015123</c:v>
                </c:pt>
                <c:pt idx="331">
                  <c:v>35.566739999991839</c:v>
                </c:pt>
                <c:pt idx="332">
                  <c:v>35.566739999991839</c:v>
                </c:pt>
                <c:pt idx="333">
                  <c:v>35.566740000015123</c:v>
                </c:pt>
                <c:pt idx="334">
                  <c:v>35.566739999991839</c:v>
                </c:pt>
                <c:pt idx="335">
                  <c:v>35.566739999991839</c:v>
                </c:pt>
                <c:pt idx="336">
                  <c:v>35.566739999991839</c:v>
                </c:pt>
                <c:pt idx="337">
                  <c:v>35.566739999991839</c:v>
                </c:pt>
                <c:pt idx="338">
                  <c:v>35.566740000015123</c:v>
                </c:pt>
                <c:pt idx="339">
                  <c:v>35.566739999991839</c:v>
                </c:pt>
                <c:pt idx="340">
                  <c:v>35.566739999991839</c:v>
                </c:pt>
                <c:pt idx="341">
                  <c:v>35.566740000015123</c:v>
                </c:pt>
                <c:pt idx="342">
                  <c:v>35.566740000015123</c:v>
                </c:pt>
                <c:pt idx="343">
                  <c:v>35.566739999991839</c:v>
                </c:pt>
                <c:pt idx="344">
                  <c:v>35.566740000015123</c:v>
                </c:pt>
                <c:pt idx="345">
                  <c:v>35.566739999991839</c:v>
                </c:pt>
                <c:pt idx="346">
                  <c:v>35.566739999968561</c:v>
                </c:pt>
                <c:pt idx="347">
                  <c:v>35.566740000038408</c:v>
                </c:pt>
                <c:pt idx="348">
                  <c:v>35.566739999991839</c:v>
                </c:pt>
                <c:pt idx="349">
                  <c:v>35.566739999991839</c:v>
                </c:pt>
                <c:pt idx="350">
                  <c:v>35.566739999991839</c:v>
                </c:pt>
                <c:pt idx="351">
                  <c:v>35.566740000015123</c:v>
                </c:pt>
                <c:pt idx="352">
                  <c:v>35.566739999991839</c:v>
                </c:pt>
                <c:pt idx="353">
                  <c:v>35.566739999991839</c:v>
                </c:pt>
                <c:pt idx="354">
                  <c:v>35.566740000015123</c:v>
                </c:pt>
                <c:pt idx="355">
                  <c:v>35.566739999991839</c:v>
                </c:pt>
                <c:pt idx="356">
                  <c:v>35.566739999991839</c:v>
                </c:pt>
                <c:pt idx="357">
                  <c:v>35.566740000015123</c:v>
                </c:pt>
                <c:pt idx="358">
                  <c:v>35.566739999991839</c:v>
                </c:pt>
                <c:pt idx="359">
                  <c:v>35.566740000015123</c:v>
                </c:pt>
                <c:pt idx="360">
                  <c:v>35.566739999991839</c:v>
                </c:pt>
                <c:pt idx="361">
                  <c:v>35.566739999991839</c:v>
                </c:pt>
                <c:pt idx="362">
                  <c:v>35.566739999991839</c:v>
                </c:pt>
                <c:pt idx="363">
                  <c:v>35.566740000038408</c:v>
                </c:pt>
                <c:pt idx="364">
                  <c:v>35.566739999968561</c:v>
                </c:pt>
                <c:pt idx="365">
                  <c:v>35.566740000015123</c:v>
                </c:pt>
                <c:pt idx="366">
                  <c:v>35.566739999991839</c:v>
                </c:pt>
                <c:pt idx="367">
                  <c:v>35.566739999991839</c:v>
                </c:pt>
                <c:pt idx="368">
                  <c:v>35.566740000015123</c:v>
                </c:pt>
                <c:pt idx="369">
                  <c:v>35.566740000015123</c:v>
                </c:pt>
                <c:pt idx="370">
                  <c:v>35.566739999968561</c:v>
                </c:pt>
                <c:pt idx="371">
                  <c:v>35.566740000015123</c:v>
                </c:pt>
                <c:pt idx="372">
                  <c:v>35.566739999991839</c:v>
                </c:pt>
                <c:pt idx="373">
                  <c:v>35.566739999991839</c:v>
                </c:pt>
                <c:pt idx="374">
                  <c:v>35.566739999991839</c:v>
                </c:pt>
                <c:pt idx="375">
                  <c:v>35.566740000038408</c:v>
                </c:pt>
                <c:pt idx="376">
                  <c:v>35.566739999945277</c:v>
                </c:pt>
                <c:pt idx="377">
                  <c:v>35.566740000038408</c:v>
                </c:pt>
                <c:pt idx="378">
                  <c:v>35.566739999991839</c:v>
                </c:pt>
                <c:pt idx="379">
                  <c:v>35.566739999991839</c:v>
                </c:pt>
                <c:pt idx="380">
                  <c:v>35.566740000015123</c:v>
                </c:pt>
                <c:pt idx="381">
                  <c:v>35.566739999991839</c:v>
                </c:pt>
                <c:pt idx="382">
                  <c:v>35.566739999991839</c:v>
                </c:pt>
                <c:pt idx="383">
                  <c:v>35.566740000015123</c:v>
                </c:pt>
                <c:pt idx="384">
                  <c:v>35.566740000015123</c:v>
                </c:pt>
                <c:pt idx="385">
                  <c:v>35.566739999968561</c:v>
                </c:pt>
                <c:pt idx="386">
                  <c:v>35.566740000015123</c:v>
                </c:pt>
                <c:pt idx="387">
                  <c:v>35.566739999991839</c:v>
                </c:pt>
                <c:pt idx="388">
                  <c:v>35.566740000038408</c:v>
                </c:pt>
                <c:pt idx="389">
                  <c:v>35.566739999968561</c:v>
                </c:pt>
                <c:pt idx="390">
                  <c:v>35.566739999991839</c:v>
                </c:pt>
                <c:pt idx="391">
                  <c:v>35.566739999991839</c:v>
                </c:pt>
                <c:pt idx="392">
                  <c:v>35.566740000015123</c:v>
                </c:pt>
                <c:pt idx="393">
                  <c:v>35.566740000015123</c:v>
                </c:pt>
                <c:pt idx="394">
                  <c:v>35.566739999991839</c:v>
                </c:pt>
                <c:pt idx="395">
                  <c:v>35.566739999991839</c:v>
                </c:pt>
                <c:pt idx="396">
                  <c:v>35.566739999991839</c:v>
                </c:pt>
                <c:pt idx="397">
                  <c:v>35.566739999991839</c:v>
                </c:pt>
                <c:pt idx="398">
                  <c:v>35.566740000015123</c:v>
                </c:pt>
                <c:pt idx="399">
                  <c:v>35.566740000015123</c:v>
                </c:pt>
                <c:pt idx="400">
                  <c:v>35.566739999968561</c:v>
                </c:pt>
                <c:pt idx="401">
                  <c:v>35.566740000015123</c:v>
                </c:pt>
                <c:pt idx="402">
                  <c:v>35.566740000015123</c:v>
                </c:pt>
                <c:pt idx="403">
                  <c:v>35.566739999991839</c:v>
                </c:pt>
                <c:pt idx="404">
                  <c:v>35.566740000015123</c:v>
                </c:pt>
                <c:pt idx="405">
                  <c:v>35.566739999991839</c:v>
                </c:pt>
                <c:pt idx="406">
                  <c:v>35.566739999968561</c:v>
                </c:pt>
                <c:pt idx="407">
                  <c:v>35.566740000015123</c:v>
                </c:pt>
                <c:pt idx="408">
                  <c:v>35.566739999991839</c:v>
                </c:pt>
                <c:pt idx="409">
                  <c:v>35.566739999991839</c:v>
                </c:pt>
                <c:pt idx="410">
                  <c:v>35.566740000038408</c:v>
                </c:pt>
                <c:pt idx="411">
                  <c:v>35.566739999991839</c:v>
                </c:pt>
                <c:pt idx="412">
                  <c:v>35.566739999968561</c:v>
                </c:pt>
                <c:pt idx="413">
                  <c:v>35.566740000061692</c:v>
                </c:pt>
                <c:pt idx="414">
                  <c:v>35.566739999968561</c:v>
                </c:pt>
                <c:pt idx="415">
                  <c:v>35.566740000015123</c:v>
                </c:pt>
                <c:pt idx="416">
                  <c:v>35.566740000015123</c:v>
                </c:pt>
                <c:pt idx="417">
                  <c:v>35.566739999968561</c:v>
                </c:pt>
                <c:pt idx="418">
                  <c:v>35.566740000015123</c:v>
                </c:pt>
                <c:pt idx="419">
                  <c:v>35.566739999991839</c:v>
                </c:pt>
                <c:pt idx="420">
                  <c:v>35.566739999991839</c:v>
                </c:pt>
                <c:pt idx="421">
                  <c:v>35.566739999991839</c:v>
                </c:pt>
                <c:pt idx="422">
                  <c:v>35.566739999991839</c:v>
                </c:pt>
                <c:pt idx="423">
                  <c:v>35.566740000015123</c:v>
                </c:pt>
                <c:pt idx="424">
                  <c:v>35.566739999968561</c:v>
                </c:pt>
                <c:pt idx="425">
                  <c:v>35.566740000015123</c:v>
                </c:pt>
                <c:pt idx="426">
                  <c:v>35.566740000015123</c:v>
                </c:pt>
                <c:pt idx="427">
                  <c:v>35.566740000015123</c:v>
                </c:pt>
                <c:pt idx="428">
                  <c:v>35.566739999968561</c:v>
                </c:pt>
                <c:pt idx="429">
                  <c:v>35.566740000015123</c:v>
                </c:pt>
                <c:pt idx="430">
                  <c:v>35.566740000015123</c:v>
                </c:pt>
                <c:pt idx="431">
                  <c:v>35.566739999991839</c:v>
                </c:pt>
                <c:pt idx="432">
                  <c:v>35.566739999991839</c:v>
                </c:pt>
                <c:pt idx="433">
                  <c:v>35.566740000015123</c:v>
                </c:pt>
                <c:pt idx="434">
                  <c:v>35.566740000015123</c:v>
                </c:pt>
                <c:pt idx="435">
                  <c:v>35.566739999968561</c:v>
                </c:pt>
                <c:pt idx="436">
                  <c:v>35.566740000015123</c:v>
                </c:pt>
                <c:pt idx="437">
                  <c:v>35.566739999968561</c:v>
                </c:pt>
                <c:pt idx="438">
                  <c:v>35.566740000038408</c:v>
                </c:pt>
                <c:pt idx="439">
                  <c:v>35.566739999968561</c:v>
                </c:pt>
                <c:pt idx="440">
                  <c:v>35.566740000038408</c:v>
                </c:pt>
                <c:pt idx="441">
                  <c:v>35.566739999968561</c:v>
                </c:pt>
                <c:pt idx="442">
                  <c:v>35.566740000015123</c:v>
                </c:pt>
                <c:pt idx="443">
                  <c:v>35.566740000015123</c:v>
                </c:pt>
                <c:pt idx="444">
                  <c:v>35.566739999991839</c:v>
                </c:pt>
                <c:pt idx="445">
                  <c:v>35.566739999968561</c:v>
                </c:pt>
                <c:pt idx="446">
                  <c:v>35.566739999991839</c:v>
                </c:pt>
                <c:pt idx="447">
                  <c:v>35.566740000038408</c:v>
                </c:pt>
                <c:pt idx="448">
                  <c:v>35.566739999991839</c:v>
                </c:pt>
                <c:pt idx="449">
                  <c:v>35.566739999968561</c:v>
                </c:pt>
                <c:pt idx="450">
                  <c:v>35.566740000038408</c:v>
                </c:pt>
                <c:pt idx="451">
                  <c:v>35.566739999991839</c:v>
                </c:pt>
                <c:pt idx="452">
                  <c:v>35.566740000015123</c:v>
                </c:pt>
                <c:pt idx="453">
                  <c:v>35.566739999968561</c:v>
                </c:pt>
                <c:pt idx="454">
                  <c:v>35.566740000015123</c:v>
                </c:pt>
                <c:pt idx="455">
                  <c:v>35.566739999968561</c:v>
                </c:pt>
                <c:pt idx="456">
                  <c:v>35.566740000015123</c:v>
                </c:pt>
                <c:pt idx="457">
                  <c:v>35.566740000015123</c:v>
                </c:pt>
                <c:pt idx="458">
                  <c:v>35.566739999991839</c:v>
                </c:pt>
                <c:pt idx="459">
                  <c:v>35.566740000015123</c:v>
                </c:pt>
                <c:pt idx="460">
                  <c:v>35.566739999991839</c:v>
                </c:pt>
                <c:pt idx="461">
                  <c:v>35.566740000015123</c:v>
                </c:pt>
                <c:pt idx="462">
                  <c:v>35.566739999991839</c:v>
                </c:pt>
                <c:pt idx="463">
                  <c:v>35.566739999991839</c:v>
                </c:pt>
                <c:pt idx="464">
                  <c:v>35.566739999991839</c:v>
                </c:pt>
                <c:pt idx="465">
                  <c:v>35.566739999991839</c:v>
                </c:pt>
                <c:pt idx="466">
                  <c:v>35.566740000015123</c:v>
                </c:pt>
                <c:pt idx="467">
                  <c:v>35.566740000015123</c:v>
                </c:pt>
                <c:pt idx="468">
                  <c:v>35.566739999991839</c:v>
                </c:pt>
                <c:pt idx="469">
                  <c:v>35.566739999991839</c:v>
                </c:pt>
                <c:pt idx="470">
                  <c:v>35.566740000015123</c:v>
                </c:pt>
                <c:pt idx="471">
                  <c:v>35.566739999991839</c:v>
                </c:pt>
                <c:pt idx="472">
                  <c:v>35.566739999991839</c:v>
                </c:pt>
                <c:pt idx="473">
                  <c:v>35.566740000015123</c:v>
                </c:pt>
                <c:pt idx="474">
                  <c:v>35.566739999991839</c:v>
                </c:pt>
                <c:pt idx="475">
                  <c:v>35.566739999991839</c:v>
                </c:pt>
                <c:pt idx="476">
                  <c:v>35.566740000015123</c:v>
                </c:pt>
                <c:pt idx="477">
                  <c:v>35.566739999991839</c:v>
                </c:pt>
                <c:pt idx="478">
                  <c:v>35.566739999991839</c:v>
                </c:pt>
                <c:pt idx="479">
                  <c:v>35.566740000015123</c:v>
                </c:pt>
                <c:pt idx="480">
                  <c:v>35.566739999991839</c:v>
                </c:pt>
                <c:pt idx="481">
                  <c:v>35.566739999991839</c:v>
                </c:pt>
                <c:pt idx="482">
                  <c:v>35.566740000015123</c:v>
                </c:pt>
                <c:pt idx="483">
                  <c:v>35.566739999991839</c:v>
                </c:pt>
                <c:pt idx="484">
                  <c:v>35.566739999991839</c:v>
                </c:pt>
                <c:pt idx="485">
                  <c:v>35.566740000015123</c:v>
                </c:pt>
                <c:pt idx="486">
                  <c:v>35.566740000015123</c:v>
                </c:pt>
                <c:pt idx="487">
                  <c:v>35.566739999968561</c:v>
                </c:pt>
                <c:pt idx="488">
                  <c:v>35.566740000015123</c:v>
                </c:pt>
                <c:pt idx="489">
                  <c:v>35.566739999991839</c:v>
                </c:pt>
                <c:pt idx="490">
                  <c:v>35.566739999991839</c:v>
                </c:pt>
                <c:pt idx="491">
                  <c:v>35.566740000015123</c:v>
                </c:pt>
                <c:pt idx="492">
                  <c:v>35.566739999991839</c:v>
                </c:pt>
                <c:pt idx="493">
                  <c:v>35.566739999991839</c:v>
                </c:pt>
                <c:pt idx="494">
                  <c:v>35.566740000015123</c:v>
                </c:pt>
                <c:pt idx="495">
                  <c:v>35.566739999991839</c:v>
                </c:pt>
                <c:pt idx="496">
                  <c:v>35.566739999991839</c:v>
                </c:pt>
                <c:pt idx="497">
                  <c:v>35.566740000015123</c:v>
                </c:pt>
                <c:pt idx="498">
                  <c:v>35.566739999991839</c:v>
                </c:pt>
                <c:pt idx="499">
                  <c:v>35.566739999991839</c:v>
                </c:pt>
                <c:pt idx="500">
                  <c:v>35.566740000015123</c:v>
                </c:pt>
                <c:pt idx="501">
                  <c:v>35.566739999991839</c:v>
                </c:pt>
                <c:pt idx="502">
                  <c:v>35.566739999991839</c:v>
                </c:pt>
                <c:pt idx="503">
                  <c:v>35.566740000015123</c:v>
                </c:pt>
                <c:pt idx="504">
                  <c:v>35.566740000015123</c:v>
                </c:pt>
                <c:pt idx="505">
                  <c:v>35.566739999991839</c:v>
                </c:pt>
                <c:pt idx="506">
                  <c:v>35.566739999991839</c:v>
                </c:pt>
                <c:pt idx="507">
                  <c:v>35.566739999991839</c:v>
                </c:pt>
                <c:pt idx="508">
                  <c:v>35.566740000038408</c:v>
                </c:pt>
                <c:pt idx="509">
                  <c:v>35.566739999991839</c:v>
                </c:pt>
                <c:pt idx="510">
                  <c:v>35.566739999968561</c:v>
                </c:pt>
                <c:pt idx="511">
                  <c:v>35.566740000015123</c:v>
                </c:pt>
                <c:pt idx="512">
                  <c:v>35.566739999991839</c:v>
                </c:pt>
                <c:pt idx="513">
                  <c:v>35.566740000015123</c:v>
                </c:pt>
                <c:pt idx="514">
                  <c:v>35.566739999968561</c:v>
                </c:pt>
                <c:pt idx="515">
                  <c:v>35.566740000038408</c:v>
                </c:pt>
                <c:pt idx="516">
                  <c:v>35.566739999968561</c:v>
                </c:pt>
                <c:pt idx="517">
                  <c:v>35.566740000015123</c:v>
                </c:pt>
                <c:pt idx="518">
                  <c:v>35.566739999991839</c:v>
                </c:pt>
                <c:pt idx="519">
                  <c:v>35.566740000015123</c:v>
                </c:pt>
                <c:pt idx="520">
                  <c:v>35.566740000015123</c:v>
                </c:pt>
                <c:pt idx="521">
                  <c:v>35.566739999991839</c:v>
                </c:pt>
                <c:pt idx="522">
                  <c:v>35.566739999991839</c:v>
                </c:pt>
                <c:pt idx="523">
                  <c:v>35.566740000015123</c:v>
                </c:pt>
                <c:pt idx="524">
                  <c:v>35.566739999991839</c:v>
                </c:pt>
                <c:pt idx="525">
                  <c:v>35.566739999991839</c:v>
                </c:pt>
                <c:pt idx="526">
                  <c:v>35.566740000015123</c:v>
                </c:pt>
                <c:pt idx="527">
                  <c:v>35.566739999968561</c:v>
                </c:pt>
                <c:pt idx="528">
                  <c:v>35.566740000015123</c:v>
                </c:pt>
                <c:pt idx="529">
                  <c:v>35.566740000015123</c:v>
                </c:pt>
                <c:pt idx="530">
                  <c:v>35.566739999991839</c:v>
                </c:pt>
                <c:pt idx="531">
                  <c:v>35.566739999968561</c:v>
                </c:pt>
                <c:pt idx="532">
                  <c:v>35.566740000038408</c:v>
                </c:pt>
                <c:pt idx="533">
                  <c:v>35.566739999968561</c:v>
                </c:pt>
                <c:pt idx="534">
                  <c:v>35.566739999991839</c:v>
                </c:pt>
                <c:pt idx="535">
                  <c:v>35.566740000015123</c:v>
                </c:pt>
                <c:pt idx="536">
                  <c:v>35.566740000015123</c:v>
                </c:pt>
                <c:pt idx="537">
                  <c:v>35.566739999991839</c:v>
                </c:pt>
                <c:pt idx="538">
                  <c:v>35.566740000015123</c:v>
                </c:pt>
                <c:pt idx="539">
                  <c:v>35.566739999968561</c:v>
                </c:pt>
                <c:pt idx="540">
                  <c:v>35.566740000015123</c:v>
                </c:pt>
                <c:pt idx="541">
                  <c:v>35.566739999991839</c:v>
                </c:pt>
                <c:pt idx="542">
                  <c:v>35.566740000015123</c:v>
                </c:pt>
                <c:pt idx="543">
                  <c:v>35.566739999991839</c:v>
                </c:pt>
                <c:pt idx="544">
                  <c:v>35.566740000015123</c:v>
                </c:pt>
                <c:pt idx="545">
                  <c:v>35.566739999991839</c:v>
                </c:pt>
                <c:pt idx="546">
                  <c:v>35.566739999968561</c:v>
                </c:pt>
                <c:pt idx="547">
                  <c:v>35.566740000015123</c:v>
                </c:pt>
                <c:pt idx="548">
                  <c:v>35.566740000015123</c:v>
                </c:pt>
                <c:pt idx="549">
                  <c:v>35.566740000015123</c:v>
                </c:pt>
                <c:pt idx="550">
                  <c:v>35.566739999991839</c:v>
                </c:pt>
                <c:pt idx="551">
                  <c:v>35.566739999991839</c:v>
                </c:pt>
                <c:pt idx="552">
                  <c:v>35.566739999991839</c:v>
                </c:pt>
                <c:pt idx="553">
                  <c:v>35.566740000015123</c:v>
                </c:pt>
                <c:pt idx="554">
                  <c:v>35.566739999991839</c:v>
                </c:pt>
                <c:pt idx="555">
                  <c:v>35.566739999991839</c:v>
                </c:pt>
                <c:pt idx="556">
                  <c:v>19.759300000010988</c:v>
                </c:pt>
                <c:pt idx="557">
                  <c:v>0</c:v>
                </c:pt>
                <c:pt idx="558">
                  <c:v>0</c:v>
                </c:pt>
                <c:pt idx="559">
                  <c:v>0</c:v>
                </c:pt>
                <c:pt idx="560">
                  <c:v>0</c:v>
                </c:pt>
              </c:numCache>
            </c:numRef>
          </c:yVal>
          <c:smooth val="1"/>
          <c:extLst>
            <c:ext xmlns:c16="http://schemas.microsoft.com/office/drawing/2014/chart" uri="{C3380CC4-5D6E-409C-BE32-E72D297353CC}">
              <c16:uniqueId val="{00000005-E48A-3747-84ED-B478FA52480A}"/>
            </c:ext>
          </c:extLst>
        </c:ser>
        <c:dLbls>
          <c:showLegendKey val="0"/>
          <c:showVal val="0"/>
          <c:showCatName val="0"/>
          <c:showSerName val="0"/>
          <c:showPercent val="0"/>
          <c:showBubbleSize val="0"/>
        </c:dLbls>
        <c:axId val="1904233487"/>
        <c:axId val="1904235199"/>
      </c:scatterChart>
      <c:valAx>
        <c:axId val="190423348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kWs of Solar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235199"/>
        <c:crosses val="autoZero"/>
        <c:crossBetween val="midCat"/>
      </c:valAx>
      <c:valAx>
        <c:axId val="1904235199"/>
        <c:scaling>
          <c:orientation val="minMax"/>
          <c:max val="16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 Saved per kW</a:t>
                </a:r>
                <a:r>
                  <a:rPr lang="en-GB" baseline="0">
                    <a:solidFill>
                      <a:schemeClr val="bg1"/>
                    </a:solidFill>
                  </a:rPr>
                  <a:t> of Solar</a:t>
                </a:r>
                <a:r>
                  <a:rPr lang="en-GB">
                    <a:solidFill>
                      <a:schemeClr val="bg1"/>
                    </a:solidFill>
                  </a:rPr>
                  <a:t> Over the 5 Year Contract</a:t>
                </a:r>
              </a:p>
            </c:rich>
          </c:tx>
          <c:layout>
            <c:manualLayout>
              <c:xMode val="edge"/>
              <c:yMode val="edge"/>
              <c:x val="2.9944143562127025E-2"/>
              <c:y val="0.16236291164928077"/>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23348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sz="1400" b="0" i="0" u="none" strike="noStrike" kern="1200" spc="0" baseline="0" dirty="0">
                <a:solidFill>
                  <a:schemeClr val="bg1"/>
                </a:solidFill>
              </a:rPr>
              <a:t>Energy Retailer Price Comparison (50% Renewable Strategy)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barChart>
        <c:barDir val="col"/>
        <c:grouping val="stacked"/>
        <c:varyColors val="0"/>
        <c:ser>
          <c:idx val="0"/>
          <c:order val="0"/>
          <c:tx>
            <c:strRef>
              <c:f>Summary!$A$52</c:f>
              <c:strCache>
                <c:ptCount val="1"/>
                <c:pt idx="0">
                  <c:v>NSW</c:v>
                </c:pt>
              </c:strCache>
            </c:strRef>
          </c:tx>
          <c:spPr>
            <a:solidFill>
              <a:schemeClr val="accent1"/>
            </a:solidFill>
            <a:ln>
              <a:noFill/>
            </a:ln>
            <a:effectLst/>
          </c:spPr>
          <c:invertIfNegative val="0"/>
          <c:cat>
            <c:strRef>
              <c:f>Summary!$B$51:$G$51</c:f>
              <c:strCache>
                <c:ptCount val="6"/>
                <c:pt idx="0">
                  <c:v>A</c:v>
                </c:pt>
                <c:pt idx="1">
                  <c:v>B</c:v>
                </c:pt>
                <c:pt idx="2">
                  <c:v>C</c:v>
                </c:pt>
                <c:pt idx="3">
                  <c:v>D</c:v>
                </c:pt>
                <c:pt idx="4">
                  <c:v>E</c:v>
                </c:pt>
                <c:pt idx="5">
                  <c:v>F</c:v>
                </c:pt>
              </c:strCache>
            </c:strRef>
          </c:cat>
          <c:val>
            <c:numRef>
              <c:f>Summary!$B$52:$G$52</c:f>
              <c:numCache>
                <c:formatCode>General</c:formatCode>
                <c:ptCount val="6"/>
                <c:pt idx="0">
                  <c:v>19424059.904000003</c:v>
                </c:pt>
                <c:pt idx="1">
                  <c:v>18062244.703999996</c:v>
                </c:pt>
                <c:pt idx="2">
                  <c:v>20785875.103999998</c:v>
                </c:pt>
                <c:pt idx="3">
                  <c:v>19968785.984000001</c:v>
                </c:pt>
                <c:pt idx="4">
                  <c:v>18879333.824000001</c:v>
                </c:pt>
                <c:pt idx="5">
                  <c:v>19696422.943999998</c:v>
                </c:pt>
              </c:numCache>
            </c:numRef>
          </c:val>
          <c:extLst>
            <c:ext xmlns:c16="http://schemas.microsoft.com/office/drawing/2014/chart" uri="{C3380CC4-5D6E-409C-BE32-E72D297353CC}">
              <c16:uniqueId val="{00000000-D6B9-DC4D-8B7B-C827E7100A70}"/>
            </c:ext>
          </c:extLst>
        </c:ser>
        <c:ser>
          <c:idx val="1"/>
          <c:order val="1"/>
          <c:tx>
            <c:strRef>
              <c:f>Summary!$A$53</c:f>
              <c:strCache>
                <c:ptCount val="1"/>
                <c:pt idx="0">
                  <c:v>QLD</c:v>
                </c:pt>
              </c:strCache>
            </c:strRef>
          </c:tx>
          <c:spPr>
            <a:solidFill>
              <a:schemeClr val="accent2"/>
            </a:solidFill>
            <a:ln>
              <a:noFill/>
            </a:ln>
            <a:effectLst/>
          </c:spPr>
          <c:invertIfNegative val="0"/>
          <c:cat>
            <c:strRef>
              <c:f>Summary!$B$51:$G$51</c:f>
              <c:strCache>
                <c:ptCount val="6"/>
                <c:pt idx="0">
                  <c:v>A</c:v>
                </c:pt>
                <c:pt idx="1">
                  <c:v>B</c:v>
                </c:pt>
                <c:pt idx="2">
                  <c:v>C</c:v>
                </c:pt>
                <c:pt idx="3">
                  <c:v>D</c:v>
                </c:pt>
                <c:pt idx="4">
                  <c:v>E</c:v>
                </c:pt>
                <c:pt idx="5">
                  <c:v>F</c:v>
                </c:pt>
              </c:strCache>
            </c:strRef>
          </c:cat>
          <c:val>
            <c:numRef>
              <c:f>Summary!$B$53:$G$53</c:f>
              <c:numCache>
                <c:formatCode>General</c:formatCode>
                <c:ptCount val="6"/>
                <c:pt idx="0">
                  <c:v>7570835.5110399993</c:v>
                </c:pt>
                <c:pt idx="1">
                  <c:v>7523221.8918399997</c:v>
                </c:pt>
                <c:pt idx="2">
                  <c:v>8174269.3580799997</c:v>
                </c:pt>
                <c:pt idx="3">
                  <c:v>7818748.1113599995</c:v>
                </c:pt>
                <c:pt idx="4">
                  <c:v>7617180.6783999987</c:v>
                </c:pt>
                <c:pt idx="5">
                  <c:v>7506179.0483200001</c:v>
                </c:pt>
              </c:numCache>
            </c:numRef>
          </c:val>
          <c:extLst>
            <c:ext xmlns:c16="http://schemas.microsoft.com/office/drawing/2014/chart" uri="{C3380CC4-5D6E-409C-BE32-E72D297353CC}">
              <c16:uniqueId val="{00000001-D6B9-DC4D-8B7B-C827E7100A70}"/>
            </c:ext>
          </c:extLst>
        </c:ser>
        <c:ser>
          <c:idx val="2"/>
          <c:order val="2"/>
          <c:tx>
            <c:strRef>
              <c:f>Summary!$A$54</c:f>
              <c:strCache>
                <c:ptCount val="1"/>
                <c:pt idx="0">
                  <c:v>VIC</c:v>
                </c:pt>
              </c:strCache>
            </c:strRef>
          </c:tx>
          <c:spPr>
            <a:solidFill>
              <a:schemeClr val="accent3"/>
            </a:solidFill>
            <a:ln>
              <a:noFill/>
            </a:ln>
            <a:effectLst/>
          </c:spPr>
          <c:invertIfNegative val="0"/>
          <c:cat>
            <c:strRef>
              <c:f>Summary!$B$51:$G$51</c:f>
              <c:strCache>
                <c:ptCount val="6"/>
                <c:pt idx="0">
                  <c:v>A</c:v>
                </c:pt>
                <c:pt idx="1">
                  <c:v>B</c:v>
                </c:pt>
                <c:pt idx="2">
                  <c:v>C</c:v>
                </c:pt>
                <c:pt idx="3">
                  <c:v>D</c:v>
                </c:pt>
                <c:pt idx="4">
                  <c:v>E</c:v>
                </c:pt>
                <c:pt idx="5">
                  <c:v>F</c:v>
                </c:pt>
              </c:strCache>
            </c:strRef>
          </c:cat>
          <c:val>
            <c:numRef>
              <c:f>Summary!$B$54:$G$54</c:f>
              <c:numCache>
                <c:formatCode>General</c:formatCode>
                <c:ptCount val="6"/>
                <c:pt idx="0">
                  <c:v>25408521.853439998</c:v>
                </c:pt>
                <c:pt idx="1">
                  <c:v>26086262.366560005</c:v>
                </c:pt>
                <c:pt idx="2">
                  <c:v>27604951.741839997</c:v>
                </c:pt>
                <c:pt idx="3">
                  <c:v>26308736.695999995</c:v>
                </c:pt>
                <c:pt idx="4">
                  <c:v>25999425.909600001</c:v>
                </c:pt>
                <c:pt idx="5">
                  <c:v>24887520.805840001</c:v>
                </c:pt>
              </c:numCache>
            </c:numRef>
          </c:val>
          <c:extLst>
            <c:ext xmlns:c16="http://schemas.microsoft.com/office/drawing/2014/chart" uri="{C3380CC4-5D6E-409C-BE32-E72D297353CC}">
              <c16:uniqueId val="{00000002-D6B9-DC4D-8B7B-C827E7100A70}"/>
            </c:ext>
          </c:extLst>
        </c:ser>
        <c:dLbls>
          <c:showLegendKey val="0"/>
          <c:showVal val="0"/>
          <c:showCatName val="0"/>
          <c:showSerName val="0"/>
          <c:showPercent val="0"/>
          <c:showBubbleSize val="0"/>
        </c:dLbls>
        <c:gapWidth val="150"/>
        <c:overlap val="100"/>
        <c:axId val="1806028831"/>
        <c:axId val="1806218719"/>
      </c:barChart>
      <c:catAx>
        <c:axId val="1806028831"/>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Retailer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06218719"/>
        <c:crosses val="autoZero"/>
        <c:auto val="1"/>
        <c:lblAlgn val="ctr"/>
        <c:lblOffset val="100"/>
        <c:noMultiLvlLbl val="0"/>
      </c:catAx>
      <c:valAx>
        <c:axId val="18062187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Total Forecast Electricity Price over life of PPA ($)</a:t>
                </a:r>
              </a:p>
            </c:rich>
          </c:tx>
          <c:layout>
            <c:manualLayout>
              <c:xMode val="edge"/>
              <c:yMode val="edge"/>
              <c:x val="3.0555555555555555E-2"/>
              <c:y val="0.1118981481481481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06028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2EEAB8"/>
              </a:solidFill>
              <a:ln w="19050">
                <a:solidFill>
                  <a:schemeClr val="lt1"/>
                </a:solidFill>
              </a:ln>
              <a:effectLst/>
            </c:spPr>
            <c:extLst>
              <c:ext xmlns:c16="http://schemas.microsoft.com/office/drawing/2014/chart" uri="{C3380CC4-5D6E-409C-BE32-E72D297353CC}">
                <c16:uniqueId val="{00000001-5403-1548-8AD2-AD2DB3A58E3C}"/>
              </c:ext>
            </c:extLst>
          </c:dPt>
          <c:dPt>
            <c:idx val="1"/>
            <c:bubble3D val="0"/>
            <c:spPr>
              <a:solidFill>
                <a:schemeClr val="tx1"/>
              </a:solidFill>
              <a:ln w="19050">
                <a:solidFill>
                  <a:schemeClr val="lt1"/>
                </a:solidFill>
              </a:ln>
              <a:effectLst/>
            </c:spPr>
            <c:extLst>
              <c:ext xmlns:c16="http://schemas.microsoft.com/office/drawing/2014/chart" uri="{C3380CC4-5D6E-409C-BE32-E72D297353CC}">
                <c16:uniqueId val="{00000003-5403-1548-8AD2-AD2DB3A58E3C}"/>
              </c:ext>
            </c:extLst>
          </c:dPt>
          <c:cat>
            <c:strRef>
              <c:f>Summary!$K$31:$L$31</c:f>
              <c:strCache>
                <c:ptCount val="2"/>
                <c:pt idx="0">
                  <c:v>On Site Solar</c:v>
                </c:pt>
                <c:pt idx="1">
                  <c:v>Purchased Renewable Energy</c:v>
                </c:pt>
              </c:strCache>
            </c:strRef>
          </c:cat>
          <c:val>
            <c:numRef>
              <c:f>Summary!$K$32:$L$32</c:f>
              <c:numCache>
                <c:formatCode>General</c:formatCode>
                <c:ptCount val="2"/>
                <c:pt idx="0">
                  <c:v>5110352.6399999997</c:v>
                </c:pt>
                <c:pt idx="1">
                  <c:v>6366747.3600000003</c:v>
                </c:pt>
              </c:numCache>
            </c:numRef>
          </c:val>
          <c:extLst>
            <c:ext xmlns:c16="http://schemas.microsoft.com/office/drawing/2014/chart" uri="{C3380CC4-5D6E-409C-BE32-E72D297353CC}">
              <c16:uniqueId val="{00000004-5403-1548-8AD2-AD2DB3A58E3C}"/>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dPt>
            <c:idx val="0"/>
            <c:bubble3D val="0"/>
            <c:spPr>
              <a:solidFill>
                <a:srgbClr val="2EEAB8"/>
              </a:solidFill>
              <a:ln w="19050">
                <a:solidFill>
                  <a:schemeClr val="lt1"/>
                </a:solidFill>
              </a:ln>
              <a:effectLst/>
            </c:spPr>
            <c:extLst>
              <c:ext xmlns:c16="http://schemas.microsoft.com/office/drawing/2014/chart" uri="{C3380CC4-5D6E-409C-BE32-E72D297353CC}">
                <c16:uniqueId val="{00000001-1DA7-2040-BA6A-E2AC0BF8CF36}"/>
              </c:ext>
            </c:extLst>
          </c:dPt>
          <c:dPt>
            <c:idx val="1"/>
            <c:bubble3D val="0"/>
            <c:spPr>
              <a:solidFill>
                <a:schemeClr val="bg1"/>
              </a:solidFill>
              <a:ln w="19050">
                <a:solidFill>
                  <a:schemeClr val="lt1"/>
                </a:solidFill>
              </a:ln>
              <a:effectLst/>
            </c:spPr>
            <c:extLst>
              <c:ext xmlns:c16="http://schemas.microsoft.com/office/drawing/2014/chart" uri="{C3380CC4-5D6E-409C-BE32-E72D297353CC}">
                <c16:uniqueId val="{00000003-1DA7-2040-BA6A-E2AC0BF8CF36}"/>
              </c:ext>
            </c:extLst>
          </c:dPt>
          <c:dPt>
            <c:idx val="2"/>
            <c:bubble3D val="0"/>
            <c:spPr>
              <a:solidFill>
                <a:schemeClr val="tx1"/>
              </a:solidFill>
              <a:ln w="19050">
                <a:solidFill>
                  <a:schemeClr val="lt1"/>
                </a:solidFill>
              </a:ln>
              <a:effectLst/>
            </c:spPr>
            <c:extLst>
              <c:ext xmlns:c16="http://schemas.microsoft.com/office/drawing/2014/chart" uri="{C3380CC4-5D6E-409C-BE32-E72D297353CC}">
                <c16:uniqueId val="{00000005-1DA7-2040-BA6A-E2AC0BF8CF36}"/>
              </c:ext>
            </c:extLst>
          </c:dPt>
          <c:val>
            <c:numRef>
              <c:f>Summary!$M$35:$O$35</c:f>
              <c:numCache>
                <c:formatCode>General</c:formatCode>
                <c:ptCount val="3"/>
                <c:pt idx="0">
                  <c:v>4991465.1599999992</c:v>
                </c:pt>
                <c:pt idx="1">
                  <c:v>747084.84000000043</c:v>
                </c:pt>
                <c:pt idx="2">
                  <c:v>5738550</c:v>
                </c:pt>
              </c:numCache>
            </c:numRef>
          </c:val>
          <c:extLst>
            <c:ext xmlns:c16="http://schemas.microsoft.com/office/drawing/2014/chart" uri="{C3380CC4-5D6E-409C-BE32-E72D297353CC}">
              <c16:uniqueId val="{00000006-1DA7-2040-BA6A-E2AC0BF8CF36}"/>
            </c:ext>
          </c:extLst>
        </c:ser>
        <c:dLbls>
          <c:showLegendKey val="0"/>
          <c:showVal val="0"/>
          <c:showCatName val="0"/>
          <c:showSerName val="0"/>
          <c:showPercent val="0"/>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white"/>
                </a:solidFill>
                <a:latin typeface="+mn-lt"/>
                <a:ea typeface="+mn-ea"/>
                <a:cs typeface="+mn-cs"/>
              </a:defRPr>
            </a:pPr>
            <a:r>
              <a:rPr lang="en-GB" sz="1400" b="0" i="0" u="none" strike="noStrike" kern="1200" spc="0" baseline="0" dirty="0">
                <a:solidFill>
                  <a:schemeClr val="bg1"/>
                </a:solidFill>
              </a:rPr>
              <a:t>Money Saved for each additional kW of Solar (50% Renewable Approach)</a:t>
            </a:r>
          </a:p>
        </c:rich>
      </c:tx>
      <c:overlay val="0"/>
      <c:spPr>
        <a:noFill/>
        <a:ln>
          <a:noFill/>
        </a:ln>
        <a:effectLst/>
      </c:spPr>
      <c:txPr>
        <a:bodyPr rot="0" spcFirstLastPara="1" vertOverflow="ellipsis" vert="horz" wrap="square" anchor="ctr" anchorCtr="1"/>
        <a:lstStyle/>
        <a:p>
          <a:pPr marL="0" marR="0" lvl="0" indent="0" algn="ctr" defTabSz="914400" rtl="0" eaLnBrk="1" fontAlgn="auto" latinLnBrk="0" hangingPunct="1">
            <a:lnSpc>
              <a:spcPct val="100000"/>
            </a:lnSpc>
            <a:spcBef>
              <a:spcPts val="0"/>
            </a:spcBef>
            <a:spcAft>
              <a:spcPts val="0"/>
            </a:spcAft>
            <a:buClrTx/>
            <a:buSzTx/>
            <a:buFontTx/>
            <a:buNone/>
            <a:tabLst/>
            <a:defRPr sz="1400" b="0" i="0" u="none" strike="noStrike" kern="1200" spc="0" baseline="0">
              <a:solidFill>
                <a:prstClr val="white"/>
              </a:solidFill>
              <a:latin typeface="+mn-lt"/>
              <a:ea typeface="+mn-ea"/>
              <a:cs typeface="+mn-cs"/>
            </a:defRPr>
          </a:pPr>
          <a:endParaRPr lang="en-US"/>
        </a:p>
      </c:txPr>
    </c:title>
    <c:autoTitleDeleted val="0"/>
    <c:plotArea>
      <c:layout/>
      <c:scatterChart>
        <c:scatterStyle val="smoothMarker"/>
        <c:varyColors val="0"/>
        <c:ser>
          <c:idx val="0"/>
          <c:order val="0"/>
          <c:tx>
            <c:v>Retailer A</c:v>
          </c:tx>
          <c:spPr>
            <a:ln w="19050" cap="rnd">
              <a:solidFill>
                <a:schemeClr val="accent1"/>
              </a:solidFill>
              <a:round/>
            </a:ln>
            <a:effectLst/>
          </c:spPr>
          <c:marker>
            <c:symbol val="none"/>
          </c:marker>
          <c:xVal>
            <c:numRef>
              <c:f>'3a. NSW'!$AR$69:$AR$629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NSW'!$AS$69:$AS$629</c:f>
              <c:numCache>
                <c:formatCode>General</c:formatCode>
                <c:ptCount val="561"/>
                <c:pt idx="1">
                  <c:v>1201.1616000000388</c:v>
                </c:pt>
                <c:pt idx="2">
                  <c:v>1201.1615999999456</c:v>
                </c:pt>
                <c:pt idx="3">
                  <c:v>1201.1616000000388</c:v>
                </c:pt>
                <c:pt idx="4">
                  <c:v>1201.1615999999922</c:v>
                </c:pt>
                <c:pt idx="5">
                  <c:v>1201.1615999999922</c:v>
                </c:pt>
                <c:pt idx="6">
                  <c:v>1201.1616000000388</c:v>
                </c:pt>
                <c:pt idx="7">
                  <c:v>1201.1615999999456</c:v>
                </c:pt>
                <c:pt idx="8">
                  <c:v>1201.1615999999922</c:v>
                </c:pt>
                <c:pt idx="9">
                  <c:v>1201.1616000000854</c:v>
                </c:pt>
                <c:pt idx="10">
                  <c:v>1201.1615999999456</c:v>
                </c:pt>
                <c:pt idx="11">
                  <c:v>1201.1616000000388</c:v>
                </c:pt>
                <c:pt idx="12">
                  <c:v>1201.1615999999456</c:v>
                </c:pt>
                <c:pt idx="13">
                  <c:v>1201.1616000000388</c:v>
                </c:pt>
                <c:pt idx="14">
                  <c:v>1201.1615999999456</c:v>
                </c:pt>
                <c:pt idx="15">
                  <c:v>1201.1616000000388</c:v>
                </c:pt>
                <c:pt idx="16">
                  <c:v>1201.1615999999456</c:v>
                </c:pt>
                <c:pt idx="17">
                  <c:v>1201.1616000000388</c:v>
                </c:pt>
                <c:pt idx="18">
                  <c:v>1201.1616000000388</c:v>
                </c:pt>
                <c:pt idx="19">
                  <c:v>1201.1615999999922</c:v>
                </c:pt>
                <c:pt idx="20">
                  <c:v>1201.1615999999922</c:v>
                </c:pt>
                <c:pt idx="21">
                  <c:v>1201.1615999999456</c:v>
                </c:pt>
                <c:pt idx="22">
                  <c:v>1201.1616000000388</c:v>
                </c:pt>
                <c:pt idx="23">
                  <c:v>1201.1615999999922</c:v>
                </c:pt>
                <c:pt idx="24">
                  <c:v>1201.1615999999922</c:v>
                </c:pt>
                <c:pt idx="25">
                  <c:v>1201.1616000000388</c:v>
                </c:pt>
                <c:pt idx="26">
                  <c:v>1201.1615999999922</c:v>
                </c:pt>
                <c:pt idx="27">
                  <c:v>1201.1615999999922</c:v>
                </c:pt>
                <c:pt idx="28">
                  <c:v>1201.1615999999922</c:v>
                </c:pt>
                <c:pt idx="29">
                  <c:v>1201.1615999999922</c:v>
                </c:pt>
                <c:pt idx="30">
                  <c:v>1201.1615999999456</c:v>
                </c:pt>
                <c:pt idx="31">
                  <c:v>1201.1616000000388</c:v>
                </c:pt>
                <c:pt idx="32">
                  <c:v>1201.1615999999456</c:v>
                </c:pt>
                <c:pt idx="33">
                  <c:v>1201.1616000000854</c:v>
                </c:pt>
                <c:pt idx="34">
                  <c:v>1201.1615999999922</c:v>
                </c:pt>
                <c:pt idx="35">
                  <c:v>1201.1615999999922</c:v>
                </c:pt>
                <c:pt idx="36">
                  <c:v>1201.1616000000388</c:v>
                </c:pt>
                <c:pt idx="37">
                  <c:v>1201.1615999999456</c:v>
                </c:pt>
                <c:pt idx="38">
                  <c:v>1201.1615999999922</c:v>
                </c:pt>
                <c:pt idx="39">
                  <c:v>1201.1615999999922</c:v>
                </c:pt>
                <c:pt idx="40">
                  <c:v>1201.1615999999922</c:v>
                </c:pt>
                <c:pt idx="41">
                  <c:v>1201.1615999999922</c:v>
                </c:pt>
                <c:pt idx="42">
                  <c:v>1201.1616000001318</c:v>
                </c:pt>
                <c:pt idx="43">
                  <c:v>1201.161599999899</c:v>
                </c:pt>
                <c:pt idx="44">
                  <c:v>1201.1616000000388</c:v>
                </c:pt>
                <c:pt idx="45">
                  <c:v>1201.1615999999456</c:v>
                </c:pt>
                <c:pt idx="46">
                  <c:v>1201.1616000000388</c:v>
                </c:pt>
                <c:pt idx="47">
                  <c:v>1201.1615999999456</c:v>
                </c:pt>
                <c:pt idx="48">
                  <c:v>1201.1616000000388</c:v>
                </c:pt>
                <c:pt idx="49">
                  <c:v>1201.1616000000388</c:v>
                </c:pt>
                <c:pt idx="50">
                  <c:v>1201.1615999999922</c:v>
                </c:pt>
                <c:pt idx="51">
                  <c:v>1201.1615999999456</c:v>
                </c:pt>
                <c:pt idx="52">
                  <c:v>1201.1616000000388</c:v>
                </c:pt>
                <c:pt idx="53">
                  <c:v>1201.1615999999922</c:v>
                </c:pt>
                <c:pt idx="54">
                  <c:v>1201.1615999999922</c:v>
                </c:pt>
                <c:pt idx="55">
                  <c:v>1201.1615999999922</c:v>
                </c:pt>
                <c:pt idx="56">
                  <c:v>1201.1615999999922</c:v>
                </c:pt>
                <c:pt idx="57">
                  <c:v>1201.1616000000388</c:v>
                </c:pt>
                <c:pt idx="58">
                  <c:v>1201.1615999999456</c:v>
                </c:pt>
                <c:pt idx="59">
                  <c:v>1201.1616000000854</c:v>
                </c:pt>
                <c:pt idx="60">
                  <c:v>1201.1615999999456</c:v>
                </c:pt>
                <c:pt idx="61">
                  <c:v>1201.1615999999922</c:v>
                </c:pt>
                <c:pt idx="62">
                  <c:v>1201.1615999999922</c:v>
                </c:pt>
                <c:pt idx="63">
                  <c:v>1201.1616000000388</c:v>
                </c:pt>
                <c:pt idx="64">
                  <c:v>1201.1616000000388</c:v>
                </c:pt>
                <c:pt idx="65">
                  <c:v>1201.161599999899</c:v>
                </c:pt>
                <c:pt idx="66">
                  <c:v>1201.1615999999922</c:v>
                </c:pt>
                <c:pt idx="67">
                  <c:v>1201.1616000000154</c:v>
                </c:pt>
                <c:pt idx="68">
                  <c:v>1201.1616000000154</c:v>
                </c:pt>
                <c:pt idx="69">
                  <c:v>1201.161600000062</c:v>
                </c:pt>
                <c:pt idx="70">
                  <c:v>1201.1615999999224</c:v>
                </c:pt>
                <c:pt idx="71">
                  <c:v>1201.161600000062</c:v>
                </c:pt>
                <c:pt idx="72">
                  <c:v>1201.161599999969</c:v>
                </c:pt>
                <c:pt idx="73">
                  <c:v>1201.1615999999456</c:v>
                </c:pt>
                <c:pt idx="74">
                  <c:v>1201.161600000062</c:v>
                </c:pt>
                <c:pt idx="75">
                  <c:v>1201.1615999999922</c:v>
                </c:pt>
                <c:pt idx="76">
                  <c:v>1201.1615999999922</c:v>
                </c:pt>
                <c:pt idx="77">
                  <c:v>1201.1615999999922</c:v>
                </c:pt>
                <c:pt idx="78">
                  <c:v>1201.1616000000154</c:v>
                </c:pt>
                <c:pt idx="79">
                  <c:v>1201.1616000000388</c:v>
                </c:pt>
                <c:pt idx="80">
                  <c:v>1201.1615999999922</c:v>
                </c:pt>
                <c:pt idx="81">
                  <c:v>1201.1615999999922</c:v>
                </c:pt>
                <c:pt idx="82">
                  <c:v>1201.1615999999922</c:v>
                </c:pt>
                <c:pt idx="83">
                  <c:v>1201.1615999999922</c:v>
                </c:pt>
                <c:pt idx="84">
                  <c:v>1201.1615999999922</c:v>
                </c:pt>
                <c:pt idx="85">
                  <c:v>1201.1616000000154</c:v>
                </c:pt>
                <c:pt idx="86">
                  <c:v>1201.1616000000154</c:v>
                </c:pt>
                <c:pt idx="87">
                  <c:v>1201.161599999969</c:v>
                </c:pt>
                <c:pt idx="88">
                  <c:v>1201.1616000000388</c:v>
                </c:pt>
                <c:pt idx="89">
                  <c:v>1201.161599999969</c:v>
                </c:pt>
                <c:pt idx="90">
                  <c:v>1201.1615999999922</c:v>
                </c:pt>
                <c:pt idx="91">
                  <c:v>1201.1615999999922</c:v>
                </c:pt>
                <c:pt idx="92">
                  <c:v>1201.1616000000154</c:v>
                </c:pt>
                <c:pt idx="93">
                  <c:v>1201.1616000000154</c:v>
                </c:pt>
                <c:pt idx="94">
                  <c:v>1201.1615999999922</c:v>
                </c:pt>
                <c:pt idx="95">
                  <c:v>1201.1615999999922</c:v>
                </c:pt>
                <c:pt idx="96">
                  <c:v>1201.1615999999922</c:v>
                </c:pt>
                <c:pt idx="97">
                  <c:v>1201.1615999999922</c:v>
                </c:pt>
                <c:pt idx="98">
                  <c:v>1201.1615999999922</c:v>
                </c:pt>
                <c:pt idx="99">
                  <c:v>1201.1615999999922</c:v>
                </c:pt>
                <c:pt idx="100">
                  <c:v>1201.1616000000388</c:v>
                </c:pt>
                <c:pt idx="101">
                  <c:v>1201.1616000000154</c:v>
                </c:pt>
                <c:pt idx="102">
                  <c:v>1201.161599999969</c:v>
                </c:pt>
                <c:pt idx="103">
                  <c:v>1201.1616000000154</c:v>
                </c:pt>
                <c:pt idx="104">
                  <c:v>1201.1615999999922</c:v>
                </c:pt>
                <c:pt idx="105">
                  <c:v>1201.1615999999922</c:v>
                </c:pt>
                <c:pt idx="106">
                  <c:v>1201.1615999999922</c:v>
                </c:pt>
                <c:pt idx="107">
                  <c:v>1201.1616000000154</c:v>
                </c:pt>
                <c:pt idx="108">
                  <c:v>1201.1615999999922</c:v>
                </c:pt>
                <c:pt idx="109">
                  <c:v>1201.1616000000388</c:v>
                </c:pt>
                <c:pt idx="110">
                  <c:v>1201.1615999999922</c:v>
                </c:pt>
                <c:pt idx="111">
                  <c:v>1201.1615999999922</c:v>
                </c:pt>
                <c:pt idx="112">
                  <c:v>731.76000000000931</c:v>
                </c:pt>
                <c:pt idx="113">
                  <c:v>673.08479999997655</c:v>
                </c:pt>
                <c:pt idx="114">
                  <c:v>673.08479999997655</c:v>
                </c:pt>
                <c:pt idx="115">
                  <c:v>673.08480000002305</c:v>
                </c:pt>
                <c:pt idx="116">
                  <c:v>673.08479999999986</c:v>
                </c:pt>
                <c:pt idx="117">
                  <c:v>673.08479999999986</c:v>
                </c:pt>
                <c:pt idx="118">
                  <c:v>673.08479999999986</c:v>
                </c:pt>
                <c:pt idx="119">
                  <c:v>673.08480000004636</c:v>
                </c:pt>
                <c:pt idx="120">
                  <c:v>673.08479999992994</c:v>
                </c:pt>
                <c:pt idx="121">
                  <c:v>673.08480000002305</c:v>
                </c:pt>
                <c:pt idx="122">
                  <c:v>673.08480000002305</c:v>
                </c:pt>
                <c:pt idx="123">
                  <c:v>673.08479999997655</c:v>
                </c:pt>
                <c:pt idx="124">
                  <c:v>673.08479999997655</c:v>
                </c:pt>
                <c:pt idx="125">
                  <c:v>673.08480000002305</c:v>
                </c:pt>
                <c:pt idx="126">
                  <c:v>673.08479999999986</c:v>
                </c:pt>
                <c:pt idx="127">
                  <c:v>673.08480000004636</c:v>
                </c:pt>
                <c:pt idx="128">
                  <c:v>673.08479999995325</c:v>
                </c:pt>
                <c:pt idx="129">
                  <c:v>673.08479999999986</c:v>
                </c:pt>
                <c:pt idx="130">
                  <c:v>673.08479999997655</c:v>
                </c:pt>
                <c:pt idx="131">
                  <c:v>673.08480000002305</c:v>
                </c:pt>
                <c:pt idx="132">
                  <c:v>673.08480000002305</c:v>
                </c:pt>
                <c:pt idx="133">
                  <c:v>673.08479999997655</c:v>
                </c:pt>
                <c:pt idx="134">
                  <c:v>673.08479999999986</c:v>
                </c:pt>
                <c:pt idx="135">
                  <c:v>673.08479999999986</c:v>
                </c:pt>
                <c:pt idx="136">
                  <c:v>673.08479999999986</c:v>
                </c:pt>
                <c:pt idx="137">
                  <c:v>673.08479999999986</c:v>
                </c:pt>
                <c:pt idx="138">
                  <c:v>673.08479999999986</c:v>
                </c:pt>
                <c:pt idx="139">
                  <c:v>636.26560000001916</c:v>
                </c:pt>
                <c:pt idx="140">
                  <c:v>341.71199999998788</c:v>
                </c:pt>
                <c:pt idx="141">
                  <c:v>341.71199999998788</c:v>
                </c:pt>
                <c:pt idx="142">
                  <c:v>341.71199999998788</c:v>
                </c:pt>
                <c:pt idx="143">
                  <c:v>341.71200000003444</c:v>
                </c:pt>
                <c:pt idx="144">
                  <c:v>341.71199999998788</c:v>
                </c:pt>
                <c:pt idx="145">
                  <c:v>341.71199999998788</c:v>
                </c:pt>
                <c:pt idx="146">
                  <c:v>341.71199999998788</c:v>
                </c:pt>
                <c:pt idx="147">
                  <c:v>341.71200000003444</c:v>
                </c:pt>
                <c:pt idx="148">
                  <c:v>341.71199999998788</c:v>
                </c:pt>
                <c:pt idx="149">
                  <c:v>251.74335999998729</c:v>
                </c:pt>
                <c:pt idx="150">
                  <c:v>236.09664000002667</c:v>
                </c:pt>
                <c:pt idx="151">
                  <c:v>236.09664000002667</c:v>
                </c:pt>
                <c:pt idx="152">
                  <c:v>236.09663999995684</c:v>
                </c:pt>
                <c:pt idx="153">
                  <c:v>236.09664000000339</c:v>
                </c:pt>
                <c:pt idx="154">
                  <c:v>236.09664000000339</c:v>
                </c:pt>
                <c:pt idx="155">
                  <c:v>236.09663999998011</c:v>
                </c:pt>
                <c:pt idx="156">
                  <c:v>236.09664000000339</c:v>
                </c:pt>
                <c:pt idx="157">
                  <c:v>236.09664000000339</c:v>
                </c:pt>
                <c:pt idx="158">
                  <c:v>236.09664000000339</c:v>
                </c:pt>
                <c:pt idx="159">
                  <c:v>236.09664000000339</c:v>
                </c:pt>
                <c:pt idx="160">
                  <c:v>236.09664000002667</c:v>
                </c:pt>
                <c:pt idx="161">
                  <c:v>236.09663999998011</c:v>
                </c:pt>
                <c:pt idx="162">
                  <c:v>236.09664000002667</c:v>
                </c:pt>
                <c:pt idx="163">
                  <c:v>236.09663999998011</c:v>
                </c:pt>
                <c:pt idx="164">
                  <c:v>236.09664000000339</c:v>
                </c:pt>
                <c:pt idx="165">
                  <c:v>236.09663999998011</c:v>
                </c:pt>
                <c:pt idx="166">
                  <c:v>236.09664000000339</c:v>
                </c:pt>
                <c:pt idx="167">
                  <c:v>236.09664000000339</c:v>
                </c:pt>
                <c:pt idx="168">
                  <c:v>236.09664000000339</c:v>
                </c:pt>
                <c:pt idx="169">
                  <c:v>236.09664000000339</c:v>
                </c:pt>
                <c:pt idx="170">
                  <c:v>236.09664000000339</c:v>
                </c:pt>
                <c:pt idx="171">
                  <c:v>236.09664000000339</c:v>
                </c:pt>
                <c:pt idx="172">
                  <c:v>236.09663999998011</c:v>
                </c:pt>
                <c:pt idx="173">
                  <c:v>236.09663999998011</c:v>
                </c:pt>
                <c:pt idx="174">
                  <c:v>236.09664000002667</c:v>
                </c:pt>
                <c:pt idx="175">
                  <c:v>236.09663999998011</c:v>
                </c:pt>
                <c:pt idx="176">
                  <c:v>236.09664000002667</c:v>
                </c:pt>
                <c:pt idx="177">
                  <c:v>236.09663999998011</c:v>
                </c:pt>
                <c:pt idx="178">
                  <c:v>236.09664000000339</c:v>
                </c:pt>
                <c:pt idx="179">
                  <c:v>221.68512000001502</c:v>
                </c:pt>
                <c:pt idx="180">
                  <c:v>202.46975999998395</c:v>
                </c:pt>
                <c:pt idx="181">
                  <c:v>202.46976000000723</c:v>
                </c:pt>
                <c:pt idx="182">
                  <c:v>202.46976000000723</c:v>
                </c:pt>
                <c:pt idx="183">
                  <c:v>202.46976000000723</c:v>
                </c:pt>
                <c:pt idx="184">
                  <c:v>202.46975999998395</c:v>
                </c:pt>
                <c:pt idx="185">
                  <c:v>202.46975999998395</c:v>
                </c:pt>
                <c:pt idx="186">
                  <c:v>128.15552000000608</c:v>
                </c:pt>
                <c:pt idx="187">
                  <c:v>111.26592000003438</c:v>
                </c:pt>
                <c:pt idx="188">
                  <c:v>111.26591999998782</c:v>
                </c:pt>
                <c:pt idx="189">
                  <c:v>111.26591999998782</c:v>
                </c:pt>
                <c:pt idx="190">
                  <c:v>111.26591999998782</c:v>
                </c:pt>
                <c:pt idx="191">
                  <c:v>111.26592000001111</c:v>
                </c:pt>
                <c:pt idx="192">
                  <c:v>111.26592000001111</c:v>
                </c:pt>
                <c:pt idx="193">
                  <c:v>111.26592000001111</c:v>
                </c:pt>
                <c:pt idx="194">
                  <c:v>111.26591999998782</c:v>
                </c:pt>
                <c:pt idx="195">
                  <c:v>111.26591999998782</c:v>
                </c:pt>
                <c:pt idx="196">
                  <c:v>111.26592000003438</c:v>
                </c:pt>
                <c:pt idx="197">
                  <c:v>111.26591999996454</c:v>
                </c:pt>
                <c:pt idx="198">
                  <c:v>111.26592000001111</c:v>
                </c:pt>
                <c:pt idx="199">
                  <c:v>111.26591999998782</c:v>
                </c:pt>
                <c:pt idx="200">
                  <c:v>111.26591999998782</c:v>
                </c:pt>
                <c:pt idx="201">
                  <c:v>111.26592000001111</c:v>
                </c:pt>
                <c:pt idx="202">
                  <c:v>111.26592000001111</c:v>
                </c:pt>
                <c:pt idx="203">
                  <c:v>111.26591999998782</c:v>
                </c:pt>
                <c:pt idx="204">
                  <c:v>111.26592000001111</c:v>
                </c:pt>
                <c:pt idx="205">
                  <c:v>111.26591999998782</c:v>
                </c:pt>
                <c:pt idx="206">
                  <c:v>111.26591999998782</c:v>
                </c:pt>
                <c:pt idx="207">
                  <c:v>111.26592000001111</c:v>
                </c:pt>
                <c:pt idx="208">
                  <c:v>111.26592000003438</c:v>
                </c:pt>
                <c:pt idx="209">
                  <c:v>111.26591999996454</c:v>
                </c:pt>
                <c:pt idx="210">
                  <c:v>111.26592000001111</c:v>
                </c:pt>
                <c:pt idx="211">
                  <c:v>111.26592000001111</c:v>
                </c:pt>
                <c:pt idx="212">
                  <c:v>111.26591999998782</c:v>
                </c:pt>
                <c:pt idx="213">
                  <c:v>111.26592000001111</c:v>
                </c:pt>
                <c:pt idx="214">
                  <c:v>111.26591999998782</c:v>
                </c:pt>
                <c:pt idx="215">
                  <c:v>111.26592000001111</c:v>
                </c:pt>
                <c:pt idx="216">
                  <c:v>111.26591999998782</c:v>
                </c:pt>
                <c:pt idx="217">
                  <c:v>111.26591999998782</c:v>
                </c:pt>
                <c:pt idx="218">
                  <c:v>111.26592000003438</c:v>
                </c:pt>
                <c:pt idx="219">
                  <c:v>111.26591999998782</c:v>
                </c:pt>
                <c:pt idx="220">
                  <c:v>111.26591999998782</c:v>
                </c:pt>
                <c:pt idx="221">
                  <c:v>111.26592000001111</c:v>
                </c:pt>
                <c:pt idx="222">
                  <c:v>111.26591999998782</c:v>
                </c:pt>
                <c:pt idx="223">
                  <c:v>95.66207999999169</c:v>
                </c:pt>
                <c:pt idx="224">
                  <c:v>91.203840000019412</c:v>
                </c:pt>
                <c:pt idx="225">
                  <c:v>91.20383999999612</c:v>
                </c:pt>
                <c:pt idx="226">
                  <c:v>91.20383999999612</c:v>
                </c:pt>
                <c:pt idx="227">
                  <c:v>91.203840000019412</c:v>
                </c:pt>
                <c:pt idx="228">
                  <c:v>91.20383999999612</c:v>
                </c:pt>
                <c:pt idx="229">
                  <c:v>91.203839999972843</c:v>
                </c:pt>
                <c:pt idx="230">
                  <c:v>91.203840000019412</c:v>
                </c:pt>
                <c:pt idx="231">
                  <c:v>91.20383999999612</c:v>
                </c:pt>
                <c:pt idx="232">
                  <c:v>91.20383999999612</c:v>
                </c:pt>
                <c:pt idx="233">
                  <c:v>91.203840000019412</c:v>
                </c:pt>
                <c:pt idx="234">
                  <c:v>91.20383999999612</c:v>
                </c:pt>
                <c:pt idx="235">
                  <c:v>91.203839999972843</c:v>
                </c:pt>
                <c:pt idx="236">
                  <c:v>91.20383999999612</c:v>
                </c:pt>
                <c:pt idx="237">
                  <c:v>91.203840000019412</c:v>
                </c:pt>
                <c:pt idx="238">
                  <c:v>91.20383999999612</c:v>
                </c:pt>
                <c:pt idx="239">
                  <c:v>91.20383999999612</c:v>
                </c:pt>
                <c:pt idx="240">
                  <c:v>91.203840000019412</c:v>
                </c:pt>
                <c:pt idx="241">
                  <c:v>91.20383999999612</c:v>
                </c:pt>
                <c:pt idx="242">
                  <c:v>91.203839999972843</c:v>
                </c:pt>
                <c:pt idx="243">
                  <c:v>91.203840000042689</c:v>
                </c:pt>
                <c:pt idx="244">
                  <c:v>91.203839999972843</c:v>
                </c:pt>
                <c:pt idx="245">
                  <c:v>91.203840000019412</c:v>
                </c:pt>
                <c:pt idx="246">
                  <c:v>91.203839999972843</c:v>
                </c:pt>
                <c:pt idx="247">
                  <c:v>91.203840000019412</c:v>
                </c:pt>
                <c:pt idx="248">
                  <c:v>91.203839999972843</c:v>
                </c:pt>
                <c:pt idx="249">
                  <c:v>91.203840000042689</c:v>
                </c:pt>
                <c:pt idx="250">
                  <c:v>91.203839999972843</c:v>
                </c:pt>
                <c:pt idx="251">
                  <c:v>91.20383999999612</c:v>
                </c:pt>
                <c:pt idx="252">
                  <c:v>91.20383999999612</c:v>
                </c:pt>
                <c:pt idx="253">
                  <c:v>91.203840000019412</c:v>
                </c:pt>
                <c:pt idx="254">
                  <c:v>91.20383999999612</c:v>
                </c:pt>
                <c:pt idx="255">
                  <c:v>91.20383999999612</c:v>
                </c:pt>
                <c:pt idx="256">
                  <c:v>91.20383999999612</c:v>
                </c:pt>
                <c:pt idx="257">
                  <c:v>91.20383999999612</c:v>
                </c:pt>
                <c:pt idx="258">
                  <c:v>91.20383999999612</c:v>
                </c:pt>
                <c:pt idx="259">
                  <c:v>91.203840000019412</c:v>
                </c:pt>
                <c:pt idx="260">
                  <c:v>91.20383999999612</c:v>
                </c:pt>
                <c:pt idx="261">
                  <c:v>91.20383999999612</c:v>
                </c:pt>
                <c:pt idx="262">
                  <c:v>91.20383999999612</c:v>
                </c:pt>
                <c:pt idx="263">
                  <c:v>91.20383999999612</c:v>
                </c:pt>
                <c:pt idx="264">
                  <c:v>91.20383999999612</c:v>
                </c:pt>
                <c:pt idx="265">
                  <c:v>91.203840000019412</c:v>
                </c:pt>
                <c:pt idx="266">
                  <c:v>91.20383999999612</c:v>
                </c:pt>
                <c:pt idx="267">
                  <c:v>91.20383999999612</c:v>
                </c:pt>
                <c:pt idx="268">
                  <c:v>91.20383999999612</c:v>
                </c:pt>
                <c:pt idx="269">
                  <c:v>91.20383999999612</c:v>
                </c:pt>
                <c:pt idx="270">
                  <c:v>91.20383999999612</c:v>
                </c:pt>
                <c:pt idx="271">
                  <c:v>91.203840000019412</c:v>
                </c:pt>
                <c:pt idx="272">
                  <c:v>91.20383999999612</c:v>
                </c:pt>
                <c:pt idx="273">
                  <c:v>91.20383999999612</c:v>
                </c:pt>
                <c:pt idx="274">
                  <c:v>91.203840000019412</c:v>
                </c:pt>
                <c:pt idx="275">
                  <c:v>91.20383999999612</c:v>
                </c:pt>
                <c:pt idx="276">
                  <c:v>91.203839999972843</c:v>
                </c:pt>
                <c:pt idx="277">
                  <c:v>91.203840000019412</c:v>
                </c:pt>
                <c:pt idx="278">
                  <c:v>77.692159999976866</c:v>
                </c:pt>
                <c:pt idx="279">
                  <c:v>30.401280000037513</c:v>
                </c:pt>
                <c:pt idx="280">
                  <c:v>30.401279999967663</c:v>
                </c:pt>
                <c:pt idx="281">
                  <c:v>30.401280000014232</c:v>
                </c:pt>
                <c:pt idx="282">
                  <c:v>30.401279999990948</c:v>
                </c:pt>
                <c:pt idx="283">
                  <c:v>30.401280000014232</c:v>
                </c:pt>
                <c:pt idx="284">
                  <c:v>30.401279999990948</c:v>
                </c:pt>
                <c:pt idx="285">
                  <c:v>30.401280000014232</c:v>
                </c:pt>
                <c:pt idx="286">
                  <c:v>30.401279999990948</c:v>
                </c:pt>
                <c:pt idx="287">
                  <c:v>30.401280000014232</c:v>
                </c:pt>
                <c:pt idx="288">
                  <c:v>30.401279999990948</c:v>
                </c:pt>
                <c:pt idx="289">
                  <c:v>30.401279999990948</c:v>
                </c:pt>
                <c:pt idx="290">
                  <c:v>30.401279999990948</c:v>
                </c:pt>
                <c:pt idx="291">
                  <c:v>30.401280000014232</c:v>
                </c:pt>
                <c:pt idx="292">
                  <c:v>30.401279999990948</c:v>
                </c:pt>
                <c:pt idx="293">
                  <c:v>30.401279999990948</c:v>
                </c:pt>
                <c:pt idx="294">
                  <c:v>30.401280000014232</c:v>
                </c:pt>
                <c:pt idx="295">
                  <c:v>30.401279999990948</c:v>
                </c:pt>
                <c:pt idx="296">
                  <c:v>30.401280000014232</c:v>
                </c:pt>
                <c:pt idx="297">
                  <c:v>30.401279999990948</c:v>
                </c:pt>
                <c:pt idx="298">
                  <c:v>30.401280000014232</c:v>
                </c:pt>
                <c:pt idx="299">
                  <c:v>30.401279999990948</c:v>
                </c:pt>
                <c:pt idx="300">
                  <c:v>30.401279999990948</c:v>
                </c:pt>
                <c:pt idx="301">
                  <c:v>30.401280000014232</c:v>
                </c:pt>
                <c:pt idx="302">
                  <c:v>30.401279999990948</c:v>
                </c:pt>
                <c:pt idx="303">
                  <c:v>30.401279999990948</c:v>
                </c:pt>
                <c:pt idx="304">
                  <c:v>30.401280000014232</c:v>
                </c:pt>
                <c:pt idx="305">
                  <c:v>30.401279999990948</c:v>
                </c:pt>
                <c:pt idx="306">
                  <c:v>30.401279999990948</c:v>
                </c:pt>
                <c:pt idx="307">
                  <c:v>30.401279999990948</c:v>
                </c:pt>
                <c:pt idx="308">
                  <c:v>30.401280000014232</c:v>
                </c:pt>
                <c:pt idx="309">
                  <c:v>30.401280000014232</c:v>
                </c:pt>
                <c:pt idx="310">
                  <c:v>30.401279999990948</c:v>
                </c:pt>
                <c:pt idx="311">
                  <c:v>30.401279999990948</c:v>
                </c:pt>
                <c:pt idx="312">
                  <c:v>30.401280000014232</c:v>
                </c:pt>
                <c:pt idx="313">
                  <c:v>30.401279999990948</c:v>
                </c:pt>
                <c:pt idx="314">
                  <c:v>30.401280000014232</c:v>
                </c:pt>
                <c:pt idx="315">
                  <c:v>30.401279999990948</c:v>
                </c:pt>
                <c:pt idx="316">
                  <c:v>30.401279999990948</c:v>
                </c:pt>
                <c:pt idx="317">
                  <c:v>30.401279999990948</c:v>
                </c:pt>
                <c:pt idx="318">
                  <c:v>30.401280000037513</c:v>
                </c:pt>
                <c:pt idx="319">
                  <c:v>30.401279999990948</c:v>
                </c:pt>
                <c:pt idx="320">
                  <c:v>30.401279999990948</c:v>
                </c:pt>
                <c:pt idx="321">
                  <c:v>30.401279999990948</c:v>
                </c:pt>
                <c:pt idx="322">
                  <c:v>30.401280000014232</c:v>
                </c:pt>
                <c:pt idx="323">
                  <c:v>30.401279999990948</c:v>
                </c:pt>
                <c:pt idx="324">
                  <c:v>30.401280000014232</c:v>
                </c:pt>
                <c:pt idx="325">
                  <c:v>30.401279999990948</c:v>
                </c:pt>
                <c:pt idx="326">
                  <c:v>30.401279999990948</c:v>
                </c:pt>
                <c:pt idx="327">
                  <c:v>30.401280000014232</c:v>
                </c:pt>
                <c:pt idx="328">
                  <c:v>30.401279999990948</c:v>
                </c:pt>
                <c:pt idx="329">
                  <c:v>30.401279999990948</c:v>
                </c:pt>
                <c:pt idx="330">
                  <c:v>30.401279999990948</c:v>
                </c:pt>
                <c:pt idx="331">
                  <c:v>30.401280000037513</c:v>
                </c:pt>
                <c:pt idx="332">
                  <c:v>30.401279999990948</c:v>
                </c:pt>
                <c:pt idx="333">
                  <c:v>30.401279999990948</c:v>
                </c:pt>
                <c:pt idx="334">
                  <c:v>30.401280000014232</c:v>
                </c:pt>
                <c:pt idx="335">
                  <c:v>30.401279999990948</c:v>
                </c:pt>
                <c:pt idx="336">
                  <c:v>30.401279999990948</c:v>
                </c:pt>
                <c:pt idx="337">
                  <c:v>30.401279999990948</c:v>
                </c:pt>
                <c:pt idx="338">
                  <c:v>30.401280000037513</c:v>
                </c:pt>
                <c:pt idx="339">
                  <c:v>30.401279999990948</c:v>
                </c:pt>
                <c:pt idx="340">
                  <c:v>30.401279999990948</c:v>
                </c:pt>
                <c:pt idx="341">
                  <c:v>30.401279999990948</c:v>
                </c:pt>
                <c:pt idx="342">
                  <c:v>30.401279999990948</c:v>
                </c:pt>
                <c:pt idx="343">
                  <c:v>30.401280000014232</c:v>
                </c:pt>
                <c:pt idx="344">
                  <c:v>30.401279999990948</c:v>
                </c:pt>
                <c:pt idx="345">
                  <c:v>30.401279999990948</c:v>
                </c:pt>
                <c:pt idx="346">
                  <c:v>30.401280000014232</c:v>
                </c:pt>
                <c:pt idx="347">
                  <c:v>30.401280000014232</c:v>
                </c:pt>
                <c:pt idx="348">
                  <c:v>30.401279999990948</c:v>
                </c:pt>
                <c:pt idx="349">
                  <c:v>30.401280000014232</c:v>
                </c:pt>
                <c:pt idx="350">
                  <c:v>30.401279999990948</c:v>
                </c:pt>
                <c:pt idx="351">
                  <c:v>30.401279999990948</c:v>
                </c:pt>
                <c:pt idx="352">
                  <c:v>30.401280000014232</c:v>
                </c:pt>
                <c:pt idx="353">
                  <c:v>30.401279999990948</c:v>
                </c:pt>
                <c:pt idx="354">
                  <c:v>30.401279999990948</c:v>
                </c:pt>
                <c:pt idx="355">
                  <c:v>30.401279999990948</c:v>
                </c:pt>
                <c:pt idx="356">
                  <c:v>30.401279999990948</c:v>
                </c:pt>
                <c:pt idx="357">
                  <c:v>30.401280000037513</c:v>
                </c:pt>
                <c:pt idx="358">
                  <c:v>30.401279999967663</c:v>
                </c:pt>
                <c:pt idx="359">
                  <c:v>30.401280000014232</c:v>
                </c:pt>
                <c:pt idx="360">
                  <c:v>30.401280000014232</c:v>
                </c:pt>
                <c:pt idx="361">
                  <c:v>30.401279999990948</c:v>
                </c:pt>
                <c:pt idx="362">
                  <c:v>30.401279999990948</c:v>
                </c:pt>
                <c:pt idx="363">
                  <c:v>30.401280000014232</c:v>
                </c:pt>
                <c:pt idx="364">
                  <c:v>30.401279999990948</c:v>
                </c:pt>
                <c:pt idx="365">
                  <c:v>30.401280000014232</c:v>
                </c:pt>
                <c:pt idx="366">
                  <c:v>30.401279999990948</c:v>
                </c:pt>
                <c:pt idx="367">
                  <c:v>30.401279999990948</c:v>
                </c:pt>
                <c:pt idx="368">
                  <c:v>30.401280000014232</c:v>
                </c:pt>
                <c:pt idx="369">
                  <c:v>30.401279999990948</c:v>
                </c:pt>
                <c:pt idx="370">
                  <c:v>30.401280000014232</c:v>
                </c:pt>
                <c:pt idx="371">
                  <c:v>30.401279999967663</c:v>
                </c:pt>
                <c:pt idx="372">
                  <c:v>30.401280000037513</c:v>
                </c:pt>
                <c:pt idx="373">
                  <c:v>30.401279999967663</c:v>
                </c:pt>
                <c:pt idx="374">
                  <c:v>30.401280000014232</c:v>
                </c:pt>
                <c:pt idx="375">
                  <c:v>30.401279999990948</c:v>
                </c:pt>
                <c:pt idx="376">
                  <c:v>30.401279999990948</c:v>
                </c:pt>
                <c:pt idx="377">
                  <c:v>30.401280000014232</c:v>
                </c:pt>
                <c:pt idx="378">
                  <c:v>30.401280000014232</c:v>
                </c:pt>
                <c:pt idx="379">
                  <c:v>30.401279999990948</c:v>
                </c:pt>
                <c:pt idx="380">
                  <c:v>30.401279999990948</c:v>
                </c:pt>
                <c:pt idx="381">
                  <c:v>30.401279999990948</c:v>
                </c:pt>
                <c:pt idx="382">
                  <c:v>30.401280000014232</c:v>
                </c:pt>
                <c:pt idx="383">
                  <c:v>30.401280000014232</c:v>
                </c:pt>
                <c:pt idx="384">
                  <c:v>30.401279999990948</c:v>
                </c:pt>
                <c:pt idx="385">
                  <c:v>30.401280000014232</c:v>
                </c:pt>
                <c:pt idx="386">
                  <c:v>30.401279999990948</c:v>
                </c:pt>
                <c:pt idx="387">
                  <c:v>30.401279999990948</c:v>
                </c:pt>
                <c:pt idx="388">
                  <c:v>30.401279999990948</c:v>
                </c:pt>
                <c:pt idx="389">
                  <c:v>30.401279999990948</c:v>
                </c:pt>
                <c:pt idx="390">
                  <c:v>30.401280000037513</c:v>
                </c:pt>
                <c:pt idx="391">
                  <c:v>30.401279999990948</c:v>
                </c:pt>
                <c:pt idx="392">
                  <c:v>30.401279999990948</c:v>
                </c:pt>
                <c:pt idx="393">
                  <c:v>30.401280000014232</c:v>
                </c:pt>
                <c:pt idx="394">
                  <c:v>30.401280000014232</c:v>
                </c:pt>
                <c:pt idx="395">
                  <c:v>30.401279999967663</c:v>
                </c:pt>
                <c:pt idx="396">
                  <c:v>30.401280000014232</c:v>
                </c:pt>
                <c:pt idx="397">
                  <c:v>30.401279999990948</c:v>
                </c:pt>
                <c:pt idx="398">
                  <c:v>30.401280000014232</c:v>
                </c:pt>
                <c:pt idx="399">
                  <c:v>30.401279999990948</c:v>
                </c:pt>
                <c:pt idx="400">
                  <c:v>30.401279999990948</c:v>
                </c:pt>
                <c:pt idx="401">
                  <c:v>30.401280000014232</c:v>
                </c:pt>
                <c:pt idx="402">
                  <c:v>30.401279999967663</c:v>
                </c:pt>
                <c:pt idx="403">
                  <c:v>30.401280000014232</c:v>
                </c:pt>
                <c:pt idx="404">
                  <c:v>30.401280000014232</c:v>
                </c:pt>
                <c:pt idx="405">
                  <c:v>30.401279999990948</c:v>
                </c:pt>
                <c:pt idx="406">
                  <c:v>30.401279999990948</c:v>
                </c:pt>
                <c:pt idx="407">
                  <c:v>30.401279999990948</c:v>
                </c:pt>
                <c:pt idx="408">
                  <c:v>30.401280000014232</c:v>
                </c:pt>
                <c:pt idx="409">
                  <c:v>30.401280000037513</c:v>
                </c:pt>
                <c:pt idx="410">
                  <c:v>30.401279999967663</c:v>
                </c:pt>
                <c:pt idx="411">
                  <c:v>30.401279999990948</c:v>
                </c:pt>
                <c:pt idx="412">
                  <c:v>30.401280000014232</c:v>
                </c:pt>
                <c:pt idx="413">
                  <c:v>30.401279999990948</c:v>
                </c:pt>
                <c:pt idx="414">
                  <c:v>30.401279999990948</c:v>
                </c:pt>
                <c:pt idx="415">
                  <c:v>30.401280000014232</c:v>
                </c:pt>
                <c:pt idx="416">
                  <c:v>30.401279999990948</c:v>
                </c:pt>
                <c:pt idx="417">
                  <c:v>30.401279999990948</c:v>
                </c:pt>
                <c:pt idx="418">
                  <c:v>30.401280000014232</c:v>
                </c:pt>
                <c:pt idx="419">
                  <c:v>30.401280000014232</c:v>
                </c:pt>
                <c:pt idx="420">
                  <c:v>30.401279999990948</c:v>
                </c:pt>
                <c:pt idx="421">
                  <c:v>30.401279999990948</c:v>
                </c:pt>
                <c:pt idx="422">
                  <c:v>30.401280000014232</c:v>
                </c:pt>
                <c:pt idx="423">
                  <c:v>30.401280000014232</c:v>
                </c:pt>
                <c:pt idx="424">
                  <c:v>30.401279999990948</c:v>
                </c:pt>
                <c:pt idx="425">
                  <c:v>30.401279999990948</c:v>
                </c:pt>
                <c:pt idx="426">
                  <c:v>30.401279999990948</c:v>
                </c:pt>
                <c:pt idx="427">
                  <c:v>30.401280000014232</c:v>
                </c:pt>
                <c:pt idx="428">
                  <c:v>30.401279999990948</c:v>
                </c:pt>
                <c:pt idx="429">
                  <c:v>30.401280000014232</c:v>
                </c:pt>
                <c:pt idx="430">
                  <c:v>30.401279999990948</c:v>
                </c:pt>
                <c:pt idx="431">
                  <c:v>30.401279999990948</c:v>
                </c:pt>
                <c:pt idx="432">
                  <c:v>30.401279999990948</c:v>
                </c:pt>
                <c:pt idx="433">
                  <c:v>30.401280000037513</c:v>
                </c:pt>
                <c:pt idx="434">
                  <c:v>30.401279999967663</c:v>
                </c:pt>
                <c:pt idx="435">
                  <c:v>30.401280000014232</c:v>
                </c:pt>
                <c:pt idx="436">
                  <c:v>30.401279999990948</c:v>
                </c:pt>
                <c:pt idx="437">
                  <c:v>30.401280000014232</c:v>
                </c:pt>
                <c:pt idx="438">
                  <c:v>30.401279999990948</c:v>
                </c:pt>
                <c:pt idx="439">
                  <c:v>30.401279999990948</c:v>
                </c:pt>
                <c:pt idx="440">
                  <c:v>30.401279999990948</c:v>
                </c:pt>
                <c:pt idx="441">
                  <c:v>30.401280000014232</c:v>
                </c:pt>
                <c:pt idx="442">
                  <c:v>30.401280000014232</c:v>
                </c:pt>
                <c:pt idx="443">
                  <c:v>30.401279999967663</c:v>
                </c:pt>
                <c:pt idx="444">
                  <c:v>30.401280000014232</c:v>
                </c:pt>
                <c:pt idx="445">
                  <c:v>30.401280000014232</c:v>
                </c:pt>
                <c:pt idx="446">
                  <c:v>30.401280000014232</c:v>
                </c:pt>
                <c:pt idx="447">
                  <c:v>30.401279999967663</c:v>
                </c:pt>
                <c:pt idx="448">
                  <c:v>30.401280000014232</c:v>
                </c:pt>
                <c:pt idx="449">
                  <c:v>30.401280000014232</c:v>
                </c:pt>
                <c:pt idx="450">
                  <c:v>30.401279999990948</c:v>
                </c:pt>
                <c:pt idx="451">
                  <c:v>30.401279999990948</c:v>
                </c:pt>
                <c:pt idx="452">
                  <c:v>30.401280000014232</c:v>
                </c:pt>
                <c:pt idx="453">
                  <c:v>30.401279999990948</c:v>
                </c:pt>
                <c:pt idx="454">
                  <c:v>30.401279999990948</c:v>
                </c:pt>
                <c:pt idx="455">
                  <c:v>30.401279999990948</c:v>
                </c:pt>
                <c:pt idx="456">
                  <c:v>30.401280000014232</c:v>
                </c:pt>
                <c:pt idx="457">
                  <c:v>30.401280000014232</c:v>
                </c:pt>
                <c:pt idx="458">
                  <c:v>30.401279999967663</c:v>
                </c:pt>
                <c:pt idx="459">
                  <c:v>30.401280000037513</c:v>
                </c:pt>
                <c:pt idx="460">
                  <c:v>30.401279999967663</c:v>
                </c:pt>
                <c:pt idx="461">
                  <c:v>30.401280000014232</c:v>
                </c:pt>
                <c:pt idx="462">
                  <c:v>30.401279999967663</c:v>
                </c:pt>
                <c:pt idx="463">
                  <c:v>30.401280000037513</c:v>
                </c:pt>
                <c:pt idx="464">
                  <c:v>30.401279999990948</c:v>
                </c:pt>
                <c:pt idx="465">
                  <c:v>30.401279999990948</c:v>
                </c:pt>
                <c:pt idx="466">
                  <c:v>30.401280000014232</c:v>
                </c:pt>
                <c:pt idx="467">
                  <c:v>30.401279999990948</c:v>
                </c:pt>
                <c:pt idx="468">
                  <c:v>30.401279999990948</c:v>
                </c:pt>
                <c:pt idx="469">
                  <c:v>30.401280000014232</c:v>
                </c:pt>
                <c:pt idx="470">
                  <c:v>30.401279999990948</c:v>
                </c:pt>
                <c:pt idx="471">
                  <c:v>30.401280000014232</c:v>
                </c:pt>
                <c:pt idx="472">
                  <c:v>30.401279999990948</c:v>
                </c:pt>
                <c:pt idx="473">
                  <c:v>30.401279999990948</c:v>
                </c:pt>
                <c:pt idx="474">
                  <c:v>30.401280000014232</c:v>
                </c:pt>
                <c:pt idx="475">
                  <c:v>30.401280000014232</c:v>
                </c:pt>
                <c:pt idx="476">
                  <c:v>30.401279999967663</c:v>
                </c:pt>
                <c:pt idx="477">
                  <c:v>30.401280000014232</c:v>
                </c:pt>
                <c:pt idx="478">
                  <c:v>30.401279999990948</c:v>
                </c:pt>
                <c:pt idx="479">
                  <c:v>30.401280000014232</c:v>
                </c:pt>
                <c:pt idx="480">
                  <c:v>30.401279999990948</c:v>
                </c:pt>
                <c:pt idx="481">
                  <c:v>30.401279999990948</c:v>
                </c:pt>
                <c:pt idx="482">
                  <c:v>30.401280000014232</c:v>
                </c:pt>
                <c:pt idx="483">
                  <c:v>30.401279999990948</c:v>
                </c:pt>
                <c:pt idx="484">
                  <c:v>30.401280000014232</c:v>
                </c:pt>
                <c:pt idx="485">
                  <c:v>30.401280000014232</c:v>
                </c:pt>
                <c:pt idx="486">
                  <c:v>30.401279999990948</c:v>
                </c:pt>
                <c:pt idx="487">
                  <c:v>30.401279999990948</c:v>
                </c:pt>
                <c:pt idx="488">
                  <c:v>30.401280000014232</c:v>
                </c:pt>
                <c:pt idx="489">
                  <c:v>30.401279999990948</c:v>
                </c:pt>
                <c:pt idx="490">
                  <c:v>30.401280000014232</c:v>
                </c:pt>
                <c:pt idx="491">
                  <c:v>30.401279999967663</c:v>
                </c:pt>
                <c:pt idx="492">
                  <c:v>30.401280000014232</c:v>
                </c:pt>
                <c:pt idx="493">
                  <c:v>30.401280000014232</c:v>
                </c:pt>
                <c:pt idx="494">
                  <c:v>30.401279999990948</c:v>
                </c:pt>
                <c:pt idx="495">
                  <c:v>30.401279999990948</c:v>
                </c:pt>
                <c:pt idx="496">
                  <c:v>30.401279999990948</c:v>
                </c:pt>
                <c:pt idx="497">
                  <c:v>30.401280000014232</c:v>
                </c:pt>
                <c:pt idx="498">
                  <c:v>30.401279999990948</c:v>
                </c:pt>
                <c:pt idx="499">
                  <c:v>30.401279999990948</c:v>
                </c:pt>
                <c:pt idx="500">
                  <c:v>30.401280000014232</c:v>
                </c:pt>
                <c:pt idx="501">
                  <c:v>30.401279999990948</c:v>
                </c:pt>
                <c:pt idx="502">
                  <c:v>30.401280000014232</c:v>
                </c:pt>
                <c:pt idx="503">
                  <c:v>30.401279999990948</c:v>
                </c:pt>
                <c:pt idx="504">
                  <c:v>30.401280000014232</c:v>
                </c:pt>
                <c:pt idx="505">
                  <c:v>30.401279999990948</c:v>
                </c:pt>
                <c:pt idx="506">
                  <c:v>30.401279999990948</c:v>
                </c:pt>
                <c:pt idx="507">
                  <c:v>30.401280000014232</c:v>
                </c:pt>
                <c:pt idx="508">
                  <c:v>30.401279999990948</c:v>
                </c:pt>
                <c:pt idx="509">
                  <c:v>30.401279999990948</c:v>
                </c:pt>
                <c:pt idx="510">
                  <c:v>30.401279999990948</c:v>
                </c:pt>
                <c:pt idx="511">
                  <c:v>30.401280000037513</c:v>
                </c:pt>
                <c:pt idx="512">
                  <c:v>30.401279999967663</c:v>
                </c:pt>
                <c:pt idx="513">
                  <c:v>30.401280000014232</c:v>
                </c:pt>
                <c:pt idx="514">
                  <c:v>30.401279999990948</c:v>
                </c:pt>
                <c:pt idx="515">
                  <c:v>30.401280000014232</c:v>
                </c:pt>
                <c:pt idx="516">
                  <c:v>30.401279999990948</c:v>
                </c:pt>
                <c:pt idx="517">
                  <c:v>30.401280000014232</c:v>
                </c:pt>
                <c:pt idx="518">
                  <c:v>30.401279999990948</c:v>
                </c:pt>
                <c:pt idx="519">
                  <c:v>30.401280000014232</c:v>
                </c:pt>
                <c:pt idx="520">
                  <c:v>30.401279999979305</c:v>
                </c:pt>
                <c:pt idx="521">
                  <c:v>30.40128000000259</c:v>
                </c:pt>
                <c:pt idx="522">
                  <c:v>30.401279999990948</c:v>
                </c:pt>
                <c:pt idx="523">
                  <c:v>30.401280000014232</c:v>
                </c:pt>
                <c:pt idx="524">
                  <c:v>30.40128000000259</c:v>
                </c:pt>
                <c:pt idx="525">
                  <c:v>30.401279999990948</c:v>
                </c:pt>
                <c:pt idx="526">
                  <c:v>30.401280000025871</c:v>
                </c:pt>
                <c:pt idx="527">
                  <c:v>30.401279999990948</c:v>
                </c:pt>
                <c:pt idx="528">
                  <c:v>30.401279999990948</c:v>
                </c:pt>
                <c:pt idx="529">
                  <c:v>30.40128000000259</c:v>
                </c:pt>
                <c:pt idx="530">
                  <c:v>30.40128000000259</c:v>
                </c:pt>
                <c:pt idx="531">
                  <c:v>30.401279999990948</c:v>
                </c:pt>
                <c:pt idx="532">
                  <c:v>30.401279999990948</c:v>
                </c:pt>
                <c:pt idx="533">
                  <c:v>30.401280000014232</c:v>
                </c:pt>
                <c:pt idx="534">
                  <c:v>30.401279999979305</c:v>
                </c:pt>
                <c:pt idx="535">
                  <c:v>30.40128000000259</c:v>
                </c:pt>
                <c:pt idx="536">
                  <c:v>30.401280000014232</c:v>
                </c:pt>
                <c:pt idx="537">
                  <c:v>30.40128000000259</c:v>
                </c:pt>
                <c:pt idx="538">
                  <c:v>30.40128000000259</c:v>
                </c:pt>
                <c:pt idx="539">
                  <c:v>30.401279999979305</c:v>
                </c:pt>
                <c:pt idx="540">
                  <c:v>30.401280000037513</c:v>
                </c:pt>
                <c:pt idx="541">
                  <c:v>30.401279999979305</c:v>
                </c:pt>
                <c:pt idx="542">
                  <c:v>30.40128000000259</c:v>
                </c:pt>
                <c:pt idx="543">
                  <c:v>30.40128000000259</c:v>
                </c:pt>
                <c:pt idx="544">
                  <c:v>30.40128000000259</c:v>
                </c:pt>
                <c:pt idx="545">
                  <c:v>30.401279999990948</c:v>
                </c:pt>
                <c:pt idx="546">
                  <c:v>30.401279999990948</c:v>
                </c:pt>
                <c:pt idx="547">
                  <c:v>30.40128000000259</c:v>
                </c:pt>
                <c:pt idx="548">
                  <c:v>30.401279999990948</c:v>
                </c:pt>
                <c:pt idx="549">
                  <c:v>30.401280000014232</c:v>
                </c:pt>
                <c:pt idx="550">
                  <c:v>30.40128000000259</c:v>
                </c:pt>
                <c:pt idx="551">
                  <c:v>30.401279999990948</c:v>
                </c:pt>
                <c:pt idx="552">
                  <c:v>30.401280000025871</c:v>
                </c:pt>
                <c:pt idx="553">
                  <c:v>30.401279999990948</c:v>
                </c:pt>
                <c:pt idx="554">
                  <c:v>30.401279999990948</c:v>
                </c:pt>
                <c:pt idx="555">
                  <c:v>30.401279999990948</c:v>
                </c:pt>
                <c:pt idx="556">
                  <c:v>16.889600000018255</c:v>
                </c:pt>
                <c:pt idx="557">
                  <c:v>0</c:v>
                </c:pt>
                <c:pt idx="558">
                  <c:v>0</c:v>
                </c:pt>
                <c:pt idx="559">
                  <c:v>0</c:v>
                </c:pt>
                <c:pt idx="560">
                  <c:v>0</c:v>
                </c:pt>
              </c:numCache>
            </c:numRef>
          </c:yVal>
          <c:smooth val="1"/>
          <c:extLst>
            <c:ext xmlns:c16="http://schemas.microsoft.com/office/drawing/2014/chart" uri="{C3380CC4-5D6E-409C-BE32-E72D297353CC}">
              <c16:uniqueId val="{00000000-0B9B-8F40-A792-FCD56FBFE5CE}"/>
            </c:ext>
          </c:extLst>
        </c:ser>
        <c:ser>
          <c:idx val="1"/>
          <c:order val="1"/>
          <c:tx>
            <c:v>Retailer B</c:v>
          </c:tx>
          <c:spPr>
            <a:ln w="19050" cap="rnd">
              <a:solidFill>
                <a:schemeClr val="accent2"/>
              </a:solidFill>
              <a:round/>
            </a:ln>
            <a:effectLst/>
          </c:spPr>
          <c:marker>
            <c:symbol val="none"/>
          </c:marker>
          <c:xVal>
            <c:numRef>
              <c:f>'3a. NSW'!$AR$69:$AR$629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NSW'!$AT$69:$AT$629</c:f>
              <c:numCache>
                <c:formatCode>General</c:formatCode>
                <c:ptCount val="561"/>
                <c:pt idx="1">
                  <c:v>1138.9931999999565</c:v>
                </c:pt>
                <c:pt idx="2">
                  <c:v>1138.9932000000031</c:v>
                </c:pt>
                <c:pt idx="3">
                  <c:v>1138.9931999999565</c:v>
                </c:pt>
                <c:pt idx="4">
                  <c:v>1138.9932000000495</c:v>
                </c:pt>
                <c:pt idx="5">
                  <c:v>1138.9932000000495</c:v>
                </c:pt>
                <c:pt idx="6">
                  <c:v>1138.9931999999565</c:v>
                </c:pt>
                <c:pt idx="7">
                  <c:v>1138.9931999999565</c:v>
                </c:pt>
                <c:pt idx="8">
                  <c:v>1138.9932000000495</c:v>
                </c:pt>
                <c:pt idx="9">
                  <c:v>1138.9932000000031</c:v>
                </c:pt>
                <c:pt idx="10">
                  <c:v>1138.9931999999565</c:v>
                </c:pt>
                <c:pt idx="11">
                  <c:v>1138.9932000000495</c:v>
                </c:pt>
                <c:pt idx="12">
                  <c:v>1138.9931999999565</c:v>
                </c:pt>
                <c:pt idx="13">
                  <c:v>1138.9932000000495</c:v>
                </c:pt>
                <c:pt idx="14">
                  <c:v>1138.9931999999565</c:v>
                </c:pt>
                <c:pt idx="15">
                  <c:v>1138.9932000000031</c:v>
                </c:pt>
                <c:pt idx="16">
                  <c:v>1138.9932000000031</c:v>
                </c:pt>
                <c:pt idx="17">
                  <c:v>1138.9931999999565</c:v>
                </c:pt>
                <c:pt idx="18">
                  <c:v>1138.9932000000495</c:v>
                </c:pt>
                <c:pt idx="19">
                  <c:v>1138.9932000000031</c:v>
                </c:pt>
                <c:pt idx="20">
                  <c:v>1138.9932000000031</c:v>
                </c:pt>
                <c:pt idx="21">
                  <c:v>1138.9932000000031</c:v>
                </c:pt>
                <c:pt idx="22">
                  <c:v>1138.9931999999565</c:v>
                </c:pt>
                <c:pt idx="23">
                  <c:v>1138.9932000000031</c:v>
                </c:pt>
                <c:pt idx="24">
                  <c:v>1138.9932000000495</c:v>
                </c:pt>
                <c:pt idx="25">
                  <c:v>1138.9931999999565</c:v>
                </c:pt>
                <c:pt idx="26">
                  <c:v>1138.9932000000495</c:v>
                </c:pt>
                <c:pt idx="27">
                  <c:v>1138.9931999999565</c:v>
                </c:pt>
                <c:pt idx="28">
                  <c:v>1138.9932000000031</c:v>
                </c:pt>
                <c:pt idx="29">
                  <c:v>1138.9932000000495</c:v>
                </c:pt>
                <c:pt idx="30">
                  <c:v>1138.9932000000031</c:v>
                </c:pt>
                <c:pt idx="31">
                  <c:v>1138.9932000000031</c:v>
                </c:pt>
                <c:pt idx="32">
                  <c:v>1138.9931999999565</c:v>
                </c:pt>
                <c:pt idx="33">
                  <c:v>1138.9932000000031</c:v>
                </c:pt>
                <c:pt idx="34">
                  <c:v>1138.9932000000495</c:v>
                </c:pt>
                <c:pt idx="35">
                  <c:v>1138.9931999999098</c:v>
                </c:pt>
                <c:pt idx="36">
                  <c:v>1138.9932000000961</c:v>
                </c:pt>
                <c:pt idx="37">
                  <c:v>1138.9931999999565</c:v>
                </c:pt>
                <c:pt idx="38">
                  <c:v>1138.9932000000031</c:v>
                </c:pt>
                <c:pt idx="39">
                  <c:v>1138.9931999999565</c:v>
                </c:pt>
                <c:pt idx="40">
                  <c:v>1138.9932000000495</c:v>
                </c:pt>
                <c:pt idx="41">
                  <c:v>1138.9931999999565</c:v>
                </c:pt>
                <c:pt idx="42">
                  <c:v>1138.9932000000495</c:v>
                </c:pt>
                <c:pt idx="43">
                  <c:v>1138.9932000000031</c:v>
                </c:pt>
                <c:pt idx="44">
                  <c:v>1138.9931999999565</c:v>
                </c:pt>
                <c:pt idx="45">
                  <c:v>1138.9932000000031</c:v>
                </c:pt>
                <c:pt idx="46">
                  <c:v>1138.9932000000031</c:v>
                </c:pt>
                <c:pt idx="47">
                  <c:v>1138.9932000000495</c:v>
                </c:pt>
                <c:pt idx="48">
                  <c:v>1138.9931999999565</c:v>
                </c:pt>
                <c:pt idx="49">
                  <c:v>1138.9932000000031</c:v>
                </c:pt>
                <c:pt idx="50">
                  <c:v>1138.9932000000031</c:v>
                </c:pt>
                <c:pt idx="51">
                  <c:v>1138.9932000000031</c:v>
                </c:pt>
                <c:pt idx="52">
                  <c:v>1138.9931999999797</c:v>
                </c:pt>
                <c:pt idx="53">
                  <c:v>1138.9932000000263</c:v>
                </c:pt>
                <c:pt idx="54">
                  <c:v>1138.9932000000263</c:v>
                </c:pt>
                <c:pt idx="55">
                  <c:v>1138.993199999933</c:v>
                </c:pt>
                <c:pt idx="56">
                  <c:v>1138.9932000000495</c:v>
                </c:pt>
                <c:pt idx="57">
                  <c:v>1138.9932000000031</c:v>
                </c:pt>
                <c:pt idx="58">
                  <c:v>1138.9931999999565</c:v>
                </c:pt>
                <c:pt idx="59">
                  <c:v>1138.9932000000729</c:v>
                </c:pt>
                <c:pt idx="60">
                  <c:v>1138.9931999999797</c:v>
                </c:pt>
                <c:pt idx="61">
                  <c:v>1138.9931999999565</c:v>
                </c:pt>
                <c:pt idx="62">
                  <c:v>1138.9932000000031</c:v>
                </c:pt>
                <c:pt idx="63">
                  <c:v>1138.9932000000031</c:v>
                </c:pt>
                <c:pt idx="64">
                  <c:v>1138.9931999999797</c:v>
                </c:pt>
                <c:pt idx="65">
                  <c:v>1138.9932000000031</c:v>
                </c:pt>
                <c:pt idx="66">
                  <c:v>1138.9931999999797</c:v>
                </c:pt>
                <c:pt idx="67">
                  <c:v>1138.9932000000729</c:v>
                </c:pt>
                <c:pt idx="68">
                  <c:v>1138.9931999999797</c:v>
                </c:pt>
                <c:pt idx="69">
                  <c:v>1138.9931999999797</c:v>
                </c:pt>
                <c:pt idx="70">
                  <c:v>1138.9932000000031</c:v>
                </c:pt>
                <c:pt idx="71">
                  <c:v>1138.9932000000031</c:v>
                </c:pt>
                <c:pt idx="72">
                  <c:v>1138.9932000000263</c:v>
                </c:pt>
                <c:pt idx="73">
                  <c:v>1138.9932000000031</c:v>
                </c:pt>
                <c:pt idx="74">
                  <c:v>1138.9931999999565</c:v>
                </c:pt>
                <c:pt idx="75">
                  <c:v>1138.9932000000263</c:v>
                </c:pt>
                <c:pt idx="76">
                  <c:v>1138.9932000000263</c:v>
                </c:pt>
                <c:pt idx="77">
                  <c:v>1138.9931999999565</c:v>
                </c:pt>
                <c:pt idx="78">
                  <c:v>1138.9932000000031</c:v>
                </c:pt>
                <c:pt idx="79">
                  <c:v>1138.9932000000031</c:v>
                </c:pt>
                <c:pt idx="80">
                  <c:v>1138.9932000000031</c:v>
                </c:pt>
                <c:pt idx="81">
                  <c:v>1138.9932000000031</c:v>
                </c:pt>
                <c:pt idx="82">
                  <c:v>1138.9931999999797</c:v>
                </c:pt>
                <c:pt idx="83">
                  <c:v>1138.9932000000031</c:v>
                </c:pt>
                <c:pt idx="84">
                  <c:v>1138.9932000000263</c:v>
                </c:pt>
                <c:pt idx="85">
                  <c:v>1138.9932000000263</c:v>
                </c:pt>
                <c:pt idx="86">
                  <c:v>1138.9931999999797</c:v>
                </c:pt>
                <c:pt idx="87">
                  <c:v>1138.9931999999565</c:v>
                </c:pt>
                <c:pt idx="88">
                  <c:v>1138.9932000000961</c:v>
                </c:pt>
                <c:pt idx="89">
                  <c:v>1138.9931999999098</c:v>
                </c:pt>
                <c:pt idx="90">
                  <c:v>1138.9932000000031</c:v>
                </c:pt>
                <c:pt idx="91">
                  <c:v>1138.9932000000031</c:v>
                </c:pt>
                <c:pt idx="92">
                  <c:v>1138.9932000000263</c:v>
                </c:pt>
                <c:pt idx="93">
                  <c:v>1138.9931999999797</c:v>
                </c:pt>
                <c:pt idx="94">
                  <c:v>1138.9932000000031</c:v>
                </c:pt>
                <c:pt idx="95">
                  <c:v>1138.9932000000031</c:v>
                </c:pt>
                <c:pt idx="96">
                  <c:v>1138.9931999999797</c:v>
                </c:pt>
                <c:pt idx="97">
                  <c:v>1138.9932000000263</c:v>
                </c:pt>
                <c:pt idx="98">
                  <c:v>1138.9932000000031</c:v>
                </c:pt>
                <c:pt idx="99">
                  <c:v>1138.9932000000031</c:v>
                </c:pt>
                <c:pt idx="100">
                  <c:v>1138.9932000000031</c:v>
                </c:pt>
                <c:pt idx="101">
                  <c:v>1138.9931999999797</c:v>
                </c:pt>
                <c:pt idx="102">
                  <c:v>1138.9932000000031</c:v>
                </c:pt>
                <c:pt idx="103">
                  <c:v>1138.9932000000263</c:v>
                </c:pt>
                <c:pt idx="104">
                  <c:v>1138.9931999999565</c:v>
                </c:pt>
                <c:pt idx="105">
                  <c:v>1138.9932000000263</c:v>
                </c:pt>
                <c:pt idx="106">
                  <c:v>1138.9931999999797</c:v>
                </c:pt>
                <c:pt idx="107">
                  <c:v>1138.9932000000263</c:v>
                </c:pt>
                <c:pt idx="108">
                  <c:v>1138.9931999999797</c:v>
                </c:pt>
                <c:pt idx="109">
                  <c:v>1138.9932000000495</c:v>
                </c:pt>
                <c:pt idx="110">
                  <c:v>1138.9931999999565</c:v>
                </c:pt>
                <c:pt idx="111">
                  <c:v>1138.9932000000263</c:v>
                </c:pt>
                <c:pt idx="112">
                  <c:v>693.27479999999048</c:v>
                </c:pt>
                <c:pt idx="113">
                  <c:v>637.55999999998608</c:v>
                </c:pt>
                <c:pt idx="114">
                  <c:v>637.55999999998608</c:v>
                </c:pt>
                <c:pt idx="115">
                  <c:v>637.56000000000927</c:v>
                </c:pt>
                <c:pt idx="116">
                  <c:v>637.56000000003257</c:v>
                </c:pt>
                <c:pt idx="117">
                  <c:v>637.55999999996277</c:v>
                </c:pt>
                <c:pt idx="118">
                  <c:v>637.56000000000927</c:v>
                </c:pt>
                <c:pt idx="119">
                  <c:v>637.56000000003257</c:v>
                </c:pt>
                <c:pt idx="120">
                  <c:v>637.55999999998608</c:v>
                </c:pt>
                <c:pt idx="121">
                  <c:v>637.55999999998608</c:v>
                </c:pt>
                <c:pt idx="122">
                  <c:v>637.56000000000927</c:v>
                </c:pt>
                <c:pt idx="123">
                  <c:v>637.56000000000927</c:v>
                </c:pt>
                <c:pt idx="124">
                  <c:v>637.55999999998608</c:v>
                </c:pt>
                <c:pt idx="125">
                  <c:v>637.55999999998608</c:v>
                </c:pt>
                <c:pt idx="126">
                  <c:v>637.56000000000927</c:v>
                </c:pt>
                <c:pt idx="127">
                  <c:v>637.56000000003257</c:v>
                </c:pt>
                <c:pt idx="128">
                  <c:v>637.55999999998608</c:v>
                </c:pt>
                <c:pt idx="129">
                  <c:v>637.55999999996277</c:v>
                </c:pt>
                <c:pt idx="130">
                  <c:v>637.56000000000927</c:v>
                </c:pt>
                <c:pt idx="131">
                  <c:v>637.55999999998608</c:v>
                </c:pt>
                <c:pt idx="132">
                  <c:v>637.56000000003257</c:v>
                </c:pt>
                <c:pt idx="133">
                  <c:v>637.56000000000927</c:v>
                </c:pt>
                <c:pt idx="134">
                  <c:v>637.55999999996277</c:v>
                </c:pt>
                <c:pt idx="135">
                  <c:v>637.56000000000927</c:v>
                </c:pt>
                <c:pt idx="136">
                  <c:v>637.56000000003257</c:v>
                </c:pt>
                <c:pt idx="137">
                  <c:v>637.55999999998608</c:v>
                </c:pt>
                <c:pt idx="138">
                  <c:v>637.55999999998608</c:v>
                </c:pt>
                <c:pt idx="139">
                  <c:v>602.71440000000871</c:v>
                </c:pt>
                <c:pt idx="140">
                  <c:v>323.94959999998099</c:v>
                </c:pt>
                <c:pt idx="141">
                  <c:v>323.9496000000043</c:v>
                </c:pt>
                <c:pt idx="142">
                  <c:v>323.9496000000043</c:v>
                </c:pt>
                <c:pt idx="143">
                  <c:v>323.9496000000043</c:v>
                </c:pt>
                <c:pt idx="144">
                  <c:v>323.9496000000043</c:v>
                </c:pt>
                <c:pt idx="145">
                  <c:v>323.9496000000043</c:v>
                </c:pt>
                <c:pt idx="146">
                  <c:v>323.9496000000043</c:v>
                </c:pt>
                <c:pt idx="147">
                  <c:v>323.94959999998099</c:v>
                </c:pt>
                <c:pt idx="148">
                  <c:v>323.9496000000043</c:v>
                </c:pt>
                <c:pt idx="149">
                  <c:v>238.52023999998346</c:v>
                </c:pt>
                <c:pt idx="150">
                  <c:v>223.6629600000102</c:v>
                </c:pt>
                <c:pt idx="151">
                  <c:v>223.6629600000102</c:v>
                </c:pt>
                <c:pt idx="152">
                  <c:v>223.66295999998692</c:v>
                </c:pt>
                <c:pt idx="153">
                  <c:v>223.6629600000102</c:v>
                </c:pt>
                <c:pt idx="154">
                  <c:v>223.6629600000102</c:v>
                </c:pt>
                <c:pt idx="155">
                  <c:v>223.6629600000102</c:v>
                </c:pt>
                <c:pt idx="156">
                  <c:v>223.66295999998692</c:v>
                </c:pt>
                <c:pt idx="157">
                  <c:v>223.66295999998692</c:v>
                </c:pt>
                <c:pt idx="158">
                  <c:v>223.66295999998692</c:v>
                </c:pt>
                <c:pt idx="159">
                  <c:v>223.66296000003348</c:v>
                </c:pt>
                <c:pt idx="160">
                  <c:v>223.6629600000102</c:v>
                </c:pt>
                <c:pt idx="161">
                  <c:v>223.66295999996365</c:v>
                </c:pt>
                <c:pt idx="162">
                  <c:v>223.6629600000102</c:v>
                </c:pt>
                <c:pt idx="163">
                  <c:v>223.66295999998692</c:v>
                </c:pt>
                <c:pt idx="164">
                  <c:v>223.6629600000102</c:v>
                </c:pt>
                <c:pt idx="165">
                  <c:v>223.66295999998692</c:v>
                </c:pt>
                <c:pt idx="166">
                  <c:v>223.6629600000102</c:v>
                </c:pt>
                <c:pt idx="167">
                  <c:v>223.66296000003348</c:v>
                </c:pt>
                <c:pt idx="168">
                  <c:v>223.66295999996365</c:v>
                </c:pt>
                <c:pt idx="169">
                  <c:v>223.6629600000102</c:v>
                </c:pt>
                <c:pt idx="170">
                  <c:v>223.66295999998692</c:v>
                </c:pt>
                <c:pt idx="171">
                  <c:v>223.6629600000102</c:v>
                </c:pt>
                <c:pt idx="172">
                  <c:v>223.6629600000102</c:v>
                </c:pt>
                <c:pt idx="173">
                  <c:v>223.6629600000102</c:v>
                </c:pt>
                <c:pt idx="174">
                  <c:v>223.66295999996365</c:v>
                </c:pt>
                <c:pt idx="175">
                  <c:v>223.66296000003348</c:v>
                </c:pt>
                <c:pt idx="176">
                  <c:v>223.66295999998692</c:v>
                </c:pt>
                <c:pt idx="177">
                  <c:v>223.6629600000102</c:v>
                </c:pt>
                <c:pt idx="178">
                  <c:v>223.66295999998692</c:v>
                </c:pt>
                <c:pt idx="179">
                  <c:v>209.15316000001039</c:v>
                </c:pt>
                <c:pt idx="180">
                  <c:v>189.80675999999511</c:v>
                </c:pt>
                <c:pt idx="181">
                  <c:v>189.80675999999511</c:v>
                </c:pt>
                <c:pt idx="182">
                  <c:v>189.80676000001841</c:v>
                </c:pt>
                <c:pt idx="183">
                  <c:v>189.80675999997183</c:v>
                </c:pt>
                <c:pt idx="184">
                  <c:v>189.80676000001841</c:v>
                </c:pt>
                <c:pt idx="185">
                  <c:v>189.80676000001841</c:v>
                </c:pt>
                <c:pt idx="186">
                  <c:v>119.91451999996789</c:v>
                </c:pt>
                <c:pt idx="187">
                  <c:v>104.02992000002413</c:v>
                </c:pt>
                <c:pt idx="188">
                  <c:v>104.02992000000086</c:v>
                </c:pt>
                <c:pt idx="189">
                  <c:v>104.02992000000086</c:v>
                </c:pt>
                <c:pt idx="190">
                  <c:v>104.02991999997758</c:v>
                </c:pt>
                <c:pt idx="191">
                  <c:v>104.02992000000086</c:v>
                </c:pt>
                <c:pt idx="192">
                  <c:v>104.02992000002413</c:v>
                </c:pt>
                <c:pt idx="193">
                  <c:v>104.02992000000086</c:v>
                </c:pt>
                <c:pt idx="194">
                  <c:v>104.02991999997758</c:v>
                </c:pt>
                <c:pt idx="195">
                  <c:v>104.02992000000086</c:v>
                </c:pt>
                <c:pt idx="196">
                  <c:v>104.02992000000086</c:v>
                </c:pt>
                <c:pt idx="197">
                  <c:v>104.02992000002413</c:v>
                </c:pt>
                <c:pt idx="198">
                  <c:v>104.02991999997758</c:v>
                </c:pt>
                <c:pt idx="199">
                  <c:v>104.02991999997758</c:v>
                </c:pt>
                <c:pt idx="200">
                  <c:v>104.02992000002413</c:v>
                </c:pt>
                <c:pt idx="201">
                  <c:v>104.02991999997758</c:v>
                </c:pt>
                <c:pt idx="202">
                  <c:v>104.02992000002413</c:v>
                </c:pt>
                <c:pt idx="203">
                  <c:v>104.02991999997758</c:v>
                </c:pt>
                <c:pt idx="204">
                  <c:v>104.02992000002413</c:v>
                </c:pt>
                <c:pt idx="205">
                  <c:v>104.02991999997758</c:v>
                </c:pt>
                <c:pt idx="206">
                  <c:v>104.02992000000086</c:v>
                </c:pt>
                <c:pt idx="207">
                  <c:v>104.02992000000086</c:v>
                </c:pt>
                <c:pt idx="208">
                  <c:v>104.02992000000086</c:v>
                </c:pt>
                <c:pt idx="209">
                  <c:v>104.02992000000086</c:v>
                </c:pt>
                <c:pt idx="210">
                  <c:v>104.02992000000086</c:v>
                </c:pt>
                <c:pt idx="211">
                  <c:v>104.02992000002413</c:v>
                </c:pt>
                <c:pt idx="212">
                  <c:v>104.02992000000086</c:v>
                </c:pt>
                <c:pt idx="213">
                  <c:v>104.02992000000086</c:v>
                </c:pt>
                <c:pt idx="214">
                  <c:v>104.02992000000086</c:v>
                </c:pt>
                <c:pt idx="215">
                  <c:v>104.02991999997758</c:v>
                </c:pt>
                <c:pt idx="216">
                  <c:v>104.02992000002413</c:v>
                </c:pt>
                <c:pt idx="217">
                  <c:v>104.02991999997758</c:v>
                </c:pt>
                <c:pt idx="218">
                  <c:v>104.02992000000086</c:v>
                </c:pt>
                <c:pt idx="219">
                  <c:v>104.02992000002413</c:v>
                </c:pt>
                <c:pt idx="220">
                  <c:v>104.02991999997758</c:v>
                </c:pt>
                <c:pt idx="221">
                  <c:v>104.02992000000086</c:v>
                </c:pt>
                <c:pt idx="222">
                  <c:v>104.02992000000086</c:v>
                </c:pt>
                <c:pt idx="223">
                  <c:v>89.83308000001125</c:v>
                </c:pt>
                <c:pt idx="224">
                  <c:v>85.776839999994266</c:v>
                </c:pt>
                <c:pt idx="225">
                  <c:v>85.776839999994266</c:v>
                </c:pt>
                <c:pt idx="226">
                  <c:v>85.776839999994266</c:v>
                </c:pt>
                <c:pt idx="227">
                  <c:v>85.776840000017543</c:v>
                </c:pt>
                <c:pt idx="228">
                  <c:v>85.776839999970974</c:v>
                </c:pt>
                <c:pt idx="229">
                  <c:v>85.776839999994266</c:v>
                </c:pt>
                <c:pt idx="230">
                  <c:v>85.776840000040835</c:v>
                </c:pt>
                <c:pt idx="231">
                  <c:v>85.776839999994266</c:v>
                </c:pt>
                <c:pt idx="232">
                  <c:v>85.776839999970974</c:v>
                </c:pt>
                <c:pt idx="233">
                  <c:v>85.776840000017543</c:v>
                </c:pt>
                <c:pt idx="234">
                  <c:v>85.776839999994266</c:v>
                </c:pt>
                <c:pt idx="235">
                  <c:v>85.776839999994266</c:v>
                </c:pt>
                <c:pt idx="236">
                  <c:v>85.776840000017543</c:v>
                </c:pt>
                <c:pt idx="237">
                  <c:v>85.776839999994266</c:v>
                </c:pt>
                <c:pt idx="238">
                  <c:v>85.776839999994266</c:v>
                </c:pt>
                <c:pt idx="239">
                  <c:v>85.776840000017543</c:v>
                </c:pt>
                <c:pt idx="240">
                  <c:v>85.776839999970974</c:v>
                </c:pt>
                <c:pt idx="241">
                  <c:v>85.776840000017543</c:v>
                </c:pt>
                <c:pt idx="242">
                  <c:v>85.776839999994266</c:v>
                </c:pt>
                <c:pt idx="243">
                  <c:v>85.776840000017543</c:v>
                </c:pt>
                <c:pt idx="244">
                  <c:v>85.776839999970974</c:v>
                </c:pt>
                <c:pt idx="245">
                  <c:v>85.776840000040835</c:v>
                </c:pt>
                <c:pt idx="246">
                  <c:v>85.776839999994266</c:v>
                </c:pt>
                <c:pt idx="247">
                  <c:v>85.776839999970974</c:v>
                </c:pt>
                <c:pt idx="248">
                  <c:v>85.776840000017543</c:v>
                </c:pt>
                <c:pt idx="249">
                  <c:v>85.776839999994266</c:v>
                </c:pt>
                <c:pt idx="250">
                  <c:v>85.776840000017543</c:v>
                </c:pt>
                <c:pt idx="251">
                  <c:v>85.776839999970974</c:v>
                </c:pt>
                <c:pt idx="252">
                  <c:v>85.776840000017543</c:v>
                </c:pt>
                <c:pt idx="253">
                  <c:v>85.776839999970974</c:v>
                </c:pt>
                <c:pt idx="254">
                  <c:v>85.776840000017543</c:v>
                </c:pt>
                <c:pt idx="255">
                  <c:v>85.776840000017543</c:v>
                </c:pt>
                <c:pt idx="256">
                  <c:v>85.776839999970974</c:v>
                </c:pt>
                <c:pt idx="257">
                  <c:v>85.776840000017543</c:v>
                </c:pt>
                <c:pt idx="258">
                  <c:v>85.776839999994266</c:v>
                </c:pt>
                <c:pt idx="259">
                  <c:v>85.776840000017543</c:v>
                </c:pt>
                <c:pt idx="260">
                  <c:v>85.776839999970974</c:v>
                </c:pt>
                <c:pt idx="261">
                  <c:v>85.776840000017543</c:v>
                </c:pt>
                <c:pt idx="262">
                  <c:v>85.776839999994266</c:v>
                </c:pt>
                <c:pt idx="263">
                  <c:v>85.776839999994266</c:v>
                </c:pt>
                <c:pt idx="264">
                  <c:v>85.776840000017543</c:v>
                </c:pt>
                <c:pt idx="265">
                  <c:v>85.776839999970974</c:v>
                </c:pt>
                <c:pt idx="266">
                  <c:v>85.776840000017543</c:v>
                </c:pt>
                <c:pt idx="267">
                  <c:v>85.776840000017543</c:v>
                </c:pt>
                <c:pt idx="268">
                  <c:v>85.776839999970974</c:v>
                </c:pt>
                <c:pt idx="269">
                  <c:v>85.776840000017543</c:v>
                </c:pt>
                <c:pt idx="270">
                  <c:v>85.776839999994266</c:v>
                </c:pt>
                <c:pt idx="271">
                  <c:v>85.776839999994266</c:v>
                </c:pt>
                <c:pt idx="272">
                  <c:v>85.776840000017543</c:v>
                </c:pt>
                <c:pt idx="273">
                  <c:v>85.776839999994266</c:v>
                </c:pt>
                <c:pt idx="274">
                  <c:v>85.776839999982627</c:v>
                </c:pt>
                <c:pt idx="275">
                  <c:v>85.776840000017543</c:v>
                </c:pt>
                <c:pt idx="276">
                  <c:v>85.776839999994266</c:v>
                </c:pt>
                <c:pt idx="277">
                  <c:v>85.776840000005905</c:v>
                </c:pt>
                <c:pt idx="278">
                  <c:v>73.069159999978723</c:v>
                </c:pt>
                <c:pt idx="279">
                  <c:v>28.592280000017489</c:v>
                </c:pt>
                <c:pt idx="280">
                  <c:v>28.592279999994208</c:v>
                </c:pt>
                <c:pt idx="281">
                  <c:v>28.592280000017489</c:v>
                </c:pt>
                <c:pt idx="282">
                  <c:v>28.592279999994208</c:v>
                </c:pt>
                <c:pt idx="283">
                  <c:v>28.592279999994208</c:v>
                </c:pt>
                <c:pt idx="284">
                  <c:v>28.592279999982566</c:v>
                </c:pt>
                <c:pt idx="285">
                  <c:v>28.592280000017489</c:v>
                </c:pt>
                <c:pt idx="286">
                  <c:v>28.592279999994208</c:v>
                </c:pt>
                <c:pt idx="287">
                  <c:v>28.592279999994208</c:v>
                </c:pt>
                <c:pt idx="288">
                  <c:v>28.592280000029131</c:v>
                </c:pt>
                <c:pt idx="289">
                  <c:v>28.592279999982566</c:v>
                </c:pt>
                <c:pt idx="290">
                  <c:v>28.59228000000585</c:v>
                </c:pt>
                <c:pt idx="291">
                  <c:v>28.592279999982566</c:v>
                </c:pt>
                <c:pt idx="292">
                  <c:v>28.592280000017489</c:v>
                </c:pt>
                <c:pt idx="293">
                  <c:v>28.592279999994208</c:v>
                </c:pt>
                <c:pt idx="294">
                  <c:v>28.59228000000585</c:v>
                </c:pt>
                <c:pt idx="295">
                  <c:v>28.59228000000585</c:v>
                </c:pt>
                <c:pt idx="296">
                  <c:v>28.592279999982566</c:v>
                </c:pt>
                <c:pt idx="297">
                  <c:v>28.592280000029131</c:v>
                </c:pt>
                <c:pt idx="298">
                  <c:v>28.592279999982566</c:v>
                </c:pt>
                <c:pt idx="299">
                  <c:v>28.592279999994208</c:v>
                </c:pt>
                <c:pt idx="300">
                  <c:v>28.592279999994208</c:v>
                </c:pt>
                <c:pt idx="301">
                  <c:v>28.59228000000585</c:v>
                </c:pt>
                <c:pt idx="302">
                  <c:v>28.592279999994208</c:v>
                </c:pt>
                <c:pt idx="303">
                  <c:v>28.59228000000585</c:v>
                </c:pt>
                <c:pt idx="304">
                  <c:v>28.592279999994208</c:v>
                </c:pt>
                <c:pt idx="305">
                  <c:v>28.59228000000585</c:v>
                </c:pt>
                <c:pt idx="306">
                  <c:v>28.592279999994208</c:v>
                </c:pt>
                <c:pt idx="307">
                  <c:v>28.592280000017489</c:v>
                </c:pt>
                <c:pt idx="308">
                  <c:v>28.592279999994208</c:v>
                </c:pt>
                <c:pt idx="309">
                  <c:v>28.592279999994208</c:v>
                </c:pt>
                <c:pt idx="310">
                  <c:v>28.592279999994208</c:v>
                </c:pt>
                <c:pt idx="311">
                  <c:v>28.592279999994208</c:v>
                </c:pt>
                <c:pt idx="312">
                  <c:v>28.59228000000585</c:v>
                </c:pt>
                <c:pt idx="313">
                  <c:v>28.592280000029131</c:v>
                </c:pt>
                <c:pt idx="314">
                  <c:v>28.592279999959281</c:v>
                </c:pt>
                <c:pt idx="315">
                  <c:v>28.592280000017489</c:v>
                </c:pt>
                <c:pt idx="316">
                  <c:v>28.592279999994208</c:v>
                </c:pt>
                <c:pt idx="317">
                  <c:v>28.59228000000585</c:v>
                </c:pt>
                <c:pt idx="318">
                  <c:v>28.592280000017489</c:v>
                </c:pt>
                <c:pt idx="319">
                  <c:v>28.592279999994208</c:v>
                </c:pt>
                <c:pt idx="320">
                  <c:v>28.592279999970923</c:v>
                </c:pt>
                <c:pt idx="321">
                  <c:v>28.592280000029131</c:v>
                </c:pt>
                <c:pt idx="322">
                  <c:v>28.592279999994208</c:v>
                </c:pt>
                <c:pt idx="323">
                  <c:v>28.592279999994208</c:v>
                </c:pt>
                <c:pt idx="324">
                  <c:v>28.592279999994208</c:v>
                </c:pt>
                <c:pt idx="325">
                  <c:v>28.59228000000585</c:v>
                </c:pt>
                <c:pt idx="326">
                  <c:v>28.59228000000585</c:v>
                </c:pt>
                <c:pt idx="327">
                  <c:v>28.592279999982566</c:v>
                </c:pt>
                <c:pt idx="328">
                  <c:v>28.59228000000585</c:v>
                </c:pt>
                <c:pt idx="329">
                  <c:v>28.59228000000585</c:v>
                </c:pt>
                <c:pt idx="330">
                  <c:v>28.592279999994208</c:v>
                </c:pt>
                <c:pt idx="331">
                  <c:v>28.592279999994208</c:v>
                </c:pt>
                <c:pt idx="332">
                  <c:v>28.592280000017489</c:v>
                </c:pt>
                <c:pt idx="333">
                  <c:v>28.592279999982566</c:v>
                </c:pt>
                <c:pt idx="334">
                  <c:v>28.592280000017489</c:v>
                </c:pt>
                <c:pt idx="335">
                  <c:v>28.59228000000585</c:v>
                </c:pt>
                <c:pt idx="336">
                  <c:v>28.592279999982566</c:v>
                </c:pt>
                <c:pt idx="337">
                  <c:v>28.59228000000585</c:v>
                </c:pt>
                <c:pt idx="338">
                  <c:v>28.592279999982566</c:v>
                </c:pt>
                <c:pt idx="339">
                  <c:v>28.592280000017489</c:v>
                </c:pt>
                <c:pt idx="340">
                  <c:v>28.592279999994208</c:v>
                </c:pt>
                <c:pt idx="341">
                  <c:v>28.592280000017489</c:v>
                </c:pt>
                <c:pt idx="342">
                  <c:v>28.592279999994208</c:v>
                </c:pt>
                <c:pt idx="343">
                  <c:v>28.592279999994208</c:v>
                </c:pt>
                <c:pt idx="344">
                  <c:v>28.592280000017489</c:v>
                </c:pt>
                <c:pt idx="345">
                  <c:v>28.592279999982566</c:v>
                </c:pt>
                <c:pt idx="346">
                  <c:v>28.59228000000585</c:v>
                </c:pt>
                <c:pt idx="347">
                  <c:v>28.59228000000585</c:v>
                </c:pt>
                <c:pt idx="348">
                  <c:v>28.592279999994208</c:v>
                </c:pt>
                <c:pt idx="349">
                  <c:v>28.592279999994208</c:v>
                </c:pt>
                <c:pt idx="350">
                  <c:v>28.592279999994208</c:v>
                </c:pt>
                <c:pt idx="351">
                  <c:v>28.592279999994208</c:v>
                </c:pt>
                <c:pt idx="352">
                  <c:v>28.592280000017489</c:v>
                </c:pt>
                <c:pt idx="353">
                  <c:v>28.592279999982566</c:v>
                </c:pt>
                <c:pt idx="354">
                  <c:v>28.592279999994208</c:v>
                </c:pt>
                <c:pt idx="355">
                  <c:v>28.592280000029131</c:v>
                </c:pt>
                <c:pt idx="356">
                  <c:v>28.592279999982566</c:v>
                </c:pt>
                <c:pt idx="357">
                  <c:v>28.59228000000585</c:v>
                </c:pt>
                <c:pt idx="358">
                  <c:v>28.592280000017489</c:v>
                </c:pt>
                <c:pt idx="359">
                  <c:v>28.592279999982566</c:v>
                </c:pt>
                <c:pt idx="360">
                  <c:v>28.592280000017489</c:v>
                </c:pt>
                <c:pt idx="361">
                  <c:v>28.592279999982566</c:v>
                </c:pt>
                <c:pt idx="362">
                  <c:v>28.592279999982566</c:v>
                </c:pt>
                <c:pt idx="363">
                  <c:v>28.592280000017489</c:v>
                </c:pt>
                <c:pt idx="364">
                  <c:v>28.592279999994208</c:v>
                </c:pt>
                <c:pt idx="365">
                  <c:v>28.59228000000585</c:v>
                </c:pt>
                <c:pt idx="366">
                  <c:v>28.59228000000585</c:v>
                </c:pt>
                <c:pt idx="367">
                  <c:v>28.592279999982566</c:v>
                </c:pt>
                <c:pt idx="368">
                  <c:v>28.59228000000585</c:v>
                </c:pt>
                <c:pt idx="369">
                  <c:v>28.59228000000585</c:v>
                </c:pt>
                <c:pt idx="370">
                  <c:v>28.592279999994208</c:v>
                </c:pt>
                <c:pt idx="371">
                  <c:v>28.592279999982566</c:v>
                </c:pt>
                <c:pt idx="372">
                  <c:v>28.592280000029131</c:v>
                </c:pt>
                <c:pt idx="373">
                  <c:v>28.592279999982566</c:v>
                </c:pt>
                <c:pt idx="374">
                  <c:v>28.592279999994208</c:v>
                </c:pt>
                <c:pt idx="375">
                  <c:v>28.592280000017489</c:v>
                </c:pt>
                <c:pt idx="376">
                  <c:v>28.592279999994208</c:v>
                </c:pt>
                <c:pt idx="377">
                  <c:v>28.59228000000585</c:v>
                </c:pt>
                <c:pt idx="378">
                  <c:v>28.592280000017489</c:v>
                </c:pt>
                <c:pt idx="379">
                  <c:v>28.592279999982566</c:v>
                </c:pt>
                <c:pt idx="380">
                  <c:v>28.592279999982566</c:v>
                </c:pt>
                <c:pt idx="381">
                  <c:v>28.592280000017489</c:v>
                </c:pt>
                <c:pt idx="382">
                  <c:v>28.59228000000585</c:v>
                </c:pt>
                <c:pt idx="383">
                  <c:v>28.592279999994208</c:v>
                </c:pt>
                <c:pt idx="384">
                  <c:v>28.592279999994208</c:v>
                </c:pt>
                <c:pt idx="385">
                  <c:v>28.592279999982566</c:v>
                </c:pt>
                <c:pt idx="386">
                  <c:v>28.592280000029131</c:v>
                </c:pt>
                <c:pt idx="387">
                  <c:v>28.592279999970923</c:v>
                </c:pt>
                <c:pt idx="388">
                  <c:v>28.592280000029131</c:v>
                </c:pt>
                <c:pt idx="389">
                  <c:v>28.592279999982566</c:v>
                </c:pt>
                <c:pt idx="390">
                  <c:v>28.59228000000585</c:v>
                </c:pt>
                <c:pt idx="391">
                  <c:v>28.592279999994208</c:v>
                </c:pt>
                <c:pt idx="392">
                  <c:v>28.59228000000585</c:v>
                </c:pt>
                <c:pt idx="393">
                  <c:v>28.59228000000585</c:v>
                </c:pt>
                <c:pt idx="394">
                  <c:v>28.59228000000585</c:v>
                </c:pt>
                <c:pt idx="395">
                  <c:v>28.592279999994208</c:v>
                </c:pt>
                <c:pt idx="396">
                  <c:v>28.592279999994208</c:v>
                </c:pt>
                <c:pt idx="397">
                  <c:v>28.592279999994208</c:v>
                </c:pt>
                <c:pt idx="398">
                  <c:v>28.592279999994208</c:v>
                </c:pt>
                <c:pt idx="399">
                  <c:v>28.592280000017489</c:v>
                </c:pt>
                <c:pt idx="400">
                  <c:v>28.592280000017489</c:v>
                </c:pt>
                <c:pt idx="401">
                  <c:v>28.592279999982566</c:v>
                </c:pt>
                <c:pt idx="402">
                  <c:v>28.59228000000585</c:v>
                </c:pt>
                <c:pt idx="403">
                  <c:v>28.592279999982566</c:v>
                </c:pt>
                <c:pt idx="404">
                  <c:v>28.59228000000585</c:v>
                </c:pt>
                <c:pt idx="405">
                  <c:v>28.592280000017489</c:v>
                </c:pt>
                <c:pt idx="406">
                  <c:v>28.592279999982566</c:v>
                </c:pt>
                <c:pt idx="407">
                  <c:v>28.592279999994208</c:v>
                </c:pt>
                <c:pt idx="408">
                  <c:v>28.59228000000585</c:v>
                </c:pt>
                <c:pt idx="409">
                  <c:v>28.59228000000585</c:v>
                </c:pt>
                <c:pt idx="410">
                  <c:v>28.592279999994208</c:v>
                </c:pt>
                <c:pt idx="411">
                  <c:v>28.592280000017489</c:v>
                </c:pt>
                <c:pt idx="412">
                  <c:v>28.592279999982566</c:v>
                </c:pt>
                <c:pt idx="413">
                  <c:v>28.59228000000585</c:v>
                </c:pt>
                <c:pt idx="414">
                  <c:v>28.592279999982566</c:v>
                </c:pt>
                <c:pt idx="415">
                  <c:v>28.592280000017489</c:v>
                </c:pt>
                <c:pt idx="416">
                  <c:v>28.592279999994208</c:v>
                </c:pt>
                <c:pt idx="417">
                  <c:v>28.592279999994208</c:v>
                </c:pt>
                <c:pt idx="418">
                  <c:v>28.592279999994208</c:v>
                </c:pt>
                <c:pt idx="419">
                  <c:v>28.592280000017489</c:v>
                </c:pt>
                <c:pt idx="420">
                  <c:v>28.592280000017489</c:v>
                </c:pt>
                <c:pt idx="421">
                  <c:v>28.592279999982566</c:v>
                </c:pt>
                <c:pt idx="422">
                  <c:v>28.592279999982566</c:v>
                </c:pt>
                <c:pt idx="423">
                  <c:v>28.59228000000585</c:v>
                </c:pt>
                <c:pt idx="424">
                  <c:v>28.59228000000585</c:v>
                </c:pt>
                <c:pt idx="425">
                  <c:v>28.592279999982566</c:v>
                </c:pt>
                <c:pt idx="426">
                  <c:v>28.592280000029131</c:v>
                </c:pt>
                <c:pt idx="427">
                  <c:v>28.59228000000585</c:v>
                </c:pt>
                <c:pt idx="428">
                  <c:v>28.592279999994208</c:v>
                </c:pt>
                <c:pt idx="429">
                  <c:v>28.592279999994208</c:v>
                </c:pt>
                <c:pt idx="430">
                  <c:v>28.592279999994208</c:v>
                </c:pt>
                <c:pt idx="431">
                  <c:v>28.592279999994208</c:v>
                </c:pt>
                <c:pt idx="432">
                  <c:v>28.59228000000585</c:v>
                </c:pt>
                <c:pt idx="433">
                  <c:v>28.592279999994208</c:v>
                </c:pt>
                <c:pt idx="434">
                  <c:v>28.592280000017489</c:v>
                </c:pt>
                <c:pt idx="435">
                  <c:v>28.592279999982566</c:v>
                </c:pt>
                <c:pt idx="436">
                  <c:v>28.592280000017489</c:v>
                </c:pt>
                <c:pt idx="437">
                  <c:v>28.592279999982566</c:v>
                </c:pt>
                <c:pt idx="438">
                  <c:v>28.592280000029131</c:v>
                </c:pt>
                <c:pt idx="439">
                  <c:v>28.592279999970923</c:v>
                </c:pt>
                <c:pt idx="440">
                  <c:v>28.592279999994208</c:v>
                </c:pt>
                <c:pt idx="441">
                  <c:v>28.592280000017489</c:v>
                </c:pt>
                <c:pt idx="442">
                  <c:v>28.592279999994208</c:v>
                </c:pt>
                <c:pt idx="443">
                  <c:v>28.592279999994208</c:v>
                </c:pt>
                <c:pt idx="444">
                  <c:v>28.592280000029131</c:v>
                </c:pt>
                <c:pt idx="445">
                  <c:v>28.592279999959281</c:v>
                </c:pt>
                <c:pt idx="446">
                  <c:v>28.592280000017489</c:v>
                </c:pt>
                <c:pt idx="447">
                  <c:v>28.592280000017489</c:v>
                </c:pt>
                <c:pt idx="448">
                  <c:v>28.592279999982566</c:v>
                </c:pt>
                <c:pt idx="449">
                  <c:v>28.59228000000585</c:v>
                </c:pt>
                <c:pt idx="450">
                  <c:v>28.592279999994208</c:v>
                </c:pt>
                <c:pt idx="451">
                  <c:v>28.592279999994208</c:v>
                </c:pt>
                <c:pt idx="452">
                  <c:v>28.592280000017489</c:v>
                </c:pt>
                <c:pt idx="453">
                  <c:v>28.592279999994208</c:v>
                </c:pt>
                <c:pt idx="454">
                  <c:v>28.59228000000585</c:v>
                </c:pt>
                <c:pt idx="455">
                  <c:v>28.592279999994208</c:v>
                </c:pt>
                <c:pt idx="456">
                  <c:v>28.592279999982566</c:v>
                </c:pt>
                <c:pt idx="457">
                  <c:v>28.59228000000585</c:v>
                </c:pt>
                <c:pt idx="458">
                  <c:v>28.592279999994208</c:v>
                </c:pt>
                <c:pt idx="459">
                  <c:v>28.592280000017489</c:v>
                </c:pt>
                <c:pt idx="460">
                  <c:v>28.592279999994208</c:v>
                </c:pt>
                <c:pt idx="461">
                  <c:v>28.592279999982566</c:v>
                </c:pt>
                <c:pt idx="462">
                  <c:v>28.592280000017489</c:v>
                </c:pt>
                <c:pt idx="463">
                  <c:v>28.592280000017489</c:v>
                </c:pt>
                <c:pt idx="464">
                  <c:v>28.592279999982566</c:v>
                </c:pt>
                <c:pt idx="465">
                  <c:v>28.59228000000585</c:v>
                </c:pt>
                <c:pt idx="466">
                  <c:v>28.592279999994208</c:v>
                </c:pt>
                <c:pt idx="467">
                  <c:v>28.592279999994208</c:v>
                </c:pt>
                <c:pt idx="468">
                  <c:v>28.59228000000585</c:v>
                </c:pt>
                <c:pt idx="469">
                  <c:v>28.59228000000585</c:v>
                </c:pt>
                <c:pt idx="470">
                  <c:v>28.592279999994208</c:v>
                </c:pt>
                <c:pt idx="471">
                  <c:v>28.592279999994208</c:v>
                </c:pt>
                <c:pt idx="472">
                  <c:v>28.59228000000585</c:v>
                </c:pt>
                <c:pt idx="473">
                  <c:v>28.592279999994208</c:v>
                </c:pt>
                <c:pt idx="474">
                  <c:v>28.592280000017489</c:v>
                </c:pt>
                <c:pt idx="475">
                  <c:v>28.592279999994208</c:v>
                </c:pt>
                <c:pt idx="476">
                  <c:v>28.592279999994208</c:v>
                </c:pt>
                <c:pt idx="477">
                  <c:v>28.59228000000585</c:v>
                </c:pt>
                <c:pt idx="478">
                  <c:v>28.59228000000585</c:v>
                </c:pt>
                <c:pt idx="479">
                  <c:v>28.592279999994208</c:v>
                </c:pt>
                <c:pt idx="480">
                  <c:v>28.592279999994208</c:v>
                </c:pt>
                <c:pt idx="481">
                  <c:v>28.59228000000585</c:v>
                </c:pt>
                <c:pt idx="482">
                  <c:v>28.592279999994208</c:v>
                </c:pt>
                <c:pt idx="483">
                  <c:v>28.592279999994208</c:v>
                </c:pt>
                <c:pt idx="484">
                  <c:v>28.592279999994208</c:v>
                </c:pt>
                <c:pt idx="485">
                  <c:v>28.592280000017489</c:v>
                </c:pt>
                <c:pt idx="486">
                  <c:v>28.592279999994208</c:v>
                </c:pt>
                <c:pt idx="487">
                  <c:v>28.592279999982566</c:v>
                </c:pt>
                <c:pt idx="488">
                  <c:v>28.592280000029131</c:v>
                </c:pt>
                <c:pt idx="489">
                  <c:v>28.592279999970923</c:v>
                </c:pt>
                <c:pt idx="490">
                  <c:v>28.592280000017489</c:v>
                </c:pt>
                <c:pt idx="491">
                  <c:v>28.592279999994208</c:v>
                </c:pt>
                <c:pt idx="492">
                  <c:v>28.592279999982566</c:v>
                </c:pt>
                <c:pt idx="493">
                  <c:v>28.592280000029131</c:v>
                </c:pt>
                <c:pt idx="494">
                  <c:v>28.59228000000585</c:v>
                </c:pt>
                <c:pt idx="495">
                  <c:v>28.59228000000585</c:v>
                </c:pt>
                <c:pt idx="496">
                  <c:v>28.592279999982566</c:v>
                </c:pt>
                <c:pt idx="497">
                  <c:v>28.592279999994208</c:v>
                </c:pt>
                <c:pt idx="498">
                  <c:v>28.592279999994208</c:v>
                </c:pt>
                <c:pt idx="499">
                  <c:v>28.592280000017489</c:v>
                </c:pt>
                <c:pt idx="500">
                  <c:v>28.592279999994208</c:v>
                </c:pt>
                <c:pt idx="501">
                  <c:v>28.59228000000585</c:v>
                </c:pt>
                <c:pt idx="502">
                  <c:v>28.592279999994208</c:v>
                </c:pt>
                <c:pt idx="503">
                  <c:v>28.592279999994208</c:v>
                </c:pt>
                <c:pt idx="504">
                  <c:v>28.59228000000585</c:v>
                </c:pt>
                <c:pt idx="505">
                  <c:v>28.59228000000585</c:v>
                </c:pt>
                <c:pt idx="506">
                  <c:v>28.592279999994208</c:v>
                </c:pt>
                <c:pt idx="507">
                  <c:v>28.592279999994208</c:v>
                </c:pt>
                <c:pt idx="508">
                  <c:v>28.59228000000585</c:v>
                </c:pt>
                <c:pt idx="509">
                  <c:v>28.59228000000585</c:v>
                </c:pt>
                <c:pt idx="510">
                  <c:v>28.592279999994208</c:v>
                </c:pt>
                <c:pt idx="511">
                  <c:v>28.592279999994208</c:v>
                </c:pt>
                <c:pt idx="512">
                  <c:v>28.592279999982566</c:v>
                </c:pt>
                <c:pt idx="513">
                  <c:v>28.592280000017489</c:v>
                </c:pt>
                <c:pt idx="514">
                  <c:v>28.592280000017489</c:v>
                </c:pt>
                <c:pt idx="515">
                  <c:v>28.592279999982566</c:v>
                </c:pt>
                <c:pt idx="516">
                  <c:v>28.59228000000585</c:v>
                </c:pt>
                <c:pt idx="517">
                  <c:v>28.59228000000585</c:v>
                </c:pt>
                <c:pt idx="518">
                  <c:v>28.59228000000585</c:v>
                </c:pt>
                <c:pt idx="519">
                  <c:v>28.592279999982566</c:v>
                </c:pt>
                <c:pt idx="520">
                  <c:v>28.59228000000585</c:v>
                </c:pt>
                <c:pt idx="521">
                  <c:v>28.59228000000585</c:v>
                </c:pt>
                <c:pt idx="522">
                  <c:v>28.592279999994208</c:v>
                </c:pt>
                <c:pt idx="523">
                  <c:v>28.592279999994208</c:v>
                </c:pt>
                <c:pt idx="524">
                  <c:v>28.592279999994208</c:v>
                </c:pt>
                <c:pt idx="525">
                  <c:v>28.592280000017489</c:v>
                </c:pt>
                <c:pt idx="526">
                  <c:v>28.592279999994208</c:v>
                </c:pt>
                <c:pt idx="527">
                  <c:v>28.592280000017489</c:v>
                </c:pt>
                <c:pt idx="528">
                  <c:v>28.592279999982566</c:v>
                </c:pt>
                <c:pt idx="529">
                  <c:v>28.59228000000585</c:v>
                </c:pt>
                <c:pt idx="530">
                  <c:v>28.592279999994208</c:v>
                </c:pt>
                <c:pt idx="531">
                  <c:v>28.592279999994208</c:v>
                </c:pt>
                <c:pt idx="532">
                  <c:v>28.592280000017489</c:v>
                </c:pt>
                <c:pt idx="533">
                  <c:v>28.592279999994208</c:v>
                </c:pt>
                <c:pt idx="534">
                  <c:v>28.592279999982566</c:v>
                </c:pt>
                <c:pt idx="535">
                  <c:v>28.59228000000585</c:v>
                </c:pt>
                <c:pt idx="536">
                  <c:v>28.59228000000585</c:v>
                </c:pt>
                <c:pt idx="537">
                  <c:v>28.592279999982566</c:v>
                </c:pt>
                <c:pt idx="538">
                  <c:v>28.592280000029131</c:v>
                </c:pt>
                <c:pt idx="539">
                  <c:v>28.592279999994208</c:v>
                </c:pt>
                <c:pt idx="540">
                  <c:v>28.592279999982566</c:v>
                </c:pt>
                <c:pt idx="541">
                  <c:v>28.592280000017489</c:v>
                </c:pt>
                <c:pt idx="542">
                  <c:v>28.592279999994208</c:v>
                </c:pt>
                <c:pt idx="543">
                  <c:v>28.59228000000585</c:v>
                </c:pt>
                <c:pt idx="544">
                  <c:v>28.592279999982566</c:v>
                </c:pt>
                <c:pt idx="545">
                  <c:v>28.592280000017489</c:v>
                </c:pt>
                <c:pt idx="546">
                  <c:v>28.592279999994208</c:v>
                </c:pt>
                <c:pt idx="547">
                  <c:v>28.592279999994208</c:v>
                </c:pt>
                <c:pt idx="548">
                  <c:v>28.59228000000585</c:v>
                </c:pt>
                <c:pt idx="549">
                  <c:v>28.59228000000585</c:v>
                </c:pt>
                <c:pt idx="550">
                  <c:v>28.592279999982566</c:v>
                </c:pt>
                <c:pt idx="551">
                  <c:v>28.59228000000585</c:v>
                </c:pt>
                <c:pt idx="552">
                  <c:v>28.592280000017489</c:v>
                </c:pt>
                <c:pt idx="553">
                  <c:v>28.592279999982566</c:v>
                </c:pt>
                <c:pt idx="554">
                  <c:v>28.592280000017489</c:v>
                </c:pt>
                <c:pt idx="555">
                  <c:v>28.592279999994208</c:v>
                </c:pt>
                <c:pt idx="556">
                  <c:v>15.884600000001956</c:v>
                </c:pt>
                <c:pt idx="557">
                  <c:v>0</c:v>
                </c:pt>
                <c:pt idx="558">
                  <c:v>0</c:v>
                </c:pt>
                <c:pt idx="559">
                  <c:v>0</c:v>
                </c:pt>
                <c:pt idx="560">
                  <c:v>0</c:v>
                </c:pt>
              </c:numCache>
            </c:numRef>
          </c:yVal>
          <c:smooth val="1"/>
          <c:extLst>
            <c:ext xmlns:c16="http://schemas.microsoft.com/office/drawing/2014/chart" uri="{C3380CC4-5D6E-409C-BE32-E72D297353CC}">
              <c16:uniqueId val="{00000001-0B9B-8F40-A792-FCD56FBFE5CE}"/>
            </c:ext>
          </c:extLst>
        </c:ser>
        <c:ser>
          <c:idx val="2"/>
          <c:order val="2"/>
          <c:tx>
            <c:v>Retailer C</c:v>
          </c:tx>
          <c:spPr>
            <a:ln w="19050" cap="rnd">
              <a:solidFill>
                <a:schemeClr val="accent3"/>
              </a:solidFill>
              <a:round/>
            </a:ln>
            <a:effectLst/>
          </c:spPr>
          <c:marker>
            <c:symbol val="none"/>
          </c:marker>
          <c:xVal>
            <c:numRef>
              <c:f>'3a. NSW'!$AR$69:$AR$629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NSW'!$AU$69:$AU$629</c:f>
              <c:numCache>
                <c:formatCode>General</c:formatCode>
                <c:ptCount val="561"/>
                <c:pt idx="1">
                  <c:v>1259.8587000000757</c:v>
                </c:pt>
                <c:pt idx="2">
                  <c:v>1259.8586999999825</c:v>
                </c:pt>
                <c:pt idx="3">
                  <c:v>1259.8587000000291</c:v>
                </c:pt>
                <c:pt idx="4">
                  <c:v>1259.8586999999825</c:v>
                </c:pt>
                <c:pt idx="5">
                  <c:v>1259.8587000000291</c:v>
                </c:pt>
                <c:pt idx="6">
                  <c:v>1259.8586999998893</c:v>
                </c:pt>
                <c:pt idx="7">
                  <c:v>1259.8587000000757</c:v>
                </c:pt>
                <c:pt idx="8">
                  <c:v>1259.8586999999825</c:v>
                </c:pt>
                <c:pt idx="9">
                  <c:v>1259.8586999999825</c:v>
                </c:pt>
                <c:pt idx="10">
                  <c:v>1259.8587000000757</c:v>
                </c:pt>
                <c:pt idx="11">
                  <c:v>1259.8586999999359</c:v>
                </c:pt>
                <c:pt idx="12">
                  <c:v>1259.8587000000291</c:v>
                </c:pt>
                <c:pt idx="13">
                  <c:v>1259.8587000000291</c:v>
                </c:pt>
                <c:pt idx="14">
                  <c:v>1259.8586999999825</c:v>
                </c:pt>
                <c:pt idx="15">
                  <c:v>1259.8586999999825</c:v>
                </c:pt>
                <c:pt idx="16">
                  <c:v>1259.8586999999825</c:v>
                </c:pt>
                <c:pt idx="17">
                  <c:v>1259.8587000000291</c:v>
                </c:pt>
                <c:pt idx="18">
                  <c:v>1259.8586999999825</c:v>
                </c:pt>
                <c:pt idx="19">
                  <c:v>1259.8587000000291</c:v>
                </c:pt>
                <c:pt idx="20">
                  <c:v>1259.8586999999359</c:v>
                </c:pt>
                <c:pt idx="21">
                  <c:v>1259.8586999999825</c:v>
                </c:pt>
                <c:pt idx="22">
                  <c:v>1259.8587000000291</c:v>
                </c:pt>
                <c:pt idx="23">
                  <c:v>1259.8587000000757</c:v>
                </c:pt>
                <c:pt idx="24">
                  <c:v>1259.8586999999359</c:v>
                </c:pt>
                <c:pt idx="25">
                  <c:v>1259.8587000000291</c:v>
                </c:pt>
                <c:pt idx="26">
                  <c:v>1259.8586999999359</c:v>
                </c:pt>
                <c:pt idx="27">
                  <c:v>1259.8587000000757</c:v>
                </c:pt>
                <c:pt idx="28">
                  <c:v>1259.8586999999825</c:v>
                </c:pt>
                <c:pt idx="29">
                  <c:v>1259.8586999999825</c:v>
                </c:pt>
                <c:pt idx="30">
                  <c:v>1259.8586999999825</c:v>
                </c:pt>
                <c:pt idx="31">
                  <c:v>1259.8586999999825</c:v>
                </c:pt>
                <c:pt idx="32">
                  <c:v>1259.8586999999825</c:v>
                </c:pt>
                <c:pt idx="33">
                  <c:v>1259.8587000000291</c:v>
                </c:pt>
                <c:pt idx="34">
                  <c:v>1259.8587000001221</c:v>
                </c:pt>
                <c:pt idx="35">
                  <c:v>1259.8586999998893</c:v>
                </c:pt>
                <c:pt idx="36">
                  <c:v>1259.8587000000757</c:v>
                </c:pt>
                <c:pt idx="37">
                  <c:v>1259.8586999999359</c:v>
                </c:pt>
                <c:pt idx="38">
                  <c:v>1259.8587000000291</c:v>
                </c:pt>
                <c:pt idx="39">
                  <c:v>1259.8586999999359</c:v>
                </c:pt>
                <c:pt idx="40">
                  <c:v>1259.8587000000757</c:v>
                </c:pt>
                <c:pt idx="41">
                  <c:v>1259.8586999999825</c:v>
                </c:pt>
                <c:pt idx="42">
                  <c:v>1259.8587000000291</c:v>
                </c:pt>
                <c:pt idx="43">
                  <c:v>1259.8586999999825</c:v>
                </c:pt>
                <c:pt idx="44">
                  <c:v>1259.8586999999359</c:v>
                </c:pt>
                <c:pt idx="45">
                  <c:v>1259.8587000000757</c:v>
                </c:pt>
                <c:pt idx="46">
                  <c:v>1259.8586999999825</c:v>
                </c:pt>
                <c:pt idx="47">
                  <c:v>1259.8586999999825</c:v>
                </c:pt>
                <c:pt idx="48">
                  <c:v>1259.8586999999825</c:v>
                </c:pt>
                <c:pt idx="49">
                  <c:v>1259.8587000000757</c:v>
                </c:pt>
                <c:pt idx="50">
                  <c:v>1259.8586999999359</c:v>
                </c:pt>
                <c:pt idx="51">
                  <c:v>1259.8586999999359</c:v>
                </c:pt>
                <c:pt idx="52">
                  <c:v>1259.8587000000757</c:v>
                </c:pt>
                <c:pt idx="53">
                  <c:v>1259.8587000000291</c:v>
                </c:pt>
                <c:pt idx="54">
                  <c:v>1259.8586999999359</c:v>
                </c:pt>
                <c:pt idx="55">
                  <c:v>1259.8587000000291</c:v>
                </c:pt>
                <c:pt idx="56">
                  <c:v>1259.8587000000291</c:v>
                </c:pt>
                <c:pt idx="57">
                  <c:v>1259.8586999999359</c:v>
                </c:pt>
                <c:pt idx="58">
                  <c:v>1259.8587000000291</c:v>
                </c:pt>
                <c:pt idx="59">
                  <c:v>1259.8587000000291</c:v>
                </c:pt>
                <c:pt idx="60">
                  <c:v>1259.8586999999825</c:v>
                </c:pt>
                <c:pt idx="61">
                  <c:v>1259.8587000000291</c:v>
                </c:pt>
                <c:pt idx="62">
                  <c:v>1259.8586999999359</c:v>
                </c:pt>
                <c:pt idx="63">
                  <c:v>1259.8587000000291</c:v>
                </c:pt>
                <c:pt idx="64">
                  <c:v>1259.8587000000291</c:v>
                </c:pt>
                <c:pt idx="65">
                  <c:v>1259.8586999999359</c:v>
                </c:pt>
                <c:pt idx="66">
                  <c:v>1259.8587000000291</c:v>
                </c:pt>
                <c:pt idx="67">
                  <c:v>1259.8587000000291</c:v>
                </c:pt>
                <c:pt idx="68">
                  <c:v>1259.8586999999825</c:v>
                </c:pt>
                <c:pt idx="69">
                  <c:v>1259.8586999999825</c:v>
                </c:pt>
                <c:pt idx="70">
                  <c:v>1259.8587000000291</c:v>
                </c:pt>
                <c:pt idx="71">
                  <c:v>1259.8586999999825</c:v>
                </c:pt>
                <c:pt idx="72">
                  <c:v>1259.8587000000291</c:v>
                </c:pt>
                <c:pt idx="73">
                  <c:v>1259.8586999999359</c:v>
                </c:pt>
                <c:pt idx="74">
                  <c:v>1259.8587000000291</c:v>
                </c:pt>
                <c:pt idx="75">
                  <c:v>1259.8586999999825</c:v>
                </c:pt>
                <c:pt idx="76">
                  <c:v>1259.8587000000291</c:v>
                </c:pt>
                <c:pt idx="77">
                  <c:v>1259.8586999999825</c:v>
                </c:pt>
                <c:pt idx="78">
                  <c:v>1259.8587000000057</c:v>
                </c:pt>
                <c:pt idx="79">
                  <c:v>1259.8587000000057</c:v>
                </c:pt>
                <c:pt idx="80">
                  <c:v>1259.8586999999593</c:v>
                </c:pt>
                <c:pt idx="81">
                  <c:v>1259.8587000000523</c:v>
                </c:pt>
                <c:pt idx="82">
                  <c:v>1259.8586999999825</c:v>
                </c:pt>
                <c:pt idx="83">
                  <c:v>1259.8586999999825</c:v>
                </c:pt>
                <c:pt idx="84">
                  <c:v>1259.8587000000057</c:v>
                </c:pt>
                <c:pt idx="85">
                  <c:v>1259.8587000000291</c:v>
                </c:pt>
                <c:pt idx="86">
                  <c:v>1259.8586999999825</c:v>
                </c:pt>
                <c:pt idx="87">
                  <c:v>1259.8586999999825</c:v>
                </c:pt>
                <c:pt idx="88">
                  <c:v>1259.8587000000057</c:v>
                </c:pt>
                <c:pt idx="89">
                  <c:v>1259.8586999999825</c:v>
                </c:pt>
                <c:pt idx="90">
                  <c:v>1259.8587000000523</c:v>
                </c:pt>
                <c:pt idx="91">
                  <c:v>1259.8586999999593</c:v>
                </c:pt>
                <c:pt idx="92">
                  <c:v>1259.8587000000057</c:v>
                </c:pt>
                <c:pt idx="93">
                  <c:v>1259.8587000000523</c:v>
                </c:pt>
                <c:pt idx="94">
                  <c:v>1259.8586999999359</c:v>
                </c:pt>
                <c:pt idx="95">
                  <c:v>1259.8587000000523</c:v>
                </c:pt>
                <c:pt idx="96">
                  <c:v>1259.8586999999825</c:v>
                </c:pt>
                <c:pt idx="97">
                  <c:v>1259.8587000000057</c:v>
                </c:pt>
                <c:pt idx="98">
                  <c:v>1259.8586999999825</c:v>
                </c:pt>
                <c:pt idx="99">
                  <c:v>1259.8586999999825</c:v>
                </c:pt>
                <c:pt idx="100">
                  <c:v>1259.8587000000057</c:v>
                </c:pt>
                <c:pt idx="101">
                  <c:v>1259.8587000000057</c:v>
                </c:pt>
                <c:pt idx="102">
                  <c:v>1259.8586999999825</c:v>
                </c:pt>
                <c:pt idx="103">
                  <c:v>1259.8587000000523</c:v>
                </c:pt>
                <c:pt idx="104">
                  <c:v>1259.8586999999825</c:v>
                </c:pt>
                <c:pt idx="105">
                  <c:v>1259.8586999999825</c:v>
                </c:pt>
                <c:pt idx="106">
                  <c:v>1259.8587000000057</c:v>
                </c:pt>
                <c:pt idx="107">
                  <c:v>1259.8587000000291</c:v>
                </c:pt>
                <c:pt idx="108">
                  <c:v>1259.8586999999825</c:v>
                </c:pt>
                <c:pt idx="109">
                  <c:v>1259.8587000000057</c:v>
                </c:pt>
                <c:pt idx="110">
                  <c:v>1259.8586999999825</c:v>
                </c:pt>
                <c:pt idx="111">
                  <c:v>1259.8586999999825</c:v>
                </c:pt>
                <c:pt idx="112">
                  <c:v>768.09630000002221</c:v>
                </c:pt>
                <c:pt idx="113">
                  <c:v>706.62600000000089</c:v>
                </c:pt>
                <c:pt idx="114">
                  <c:v>706.62599999997769</c:v>
                </c:pt>
                <c:pt idx="115">
                  <c:v>706.62600000002419</c:v>
                </c:pt>
                <c:pt idx="116">
                  <c:v>706.62600000000089</c:v>
                </c:pt>
                <c:pt idx="117">
                  <c:v>706.62600000000089</c:v>
                </c:pt>
                <c:pt idx="118">
                  <c:v>706.62600000000089</c:v>
                </c:pt>
                <c:pt idx="119">
                  <c:v>706.62600000002419</c:v>
                </c:pt>
                <c:pt idx="120">
                  <c:v>706.62599999997769</c:v>
                </c:pt>
                <c:pt idx="121">
                  <c:v>706.62599999997769</c:v>
                </c:pt>
                <c:pt idx="122">
                  <c:v>706.62600000000089</c:v>
                </c:pt>
                <c:pt idx="123">
                  <c:v>706.62600000002419</c:v>
                </c:pt>
                <c:pt idx="124">
                  <c:v>706.62599999997769</c:v>
                </c:pt>
                <c:pt idx="125">
                  <c:v>706.62600000002419</c:v>
                </c:pt>
                <c:pt idx="126">
                  <c:v>706.62600000000089</c:v>
                </c:pt>
                <c:pt idx="127">
                  <c:v>706.62599999997769</c:v>
                </c:pt>
                <c:pt idx="128">
                  <c:v>706.62600000002419</c:v>
                </c:pt>
                <c:pt idx="129">
                  <c:v>706.62599999997769</c:v>
                </c:pt>
                <c:pt idx="130">
                  <c:v>706.62600000002419</c:v>
                </c:pt>
                <c:pt idx="131">
                  <c:v>706.62599999995439</c:v>
                </c:pt>
                <c:pt idx="132">
                  <c:v>706.62600000002419</c:v>
                </c:pt>
                <c:pt idx="133">
                  <c:v>706.62600000000089</c:v>
                </c:pt>
                <c:pt idx="134">
                  <c:v>706.62600000000089</c:v>
                </c:pt>
                <c:pt idx="135">
                  <c:v>706.62600000000089</c:v>
                </c:pt>
                <c:pt idx="136">
                  <c:v>706.6260000000475</c:v>
                </c:pt>
                <c:pt idx="137">
                  <c:v>706.62599999995439</c:v>
                </c:pt>
                <c:pt idx="138">
                  <c:v>706.62599999997769</c:v>
                </c:pt>
                <c:pt idx="139">
                  <c:v>667.9433999999892</c:v>
                </c:pt>
                <c:pt idx="140">
                  <c:v>358.48260000003501</c:v>
                </c:pt>
                <c:pt idx="141">
                  <c:v>358.48259999998845</c:v>
                </c:pt>
                <c:pt idx="142">
                  <c:v>358.48260000001176</c:v>
                </c:pt>
                <c:pt idx="143">
                  <c:v>358.48259999998845</c:v>
                </c:pt>
                <c:pt idx="144">
                  <c:v>358.48260000001176</c:v>
                </c:pt>
                <c:pt idx="145">
                  <c:v>358.48260000003501</c:v>
                </c:pt>
                <c:pt idx="146">
                  <c:v>358.48259999998845</c:v>
                </c:pt>
                <c:pt idx="147">
                  <c:v>358.48259999998845</c:v>
                </c:pt>
                <c:pt idx="148">
                  <c:v>358.48259999998845</c:v>
                </c:pt>
                <c:pt idx="149">
                  <c:v>264.22814000002109</c:v>
                </c:pt>
                <c:pt idx="150">
                  <c:v>247.8360599999549</c:v>
                </c:pt>
                <c:pt idx="151">
                  <c:v>247.83606000004801</c:v>
                </c:pt>
                <c:pt idx="152">
                  <c:v>247.8360599999549</c:v>
                </c:pt>
                <c:pt idx="153">
                  <c:v>247.83606000000145</c:v>
                </c:pt>
                <c:pt idx="154">
                  <c:v>247.83606000000145</c:v>
                </c:pt>
                <c:pt idx="155">
                  <c:v>247.83606000004801</c:v>
                </c:pt>
                <c:pt idx="156">
                  <c:v>247.8360599999549</c:v>
                </c:pt>
                <c:pt idx="157">
                  <c:v>247.83606000000145</c:v>
                </c:pt>
                <c:pt idx="158">
                  <c:v>247.83606000000145</c:v>
                </c:pt>
                <c:pt idx="159">
                  <c:v>247.83606000000145</c:v>
                </c:pt>
                <c:pt idx="160">
                  <c:v>247.83606000002473</c:v>
                </c:pt>
                <c:pt idx="161">
                  <c:v>247.8360599999549</c:v>
                </c:pt>
                <c:pt idx="162">
                  <c:v>247.83606000002473</c:v>
                </c:pt>
                <c:pt idx="163">
                  <c:v>247.83606000000145</c:v>
                </c:pt>
                <c:pt idx="164">
                  <c:v>247.83606000000145</c:v>
                </c:pt>
                <c:pt idx="165">
                  <c:v>247.83605999997818</c:v>
                </c:pt>
                <c:pt idx="166">
                  <c:v>247.83606000000145</c:v>
                </c:pt>
                <c:pt idx="167">
                  <c:v>247.83606000002473</c:v>
                </c:pt>
                <c:pt idx="168">
                  <c:v>247.83606000000145</c:v>
                </c:pt>
                <c:pt idx="169">
                  <c:v>247.83606000000145</c:v>
                </c:pt>
                <c:pt idx="170">
                  <c:v>247.83605999997818</c:v>
                </c:pt>
                <c:pt idx="171">
                  <c:v>247.83606000000145</c:v>
                </c:pt>
                <c:pt idx="172">
                  <c:v>247.83606000000145</c:v>
                </c:pt>
                <c:pt idx="173">
                  <c:v>247.83606000002473</c:v>
                </c:pt>
                <c:pt idx="174">
                  <c:v>247.83605999997818</c:v>
                </c:pt>
                <c:pt idx="175">
                  <c:v>247.83606000000145</c:v>
                </c:pt>
                <c:pt idx="176">
                  <c:v>247.83606000002473</c:v>
                </c:pt>
                <c:pt idx="177">
                  <c:v>247.83605999997818</c:v>
                </c:pt>
                <c:pt idx="178">
                  <c:v>247.83606000000145</c:v>
                </c:pt>
                <c:pt idx="179">
                  <c:v>233.82036000001244</c:v>
                </c:pt>
                <c:pt idx="180">
                  <c:v>215.13275999997276</c:v>
                </c:pt>
                <c:pt idx="181">
                  <c:v>215.13276000001935</c:v>
                </c:pt>
                <c:pt idx="182">
                  <c:v>215.13275999999604</c:v>
                </c:pt>
                <c:pt idx="183">
                  <c:v>215.13275999999604</c:v>
                </c:pt>
                <c:pt idx="184">
                  <c:v>215.13276000001935</c:v>
                </c:pt>
                <c:pt idx="185">
                  <c:v>215.13275999999604</c:v>
                </c:pt>
                <c:pt idx="186">
                  <c:v>136.39651999999768</c:v>
                </c:pt>
                <c:pt idx="187">
                  <c:v>118.50191999999807</c:v>
                </c:pt>
                <c:pt idx="188">
                  <c:v>118.50191999999807</c:v>
                </c:pt>
                <c:pt idx="189">
                  <c:v>118.50191999999807</c:v>
                </c:pt>
                <c:pt idx="190">
                  <c:v>118.50191999999807</c:v>
                </c:pt>
                <c:pt idx="191">
                  <c:v>118.50191999999807</c:v>
                </c:pt>
                <c:pt idx="192">
                  <c:v>118.50191999999807</c:v>
                </c:pt>
                <c:pt idx="193">
                  <c:v>118.50191999999807</c:v>
                </c:pt>
                <c:pt idx="194">
                  <c:v>118.50192000002134</c:v>
                </c:pt>
                <c:pt idx="195">
                  <c:v>118.5019199999515</c:v>
                </c:pt>
                <c:pt idx="196">
                  <c:v>118.50192000004463</c:v>
                </c:pt>
                <c:pt idx="197">
                  <c:v>118.50191999999807</c:v>
                </c:pt>
                <c:pt idx="198">
                  <c:v>118.50191999997477</c:v>
                </c:pt>
                <c:pt idx="199">
                  <c:v>118.50191999999807</c:v>
                </c:pt>
                <c:pt idx="200">
                  <c:v>118.50192000002134</c:v>
                </c:pt>
                <c:pt idx="201">
                  <c:v>118.50191999999807</c:v>
                </c:pt>
                <c:pt idx="202">
                  <c:v>118.50191999999807</c:v>
                </c:pt>
                <c:pt idx="203">
                  <c:v>118.50191999999807</c:v>
                </c:pt>
                <c:pt idx="204">
                  <c:v>118.50191999999807</c:v>
                </c:pt>
                <c:pt idx="205">
                  <c:v>118.50191999999807</c:v>
                </c:pt>
                <c:pt idx="206">
                  <c:v>118.50191999999807</c:v>
                </c:pt>
                <c:pt idx="207">
                  <c:v>118.50191999999807</c:v>
                </c:pt>
                <c:pt idx="208">
                  <c:v>118.50192000002134</c:v>
                </c:pt>
                <c:pt idx="209">
                  <c:v>118.50191999997477</c:v>
                </c:pt>
                <c:pt idx="210">
                  <c:v>118.50192000002134</c:v>
                </c:pt>
                <c:pt idx="211">
                  <c:v>118.50192000002134</c:v>
                </c:pt>
                <c:pt idx="212">
                  <c:v>118.50191999997477</c:v>
                </c:pt>
                <c:pt idx="213">
                  <c:v>118.50191999997477</c:v>
                </c:pt>
                <c:pt idx="214">
                  <c:v>118.50191999999807</c:v>
                </c:pt>
                <c:pt idx="215">
                  <c:v>118.50192000002134</c:v>
                </c:pt>
                <c:pt idx="216">
                  <c:v>118.50192000002134</c:v>
                </c:pt>
                <c:pt idx="217">
                  <c:v>118.50191999999807</c:v>
                </c:pt>
                <c:pt idx="218">
                  <c:v>118.50191999997477</c:v>
                </c:pt>
                <c:pt idx="219">
                  <c:v>118.50192000002134</c:v>
                </c:pt>
                <c:pt idx="220">
                  <c:v>118.50191999999807</c:v>
                </c:pt>
                <c:pt idx="221">
                  <c:v>118.50191999999807</c:v>
                </c:pt>
                <c:pt idx="222">
                  <c:v>118.50191999999807</c:v>
                </c:pt>
                <c:pt idx="223">
                  <c:v>101.49107999997213</c:v>
                </c:pt>
                <c:pt idx="224">
                  <c:v>96.630840000044557</c:v>
                </c:pt>
                <c:pt idx="225">
                  <c:v>96.630839999997988</c:v>
                </c:pt>
                <c:pt idx="226">
                  <c:v>96.630839999951419</c:v>
                </c:pt>
                <c:pt idx="227">
                  <c:v>96.630840000044557</c:v>
                </c:pt>
                <c:pt idx="228">
                  <c:v>96.630839999997988</c:v>
                </c:pt>
                <c:pt idx="229">
                  <c:v>96.630839999974711</c:v>
                </c:pt>
                <c:pt idx="230">
                  <c:v>96.630840000021266</c:v>
                </c:pt>
                <c:pt idx="231">
                  <c:v>96.630839999997988</c:v>
                </c:pt>
                <c:pt idx="232">
                  <c:v>96.630839999997988</c:v>
                </c:pt>
                <c:pt idx="233">
                  <c:v>96.630839999997988</c:v>
                </c:pt>
                <c:pt idx="234">
                  <c:v>96.630839999997988</c:v>
                </c:pt>
                <c:pt idx="235">
                  <c:v>96.630839999997988</c:v>
                </c:pt>
                <c:pt idx="236">
                  <c:v>96.630839999997988</c:v>
                </c:pt>
                <c:pt idx="237">
                  <c:v>96.630840000021266</c:v>
                </c:pt>
                <c:pt idx="238">
                  <c:v>96.630839999974711</c:v>
                </c:pt>
                <c:pt idx="239">
                  <c:v>96.630839999997988</c:v>
                </c:pt>
                <c:pt idx="240">
                  <c:v>96.630840000021266</c:v>
                </c:pt>
                <c:pt idx="241">
                  <c:v>96.630839999997988</c:v>
                </c:pt>
                <c:pt idx="242">
                  <c:v>96.630839999974711</c:v>
                </c:pt>
                <c:pt idx="243">
                  <c:v>96.630840000021266</c:v>
                </c:pt>
                <c:pt idx="244">
                  <c:v>96.630839999997988</c:v>
                </c:pt>
                <c:pt idx="245">
                  <c:v>96.630839999997988</c:v>
                </c:pt>
                <c:pt idx="246">
                  <c:v>96.630839999997988</c:v>
                </c:pt>
                <c:pt idx="247">
                  <c:v>96.630839999997988</c:v>
                </c:pt>
                <c:pt idx="248">
                  <c:v>96.630839999997988</c:v>
                </c:pt>
                <c:pt idx="249">
                  <c:v>96.630839999997988</c:v>
                </c:pt>
                <c:pt idx="250">
                  <c:v>96.630839999997988</c:v>
                </c:pt>
                <c:pt idx="251">
                  <c:v>96.630839999997988</c:v>
                </c:pt>
                <c:pt idx="252">
                  <c:v>96.630839999997988</c:v>
                </c:pt>
                <c:pt idx="253">
                  <c:v>96.630840000021266</c:v>
                </c:pt>
                <c:pt idx="254">
                  <c:v>96.630839999974711</c:v>
                </c:pt>
                <c:pt idx="255">
                  <c:v>96.630839999997988</c:v>
                </c:pt>
                <c:pt idx="256">
                  <c:v>96.630840000021266</c:v>
                </c:pt>
                <c:pt idx="257">
                  <c:v>96.630839999974711</c:v>
                </c:pt>
                <c:pt idx="258">
                  <c:v>96.630840000021266</c:v>
                </c:pt>
                <c:pt idx="259">
                  <c:v>96.630839999997988</c:v>
                </c:pt>
                <c:pt idx="260">
                  <c:v>96.630840000021266</c:v>
                </c:pt>
                <c:pt idx="261">
                  <c:v>96.630839999997988</c:v>
                </c:pt>
                <c:pt idx="262">
                  <c:v>96.630839999974711</c:v>
                </c:pt>
                <c:pt idx="263">
                  <c:v>96.630839999997988</c:v>
                </c:pt>
                <c:pt idx="264">
                  <c:v>96.630840000021266</c:v>
                </c:pt>
                <c:pt idx="265">
                  <c:v>96.630839999997988</c:v>
                </c:pt>
                <c:pt idx="266">
                  <c:v>96.630839999997988</c:v>
                </c:pt>
                <c:pt idx="267">
                  <c:v>96.630839999997988</c:v>
                </c:pt>
                <c:pt idx="268">
                  <c:v>96.630839999997988</c:v>
                </c:pt>
                <c:pt idx="269">
                  <c:v>96.630839999997988</c:v>
                </c:pt>
                <c:pt idx="270">
                  <c:v>96.630839999997988</c:v>
                </c:pt>
                <c:pt idx="271">
                  <c:v>96.630839999997988</c:v>
                </c:pt>
                <c:pt idx="272">
                  <c:v>96.630839999997988</c:v>
                </c:pt>
                <c:pt idx="273">
                  <c:v>96.630839999997988</c:v>
                </c:pt>
                <c:pt idx="274">
                  <c:v>96.630839999997988</c:v>
                </c:pt>
                <c:pt idx="275">
                  <c:v>96.630839999997988</c:v>
                </c:pt>
                <c:pt idx="276">
                  <c:v>96.630839999997988</c:v>
                </c:pt>
                <c:pt idx="277">
                  <c:v>96.630839999997988</c:v>
                </c:pt>
                <c:pt idx="278">
                  <c:v>82.315160000021564</c:v>
                </c:pt>
                <c:pt idx="279">
                  <c:v>32.210279999999329</c:v>
                </c:pt>
                <c:pt idx="280">
                  <c:v>32.210279999976045</c:v>
                </c:pt>
                <c:pt idx="281">
                  <c:v>32.210279999999329</c:v>
                </c:pt>
                <c:pt idx="282">
                  <c:v>32.210280000022614</c:v>
                </c:pt>
                <c:pt idx="283">
                  <c:v>32.210279999999329</c:v>
                </c:pt>
                <c:pt idx="284">
                  <c:v>32.210279999999329</c:v>
                </c:pt>
                <c:pt idx="285">
                  <c:v>32.210279999976045</c:v>
                </c:pt>
                <c:pt idx="286">
                  <c:v>32.210279999999329</c:v>
                </c:pt>
                <c:pt idx="287">
                  <c:v>32.210280000022614</c:v>
                </c:pt>
                <c:pt idx="288">
                  <c:v>32.210279999999329</c:v>
                </c:pt>
                <c:pt idx="289">
                  <c:v>32.210279999999329</c:v>
                </c:pt>
                <c:pt idx="290">
                  <c:v>32.210279999999329</c:v>
                </c:pt>
                <c:pt idx="291">
                  <c:v>32.210279999999329</c:v>
                </c:pt>
                <c:pt idx="292">
                  <c:v>32.210279999976045</c:v>
                </c:pt>
                <c:pt idx="293">
                  <c:v>32.210280000022614</c:v>
                </c:pt>
                <c:pt idx="294">
                  <c:v>32.210279999999329</c:v>
                </c:pt>
                <c:pt idx="295">
                  <c:v>32.210279999999329</c:v>
                </c:pt>
                <c:pt idx="296">
                  <c:v>32.210279999999329</c:v>
                </c:pt>
                <c:pt idx="297">
                  <c:v>32.210279999999329</c:v>
                </c:pt>
                <c:pt idx="298">
                  <c:v>32.210279999999329</c:v>
                </c:pt>
                <c:pt idx="299">
                  <c:v>32.210279999999329</c:v>
                </c:pt>
                <c:pt idx="300">
                  <c:v>32.210279999999329</c:v>
                </c:pt>
                <c:pt idx="301">
                  <c:v>32.210279999999329</c:v>
                </c:pt>
                <c:pt idx="302">
                  <c:v>32.210279999999329</c:v>
                </c:pt>
                <c:pt idx="303">
                  <c:v>32.210279999976045</c:v>
                </c:pt>
                <c:pt idx="304">
                  <c:v>32.210280000022614</c:v>
                </c:pt>
                <c:pt idx="305">
                  <c:v>32.210279999999329</c:v>
                </c:pt>
                <c:pt idx="306">
                  <c:v>32.210279999999329</c:v>
                </c:pt>
                <c:pt idx="307">
                  <c:v>32.210279999999329</c:v>
                </c:pt>
                <c:pt idx="308">
                  <c:v>32.210280000022614</c:v>
                </c:pt>
                <c:pt idx="309">
                  <c:v>32.210279999976045</c:v>
                </c:pt>
                <c:pt idx="310">
                  <c:v>32.210279999999329</c:v>
                </c:pt>
                <c:pt idx="311">
                  <c:v>32.210279999999329</c:v>
                </c:pt>
                <c:pt idx="312">
                  <c:v>32.210279999999329</c:v>
                </c:pt>
                <c:pt idx="313">
                  <c:v>32.210279999999329</c:v>
                </c:pt>
                <c:pt idx="314">
                  <c:v>32.210279999999329</c:v>
                </c:pt>
                <c:pt idx="315">
                  <c:v>32.210280000022614</c:v>
                </c:pt>
                <c:pt idx="316">
                  <c:v>32.210279999999329</c:v>
                </c:pt>
                <c:pt idx="317">
                  <c:v>32.210279999976045</c:v>
                </c:pt>
                <c:pt idx="318">
                  <c:v>32.210279999999329</c:v>
                </c:pt>
                <c:pt idx="319">
                  <c:v>32.210280000022614</c:v>
                </c:pt>
                <c:pt idx="320">
                  <c:v>32.210279999976045</c:v>
                </c:pt>
                <c:pt idx="321">
                  <c:v>32.210279999999329</c:v>
                </c:pt>
                <c:pt idx="322">
                  <c:v>32.210280000022614</c:v>
                </c:pt>
                <c:pt idx="323">
                  <c:v>32.210279999999329</c:v>
                </c:pt>
                <c:pt idx="324">
                  <c:v>32.210279999976045</c:v>
                </c:pt>
                <c:pt idx="325">
                  <c:v>32.210280000022614</c:v>
                </c:pt>
                <c:pt idx="326">
                  <c:v>32.210280000022614</c:v>
                </c:pt>
                <c:pt idx="327">
                  <c:v>32.210279999976045</c:v>
                </c:pt>
                <c:pt idx="328">
                  <c:v>32.210279999976045</c:v>
                </c:pt>
                <c:pt idx="329">
                  <c:v>32.210279999999329</c:v>
                </c:pt>
                <c:pt idx="330">
                  <c:v>32.210279999999329</c:v>
                </c:pt>
                <c:pt idx="331">
                  <c:v>32.210279999999329</c:v>
                </c:pt>
                <c:pt idx="332">
                  <c:v>32.210280000022614</c:v>
                </c:pt>
                <c:pt idx="333">
                  <c:v>32.210280000022614</c:v>
                </c:pt>
                <c:pt idx="334">
                  <c:v>32.210279999976045</c:v>
                </c:pt>
                <c:pt idx="335">
                  <c:v>32.210280000022614</c:v>
                </c:pt>
                <c:pt idx="336">
                  <c:v>32.210279999999329</c:v>
                </c:pt>
                <c:pt idx="337">
                  <c:v>32.21027999995276</c:v>
                </c:pt>
                <c:pt idx="338">
                  <c:v>32.210280000045898</c:v>
                </c:pt>
                <c:pt idx="339">
                  <c:v>32.210279999976045</c:v>
                </c:pt>
                <c:pt idx="340">
                  <c:v>32.210279999999329</c:v>
                </c:pt>
                <c:pt idx="341">
                  <c:v>32.210280000022614</c:v>
                </c:pt>
                <c:pt idx="342">
                  <c:v>32.210279999999329</c:v>
                </c:pt>
                <c:pt idx="343">
                  <c:v>32.210279999976045</c:v>
                </c:pt>
                <c:pt idx="344">
                  <c:v>32.210280000022614</c:v>
                </c:pt>
                <c:pt idx="345">
                  <c:v>32.210279999999329</c:v>
                </c:pt>
                <c:pt idx="346">
                  <c:v>32.210279999976045</c:v>
                </c:pt>
                <c:pt idx="347">
                  <c:v>32.210280000022614</c:v>
                </c:pt>
                <c:pt idx="348">
                  <c:v>32.210279999999329</c:v>
                </c:pt>
                <c:pt idx="349">
                  <c:v>32.210279999999329</c:v>
                </c:pt>
                <c:pt idx="350">
                  <c:v>32.210279999999329</c:v>
                </c:pt>
                <c:pt idx="351">
                  <c:v>32.210279999999329</c:v>
                </c:pt>
                <c:pt idx="352">
                  <c:v>32.210279999999329</c:v>
                </c:pt>
                <c:pt idx="353">
                  <c:v>32.210279999999329</c:v>
                </c:pt>
                <c:pt idx="354">
                  <c:v>32.210279999999329</c:v>
                </c:pt>
                <c:pt idx="355">
                  <c:v>32.210279999999329</c:v>
                </c:pt>
                <c:pt idx="356">
                  <c:v>32.210279999999329</c:v>
                </c:pt>
                <c:pt idx="357">
                  <c:v>32.210279999999329</c:v>
                </c:pt>
                <c:pt idx="358">
                  <c:v>32.210279999976045</c:v>
                </c:pt>
                <c:pt idx="359">
                  <c:v>32.210280000022614</c:v>
                </c:pt>
                <c:pt idx="360">
                  <c:v>32.210279999999329</c:v>
                </c:pt>
                <c:pt idx="361">
                  <c:v>32.210279999999329</c:v>
                </c:pt>
                <c:pt idx="362">
                  <c:v>32.210279999999329</c:v>
                </c:pt>
                <c:pt idx="363">
                  <c:v>32.210279999999329</c:v>
                </c:pt>
                <c:pt idx="364">
                  <c:v>32.210279999999329</c:v>
                </c:pt>
                <c:pt idx="365">
                  <c:v>32.210279999999329</c:v>
                </c:pt>
                <c:pt idx="366">
                  <c:v>32.210279999999329</c:v>
                </c:pt>
                <c:pt idx="367">
                  <c:v>32.210279999999329</c:v>
                </c:pt>
                <c:pt idx="368">
                  <c:v>32.210279999999329</c:v>
                </c:pt>
                <c:pt idx="369">
                  <c:v>32.210279999999329</c:v>
                </c:pt>
                <c:pt idx="370">
                  <c:v>32.210279999999329</c:v>
                </c:pt>
                <c:pt idx="371">
                  <c:v>32.210279999999329</c:v>
                </c:pt>
                <c:pt idx="372">
                  <c:v>32.210279999999329</c:v>
                </c:pt>
                <c:pt idx="373">
                  <c:v>32.210279999999329</c:v>
                </c:pt>
                <c:pt idx="374">
                  <c:v>32.210279999999329</c:v>
                </c:pt>
                <c:pt idx="375">
                  <c:v>32.210279999999329</c:v>
                </c:pt>
                <c:pt idx="376">
                  <c:v>32.210279999999329</c:v>
                </c:pt>
                <c:pt idx="377">
                  <c:v>32.210279999999329</c:v>
                </c:pt>
                <c:pt idx="378">
                  <c:v>32.210280000022614</c:v>
                </c:pt>
                <c:pt idx="379">
                  <c:v>32.210279999999329</c:v>
                </c:pt>
                <c:pt idx="380">
                  <c:v>32.210279999999329</c:v>
                </c:pt>
                <c:pt idx="381">
                  <c:v>32.210279999999329</c:v>
                </c:pt>
                <c:pt idx="382">
                  <c:v>32.210279999976045</c:v>
                </c:pt>
                <c:pt idx="383">
                  <c:v>32.210280000022614</c:v>
                </c:pt>
                <c:pt idx="384">
                  <c:v>32.210279999999329</c:v>
                </c:pt>
                <c:pt idx="385">
                  <c:v>32.210279999999329</c:v>
                </c:pt>
                <c:pt idx="386">
                  <c:v>32.210279999999329</c:v>
                </c:pt>
                <c:pt idx="387">
                  <c:v>32.210279999976045</c:v>
                </c:pt>
                <c:pt idx="388">
                  <c:v>32.210280000022614</c:v>
                </c:pt>
                <c:pt idx="389">
                  <c:v>32.210279999999329</c:v>
                </c:pt>
                <c:pt idx="390">
                  <c:v>32.210279999999329</c:v>
                </c:pt>
                <c:pt idx="391">
                  <c:v>32.210279999999329</c:v>
                </c:pt>
                <c:pt idx="392">
                  <c:v>32.210279999999329</c:v>
                </c:pt>
                <c:pt idx="393">
                  <c:v>32.210279999976045</c:v>
                </c:pt>
                <c:pt idx="394">
                  <c:v>32.210280000022614</c:v>
                </c:pt>
                <c:pt idx="395">
                  <c:v>32.210279999999329</c:v>
                </c:pt>
                <c:pt idx="396">
                  <c:v>32.210279999976045</c:v>
                </c:pt>
                <c:pt idx="397">
                  <c:v>32.210279999999329</c:v>
                </c:pt>
                <c:pt idx="398">
                  <c:v>32.210280000022614</c:v>
                </c:pt>
                <c:pt idx="399">
                  <c:v>32.210280000022614</c:v>
                </c:pt>
                <c:pt idx="400">
                  <c:v>32.210279999976045</c:v>
                </c:pt>
                <c:pt idx="401">
                  <c:v>32.210279999999329</c:v>
                </c:pt>
                <c:pt idx="402">
                  <c:v>32.210280000022614</c:v>
                </c:pt>
                <c:pt idx="403">
                  <c:v>32.210279999999329</c:v>
                </c:pt>
                <c:pt idx="404">
                  <c:v>32.210279999976045</c:v>
                </c:pt>
                <c:pt idx="405">
                  <c:v>32.210279999999329</c:v>
                </c:pt>
                <c:pt idx="406">
                  <c:v>32.210279999999329</c:v>
                </c:pt>
                <c:pt idx="407">
                  <c:v>32.210279999999329</c:v>
                </c:pt>
                <c:pt idx="408">
                  <c:v>32.210280000022614</c:v>
                </c:pt>
                <c:pt idx="409">
                  <c:v>32.210279999976045</c:v>
                </c:pt>
                <c:pt idx="410">
                  <c:v>32.210280000022614</c:v>
                </c:pt>
                <c:pt idx="411">
                  <c:v>32.210279999976045</c:v>
                </c:pt>
                <c:pt idx="412">
                  <c:v>32.210279999999329</c:v>
                </c:pt>
                <c:pt idx="413">
                  <c:v>32.210280000022614</c:v>
                </c:pt>
                <c:pt idx="414">
                  <c:v>32.210279999976045</c:v>
                </c:pt>
                <c:pt idx="415">
                  <c:v>32.210279999999329</c:v>
                </c:pt>
                <c:pt idx="416">
                  <c:v>32.210280000022614</c:v>
                </c:pt>
                <c:pt idx="417">
                  <c:v>32.210279999999329</c:v>
                </c:pt>
                <c:pt idx="418">
                  <c:v>32.210279999999329</c:v>
                </c:pt>
                <c:pt idx="419">
                  <c:v>32.210279999999329</c:v>
                </c:pt>
                <c:pt idx="420">
                  <c:v>32.210279999999329</c:v>
                </c:pt>
                <c:pt idx="421">
                  <c:v>32.210279999999329</c:v>
                </c:pt>
                <c:pt idx="422">
                  <c:v>32.210279999999329</c:v>
                </c:pt>
                <c:pt idx="423">
                  <c:v>32.210279999999329</c:v>
                </c:pt>
                <c:pt idx="424">
                  <c:v>32.210279999999329</c:v>
                </c:pt>
                <c:pt idx="425">
                  <c:v>32.210279999976045</c:v>
                </c:pt>
                <c:pt idx="426">
                  <c:v>32.210280000022614</c:v>
                </c:pt>
                <c:pt idx="427">
                  <c:v>32.210279999999329</c:v>
                </c:pt>
                <c:pt idx="428">
                  <c:v>32.210279999999329</c:v>
                </c:pt>
                <c:pt idx="429">
                  <c:v>32.210279999999329</c:v>
                </c:pt>
                <c:pt idx="430">
                  <c:v>32.210279999999329</c:v>
                </c:pt>
                <c:pt idx="431">
                  <c:v>32.210279999999329</c:v>
                </c:pt>
                <c:pt idx="432">
                  <c:v>32.210279999999329</c:v>
                </c:pt>
                <c:pt idx="433">
                  <c:v>32.210279999999329</c:v>
                </c:pt>
                <c:pt idx="434">
                  <c:v>32.210279999999329</c:v>
                </c:pt>
                <c:pt idx="435">
                  <c:v>32.210279999999329</c:v>
                </c:pt>
                <c:pt idx="436">
                  <c:v>32.210279999999329</c:v>
                </c:pt>
                <c:pt idx="437">
                  <c:v>32.210279999999329</c:v>
                </c:pt>
                <c:pt idx="438">
                  <c:v>32.210279999999329</c:v>
                </c:pt>
                <c:pt idx="439">
                  <c:v>32.210279999999329</c:v>
                </c:pt>
                <c:pt idx="440">
                  <c:v>32.210279999999329</c:v>
                </c:pt>
                <c:pt idx="441">
                  <c:v>32.210279999999329</c:v>
                </c:pt>
                <c:pt idx="442">
                  <c:v>32.210279999999329</c:v>
                </c:pt>
                <c:pt idx="443">
                  <c:v>32.210279999999329</c:v>
                </c:pt>
                <c:pt idx="444">
                  <c:v>32.210279999999329</c:v>
                </c:pt>
                <c:pt idx="445">
                  <c:v>32.210280000045898</c:v>
                </c:pt>
                <c:pt idx="446">
                  <c:v>32.21027999995276</c:v>
                </c:pt>
                <c:pt idx="447">
                  <c:v>32.210280000022614</c:v>
                </c:pt>
                <c:pt idx="448">
                  <c:v>32.210279999976045</c:v>
                </c:pt>
                <c:pt idx="449">
                  <c:v>32.210279999999329</c:v>
                </c:pt>
                <c:pt idx="450">
                  <c:v>32.210280000022614</c:v>
                </c:pt>
                <c:pt idx="451">
                  <c:v>32.210279999999329</c:v>
                </c:pt>
                <c:pt idx="452">
                  <c:v>32.210279999999329</c:v>
                </c:pt>
                <c:pt idx="453">
                  <c:v>32.210279999999329</c:v>
                </c:pt>
                <c:pt idx="454">
                  <c:v>32.210279999999329</c:v>
                </c:pt>
                <c:pt idx="455">
                  <c:v>32.210279999976045</c:v>
                </c:pt>
                <c:pt idx="456">
                  <c:v>32.210279999999329</c:v>
                </c:pt>
                <c:pt idx="457">
                  <c:v>32.210280000022614</c:v>
                </c:pt>
                <c:pt idx="458">
                  <c:v>32.210279999976045</c:v>
                </c:pt>
                <c:pt idx="459">
                  <c:v>32.210279999999329</c:v>
                </c:pt>
                <c:pt idx="460">
                  <c:v>32.210279999999329</c:v>
                </c:pt>
                <c:pt idx="461">
                  <c:v>32.210280000022614</c:v>
                </c:pt>
                <c:pt idx="462">
                  <c:v>32.210279999976045</c:v>
                </c:pt>
                <c:pt idx="463">
                  <c:v>32.210280000045898</c:v>
                </c:pt>
                <c:pt idx="464">
                  <c:v>32.210279999999329</c:v>
                </c:pt>
                <c:pt idx="465">
                  <c:v>32.210279999976045</c:v>
                </c:pt>
                <c:pt idx="466">
                  <c:v>32.210279999999329</c:v>
                </c:pt>
                <c:pt idx="467">
                  <c:v>32.210279999976045</c:v>
                </c:pt>
                <c:pt idx="468">
                  <c:v>32.210280000022614</c:v>
                </c:pt>
                <c:pt idx="469">
                  <c:v>32.210279999999329</c:v>
                </c:pt>
                <c:pt idx="470">
                  <c:v>32.210280000022614</c:v>
                </c:pt>
                <c:pt idx="471">
                  <c:v>32.210279999999329</c:v>
                </c:pt>
                <c:pt idx="472">
                  <c:v>32.210279999976045</c:v>
                </c:pt>
                <c:pt idx="473">
                  <c:v>32.210280000022614</c:v>
                </c:pt>
                <c:pt idx="474">
                  <c:v>32.210279999999329</c:v>
                </c:pt>
                <c:pt idx="475">
                  <c:v>32.210279999976045</c:v>
                </c:pt>
                <c:pt idx="476">
                  <c:v>32.210280000022614</c:v>
                </c:pt>
                <c:pt idx="477">
                  <c:v>32.210279999999329</c:v>
                </c:pt>
                <c:pt idx="478">
                  <c:v>32.210279999976045</c:v>
                </c:pt>
                <c:pt idx="479">
                  <c:v>32.210280000022614</c:v>
                </c:pt>
                <c:pt idx="480">
                  <c:v>32.210279999999329</c:v>
                </c:pt>
                <c:pt idx="481">
                  <c:v>32.210279999999329</c:v>
                </c:pt>
                <c:pt idx="482">
                  <c:v>32.210279999999329</c:v>
                </c:pt>
                <c:pt idx="483">
                  <c:v>32.210279999999329</c:v>
                </c:pt>
                <c:pt idx="484">
                  <c:v>32.210279999999329</c:v>
                </c:pt>
                <c:pt idx="485">
                  <c:v>32.210279999999329</c:v>
                </c:pt>
                <c:pt idx="486">
                  <c:v>32.210279999999329</c:v>
                </c:pt>
                <c:pt idx="487">
                  <c:v>32.210279999999329</c:v>
                </c:pt>
                <c:pt idx="488">
                  <c:v>32.210280000022614</c:v>
                </c:pt>
                <c:pt idx="489">
                  <c:v>32.210279999976045</c:v>
                </c:pt>
                <c:pt idx="490">
                  <c:v>32.210279999999329</c:v>
                </c:pt>
                <c:pt idx="491">
                  <c:v>32.210279999999329</c:v>
                </c:pt>
                <c:pt idx="492">
                  <c:v>32.210279999999329</c:v>
                </c:pt>
                <c:pt idx="493">
                  <c:v>32.210279999999329</c:v>
                </c:pt>
                <c:pt idx="494">
                  <c:v>32.210279999999329</c:v>
                </c:pt>
                <c:pt idx="495">
                  <c:v>32.210280000022614</c:v>
                </c:pt>
                <c:pt idx="496">
                  <c:v>32.21027999995276</c:v>
                </c:pt>
                <c:pt idx="497">
                  <c:v>32.210280000022614</c:v>
                </c:pt>
                <c:pt idx="498">
                  <c:v>32.210280000022614</c:v>
                </c:pt>
                <c:pt idx="499">
                  <c:v>32.210279999976045</c:v>
                </c:pt>
                <c:pt idx="500">
                  <c:v>32.210279999999329</c:v>
                </c:pt>
                <c:pt idx="501">
                  <c:v>32.210279999999329</c:v>
                </c:pt>
                <c:pt idx="502">
                  <c:v>32.210280000022614</c:v>
                </c:pt>
                <c:pt idx="503">
                  <c:v>32.210279999976045</c:v>
                </c:pt>
                <c:pt idx="504">
                  <c:v>32.210280000022614</c:v>
                </c:pt>
                <c:pt idx="505">
                  <c:v>32.210279999976045</c:v>
                </c:pt>
                <c:pt idx="506">
                  <c:v>32.210279999999329</c:v>
                </c:pt>
                <c:pt idx="507">
                  <c:v>32.210279999999329</c:v>
                </c:pt>
                <c:pt idx="508">
                  <c:v>32.210280000022614</c:v>
                </c:pt>
                <c:pt idx="509">
                  <c:v>32.210279999999329</c:v>
                </c:pt>
                <c:pt idx="510">
                  <c:v>32.210279999976045</c:v>
                </c:pt>
                <c:pt idx="511">
                  <c:v>32.210280000022614</c:v>
                </c:pt>
                <c:pt idx="512">
                  <c:v>32.210279999976045</c:v>
                </c:pt>
                <c:pt idx="513">
                  <c:v>32.210279999999329</c:v>
                </c:pt>
                <c:pt idx="514">
                  <c:v>32.210279999999329</c:v>
                </c:pt>
                <c:pt idx="515">
                  <c:v>32.210279999999329</c:v>
                </c:pt>
                <c:pt idx="516">
                  <c:v>32.210280000022614</c:v>
                </c:pt>
                <c:pt idx="517">
                  <c:v>32.210279999999329</c:v>
                </c:pt>
                <c:pt idx="518">
                  <c:v>32.210279999999329</c:v>
                </c:pt>
                <c:pt idx="519">
                  <c:v>32.210279999999329</c:v>
                </c:pt>
                <c:pt idx="520">
                  <c:v>32.210279999999329</c:v>
                </c:pt>
                <c:pt idx="521">
                  <c:v>32.210279999999329</c:v>
                </c:pt>
                <c:pt idx="522">
                  <c:v>32.210279999999329</c:v>
                </c:pt>
                <c:pt idx="523">
                  <c:v>32.210279999999329</c:v>
                </c:pt>
                <c:pt idx="524">
                  <c:v>32.210279999976045</c:v>
                </c:pt>
                <c:pt idx="525">
                  <c:v>32.210280000022614</c:v>
                </c:pt>
                <c:pt idx="526">
                  <c:v>32.210279999999329</c:v>
                </c:pt>
                <c:pt idx="527">
                  <c:v>32.210279999999329</c:v>
                </c:pt>
                <c:pt idx="528">
                  <c:v>32.210279999999329</c:v>
                </c:pt>
                <c:pt idx="529">
                  <c:v>32.210279999999329</c:v>
                </c:pt>
                <c:pt idx="530">
                  <c:v>32.210279999999329</c:v>
                </c:pt>
                <c:pt idx="531">
                  <c:v>32.210279999999329</c:v>
                </c:pt>
                <c:pt idx="532">
                  <c:v>32.210279999976045</c:v>
                </c:pt>
                <c:pt idx="533">
                  <c:v>32.210280000022614</c:v>
                </c:pt>
                <c:pt idx="534">
                  <c:v>32.210279999999329</c:v>
                </c:pt>
                <c:pt idx="535">
                  <c:v>32.210279999999329</c:v>
                </c:pt>
                <c:pt idx="536">
                  <c:v>32.210279999999329</c:v>
                </c:pt>
                <c:pt idx="537">
                  <c:v>32.210279999999329</c:v>
                </c:pt>
                <c:pt idx="538">
                  <c:v>32.210280000022614</c:v>
                </c:pt>
                <c:pt idx="539">
                  <c:v>32.210279999976045</c:v>
                </c:pt>
                <c:pt idx="540">
                  <c:v>32.210279999999329</c:v>
                </c:pt>
                <c:pt idx="541">
                  <c:v>32.210279999999329</c:v>
                </c:pt>
                <c:pt idx="542">
                  <c:v>32.210279999999329</c:v>
                </c:pt>
                <c:pt idx="543">
                  <c:v>32.210279999999329</c:v>
                </c:pt>
                <c:pt idx="544">
                  <c:v>32.210279999999329</c:v>
                </c:pt>
                <c:pt idx="545">
                  <c:v>32.210279999999329</c:v>
                </c:pt>
                <c:pt idx="546">
                  <c:v>32.210279999999329</c:v>
                </c:pt>
                <c:pt idx="547">
                  <c:v>32.210280000022614</c:v>
                </c:pt>
                <c:pt idx="548">
                  <c:v>32.210279999976045</c:v>
                </c:pt>
                <c:pt idx="549">
                  <c:v>32.210279999999329</c:v>
                </c:pt>
                <c:pt idx="550">
                  <c:v>32.210280000022614</c:v>
                </c:pt>
                <c:pt idx="551">
                  <c:v>32.210279999976045</c:v>
                </c:pt>
                <c:pt idx="552">
                  <c:v>32.210280000022614</c:v>
                </c:pt>
                <c:pt idx="553">
                  <c:v>32.210279999999329</c:v>
                </c:pt>
                <c:pt idx="554">
                  <c:v>32.210279999999329</c:v>
                </c:pt>
                <c:pt idx="555">
                  <c:v>32.210279999976045</c:v>
                </c:pt>
                <c:pt idx="556">
                  <c:v>17.894600000022912</c:v>
                </c:pt>
                <c:pt idx="557">
                  <c:v>0</c:v>
                </c:pt>
                <c:pt idx="558">
                  <c:v>0</c:v>
                </c:pt>
                <c:pt idx="559">
                  <c:v>0</c:v>
                </c:pt>
                <c:pt idx="560">
                  <c:v>0</c:v>
                </c:pt>
              </c:numCache>
            </c:numRef>
          </c:yVal>
          <c:smooth val="1"/>
          <c:extLst>
            <c:ext xmlns:c16="http://schemas.microsoft.com/office/drawing/2014/chart" uri="{C3380CC4-5D6E-409C-BE32-E72D297353CC}">
              <c16:uniqueId val="{00000002-0B9B-8F40-A792-FCD56FBFE5CE}"/>
            </c:ext>
          </c:extLst>
        </c:ser>
        <c:ser>
          <c:idx val="3"/>
          <c:order val="3"/>
          <c:tx>
            <c:v>Retailer D</c:v>
          </c:tx>
          <c:spPr>
            <a:ln w="19050" cap="rnd">
              <a:solidFill>
                <a:schemeClr val="accent4"/>
              </a:solidFill>
              <a:round/>
            </a:ln>
            <a:effectLst/>
          </c:spPr>
          <c:marker>
            <c:symbol val="none"/>
          </c:marker>
          <c:xVal>
            <c:numRef>
              <c:f>'3a. NSW'!$AR$69:$AR$629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NSW'!$AV$69:$AV$629</c:f>
              <c:numCache>
                <c:formatCode>General</c:formatCode>
                <c:ptCount val="561"/>
                <c:pt idx="1">
                  <c:v>1223.0352000000887</c:v>
                </c:pt>
                <c:pt idx="2">
                  <c:v>1223.0351999999489</c:v>
                </c:pt>
                <c:pt idx="3">
                  <c:v>1223.0351999999955</c:v>
                </c:pt>
                <c:pt idx="4">
                  <c:v>1223.0352000000421</c:v>
                </c:pt>
                <c:pt idx="5">
                  <c:v>1223.0351999999955</c:v>
                </c:pt>
                <c:pt idx="6">
                  <c:v>1223.0351999999955</c:v>
                </c:pt>
                <c:pt idx="7">
                  <c:v>1223.0351999999955</c:v>
                </c:pt>
                <c:pt idx="8">
                  <c:v>1223.0351999999955</c:v>
                </c:pt>
                <c:pt idx="9">
                  <c:v>1223.0352000000421</c:v>
                </c:pt>
                <c:pt idx="10">
                  <c:v>1223.0351999999955</c:v>
                </c:pt>
                <c:pt idx="11">
                  <c:v>1223.0351999999955</c:v>
                </c:pt>
                <c:pt idx="12">
                  <c:v>1223.0351999999025</c:v>
                </c:pt>
                <c:pt idx="13">
                  <c:v>1223.0352000001353</c:v>
                </c:pt>
                <c:pt idx="14">
                  <c:v>1223.0351999999025</c:v>
                </c:pt>
                <c:pt idx="15">
                  <c:v>1223.0352000000421</c:v>
                </c:pt>
                <c:pt idx="16">
                  <c:v>1223.0351999999489</c:v>
                </c:pt>
                <c:pt idx="17">
                  <c:v>1223.0351999999955</c:v>
                </c:pt>
                <c:pt idx="18">
                  <c:v>1223.0352000000887</c:v>
                </c:pt>
                <c:pt idx="19">
                  <c:v>1223.0351999999955</c:v>
                </c:pt>
                <c:pt idx="20">
                  <c:v>1223.0351999999489</c:v>
                </c:pt>
                <c:pt idx="21">
                  <c:v>1223.0351999999955</c:v>
                </c:pt>
                <c:pt idx="22">
                  <c:v>1223.0351999999489</c:v>
                </c:pt>
                <c:pt idx="23">
                  <c:v>1223.0352000000887</c:v>
                </c:pt>
                <c:pt idx="24">
                  <c:v>1223.0351999999489</c:v>
                </c:pt>
                <c:pt idx="25">
                  <c:v>1223.0352000000421</c:v>
                </c:pt>
                <c:pt idx="26">
                  <c:v>1223.0351999999955</c:v>
                </c:pt>
                <c:pt idx="27">
                  <c:v>1223.0351999999955</c:v>
                </c:pt>
                <c:pt idx="28">
                  <c:v>1223.0351999999955</c:v>
                </c:pt>
                <c:pt idx="29">
                  <c:v>1223.0351999999955</c:v>
                </c:pt>
                <c:pt idx="30">
                  <c:v>1223.0351999999955</c:v>
                </c:pt>
                <c:pt idx="31">
                  <c:v>1223.0351999999955</c:v>
                </c:pt>
                <c:pt idx="32">
                  <c:v>1223.0351999999955</c:v>
                </c:pt>
                <c:pt idx="33">
                  <c:v>1223.0351999999955</c:v>
                </c:pt>
                <c:pt idx="34">
                  <c:v>1223.0352000000421</c:v>
                </c:pt>
                <c:pt idx="35">
                  <c:v>1223.0352000000421</c:v>
                </c:pt>
                <c:pt idx="36">
                  <c:v>1223.0351999999489</c:v>
                </c:pt>
                <c:pt idx="37">
                  <c:v>1223.0351999999489</c:v>
                </c:pt>
                <c:pt idx="38">
                  <c:v>1223.0352000000421</c:v>
                </c:pt>
                <c:pt idx="39">
                  <c:v>1223.0351999999489</c:v>
                </c:pt>
                <c:pt idx="40">
                  <c:v>1223.0352000000421</c:v>
                </c:pt>
                <c:pt idx="41">
                  <c:v>1223.0351999999955</c:v>
                </c:pt>
                <c:pt idx="42">
                  <c:v>1223.0352000000421</c:v>
                </c:pt>
                <c:pt idx="43">
                  <c:v>1223.0351999999955</c:v>
                </c:pt>
                <c:pt idx="44">
                  <c:v>1223.0351999999955</c:v>
                </c:pt>
                <c:pt idx="45">
                  <c:v>1223.0351999999955</c:v>
                </c:pt>
                <c:pt idx="46">
                  <c:v>1223.0351999999955</c:v>
                </c:pt>
                <c:pt idx="47">
                  <c:v>1223.0351999999955</c:v>
                </c:pt>
                <c:pt idx="48">
                  <c:v>1223.0351999999955</c:v>
                </c:pt>
                <c:pt idx="49">
                  <c:v>1223.0351999999955</c:v>
                </c:pt>
                <c:pt idx="50">
                  <c:v>1223.0351999999955</c:v>
                </c:pt>
                <c:pt idx="51">
                  <c:v>1223.0351999999955</c:v>
                </c:pt>
                <c:pt idx="52">
                  <c:v>1223.0351999999955</c:v>
                </c:pt>
                <c:pt idx="53">
                  <c:v>1223.0352000000421</c:v>
                </c:pt>
                <c:pt idx="54">
                  <c:v>1223.0351999999955</c:v>
                </c:pt>
                <c:pt idx="55">
                  <c:v>1223.0351999999955</c:v>
                </c:pt>
                <c:pt idx="56">
                  <c:v>1223.0351999999489</c:v>
                </c:pt>
                <c:pt idx="57">
                  <c:v>1223.0351999999955</c:v>
                </c:pt>
                <c:pt idx="58">
                  <c:v>1223.0352000000421</c:v>
                </c:pt>
                <c:pt idx="59">
                  <c:v>1223.0351999999955</c:v>
                </c:pt>
                <c:pt idx="60">
                  <c:v>1223.0351999999955</c:v>
                </c:pt>
                <c:pt idx="61">
                  <c:v>1223.0351999999489</c:v>
                </c:pt>
                <c:pt idx="62">
                  <c:v>1223.0352000000887</c:v>
                </c:pt>
                <c:pt idx="63">
                  <c:v>1223.0351999999489</c:v>
                </c:pt>
                <c:pt idx="64">
                  <c:v>1223.0351999999955</c:v>
                </c:pt>
                <c:pt idx="65">
                  <c:v>1223.0351999999955</c:v>
                </c:pt>
                <c:pt idx="66">
                  <c:v>1223.0351999999489</c:v>
                </c:pt>
                <c:pt idx="67">
                  <c:v>1223.0352000000653</c:v>
                </c:pt>
                <c:pt idx="68">
                  <c:v>1223.0351999999723</c:v>
                </c:pt>
                <c:pt idx="69">
                  <c:v>1223.0352000000421</c:v>
                </c:pt>
                <c:pt idx="70">
                  <c:v>1223.0351999999955</c:v>
                </c:pt>
                <c:pt idx="71">
                  <c:v>1223.0351999999955</c:v>
                </c:pt>
                <c:pt idx="72">
                  <c:v>1223.0351999999955</c:v>
                </c:pt>
                <c:pt idx="73">
                  <c:v>1223.0352000000189</c:v>
                </c:pt>
                <c:pt idx="74">
                  <c:v>1223.0351999999723</c:v>
                </c:pt>
                <c:pt idx="75">
                  <c:v>1223.0352000000189</c:v>
                </c:pt>
                <c:pt idx="76">
                  <c:v>1223.0351999999723</c:v>
                </c:pt>
                <c:pt idx="77">
                  <c:v>1223.0352000000421</c:v>
                </c:pt>
                <c:pt idx="78">
                  <c:v>1223.0351999999955</c:v>
                </c:pt>
                <c:pt idx="79">
                  <c:v>1223.0351999999955</c:v>
                </c:pt>
                <c:pt idx="80">
                  <c:v>1223.0351999999723</c:v>
                </c:pt>
                <c:pt idx="81">
                  <c:v>1223.0352000000189</c:v>
                </c:pt>
                <c:pt idx="82">
                  <c:v>1223.0351999999955</c:v>
                </c:pt>
                <c:pt idx="83">
                  <c:v>1223.0351999999955</c:v>
                </c:pt>
                <c:pt idx="84">
                  <c:v>1223.0351999999955</c:v>
                </c:pt>
                <c:pt idx="85">
                  <c:v>1223.0352000000421</c:v>
                </c:pt>
                <c:pt idx="86">
                  <c:v>1223.0351999999955</c:v>
                </c:pt>
                <c:pt idx="87">
                  <c:v>1223.0351999999489</c:v>
                </c:pt>
                <c:pt idx="88">
                  <c:v>1223.0352000000653</c:v>
                </c:pt>
                <c:pt idx="89">
                  <c:v>1223.0351999999489</c:v>
                </c:pt>
                <c:pt idx="90">
                  <c:v>1223.0352000000189</c:v>
                </c:pt>
                <c:pt idx="91">
                  <c:v>1223.0351999999489</c:v>
                </c:pt>
                <c:pt idx="92">
                  <c:v>1223.0352000000887</c:v>
                </c:pt>
                <c:pt idx="93">
                  <c:v>1223.0351999999955</c:v>
                </c:pt>
                <c:pt idx="94">
                  <c:v>1223.0351999999257</c:v>
                </c:pt>
                <c:pt idx="95">
                  <c:v>1223.0352000000421</c:v>
                </c:pt>
                <c:pt idx="96">
                  <c:v>1223.0351999999723</c:v>
                </c:pt>
                <c:pt idx="97">
                  <c:v>1223.0351999999955</c:v>
                </c:pt>
                <c:pt idx="98">
                  <c:v>1223.0352000000421</c:v>
                </c:pt>
                <c:pt idx="99">
                  <c:v>1223.0351999999955</c:v>
                </c:pt>
                <c:pt idx="100">
                  <c:v>1223.0351999999723</c:v>
                </c:pt>
                <c:pt idx="101">
                  <c:v>1223.0352000000189</c:v>
                </c:pt>
                <c:pt idx="102">
                  <c:v>1223.0351999999955</c:v>
                </c:pt>
                <c:pt idx="103">
                  <c:v>1223.0351999999955</c:v>
                </c:pt>
                <c:pt idx="104">
                  <c:v>1223.0352000000189</c:v>
                </c:pt>
                <c:pt idx="105">
                  <c:v>1223.0351999999723</c:v>
                </c:pt>
                <c:pt idx="106">
                  <c:v>1223.0352000000189</c:v>
                </c:pt>
                <c:pt idx="107">
                  <c:v>1223.0351999999489</c:v>
                </c:pt>
                <c:pt idx="108">
                  <c:v>1223.0352000000189</c:v>
                </c:pt>
                <c:pt idx="109">
                  <c:v>1223.0352000000421</c:v>
                </c:pt>
                <c:pt idx="110">
                  <c:v>1223.0352000000189</c:v>
                </c:pt>
                <c:pt idx="111">
                  <c:v>1223.0351999999489</c:v>
                </c:pt>
                <c:pt idx="112">
                  <c:v>745.30080000001476</c:v>
                </c:pt>
                <c:pt idx="113">
                  <c:v>685.58399999998505</c:v>
                </c:pt>
                <c:pt idx="114">
                  <c:v>685.58400000000836</c:v>
                </c:pt>
                <c:pt idx="115">
                  <c:v>685.58400000003166</c:v>
                </c:pt>
                <c:pt idx="116">
                  <c:v>685.58399999996186</c:v>
                </c:pt>
                <c:pt idx="117">
                  <c:v>685.58400000003166</c:v>
                </c:pt>
                <c:pt idx="118">
                  <c:v>685.58399999998505</c:v>
                </c:pt>
                <c:pt idx="119">
                  <c:v>685.58400000003166</c:v>
                </c:pt>
                <c:pt idx="120">
                  <c:v>685.58399999993856</c:v>
                </c:pt>
                <c:pt idx="121">
                  <c:v>685.58400000003166</c:v>
                </c:pt>
                <c:pt idx="122">
                  <c:v>685.58400000000836</c:v>
                </c:pt>
                <c:pt idx="123">
                  <c:v>685.58399999996186</c:v>
                </c:pt>
                <c:pt idx="124">
                  <c:v>685.58400000000836</c:v>
                </c:pt>
                <c:pt idx="125">
                  <c:v>685.58400000003166</c:v>
                </c:pt>
                <c:pt idx="126">
                  <c:v>685.58400000000836</c:v>
                </c:pt>
                <c:pt idx="127">
                  <c:v>685.58399999998505</c:v>
                </c:pt>
                <c:pt idx="128">
                  <c:v>685.58399999998505</c:v>
                </c:pt>
                <c:pt idx="129">
                  <c:v>685.58400000000836</c:v>
                </c:pt>
                <c:pt idx="130">
                  <c:v>685.58400000000836</c:v>
                </c:pt>
                <c:pt idx="131">
                  <c:v>685.58399999996186</c:v>
                </c:pt>
                <c:pt idx="132">
                  <c:v>685.58400000003166</c:v>
                </c:pt>
                <c:pt idx="133">
                  <c:v>685.58400000003166</c:v>
                </c:pt>
                <c:pt idx="134">
                  <c:v>685.58400000000836</c:v>
                </c:pt>
                <c:pt idx="135">
                  <c:v>685.58399999993856</c:v>
                </c:pt>
                <c:pt idx="136">
                  <c:v>685.58400000003166</c:v>
                </c:pt>
                <c:pt idx="137">
                  <c:v>685.58400000000836</c:v>
                </c:pt>
                <c:pt idx="138">
                  <c:v>685.58399999996186</c:v>
                </c:pt>
                <c:pt idx="139">
                  <c:v>648.07039999999108</c:v>
                </c:pt>
                <c:pt idx="140">
                  <c:v>347.96160000001544</c:v>
                </c:pt>
                <c:pt idx="141">
                  <c:v>347.96160000001544</c:v>
                </c:pt>
                <c:pt idx="142">
                  <c:v>347.96159999999219</c:v>
                </c:pt>
                <c:pt idx="143">
                  <c:v>347.96159999999219</c:v>
                </c:pt>
                <c:pt idx="144">
                  <c:v>347.96160000001544</c:v>
                </c:pt>
                <c:pt idx="145">
                  <c:v>347.96160000001544</c:v>
                </c:pt>
                <c:pt idx="146">
                  <c:v>347.96159999996888</c:v>
                </c:pt>
                <c:pt idx="147">
                  <c:v>347.96160000001544</c:v>
                </c:pt>
                <c:pt idx="148">
                  <c:v>347.96159999999219</c:v>
                </c:pt>
                <c:pt idx="149">
                  <c:v>256.39583999998865</c:v>
                </c:pt>
                <c:pt idx="150">
                  <c:v>240.47136000001336</c:v>
                </c:pt>
                <c:pt idx="151">
                  <c:v>240.47136000001336</c:v>
                </c:pt>
                <c:pt idx="152">
                  <c:v>240.47135999996681</c:v>
                </c:pt>
                <c:pt idx="153">
                  <c:v>240.47136000003667</c:v>
                </c:pt>
                <c:pt idx="154">
                  <c:v>240.47135999999009</c:v>
                </c:pt>
                <c:pt idx="155">
                  <c:v>240.47135999996681</c:v>
                </c:pt>
                <c:pt idx="156">
                  <c:v>240.47135999999009</c:v>
                </c:pt>
                <c:pt idx="157">
                  <c:v>240.47136000003667</c:v>
                </c:pt>
                <c:pt idx="158">
                  <c:v>240.47135999999009</c:v>
                </c:pt>
                <c:pt idx="159">
                  <c:v>240.47136000003667</c:v>
                </c:pt>
                <c:pt idx="160">
                  <c:v>240.47135999999009</c:v>
                </c:pt>
                <c:pt idx="161">
                  <c:v>240.47135999999009</c:v>
                </c:pt>
                <c:pt idx="162">
                  <c:v>240.47135999999009</c:v>
                </c:pt>
                <c:pt idx="163">
                  <c:v>240.47135999999009</c:v>
                </c:pt>
                <c:pt idx="164">
                  <c:v>240.47136000001336</c:v>
                </c:pt>
                <c:pt idx="165">
                  <c:v>240.47135999999009</c:v>
                </c:pt>
                <c:pt idx="166">
                  <c:v>240.47136000001336</c:v>
                </c:pt>
                <c:pt idx="167">
                  <c:v>240.47136000001336</c:v>
                </c:pt>
                <c:pt idx="168">
                  <c:v>240.47135999999009</c:v>
                </c:pt>
                <c:pt idx="169">
                  <c:v>240.47135999999009</c:v>
                </c:pt>
                <c:pt idx="170">
                  <c:v>240.47136000001336</c:v>
                </c:pt>
                <c:pt idx="171">
                  <c:v>240.47135999999009</c:v>
                </c:pt>
                <c:pt idx="172">
                  <c:v>240.47136000001336</c:v>
                </c:pt>
                <c:pt idx="173">
                  <c:v>240.47135999999009</c:v>
                </c:pt>
                <c:pt idx="174">
                  <c:v>240.47136000001336</c:v>
                </c:pt>
                <c:pt idx="175">
                  <c:v>240.47135999999009</c:v>
                </c:pt>
                <c:pt idx="176">
                  <c:v>240.47135999999009</c:v>
                </c:pt>
                <c:pt idx="177">
                  <c:v>240.47135999999009</c:v>
                </c:pt>
                <c:pt idx="178">
                  <c:v>240.47136000001336</c:v>
                </c:pt>
                <c:pt idx="179">
                  <c:v>226.35575999999418</c:v>
                </c:pt>
                <c:pt idx="180">
                  <c:v>207.5349600000074</c:v>
                </c:pt>
                <c:pt idx="181">
                  <c:v>207.5349600000074</c:v>
                </c:pt>
                <c:pt idx="182">
                  <c:v>207.53495999998412</c:v>
                </c:pt>
                <c:pt idx="183">
                  <c:v>207.5349600000074</c:v>
                </c:pt>
                <c:pt idx="184">
                  <c:v>207.5349600000074</c:v>
                </c:pt>
                <c:pt idx="185">
                  <c:v>207.53495999998412</c:v>
                </c:pt>
                <c:pt idx="186">
                  <c:v>131.45192000002135</c:v>
                </c:pt>
                <c:pt idx="187">
                  <c:v>114.16031999997794</c:v>
                </c:pt>
                <c:pt idx="188">
                  <c:v>114.16031999997794</c:v>
                </c:pt>
                <c:pt idx="189">
                  <c:v>114.16032000002451</c:v>
                </c:pt>
                <c:pt idx="190">
                  <c:v>114.16032000000124</c:v>
                </c:pt>
                <c:pt idx="191">
                  <c:v>114.16032000000124</c:v>
                </c:pt>
                <c:pt idx="192">
                  <c:v>114.16032000000124</c:v>
                </c:pt>
                <c:pt idx="193">
                  <c:v>114.16032000002451</c:v>
                </c:pt>
                <c:pt idx="194">
                  <c:v>114.16032000000124</c:v>
                </c:pt>
                <c:pt idx="195">
                  <c:v>114.16032000000124</c:v>
                </c:pt>
                <c:pt idx="196">
                  <c:v>114.16032000000124</c:v>
                </c:pt>
                <c:pt idx="197">
                  <c:v>114.16031999997794</c:v>
                </c:pt>
                <c:pt idx="198">
                  <c:v>114.16031999997794</c:v>
                </c:pt>
                <c:pt idx="199">
                  <c:v>114.16032000000124</c:v>
                </c:pt>
                <c:pt idx="200">
                  <c:v>114.16032000002451</c:v>
                </c:pt>
                <c:pt idx="201">
                  <c:v>114.16032000000124</c:v>
                </c:pt>
                <c:pt idx="202">
                  <c:v>114.16032000000124</c:v>
                </c:pt>
                <c:pt idx="203">
                  <c:v>114.16032000000124</c:v>
                </c:pt>
                <c:pt idx="204">
                  <c:v>114.16031999997794</c:v>
                </c:pt>
                <c:pt idx="205">
                  <c:v>114.16031999997794</c:v>
                </c:pt>
                <c:pt idx="206">
                  <c:v>114.16032000002451</c:v>
                </c:pt>
                <c:pt idx="207">
                  <c:v>114.16031999997794</c:v>
                </c:pt>
                <c:pt idx="208">
                  <c:v>114.16032000002451</c:v>
                </c:pt>
                <c:pt idx="209">
                  <c:v>114.16032000000124</c:v>
                </c:pt>
                <c:pt idx="210">
                  <c:v>114.16032000000124</c:v>
                </c:pt>
                <c:pt idx="211">
                  <c:v>114.16032000000124</c:v>
                </c:pt>
                <c:pt idx="212">
                  <c:v>114.16032000000124</c:v>
                </c:pt>
                <c:pt idx="213">
                  <c:v>114.16032000000124</c:v>
                </c:pt>
                <c:pt idx="214">
                  <c:v>114.16032000000124</c:v>
                </c:pt>
                <c:pt idx="215">
                  <c:v>114.16032000000124</c:v>
                </c:pt>
                <c:pt idx="216">
                  <c:v>114.16032000000124</c:v>
                </c:pt>
                <c:pt idx="217">
                  <c:v>114.16031999997794</c:v>
                </c:pt>
                <c:pt idx="218">
                  <c:v>114.16032000002451</c:v>
                </c:pt>
                <c:pt idx="219">
                  <c:v>114.16032000000124</c:v>
                </c:pt>
                <c:pt idx="220">
                  <c:v>114.16031999997794</c:v>
                </c:pt>
                <c:pt idx="221">
                  <c:v>114.16032000002451</c:v>
                </c:pt>
                <c:pt idx="222">
                  <c:v>114.16032000000124</c:v>
                </c:pt>
                <c:pt idx="223">
                  <c:v>97.993679999979207</c:v>
                </c:pt>
                <c:pt idx="224">
                  <c:v>93.374640000006181</c:v>
                </c:pt>
                <c:pt idx="225">
                  <c:v>93.374640000006181</c:v>
                </c:pt>
                <c:pt idx="226">
                  <c:v>93.374640000006181</c:v>
                </c:pt>
                <c:pt idx="227">
                  <c:v>93.374639999982904</c:v>
                </c:pt>
                <c:pt idx="228">
                  <c:v>93.374639999982904</c:v>
                </c:pt>
                <c:pt idx="229">
                  <c:v>93.374640000006181</c:v>
                </c:pt>
                <c:pt idx="230">
                  <c:v>93.374640000029473</c:v>
                </c:pt>
                <c:pt idx="231">
                  <c:v>93.374640000006181</c:v>
                </c:pt>
                <c:pt idx="232">
                  <c:v>93.374639999982904</c:v>
                </c:pt>
                <c:pt idx="233">
                  <c:v>93.374639999982904</c:v>
                </c:pt>
                <c:pt idx="234">
                  <c:v>93.374640000006181</c:v>
                </c:pt>
                <c:pt idx="235">
                  <c:v>93.374640000006181</c:v>
                </c:pt>
                <c:pt idx="236">
                  <c:v>93.374640000006181</c:v>
                </c:pt>
                <c:pt idx="237">
                  <c:v>93.374639999982904</c:v>
                </c:pt>
                <c:pt idx="238">
                  <c:v>93.374640000006181</c:v>
                </c:pt>
                <c:pt idx="239">
                  <c:v>93.374640000006181</c:v>
                </c:pt>
                <c:pt idx="240">
                  <c:v>93.374640000006181</c:v>
                </c:pt>
                <c:pt idx="241">
                  <c:v>93.374639999982904</c:v>
                </c:pt>
                <c:pt idx="242">
                  <c:v>93.374640000006181</c:v>
                </c:pt>
                <c:pt idx="243">
                  <c:v>93.374640000006181</c:v>
                </c:pt>
                <c:pt idx="244">
                  <c:v>93.374640000006181</c:v>
                </c:pt>
                <c:pt idx="245">
                  <c:v>93.374640000006181</c:v>
                </c:pt>
                <c:pt idx="246">
                  <c:v>93.374639999982904</c:v>
                </c:pt>
                <c:pt idx="247">
                  <c:v>93.374640000006181</c:v>
                </c:pt>
                <c:pt idx="248">
                  <c:v>93.374640000006181</c:v>
                </c:pt>
                <c:pt idx="249">
                  <c:v>93.374640000006181</c:v>
                </c:pt>
                <c:pt idx="250">
                  <c:v>93.374639999982904</c:v>
                </c:pt>
                <c:pt idx="251">
                  <c:v>93.374639999982904</c:v>
                </c:pt>
                <c:pt idx="252">
                  <c:v>93.374640000006181</c:v>
                </c:pt>
                <c:pt idx="253">
                  <c:v>93.374640000029473</c:v>
                </c:pt>
                <c:pt idx="254">
                  <c:v>93.374639999982904</c:v>
                </c:pt>
                <c:pt idx="255">
                  <c:v>93.374640000006181</c:v>
                </c:pt>
                <c:pt idx="256">
                  <c:v>93.374640000006181</c:v>
                </c:pt>
                <c:pt idx="257">
                  <c:v>93.374640000006181</c:v>
                </c:pt>
                <c:pt idx="258">
                  <c:v>93.374639999982904</c:v>
                </c:pt>
                <c:pt idx="259">
                  <c:v>93.374639999982904</c:v>
                </c:pt>
                <c:pt idx="260">
                  <c:v>93.374640000029473</c:v>
                </c:pt>
                <c:pt idx="261">
                  <c:v>93.374639999982904</c:v>
                </c:pt>
                <c:pt idx="262">
                  <c:v>93.374640000006181</c:v>
                </c:pt>
                <c:pt idx="263">
                  <c:v>93.374640000006181</c:v>
                </c:pt>
                <c:pt idx="264">
                  <c:v>93.374639999982904</c:v>
                </c:pt>
                <c:pt idx="265">
                  <c:v>93.374640000006181</c:v>
                </c:pt>
                <c:pt idx="266">
                  <c:v>93.374640000029473</c:v>
                </c:pt>
                <c:pt idx="267">
                  <c:v>93.374639999982904</c:v>
                </c:pt>
                <c:pt idx="268">
                  <c:v>93.374640000006181</c:v>
                </c:pt>
                <c:pt idx="269">
                  <c:v>93.374639999982904</c:v>
                </c:pt>
                <c:pt idx="270">
                  <c:v>93.374640000006181</c:v>
                </c:pt>
                <c:pt idx="271">
                  <c:v>93.374640000006181</c:v>
                </c:pt>
                <c:pt idx="272">
                  <c:v>93.374640000006181</c:v>
                </c:pt>
                <c:pt idx="273">
                  <c:v>93.374639999982904</c:v>
                </c:pt>
                <c:pt idx="274">
                  <c:v>93.374640000006181</c:v>
                </c:pt>
                <c:pt idx="275">
                  <c:v>93.374640000006181</c:v>
                </c:pt>
                <c:pt idx="276">
                  <c:v>93.374640000006181</c:v>
                </c:pt>
                <c:pt idx="277">
                  <c:v>93.374639999959612</c:v>
                </c:pt>
                <c:pt idx="278">
                  <c:v>79.541360000032</c:v>
                </c:pt>
                <c:pt idx="279">
                  <c:v>31.124879999994299</c:v>
                </c:pt>
                <c:pt idx="280">
                  <c:v>31.124879999994299</c:v>
                </c:pt>
                <c:pt idx="281">
                  <c:v>31.124879999971018</c:v>
                </c:pt>
                <c:pt idx="282">
                  <c:v>31.124880000017583</c:v>
                </c:pt>
                <c:pt idx="283">
                  <c:v>31.124880000017583</c:v>
                </c:pt>
                <c:pt idx="284">
                  <c:v>31.124879999994299</c:v>
                </c:pt>
                <c:pt idx="285">
                  <c:v>31.124880000017583</c:v>
                </c:pt>
                <c:pt idx="286">
                  <c:v>31.124879999994299</c:v>
                </c:pt>
                <c:pt idx="287">
                  <c:v>31.124879999971018</c:v>
                </c:pt>
                <c:pt idx="288">
                  <c:v>31.124880000017583</c:v>
                </c:pt>
                <c:pt idx="289">
                  <c:v>31.124879999994299</c:v>
                </c:pt>
                <c:pt idx="290">
                  <c:v>31.124879999994299</c:v>
                </c:pt>
                <c:pt idx="291">
                  <c:v>31.124880000017583</c:v>
                </c:pt>
                <c:pt idx="292">
                  <c:v>31.124879999971018</c:v>
                </c:pt>
                <c:pt idx="293">
                  <c:v>31.124880000017583</c:v>
                </c:pt>
                <c:pt idx="294">
                  <c:v>31.124880000017583</c:v>
                </c:pt>
                <c:pt idx="295">
                  <c:v>31.124879999994299</c:v>
                </c:pt>
                <c:pt idx="296">
                  <c:v>31.124879999994299</c:v>
                </c:pt>
                <c:pt idx="297">
                  <c:v>31.124879999994299</c:v>
                </c:pt>
                <c:pt idx="298">
                  <c:v>31.124879999994299</c:v>
                </c:pt>
                <c:pt idx="299">
                  <c:v>31.124880000017583</c:v>
                </c:pt>
                <c:pt idx="300">
                  <c:v>31.124879999994299</c:v>
                </c:pt>
                <c:pt idx="301">
                  <c:v>31.124880000017583</c:v>
                </c:pt>
                <c:pt idx="302">
                  <c:v>31.124879999994299</c:v>
                </c:pt>
                <c:pt idx="303">
                  <c:v>31.124879999971018</c:v>
                </c:pt>
                <c:pt idx="304">
                  <c:v>31.124880000017583</c:v>
                </c:pt>
                <c:pt idx="305">
                  <c:v>31.124879999994299</c:v>
                </c:pt>
                <c:pt idx="306">
                  <c:v>31.124879999994299</c:v>
                </c:pt>
                <c:pt idx="307">
                  <c:v>31.124880000017583</c:v>
                </c:pt>
                <c:pt idx="308">
                  <c:v>31.124879999994299</c:v>
                </c:pt>
                <c:pt idx="309">
                  <c:v>31.124879999994299</c:v>
                </c:pt>
                <c:pt idx="310">
                  <c:v>31.124880000017583</c:v>
                </c:pt>
                <c:pt idx="311">
                  <c:v>31.124879999994299</c:v>
                </c:pt>
                <c:pt idx="312">
                  <c:v>31.124879999971018</c:v>
                </c:pt>
                <c:pt idx="313">
                  <c:v>31.124880000017583</c:v>
                </c:pt>
                <c:pt idx="314">
                  <c:v>31.124879999994299</c:v>
                </c:pt>
                <c:pt idx="315">
                  <c:v>31.124880000017583</c:v>
                </c:pt>
                <c:pt idx="316">
                  <c:v>31.124879999994299</c:v>
                </c:pt>
                <c:pt idx="317">
                  <c:v>31.124880000017583</c:v>
                </c:pt>
                <c:pt idx="318">
                  <c:v>31.124879999971018</c:v>
                </c:pt>
                <c:pt idx="319">
                  <c:v>31.124880000017583</c:v>
                </c:pt>
                <c:pt idx="320">
                  <c:v>31.124879999994299</c:v>
                </c:pt>
                <c:pt idx="321">
                  <c:v>31.124879999971018</c:v>
                </c:pt>
                <c:pt idx="322">
                  <c:v>31.124880000017583</c:v>
                </c:pt>
                <c:pt idx="323">
                  <c:v>31.124880000017583</c:v>
                </c:pt>
                <c:pt idx="324">
                  <c:v>31.124879999994299</c:v>
                </c:pt>
                <c:pt idx="325">
                  <c:v>31.124879999994299</c:v>
                </c:pt>
                <c:pt idx="326">
                  <c:v>31.124879999994299</c:v>
                </c:pt>
                <c:pt idx="327">
                  <c:v>31.124880000017583</c:v>
                </c:pt>
                <c:pt idx="328">
                  <c:v>31.124879999994299</c:v>
                </c:pt>
                <c:pt idx="329">
                  <c:v>31.124880000017583</c:v>
                </c:pt>
                <c:pt idx="330">
                  <c:v>31.124879999971018</c:v>
                </c:pt>
                <c:pt idx="331">
                  <c:v>31.124879999994299</c:v>
                </c:pt>
                <c:pt idx="332">
                  <c:v>31.124880000017583</c:v>
                </c:pt>
                <c:pt idx="333">
                  <c:v>31.124879999994299</c:v>
                </c:pt>
                <c:pt idx="334">
                  <c:v>31.124879999994299</c:v>
                </c:pt>
                <c:pt idx="335">
                  <c:v>31.124880000017583</c:v>
                </c:pt>
                <c:pt idx="336">
                  <c:v>31.124879999994299</c:v>
                </c:pt>
                <c:pt idx="337">
                  <c:v>31.124879999971018</c:v>
                </c:pt>
                <c:pt idx="338">
                  <c:v>31.124880000017583</c:v>
                </c:pt>
                <c:pt idx="339">
                  <c:v>31.124879999994299</c:v>
                </c:pt>
                <c:pt idx="340">
                  <c:v>31.124880000017583</c:v>
                </c:pt>
                <c:pt idx="341">
                  <c:v>31.124879999994299</c:v>
                </c:pt>
                <c:pt idx="342">
                  <c:v>31.124879999971018</c:v>
                </c:pt>
                <c:pt idx="343">
                  <c:v>31.124880000017583</c:v>
                </c:pt>
                <c:pt idx="344">
                  <c:v>31.124880000017583</c:v>
                </c:pt>
                <c:pt idx="345">
                  <c:v>31.124879999994299</c:v>
                </c:pt>
                <c:pt idx="346">
                  <c:v>31.124879999994299</c:v>
                </c:pt>
                <c:pt idx="347">
                  <c:v>31.124880000017583</c:v>
                </c:pt>
                <c:pt idx="348">
                  <c:v>31.124880000017583</c:v>
                </c:pt>
                <c:pt idx="349">
                  <c:v>31.124879999971018</c:v>
                </c:pt>
                <c:pt idx="350">
                  <c:v>31.124879999994299</c:v>
                </c:pt>
                <c:pt idx="351">
                  <c:v>31.124879999994299</c:v>
                </c:pt>
                <c:pt idx="352">
                  <c:v>31.124880000017583</c:v>
                </c:pt>
                <c:pt idx="353">
                  <c:v>31.124879999994299</c:v>
                </c:pt>
                <c:pt idx="354">
                  <c:v>31.124880000017583</c:v>
                </c:pt>
                <c:pt idx="355">
                  <c:v>31.124879999971018</c:v>
                </c:pt>
                <c:pt idx="356">
                  <c:v>31.124880000017583</c:v>
                </c:pt>
                <c:pt idx="357">
                  <c:v>31.124879999994299</c:v>
                </c:pt>
                <c:pt idx="358">
                  <c:v>31.124879999994299</c:v>
                </c:pt>
                <c:pt idx="359">
                  <c:v>31.124880000017583</c:v>
                </c:pt>
                <c:pt idx="360">
                  <c:v>31.124879999994299</c:v>
                </c:pt>
                <c:pt idx="361">
                  <c:v>31.124879999994299</c:v>
                </c:pt>
                <c:pt idx="362">
                  <c:v>31.124879999971018</c:v>
                </c:pt>
                <c:pt idx="363">
                  <c:v>31.124880000017583</c:v>
                </c:pt>
                <c:pt idx="364">
                  <c:v>31.124880000017583</c:v>
                </c:pt>
                <c:pt idx="365">
                  <c:v>31.124879999994299</c:v>
                </c:pt>
                <c:pt idx="366">
                  <c:v>31.124879999994299</c:v>
                </c:pt>
                <c:pt idx="367">
                  <c:v>31.124880000017583</c:v>
                </c:pt>
                <c:pt idx="368">
                  <c:v>31.124879999994299</c:v>
                </c:pt>
                <c:pt idx="369">
                  <c:v>31.124880000017583</c:v>
                </c:pt>
                <c:pt idx="370">
                  <c:v>31.124879999971018</c:v>
                </c:pt>
                <c:pt idx="371">
                  <c:v>31.124879999994299</c:v>
                </c:pt>
                <c:pt idx="372">
                  <c:v>31.124880000017583</c:v>
                </c:pt>
                <c:pt idx="373">
                  <c:v>31.124879999994299</c:v>
                </c:pt>
                <c:pt idx="374">
                  <c:v>31.124880000017583</c:v>
                </c:pt>
                <c:pt idx="375">
                  <c:v>31.124879999971018</c:v>
                </c:pt>
                <c:pt idx="376">
                  <c:v>31.124880000017583</c:v>
                </c:pt>
                <c:pt idx="377">
                  <c:v>31.124879999994299</c:v>
                </c:pt>
                <c:pt idx="378">
                  <c:v>31.124879999994299</c:v>
                </c:pt>
                <c:pt idx="379">
                  <c:v>31.124880000017583</c:v>
                </c:pt>
                <c:pt idx="380">
                  <c:v>31.124879999971018</c:v>
                </c:pt>
                <c:pt idx="381">
                  <c:v>31.124880000017583</c:v>
                </c:pt>
                <c:pt idx="382">
                  <c:v>31.124879999971018</c:v>
                </c:pt>
                <c:pt idx="383">
                  <c:v>31.124880000017583</c:v>
                </c:pt>
                <c:pt idx="384">
                  <c:v>31.124879999994299</c:v>
                </c:pt>
                <c:pt idx="385">
                  <c:v>31.124880000017583</c:v>
                </c:pt>
                <c:pt idx="386">
                  <c:v>31.124879999994299</c:v>
                </c:pt>
                <c:pt idx="387">
                  <c:v>31.124879999971018</c:v>
                </c:pt>
                <c:pt idx="388">
                  <c:v>31.124880000017583</c:v>
                </c:pt>
                <c:pt idx="389">
                  <c:v>31.124879999994299</c:v>
                </c:pt>
                <c:pt idx="390">
                  <c:v>31.124880000017583</c:v>
                </c:pt>
                <c:pt idx="391">
                  <c:v>31.124879999994299</c:v>
                </c:pt>
                <c:pt idx="392">
                  <c:v>31.124879999994299</c:v>
                </c:pt>
                <c:pt idx="393">
                  <c:v>31.124880000017583</c:v>
                </c:pt>
                <c:pt idx="394">
                  <c:v>31.124880000017583</c:v>
                </c:pt>
                <c:pt idx="395">
                  <c:v>31.124879999971018</c:v>
                </c:pt>
                <c:pt idx="396">
                  <c:v>31.124879999994299</c:v>
                </c:pt>
                <c:pt idx="397">
                  <c:v>31.124880000017583</c:v>
                </c:pt>
                <c:pt idx="398">
                  <c:v>31.124879999994299</c:v>
                </c:pt>
                <c:pt idx="399">
                  <c:v>31.124880000017583</c:v>
                </c:pt>
                <c:pt idx="400">
                  <c:v>31.124879999971018</c:v>
                </c:pt>
                <c:pt idx="401">
                  <c:v>31.124880000017583</c:v>
                </c:pt>
                <c:pt idx="402">
                  <c:v>31.124879999994299</c:v>
                </c:pt>
                <c:pt idx="403">
                  <c:v>31.124879999994299</c:v>
                </c:pt>
                <c:pt idx="404">
                  <c:v>31.124880000017583</c:v>
                </c:pt>
                <c:pt idx="405">
                  <c:v>31.124879999994299</c:v>
                </c:pt>
                <c:pt idx="406">
                  <c:v>31.124879999994299</c:v>
                </c:pt>
                <c:pt idx="407">
                  <c:v>31.124879999994299</c:v>
                </c:pt>
                <c:pt idx="408">
                  <c:v>31.124880000017583</c:v>
                </c:pt>
                <c:pt idx="409">
                  <c:v>31.124879999971018</c:v>
                </c:pt>
                <c:pt idx="410">
                  <c:v>31.124880000017583</c:v>
                </c:pt>
                <c:pt idx="411">
                  <c:v>31.124880000017583</c:v>
                </c:pt>
                <c:pt idx="412">
                  <c:v>31.124879999994299</c:v>
                </c:pt>
                <c:pt idx="413">
                  <c:v>31.124879999994299</c:v>
                </c:pt>
                <c:pt idx="414">
                  <c:v>31.124879999994299</c:v>
                </c:pt>
                <c:pt idx="415">
                  <c:v>31.124879999994299</c:v>
                </c:pt>
                <c:pt idx="416">
                  <c:v>31.124879999994299</c:v>
                </c:pt>
                <c:pt idx="417">
                  <c:v>31.124880000017583</c:v>
                </c:pt>
                <c:pt idx="418">
                  <c:v>31.124879999994299</c:v>
                </c:pt>
                <c:pt idx="419">
                  <c:v>31.124880000017583</c:v>
                </c:pt>
                <c:pt idx="420">
                  <c:v>31.124879999994299</c:v>
                </c:pt>
                <c:pt idx="421">
                  <c:v>31.124879999971018</c:v>
                </c:pt>
                <c:pt idx="422">
                  <c:v>31.124880000017583</c:v>
                </c:pt>
                <c:pt idx="423">
                  <c:v>31.124879999994299</c:v>
                </c:pt>
                <c:pt idx="424">
                  <c:v>31.124879999994299</c:v>
                </c:pt>
                <c:pt idx="425">
                  <c:v>31.124880000017583</c:v>
                </c:pt>
                <c:pt idx="426">
                  <c:v>31.124879999994299</c:v>
                </c:pt>
                <c:pt idx="427">
                  <c:v>31.124879999994299</c:v>
                </c:pt>
                <c:pt idx="428">
                  <c:v>31.124879999994299</c:v>
                </c:pt>
                <c:pt idx="429">
                  <c:v>31.124880000017583</c:v>
                </c:pt>
                <c:pt idx="430">
                  <c:v>31.124879999971018</c:v>
                </c:pt>
                <c:pt idx="431">
                  <c:v>31.124880000017583</c:v>
                </c:pt>
                <c:pt idx="432">
                  <c:v>31.124879999994299</c:v>
                </c:pt>
                <c:pt idx="433">
                  <c:v>31.124880000017583</c:v>
                </c:pt>
                <c:pt idx="434">
                  <c:v>31.124879999994299</c:v>
                </c:pt>
                <c:pt idx="435">
                  <c:v>31.124880000017583</c:v>
                </c:pt>
                <c:pt idx="436">
                  <c:v>31.124879999971018</c:v>
                </c:pt>
                <c:pt idx="437">
                  <c:v>31.124879999994299</c:v>
                </c:pt>
                <c:pt idx="438">
                  <c:v>31.124880000017583</c:v>
                </c:pt>
                <c:pt idx="439">
                  <c:v>31.124879999994299</c:v>
                </c:pt>
                <c:pt idx="440">
                  <c:v>31.124880000017583</c:v>
                </c:pt>
                <c:pt idx="441">
                  <c:v>31.124879999971018</c:v>
                </c:pt>
                <c:pt idx="442">
                  <c:v>31.124880000017583</c:v>
                </c:pt>
                <c:pt idx="443">
                  <c:v>31.124879999994299</c:v>
                </c:pt>
                <c:pt idx="444">
                  <c:v>31.124880000017583</c:v>
                </c:pt>
                <c:pt idx="445">
                  <c:v>31.124879999994299</c:v>
                </c:pt>
                <c:pt idx="446">
                  <c:v>31.124879999971018</c:v>
                </c:pt>
                <c:pt idx="447">
                  <c:v>31.124880000017583</c:v>
                </c:pt>
                <c:pt idx="448">
                  <c:v>31.124880000017583</c:v>
                </c:pt>
                <c:pt idx="449">
                  <c:v>31.124879999994299</c:v>
                </c:pt>
                <c:pt idx="450">
                  <c:v>31.124879999994299</c:v>
                </c:pt>
                <c:pt idx="451">
                  <c:v>31.124879999994299</c:v>
                </c:pt>
                <c:pt idx="452">
                  <c:v>31.124879999994299</c:v>
                </c:pt>
                <c:pt idx="453">
                  <c:v>31.124880000017583</c:v>
                </c:pt>
                <c:pt idx="454">
                  <c:v>31.124879999994299</c:v>
                </c:pt>
                <c:pt idx="455">
                  <c:v>31.124879999994299</c:v>
                </c:pt>
                <c:pt idx="456">
                  <c:v>31.124879999994299</c:v>
                </c:pt>
                <c:pt idx="457">
                  <c:v>31.124880000017583</c:v>
                </c:pt>
                <c:pt idx="458">
                  <c:v>31.124879999971018</c:v>
                </c:pt>
                <c:pt idx="459">
                  <c:v>31.124880000017583</c:v>
                </c:pt>
                <c:pt idx="460">
                  <c:v>31.124879999994299</c:v>
                </c:pt>
                <c:pt idx="461">
                  <c:v>31.124880000017583</c:v>
                </c:pt>
                <c:pt idx="462">
                  <c:v>31.124880000017583</c:v>
                </c:pt>
                <c:pt idx="463">
                  <c:v>31.124879999971018</c:v>
                </c:pt>
                <c:pt idx="464">
                  <c:v>31.124879999994299</c:v>
                </c:pt>
                <c:pt idx="465">
                  <c:v>31.124880000017583</c:v>
                </c:pt>
                <c:pt idx="466">
                  <c:v>31.124879999994299</c:v>
                </c:pt>
                <c:pt idx="467">
                  <c:v>31.124879999994299</c:v>
                </c:pt>
                <c:pt idx="468">
                  <c:v>31.124879999994299</c:v>
                </c:pt>
                <c:pt idx="469">
                  <c:v>31.124880000017583</c:v>
                </c:pt>
                <c:pt idx="470">
                  <c:v>31.124879999971018</c:v>
                </c:pt>
                <c:pt idx="471">
                  <c:v>31.124879999994299</c:v>
                </c:pt>
                <c:pt idx="472">
                  <c:v>31.124880000017583</c:v>
                </c:pt>
                <c:pt idx="473">
                  <c:v>31.124879999994299</c:v>
                </c:pt>
                <c:pt idx="474">
                  <c:v>31.124880000017583</c:v>
                </c:pt>
                <c:pt idx="475">
                  <c:v>31.124880000017583</c:v>
                </c:pt>
                <c:pt idx="476">
                  <c:v>31.124879999971018</c:v>
                </c:pt>
                <c:pt idx="477">
                  <c:v>31.124880000017583</c:v>
                </c:pt>
                <c:pt idx="478">
                  <c:v>31.124879999971018</c:v>
                </c:pt>
                <c:pt idx="479">
                  <c:v>31.124880000017583</c:v>
                </c:pt>
                <c:pt idx="480">
                  <c:v>31.124879999971018</c:v>
                </c:pt>
                <c:pt idx="481">
                  <c:v>31.124880000017583</c:v>
                </c:pt>
                <c:pt idx="482">
                  <c:v>31.124879999994299</c:v>
                </c:pt>
                <c:pt idx="483">
                  <c:v>31.124879999994299</c:v>
                </c:pt>
                <c:pt idx="484">
                  <c:v>31.124880000017583</c:v>
                </c:pt>
                <c:pt idx="485">
                  <c:v>31.124879999994299</c:v>
                </c:pt>
                <c:pt idx="486">
                  <c:v>31.124880000017583</c:v>
                </c:pt>
                <c:pt idx="487">
                  <c:v>31.124879999994299</c:v>
                </c:pt>
                <c:pt idx="488">
                  <c:v>31.124880000017583</c:v>
                </c:pt>
                <c:pt idx="489">
                  <c:v>31.124879999971018</c:v>
                </c:pt>
                <c:pt idx="490">
                  <c:v>31.124879999994299</c:v>
                </c:pt>
                <c:pt idx="491">
                  <c:v>31.124879999994299</c:v>
                </c:pt>
                <c:pt idx="492">
                  <c:v>31.124880000017583</c:v>
                </c:pt>
                <c:pt idx="493">
                  <c:v>31.124880000017583</c:v>
                </c:pt>
                <c:pt idx="494">
                  <c:v>31.124879999971018</c:v>
                </c:pt>
                <c:pt idx="495">
                  <c:v>31.124880000017583</c:v>
                </c:pt>
                <c:pt idx="496">
                  <c:v>31.124879999971018</c:v>
                </c:pt>
                <c:pt idx="497">
                  <c:v>31.124880000017583</c:v>
                </c:pt>
                <c:pt idx="498">
                  <c:v>31.124879999994299</c:v>
                </c:pt>
                <c:pt idx="499">
                  <c:v>31.124880000017583</c:v>
                </c:pt>
                <c:pt idx="500">
                  <c:v>31.124879999994299</c:v>
                </c:pt>
                <c:pt idx="501">
                  <c:v>31.124880000017583</c:v>
                </c:pt>
                <c:pt idx="502">
                  <c:v>31.124879999994299</c:v>
                </c:pt>
                <c:pt idx="503">
                  <c:v>31.124879999971018</c:v>
                </c:pt>
                <c:pt idx="504">
                  <c:v>31.124880000017583</c:v>
                </c:pt>
                <c:pt idx="505">
                  <c:v>31.124879999994299</c:v>
                </c:pt>
                <c:pt idx="506">
                  <c:v>31.124880000017583</c:v>
                </c:pt>
                <c:pt idx="507">
                  <c:v>31.124879999994299</c:v>
                </c:pt>
                <c:pt idx="508">
                  <c:v>31.124879999994299</c:v>
                </c:pt>
                <c:pt idx="509">
                  <c:v>31.124879999994299</c:v>
                </c:pt>
                <c:pt idx="510">
                  <c:v>31.124880000017583</c:v>
                </c:pt>
                <c:pt idx="511">
                  <c:v>31.124879999994299</c:v>
                </c:pt>
                <c:pt idx="512">
                  <c:v>31.124879999994299</c:v>
                </c:pt>
                <c:pt idx="513">
                  <c:v>31.124880000017583</c:v>
                </c:pt>
                <c:pt idx="514">
                  <c:v>31.124879999994299</c:v>
                </c:pt>
                <c:pt idx="515">
                  <c:v>31.124880000017583</c:v>
                </c:pt>
                <c:pt idx="516">
                  <c:v>31.124879999971018</c:v>
                </c:pt>
                <c:pt idx="517">
                  <c:v>31.124879999994299</c:v>
                </c:pt>
                <c:pt idx="518">
                  <c:v>31.124880000017583</c:v>
                </c:pt>
                <c:pt idx="519">
                  <c:v>31.124879999994299</c:v>
                </c:pt>
                <c:pt idx="520">
                  <c:v>31.124880000017583</c:v>
                </c:pt>
                <c:pt idx="521">
                  <c:v>31.124879999947733</c:v>
                </c:pt>
                <c:pt idx="522">
                  <c:v>31.124880000017583</c:v>
                </c:pt>
                <c:pt idx="523">
                  <c:v>31.124880000017583</c:v>
                </c:pt>
                <c:pt idx="524">
                  <c:v>31.124879999971018</c:v>
                </c:pt>
                <c:pt idx="525">
                  <c:v>31.124880000017583</c:v>
                </c:pt>
                <c:pt idx="526">
                  <c:v>31.124880000017583</c:v>
                </c:pt>
                <c:pt idx="527">
                  <c:v>31.124879999994299</c:v>
                </c:pt>
                <c:pt idx="528">
                  <c:v>31.124880000017583</c:v>
                </c:pt>
                <c:pt idx="529">
                  <c:v>31.124879999971018</c:v>
                </c:pt>
                <c:pt idx="530">
                  <c:v>31.124879999994299</c:v>
                </c:pt>
                <c:pt idx="531">
                  <c:v>31.124879999994299</c:v>
                </c:pt>
                <c:pt idx="532">
                  <c:v>31.124880000017583</c:v>
                </c:pt>
                <c:pt idx="533">
                  <c:v>31.124879999971018</c:v>
                </c:pt>
                <c:pt idx="534">
                  <c:v>31.124880000017583</c:v>
                </c:pt>
                <c:pt idx="535">
                  <c:v>31.124879999994299</c:v>
                </c:pt>
                <c:pt idx="536">
                  <c:v>31.124879999994299</c:v>
                </c:pt>
                <c:pt idx="537">
                  <c:v>31.124880000017583</c:v>
                </c:pt>
                <c:pt idx="538">
                  <c:v>31.124880000017583</c:v>
                </c:pt>
                <c:pt idx="539">
                  <c:v>31.124879999994299</c:v>
                </c:pt>
                <c:pt idx="540">
                  <c:v>31.124879999994299</c:v>
                </c:pt>
                <c:pt idx="541">
                  <c:v>31.124880000017583</c:v>
                </c:pt>
                <c:pt idx="542">
                  <c:v>31.124879999971018</c:v>
                </c:pt>
                <c:pt idx="543">
                  <c:v>31.124880000017583</c:v>
                </c:pt>
                <c:pt idx="544">
                  <c:v>31.124879999994299</c:v>
                </c:pt>
                <c:pt idx="545">
                  <c:v>31.124879999994299</c:v>
                </c:pt>
                <c:pt idx="546">
                  <c:v>31.124879999994299</c:v>
                </c:pt>
                <c:pt idx="547">
                  <c:v>31.124879999994299</c:v>
                </c:pt>
                <c:pt idx="548">
                  <c:v>31.124879999994299</c:v>
                </c:pt>
                <c:pt idx="549">
                  <c:v>31.124879999994299</c:v>
                </c:pt>
                <c:pt idx="550">
                  <c:v>31.124880000017583</c:v>
                </c:pt>
                <c:pt idx="551">
                  <c:v>31.124880000017583</c:v>
                </c:pt>
                <c:pt idx="552">
                  <c:v>31.124879999994299</c:v>
                </c:pt>
                <c:pt idx="553">
                  <c:v>31.124879999994299</c:v>
                </c:pt>
                <c:pt idx="554">
                  <c:v>31.124880000017583</c:v>
                </c:pt>
                <c:pt idx="555">
                  <c:v>31.124879999971018</c:v>
                </c:pt>
                <c:pt idx="556">
                  <c:v>17.291600000020118</c:v>
                </c:pt>
                <c:pt idx="557">
                  <c:v>0</c:v>
                </c:pt>
                <c:pt idx="558">
                  <c:v>0</c:v>
                </c:pt>
                <c:pt idx="559">
                  <c:v>0</c:v>
                </c:pt>
                <c:pt idx="560">
                  <c:v>0</c:v>
                </c:pt>
              </c:numCache>
            </c:numRef>
          </c:yVal>
          <c:smooth val="1"/>
          <c:extLst>
            <c:ext xmlns:c16="http://schemas.microsoft.com/office/drawing/2014/chart" uri="{C3380CC4-5D6E-409C-BE32-E72D297353CC}">
              <c16:uniqueId val="{00000003-0B9B-8F40-A792-FCD56FBFE5CE}"/>
            </c:ext>
          </c:extLst>
        </c:ser>
        <c:ser>
          <c:idx val="4"/>
          <c:order val="4"/>
          <c:tx>
            <c:v>Retailer E</c:v>
          </c:tx>
          <c:spPr>
            <a:ln w="19050" cap="rnd">
              <a:solidFill>
                <a:schemeClr val="accent5"/>
              </a:solidFill>
              <a:round/>
            </a:ln>
            <a:effectLst/>
          </c:spPr>
          <c:marker>
            <c:symbol val="none"/>
          </c:marker>
          <c:xVal>
            <c:numRef>
              <c:f>'3a. NSW'!$AR$69:$AR$629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NSW'!$AW$69:$AW$629</c:f>
              <c:numCache>
                <c:formatCode>General</c:formatCode>
                <c:ptCount val="561"/>
                <c:pt idx="1">
                  <c:v>1173.5297999999952</c:v>
                </c:pt>
                <c:pt idx="2">
                  <c:v>1173.5297999999952</c:v>
                </c:pt>
                <c:pt idx="3">
                  <c:v>1173.5298000000416</c:v>
                </c:pt>
                <c:pt idx="4">
                  <c:v>1173.5298000000416</c:v>
                </c:pt>
                <c:pt idx="5">
                  <c:v>1173.5297999999952</c:v>
                </c:pt>
                <c:pt idx="6">
                  <c:v>1173.5297999999486</c:v>
                </c:pt>
                <c:pt idx="7">
                  <c:v>1173.5297999999486</c:v>
                </c:pt>
                <c:pt idx="8">
                  <c:v>1173.5298000000882</c:v>
                </c:pt>
                <c:pt idx="9">
                  <c:v>1173.5298000000416</c:v>
                </c:pt>
                <c:pt idx="10">
                  <c:v>1173.5297999999486</c:v>
                </c:pt>
                <c:pt idx="11">
                  <c:v>1173.5297999999486</c:v>
                </c:pt>
                <c:pt idx="12">
                  <c:v>1173.5298000000416</c:v>
                </c:pt>
                <c:pt idx="13">
                  <c:v>1173.5297999999952</c:v>
                </c:pt>
                <c:pt idx="14">
                  <c:v>1173.5297999999952</c:v>
                </c:pt>
                <c:pt idx="15">
                  <c:v>1173.5297999999952</c:v>
                </c:pt>
                <c:pt idx="16">
                  <c:v>1173.5297999999486</c:v>
                </c:pt>
                <c:pt idx="17">
                  <c:v>1173.5298000000416</c:v>
                </c:pt>
                <c:pt idx="18">
                  <c:v>1173.5298000000416</c:v>
                </c:pt>
                <c:pt idx="19">
                  <c:v>1173.5297999999952</c:v>
                </c:pt>
                <c:pt idx="20">
                  <c:v>1173.5297999999486</c:v>
                </c:pt>
                <c:pt idx="21">
                  <c:v>1173.5298000000416</c:v>
                </c:pt>
                <c:pt idx="22">
                  <c:v>1173.5297999999952</c:v>
                </c:pt>
                <c:pt idx="23">
                  <c:v>1173.5297999999952</c:v>
                </c:pt>
                <c:pt idx="24">
                  <c:v>1173.5297999999952</c:v>
                </c:pt>
                <c:pt idx="25">
                  <c:v>1173.5297999999952</c:v>
                </c:pt>
                <c:pt idx="26">
                  <c:v>1173.5297999999952</c:v>
                </c:pt>
                <c:pt idx="27">
                  <c:v>1173.5297999999952</c:v>
                </c:pt>
                <c:pt idx="28">
                  <c:v>1173.5297999999952</c:v>
                </c:pt>
                <c:pt idx="29">
                  <c:v>1173.5297999999952</c:v>
                </c:pt>
                <c:pt idx="30">
                  <c:v>1173.5298000000416</c:v>
                </c:pt>
                <c:pt idx="31">
                  <c:v>1173.5297999999486</c:v>
                </c:pt>
                <c:pt idx="32">
                  <c:v>1173.5297999999952</c:v>
                </c:pt>
                <c:pt idx="33">
                  <c:v>1173.5298000000416</c:v>
                </c:pt>
                <c:pt idx="34">
                  <c:v>1173.5298000000416</c:v>
                </c:pt>
                <c:pt idx="35">
                  <c:v>1173.5297999999486</c:v>
                </c:pt>
                <c:pt idx="36">
                  <c:v>1173.5297999999952</c:v>
                </c:pt>
                <c:pt idx="37">
                  <c:v>1173.5297999999952</c:v>
                </c:pt>
                <c:pt idx="38">
                  <c:v>1173.5297999999952</c:v>
                </c:pt>
                <c:pt idx="39">
                  <c:v>1173.5297999999952</c:v>
                </c:pt>
                <c:pt idx="40">
                  <c:v>1173.5297999999952</c:v>
                </c:pt>
                <c:pt idx="41">
                  <c:v>1173.5298000000416</c:v>
                </c:pt>
                <c:pt idx="42">
                  <c:v>1173.5297999999952</c:v>
                </c:pt>
                <c:pt idx="43">
                  <c:v>1173.5297999999952</c:v>
                </c:pt>
                <c:pt idx="44">
                  <c:v>1173.5297999999952</c:v>
                </c:pt>
                <c:pt idx="45">
                  <c:v>1173.5297999999952</c:v>
                </c:pt>
                <c:pt idx="46">
                  <c:v>1173.5298000000416</c:v>
                </c:pt>
                <c:pt idx="47">
                  <c:v>1173.5297999999486</c:v>
                </c:pt>
                <c:pt idx="48">
                  <c:v>1173.5297999999952</c:v>
                </c:pt>
                <c:pt idx="49">
                  <c:v>1173.5298000000416</c:v>
                </c:pt>
                <c:pt idx="50">
                  <c:v>1173.5297999999952</c:v>
                </c:pt>
                <c:pt idx="51">
                  <c:v>1173.5297999999486</c:v>
                </c:pt>
                <c:pt idx="52">
                  <c:v>1173.5298000000416</c:v>
                </c:pt>
                <c:pt idx="53">
                  <c:v>1173.5297999999952</c:v>
                </c:pt>
                <c:pt idx="54">
                  <c:v>1173.5297999999952</c:v>
                </c:pt>
                <c:pt idx="55">
                  <c:v>1173.5297999999952</c:v>
                </c:pt>
                <c:pt idx="56">
                  <c:v>1173.5298000000416</c:v>
                </c:pt>
                <c:pt idx="57">
                  <c:v>1173.5297999999486</c:v>
                </c:pt>
                <c:pt idx="58">
                  <c:v>1173.5297999999952</c:v>
                </c:pt>
                <c:pt idx="59">
                  <c:v>1173.5298000000416</c:v>
                </c:pt>
                <c:pt idx="60">
                  <c:v>1173.5297999999952</c:v>
                </c:pt>
                <c:pt idx="61">
                  <c:v>1173.5297999999718</c:v>
                </c:pt>
                <c:pt idx="62">
                  <c:v>1173.5298000000184</c:v>
                </c:pt>
                <c:pt idx="63">
                  <c:v>1173.5297999999952</c:v>
                </c:pt>
                <c:pt idx="64">
                  <c:v>1173.5298000000184</c:v>
                </c:pt>
                <c:pt idx="65">
                  <c:v>1173.5297999999718</c:v>
                </c:pt>
                <c:pt idx="66">
                  <c:v>1173.5297999999952</c:v>
                </c:pt>
                <c:pt idx="67">
                  <c:v>1173.5297999999952</c:v>
                </c:pt>
                <c:pt idx="68">
                  <c:v>1173.5298000000184</c:v>
                </c:pt>
                <c:pt idx="69">
                  <c:v>1173.5297999999952</c:v>
                </c:pt>
                <c:pt idx="70">
                  <c:v>1173.5297999999952</c:v>
                </c:pt>
                <c:pt idx="71">
                  <c:v>1173.5298000000184</c:v>
                </c:pt>
                <c:pt idx="72">
                  <c:v>1173.5297999999952</c:v>
                </c:pt>
                <c:pt idx="73">
                  <c:v>1173.5297999999718</c:v>
                </c:pt>
                <c:pt idx="74">
                  <c:v>1173.5297999999952</c:v>
                </c:pt>
                <c:pt idx="75">
                  <c:v>1173.5298000000184</c:v>
                </c:pt>
                <c:pt idx="76">
                  <c:v>1173.5297999999952</c:v>
                </c:pt>
                <c:pt idx="77">
                  <c:v>1173.5298000000416</c:v>
                </c:pt>
                <c:pt idx="78">
                  <c:v>1173.5297999999486</c:v>
                </c:pt>
                <c:pt idx="79">
                  <c:v>1173.5298000000416</c:v>
                </c:pt>
                <c:pt idx="80">
                  <c:v>1173.5297999999952</c:v>
                </c:pt>
                <c:pt idx="81">
                  <c:v>1173.5297999999718</c:v>
                </c:pt>
                <c:pt idx="82">
                  <c:v>1173.5297999999952</c:v>
                </c:pt>
                <c:pt idx="83">
                  <c:v>1173.5298000000184</c:v>
                </c:pt>
                <c:pt idx="84">
                  <c:v>1173.5298000000184</c:v>
                </c:pt>
                <c:pt idx="85">
                  <c:v>1173.5297999999718</c:v>
                </c:pt>
                <c:pt idx="86">
                  <c:v>1173.5298000000416</c:v>
                </c:pt>
                <c:pt idx="87">
                  <c:v>1173.5297999999486</c:v>
                </c:pt>
                <c:pt idx="88">
                  <c:v>1173.5298000000184</c:v>
                </c:pt>
                <c:pt idx="89">
                  <c:v>1173.5297999999952</c:v>
                </c:pt>
                <c:pt idx="90">
                  <c:v>1173.5297999999718</c:v>
                </c:pt>
                <c:pt idx="91">
                  <c:v>1173.5298000000416</c:v>
                </c:pt>
                <c:pt idx="92">
                  <c:v>1173.5297999999952</c:v>
                </c:pt>
                <c:pt idx="93">
                  <c:v>1173.5298000000416</c:v>
                </c:pt>
                <c:pt idx="94">
                  <c:v>1173.5297999999486</c:v>
                </c:pt>
                <c:pt idx="95">
                  <c:v>1173.5298000000184</c:v>
                </c:pt>
                <c:pt idx="96">
                  <c:v>1173.5297999999952</c:v>
                </c:pt>
                <c:pt idx="97">
                  <c:v>1173.5297999999718</c:v>
                </c:pt>
                <c:pt idx="98">
                  <c:v>1173.5298000000416</c:v>
                </c:pt>
                <c:pt idx="99">
                  <c:v>1173.5297999999718</c:v>
                </c:pt>
                <c:pt idx="100">
                  <c:v>1173.5297999999952</c:v>
                </c:pt>
                <c:pt idx="101">
                  <c:v>1173.5298000000184</c:v>
                </c:pt>
                <c:pt idx="102">
                  <c:v>1173.5297999999952</c:v>
                </c:pt>
                <c:pt idx="103">
                  <c:v>1173.5298000000184</c:v>
                </c:pt>
                <c:pt idx="104">
                  <c:v>1173.5297999999718</c:v>
                </c:pt>
                <c:pt idx="105">
                  <c:v>1173.5297999999952</c:v>
                </c:pt>
                <c:pt idx="106">
                  <c:v>1173.5298000000184</c:v>
                </c:pt>
                <c:pt idx="107">
                  <c:v>1173.5297999999718</c:v>
                </c:pt>
                <c:pt idx="108">
                  <c:v>1173.5298000000184</c:v>
                </c:pt>
                <c:pt idx="109">
                  <c:v>1173.5298000000184</c:v>
                </c:pt>
                <c:pt idx="110">
                  <c:v>1173.5297999999952</c:v>
                </c:pt>
                <c:pt idx="111">
                  <c:v>1173.5297999999952</c:v>
                </c:pt>
                <c:pt idx="112">
                  <c:v>714.65460000000894</c:v>
                </c:pt>
                <c:pt idx="113">
                  <c:v>657.29519999998161</c:v>
                </c:pt>
                <c:pt idx="114">
                  <c:v>657.29519999998161</c:v>
                </c:pt>
                <c:pt idx="115">
                  <c:v>657.2952000000281</c:v>
                </c:pt>
                <c:pt idx="116">
                  <c:v>657.29519999998161</c:v>
                </c:pt>
                <c:pt idx="117">
                  <c:v>657.2952000000048</c:v>
                </c:pt>
                <c:pt idx="118">
                  <c:v>657.2952000000048</c:v>
                </c:pt>
                <c:pt idx="119">
                  <c:v>657.29520000005141</c:v>
                </c:pt>
                <c:pt idx="120">
                  <c:v>657.2951999999583</c:v>
                </c:pt>
                <c:pt idx="121">
                  <c:v>657.2952000000048</c:v>
                </c:pt>
                <c:pt idx="122">
                  <c:v>657.2952000000048</c:v>
                </c:pt>
                <c:pt idx="123">
                  <c:v>657.2952000000048</c:v>
                </c:pt>
                <c:pt idx="124">
                  <c:v>657.29519999998161</c:v>
                </c:pt>
                <c:pt idx="125">
                  <c:v>657.29519999998161</c:v>
                </c:pt>
                <c:pt idx="126">
                  <c:v>657.2952000000281</c:v>
                </c:pt>
                <c:pt idx="127">
                  <c:v>657.2952000000048</c:v>
                </c:pt>
                <c:pt idx="128">
                  <c:v>657.29519999998161</c:v>
                </c:pt>
                <c:pt idx="129">
                  <c:v>657.2952000000281</c:v>
                </c:pt>
                <c:pt idx="130">
                  <c:v>657.2951999999583</c:v>
                </c:pt>
                <c:pt idx="131">
                  <c:v>657.2952000000048</c:v>
                </c:pt>
                <c:pt idx="132">
                  <c:v>657.2952000000281</c:v>
                </c:pt>
                <c:pt idx="133">
                  <c:v>657.29519999998161</c:v>
                </c:pt>
                <c:pt idx="134">
                  <c:v>657.29519999998161</c:v>
                </c:pt>
                <c:pt idx="135">
                  <c:v>657.2952000000048</c:v>
                </c:pt>
                <c:pt idx="136">
                  <c:v>657.2952000000281</c:v>
                </c:pt>
                <c:pt idx="137">
                  <c:v>657.29519999998161</c:v>
                </c:pt>
                <c:pt idx="138">
                  <c:v>657.2952000000048</c:v>
                </c:pt>
                <c:pt idx="139">
                  <c:v>621.35320000001229</c:v>
                </c:pt>
                <c:pt idx="140">
                  <c:v>333.81720000000206</c:v>
                </c:pt>
                <c:pt idx="141">
                  <c:v>333.81719999997875</c:v>
                </c:pt>
                <c:pt idx="142">
                  <c:v>333.81720000000206</c:v>
                </c:pt>
                <c:pt idx="143">
                  <c:v>333.81720000002531</c:v>
                </c:pt>
                <c:pt idx="144">
                  <c:v>333.81719999997875</c:v>
                </c:pt>
                <c:pt idx="145">
                  <c:v>333.81720000000206</c:v>
                </c:pt>
                <c:pt idx="146">
                  <c:v>333.81720000000206</c:v>
                </c:pt>
                <c:pt idx="147">
                  <c:v>333.81720000000206</c:v>
                </c:pt>
                <c:pt idx="148">
                  <c:v>333.81720000000206</c:v>
                </c:pt>
                <c:pt idx="149">
                  <c:v>245.86611999997405</c:v>
                </c:pt>
                <c:pt idx="150">
                  <c:v>230.57028000000864</c:v>
                </c:pt>
                <c:pt idx="151">
                  <c:v>230.57028000000864</c:v>
                </c:pt>
                <c:pt idx="152">
                  <c:v>230.57028000000864</c:v>
                </c:pt>
                <c:pt idx="153">
                  <c:v>230.57028000003191</c:v>
                </c:pt>
                <c:pt idx="154">
                  <c:v>230.57027999998536</c:v>
                </c:pt>
                <c:pt idx="155">
                  <c:v>230.57027999998536</c:v>
                </c:pt>
                <c:pt idx="156">
                  <c:v>230.57027999996208</c:v>
                </c:pt>
                <c:pt idx="157">
                  <c:v>230.57028000003191</c:v>
                </c:pt>
                <c:pt idx="158">
                  <c:v>230.57027999998536</c:v>
                </c:pt>
                <c:pt idx="159">
                  <c:v>230.57028000003191</c:v>
                </c:pt>
                <c:pt idx="160">
                  <c:v>230.57028000000864</c:v>
                </c:pt>
                <c:pt idx="161">
                  <c:v>230.57027999996208</c:v>
                </c:pt>
                <c:pt idx="162">
                  <c:v>230.57028000003191</c:v>
                </c:pt>
                <c:pt idx="163">
                  <c:v>230.57027999996208</c:v>
                </c:pt>
                <c:pt idx="164">
                  <c:v>230.57028000000864</c:v>
                </c:pt>
                <c:pt idx="165">
                  <c:v>230.57027999998536</c:v>
                </c:pt>
                <c:pt idx="166">
                  <c:v>230.57028000000864</c:v>
                </c:pt>
                <c:pt idx="167">
                  <c:v>230.57028000000864</c:v>
                </c:pt>
                <c:pt idx="168">
                  <c:v>230.57028000000864</c:v>
                </c:pt>
                <c:pt idx="169">
                  <c:v>230.57028000000864</c:v>
                </c:pt>
                <c:pt idx="170">
                  <c:v>230.57027999998536</c:v>
                </c:pt>
                <c:pt idx="171">
                  <c:v>230.57028000000864</c:v>
                </c:pt>
                <c:pt idx="172">
                  <c:v>230.57028000000864</c:v>
                </c:pt>
                <c:pt idx="173">
                  <c:v>230.57027999998536</c:v>
                </c:pt>
                <c:pt idx="174">
                  <c:v>230.57027999998536</c:v>
                </c:pt>
                <c:pt idx="175">
                  <c:v>230.57028000003191</c:v>
                </c:pt>
                <c:pt idx="176">
                  <c:v>230.57027999998536</c:v>
                </c:pt>
                <c:pt idx="177">
                  <c:v>230.57027999998536</c:v>
                </c:pt>
                <c:pt idx="178">
                  <c:v>230.57028000000864</c:v>
                </c:pt>
                <c:pt idx="179">
                  <c:v>216.35640000000132</c:v>
                </c:pt>
                <c:pt idx="180">
                  <c:v>197.40455999998375</c:v>
                </c:pt>
                <c:pt idx="181">
                  <c:v>197.40456000003033</c:v>
                </c:pt>
                <c:pt idx="182">
                  <c:v>197.40455999998375</c:v>
                </c:pt>
                <c:pt idx="183">
                  <c:v>197.40456000000705</c:v>
                </c:pt>
                <c:pt idx="184">
                  <c:v>197.40456000000705</c:v>
                </c:pt>
                <c:pt idx="185">
                  <c:v>197.40455999998375</c:v>
                </c:pt>
                <c:pt idx="186">
                  <c:v>124.85912000001409</c:v>
                </c:pt>
                <c:pt idx="187">
                  <c:v>108.37151999999769</c:v>
                </c:pt>
                <c:pt idx="188">
                  <c:v>108.37151999999769</c:v>
                </c:pt>
                <c:pt idx="189">
                  <c:v>108.37151999999769</c:v>
                </c:pt>
                <c:pt idx="190">
                  <c:v>108.37151999999769</c:v>
                </c:pt>
                <c:pt idx="191">
                  <c:v>108.37151999999769</c:v>
                </c:pt>
                <c:pt idx="192">
                  <c:v>108.37151999999769</c:v>
                </c:pt>
                <c:pt idx="193">
                  <c:v>108.37152000002098</c:v>
                </c:pt>
                <c:pt idx="194">
                  <c:v>108.37151999997441</c:v>
                </c:pt>
                <c:pt idx="195">
                  <c:v>108.37152000002098</c:v>
                </c:pt>
                <c:pt idx="196">
                  <c:v>108.37151999999769</c:v>
                </c:pt>
                <c:pt idx="197">
                  <c:v>108.37151999999769</c:v>
                </c:pt>
                <c:pt idx="198">
                  <c:v>108.37151999999769</c:v>
                </c:pt>
                <c:pt idx="199">
                  <c:v>108.37151999999769</c:v>
                </c:pt>
                <c:pt idx="200">
                  <c:v>108.37151999997441</c:v>
                </c:pt>
                <c:pt idx="201">
                  <c:v>108.37152000002098</c:v>
                </c:pt>
                <c:pt idx="202">
                  <c:v>108.37151999999769</c:v>
                </c:pt>
                <c:pt idx="203">
                  <c:v>108.37152000002098</c:v>
                </c:pt>
                <c:pt idx="204">
                  <c:v>108.37151999997441</c:v>
                </c:pt>
                <c:pt idx="205">
                  <c:v>108.37152000002098</c:v>
                </c:pt>
                <c:pt idx="206">
                  <c:v>108.37151999997441</c:v>
                </c:pt>
                <c:pt idx="207">
                  <c:v>108.37151999999769</c:v>
                </c:pt>
                <c:pt idx="208">
                  <c:v>108.37152000002098</c:v>
                </c:pt>
                <c:pt idx="209">
                  <c:v>108.37151999999769</c:v>
                </c:pt>
                <c:pt idx="210">
                  <c:v>108.37151999999769</c:v>
                </c:pt>
                <c:pt idx="211">
                  <c:v>108.37151999999769</c:v>
                </c:pt>
                <c:pt idx="212">
                  <c:v>108.37152000002098</c:v>
                </c:pt>
                <c:pt idx="213">
                  <c:v>108.37151999997441</c:v>
                </c:pt>
                <c:pt idx="214">
                  <c:v>108.37151999999769</c:v>
                </c:pt>
                <c:pt idx="215">
                  <c:v>108.37152000002098</c:v>
                </c:pt>
                <c:pt idx="216">
                  <c:v>108.37151999997441</c:v>
                </c:pt>
                <c:pt idx="217">
                  <c:v>108.37152000002098</c:v>
                </c:pt>
                <c:pt idx="218">
                  <c:v>108.37151999999769</c:v>
                </c:pt>
                <c:pt idx="219">
                  <c:v>108.37151999999769</c:v>
                </c:pt>
                <c:pt idx="220">
                  <c:v>108.37151999999769</c:v>
                </c:pt>
                <c:pt idx="221">
                  <c:v>108.37151999999769</c:v>
                </c:pt>
                <c:pt idx="222">
                  <c:v>108.37151999999769</c:v>
                </c:pt>
                <c:pt idx="223">
                  <c:v>93.330480000004172</c:v>
                </c:pt>
                <c:pt idx="224">
                  <c:v>89.03304000000935</c:v>
                </c:pt>
                <c:pt idx="225">
                  <c:v>89.033039999986073</c:v>
                </c:pt>
                <c:pt idx="226">
                  <c:v>89.033039999986073</c:v>
                </c:pt>
                <c:pt idx="227">
                  <c:v>89.033040000032628</c:v>
                </c:pt>
                <c:pt idx="228">
                  <c:v>89.033039999986073</c:v>
                </c:pt>
                <c:pt idx="229">
                  <c:v>89.033039999986073</c:v>
                </c:pt>
                <c:pt idx="230">
                  <c:v>89.033040000032628</c:v>
                </c:pt>
                <c:pt idx="231">
                  <c:v>89.03304000000935</c:v>
                </c:pt>
                <c:pt idx="232">
                  <c:v>89.033039999962782</c:v>
                </c:pt>
                <c:pt idx="233">
                  <c:v>89.03304000000935</c:v>
                </c:pt>
                <c:pt idx="234">
                  <c:v>89.03304000000935</c:v>
                </c:pt>
                <c:pt idx="235">
                  <c:v>89.033039999986073</c:v>
                </c:pt>
                <c:pt idx="236">
                  <c:v>89.03304000000935</c:v>
                </c:pt>
                <c:pt idx="237">
                  <c:v>89.033039999986073</c:v>
                </c:pt>
                <c:pt idx="238">
                  <c:v>89.03304000000935</c:v>
                </c:pt>
                <c:pt idx="239">
                  <c:v>89.033039999986073</c:v>
                </c:pt>
                <c:pt idx="240">
                  <c:v>89.03304000000935</c:v>
                </c:pt>
                <c:pt idx="241">
                  <c:v>89.03304000000935</c:v>
                </c:pt>
                <c:pt idx="242">
                  <c:v>89.033039999986073</c:v>
                </c:pt>
                <c:pt idx="243">
                  <c:v>89.033040000032628</c:v>
                </c:pt>
                <c:pt idx="244">
                  <c:v>89.033039999962782</c:v>
                </c:pt>
                <c:pt idx="245">
                  <c:v>89.03304000000935</c:v>
                </c:pt>
                <c:pt idx="246">
                  <c:v>89.03304000000935</c:v>
                </c:pt>
                <c:pt idx="247">
                  <c:v>89.033039999986073</c:v>
                </c:pt>
                <c:pt idx="248">
                  <c:v>89.03304000000935</c:v>
                </c:pt>
                <c:pt idx="249">
                  <c:v>89.03304000000935</c:v>
                </c:pt>
                <c:pt idx="250">
                  <c:v>89.033039999986073</c:v>
                </c:pt>
                <c:pt idx="251">
                  <c:v>89.033039999986073</c:v>
                </c:pt>
                <c:pt idx="252">
                  <c:v>89.03304000000935</c:v>
                </c:pt>
                <c:pt idx="253">
                  <c:v>89.03304000000935</c:v>
                </c:pt>
                <c:pt idx="254">
                  <c:v>89.03304000000935</c:v>
                </c:pt>
                <c:pt idx="255">
                  <c:v>89.03304000000935</c:v>
                </c:pt>
                <c:pt idx="256">
                  <c:v>89.033039999962782</c:v>
                </c:pt>
                <c:pt idx="257">
                  <c:v>89.033040000032628</c:v>
                </c:pt>
                <c:pt idx="258">
                  <c:v>89.033039999986073</c:v>
                </c:pt>
                <c:pt idx="259">
                  <c:v>89.033039999986073</c:v>
                </c:pt>
                <c:pt idx="260">
                  <c:v>89.03304000000935</c:v>
                </c:pt>
                <c:pt idx="261">
                  <c:v>89.033039999986073</c:v>
                </c:pt>
                <c:pt idx="262">
                  <c:v>89.03304000000935</c:v>
                </c:pt>
                <c:pt idx="263">
                  <c:v>89.033039999986073</c:v>
                </c:pt>
                <c:pt idx="264">
                  <c:v>89.033040000032628</c:v>
                </c:pt>
                <c:pt idx="265">
                  <c:v>89.033039999986073</c:v>
                </c:pt>
                <c:pt idx="266">
                  <c:v>89.03304000000935</c:v>
                </c:pt>
                <c:pt idx="267">
                  <c:v>89.03304000000935</c:v>
                </c:pt>
                <c:pt idx="268">
                  <c:v>89.033039999986073</c:v>
                </c:pt>
                <c:pt idx="269">
                  <c:v>89.033039999986073</c:v>
                </c:pt>
                <c:pt idx="270">
                  <c:v>89.03304000000935</c:v>
                </c:pt>
                <c:pt idx="271">
                  <c:v>89.03304000000935</c:v>
                </c:pt>
                <c:pt idx="272">
                  <c:v>89.033039999986073</c:v>
                </c:pt>
                <c:pt idx="273">
                  <c:v>89.03304000000935</c:v>
                </c:pt>
                <c:pt idx="274">
                  <c:v>89.03304000000935</c:v>
                </c:pt>
                <c:pt idx="275">
                  <c:v>89.033039999986073</c:v>
                </c:pt>
                <c:pt idx="276">
                  <c:v>89.033039999986073</c:v>
                </c:pt>
                <c:pt idx="277">
                  <c:v>89.03304000000935</c:v>
                </c:pt>
                <c:pt idx="278">
                  <c:v>75.84296000001487</c:v>
                </c:pt>
                <c:pt idx="279">
                  <c:v>29.677679999987596</c:v>
                </c:pt>
                <c:pt idx="280">
                  <c:v>29.677680000010877</c:v>
                </c:pt>
                <c:pt idx="281">
                  <c:v>29.677679999987596</c:v>
                </c:pt>
                <c:pt idx="282">
                  <c:v>29.677679999987596</c:v>
                </c:pt>
                <c:pt idx="283">
                  <c:v>29.677680000034162</c:v>
                </c:pt>
                <c:pt idx="284">
                  <c:v>29.677680000010877</c:v>
                </c:pt>
                <c:pt idx="285">
                  <c:v>29.677679999987596</c:v>
                </c:pt>
                <c:pt idx="286">
                  <c:v>29.677680000010877</c:v>
                </c:pt>
                <c:pt idx="287">
                  <c:v>29.677679999964312</c:v>
                </c:pt>
                <c:pt idx="288">
                  <c:v>29.677680000034162</c:v>
                </c:pt>
                <c:pt idx="289">
                  <c:v>29.677679999964312</c:v>
                </c:pt>
                <c:pt idx="290">
                  <c:v>29.677680000010877</c:v>
                </c:pt>
                <c:pt idx="291">
                  <c:v>29.677680000010877</c:v>
                </c:pt>
                <c:pt idx="292">
                  <c:v>29.677679999987596</c:v>
                </c:pt>
                <c:pt idx="293">
                  <c:v>29.677680000010877</c:v>
                </c:pt>
                <c:pt idx="294">
                  <c:v>29.677679999987596</c:v>
                </c:pt>
                <c:pt idx="295">
                  <c:v>29.677680000010877</c:v>
                </c:pt>
                <c:pt idx="296">
                  <c:v>29.677679999987596</c:v>
                </c:pt>
                <c:pt idx="297">
                  <c:v>29.677680000034162</c:v>
                </c:pt>
                <c:pt idx="298">
                  <c:v>29.677679999987596</c:v>
                </c:pt>
                <c:pt idx="299">
                  <c:v>29.677680000010877</c:v>
                </c:pt>
                <c:pt idx="300">
                  <c:v>29.677679999964312</c:v>
                </c:pt>
                <c:pt idx="301">
                  <c:v>29.677680000010877</c:v>
                </c:pt>
                <c:pt idx="302">
                  <c:v>29.677680000010877</c:v>
                </c:pt>
                <c:pt idx="303">
                  <c:v>29.677679999987596</c:v>
                </c:pt>
                <c:pt idx="304">
                  <c:v>29.677680000010877</c:v>
                </c:pt>
                <c:pt idx="305">
                  <c:v>29.677679999964312</c:v>
                </c:pt>
                <c:pt idx="306">
                  <c:v>29.677680000034162</c:v>
                </c:pt>
                <c:pt idx="307">
                  <c:v>29.677679999964312</c:v>
                </c:pt>
                <c:pt idx="308">
                  <c:v>29.677680000034162</c:v>
                </c:pt>
                <c:pt idx="309">
                  <c:v>29.677680000010877</c:v>
                </c:pt>
                <c:pt idx="310">
                  <c:v>29.677679999987596</c:v>
                </c:pt>
                <c:pt idx="311">
                  <c:v>29.677680000010877</c:v>
                </c:pt>
                <c:pt idx="312">
                  <c:v>29.677679999987596</c:v>
                </c:pt>
                <c:pt idx="313">
                  <c:v>29.677679999987596</c:v>
                </c:pt>
                <c:pt idx="314">
                  <c:v>29.677679999987596</c:v>
                </c:pt>
                <c:pt idx="315">
                  <c:v>29.677680000010877</c:v>
                </c:pt>
                <c:pt idx="316">
                  <c:v>29.677680000010877</c:v>
                </c:pt>
                <c:pt idx="317">
                  <c:v>29.677680000010877</c:v>
                </c:pt>
                <c:pt idx="318">
                  <c:v>29.677679999987596</c:v>
                </c:pt>
                <c:pt idx="319">
                  <c:v>29.677680000010877</c:v>
                </c:pt>
                <c:pt idx="320">
                  <c:v>29.677679999987596</c:v>
                </c:pt>
                <c:pt idx="321">
                  <c:v>29.677680000010877</c:v>
                </c:pt>
                <c:pt idx="322">
                  <c:v>29.677680000010877</c:v>
                </c:pt>
                <c:pt idx="323">
                  <c:v>29.677679999987596</c:v>
                </c:pt>
                <c:pt idx="324">
                  <c:v>29.677680000010877</c:v>
                </c:pt>
                <c:pt idx="325">
                  <c:v>29.677679999987596</c:v>
                </c:pt>
                <c:pt idx="326">
                  <c:v>29.677679999987596</c:v>
                </c:pt>
                <c:pt idx="327">
                  <c:v>29.677679999987596</c:v>
                </c:pt>
                <c:pt idx="328">
                  <c:v>29.677680000010877</c:v>
                </c:pt>
                <c:pt idx="329">
                  <c:v>29.677680000010877</c:v>
                </c:pt>
                <c:pt idx="330">
                  <c:v>29.677679999987596</c:v>
                </c:pt>
                <c:pt idx="331">
                  <c:v>29.677680000010877</c:v>
                </c:pt>
                <c:pt idx="332">
                  <c:v>29.677680000010877</c:v>
                </c:pt>
                <c:pt idx="333">
                  <c:v>29.677679999964312</c:v>
                </c:pt>
                <c:pt idx="334">
                  <c:v>29.677680000034162</c:v>
                </c:pt>
                <c:pt idx="335">
                  <c:v>29.677680000010877</c:v>
                </c:pt>
                <c:pt idx="336">
                  <c:v>29.677679999987596</c:v>
                </c:pt>
                <c:pt idx="337">
                  <c:v>29.677679999987596</c:v>
                </c:pt>
                <c:pt idx="338">
                  <c:v>29.677680000010877</c:v>
                </c:pt>
                <c:pt idx="339">
                  <c:v>29.677679999987596</c:v>
                </c:pt>
                <c:pt idx="340">
                  <c:v>29.677679999987596</c:v>
                </c:pt>
                <c:pt idx="341">
                  <c:v>29.677680000010877</c:v>
                </c:pt>
                <c:pt idx="342">
                  <c:v>29.677680000010877</c:v>
                </c:pt>
                <c:pt idx="343">
                  <c:v>29.677680000010877</c:v>
                </c:pt>
                <c:pt idx="344">
                  <c:v>29.677679999987596</c:v>
                </c:pt>
                <c:pt idx="345">
                  <c:v>29.677680000010877</c:v>
                </c:pt>
                <c:pt idx="346">
                  <c:v>29.677679999987596</c:v>
                </c:pt>
                <c:pt idx="347">
                  <c:v>29.677680000010877</c:v>
                </c:pt>
                <c:pt idx="348">
                  <c:v>29.677679999987596</c:v>
                </c:pt>
                <c:pt idx="349">
                  <c:v>29.677679999987596</c:v>
                </c:pt>
                <c:pt idx="350">
                  <c:v>29.677680000034162</c:v>
                </c:pt>
                <c:pt idx="351">
                  <c:v>29.677679999964312</c:v>
                </c:pt>
                <c:pt idx="352">
                  <c:v>29.677680000010877</c:v>
                </c:pt>
                <c:pt idx="353">
                  <c:v>29.677679999987596</c:v>
                </c:pt>
                <c:pt idx="354">
                  <c:v>29.677680000010877</c:v>
                </c:pt>
                <c:pt idx="355">
                  <c:v>29.677679999987596</c:v>
                </c:pt>
                <c:pt idx="356">
                  <c:v>29.677680000034162</c:v>
                </c:pt>
                <c:pt idx="357">
                  <c:v>29.677679999987596</c:v>
                </c:pt>
                <c:pt idx="358">
                  <c:v>29.677680000010877</c:v>
                </c:pt>
                <c:pt idx="359">
                  <c:v>29.677679999987596</c:v>
                </c:pt>
                <c:pt idx="360">
                  <c:v>29.677680000010877</c:v>
                </c:pt>
                <c:pt idx="361">
                  <c:v>29.677679999964312</c:v>
                </c:pt>
                <c:pt idx="362">
                  <c:v>29.677680000010877</c:v>
                </c:pt>
                <c:pt idx="363">
                  <c:v>29.677680000034162</c:v>
                </c:pt>
                <c:pt idx="364">
                  <c:v>29.677679999964312</c:v>
                </c:pt>
                <c:pt idx="365">
                  <c:v>29.677680000010877</c:v>
                </c:pt>
                <c:pt idx="366">
                  <c:v>29.677679999987596</c:v>
                </c:pt>
                <c:pt idx="367">
                  <c:v>29.677680000010877</c:v>
                </c:pt>
                <c:pt idx="368">
                  <c:v>29.677680000010877</c:v>
                </c:pt>
                <c:pt idx="369">
                  <c:v>29.677680000010877</c:v>
                </c:pt>
                <c:pt idx="370">
                  <c:v>29.677679999987596</c:v>
                </c:pt>
                <c:pt idx="371">
                  <c:v>29.677679999987596</c:v>
                </c:pt>
                <c:pt idx="372">
                  <c:v>29.677680000010877</c:v>
                </c:pt>
                <c:pt idx="373">
                  <c:v>29.677679999964312</c:v>
                </c:pt>
                <c:pt idx="374">
                  <c:v>29.677680000057443</c:v>
                </c:pt>
                <c:pt idx="375">
                  <c:v>29.677679999964312</c:v>
                </c:pt>
                <c:pt idx="376">
                  <c:v>29.677680000010877</c:v>
                </c:pt>
                <c:pt idx="377">
                  <c:v>29.677679999987596</c:v>
                </c:pt>
                <c:pt idx="378">
                  <c:v>29.677680000010877</c:v>
                </c:pt>
                <c:pt idx="379">
                  <c:v>29.677679999987596</c:v>
                </c:pt>
                <c:pt idx="380">
                  <c:v>29.677680000010877</c:v>
                </c:pt>
                <c:pt idx="381">
                  <c:v>29.677679999987596</c:v>
                </c:pt>
                <c:pt idx="382">
                  <c:v>29.677680000010877</c:v>
                </c:pt>
                <c:pt idx="383">
                  <c:v>29.677680000010877</c:v>
                </c:pt>
                <c:pt idx="384">
                  <c:v>29.677680000010877</c:v>
                </c:pt>
                <c:pt idx="385">
                  <c:v>29.677679999987596</c:v>
                </c:pt>
                <c:pt idx="386">
                  <c:v>29.677679999987596</c:v>
                </c:pt>
                <c:pt idx="387">
                  <c:v>29.677679999987596</c:v>
                </c:pt>
                <c:pt idx="388">
                  <c:v>29.677680000034162</c:v>
                </c:pt>
                <c:pt idx="389">
                  <c:v>29.677679999987596</c:v>
                </c:pt>
                <c:pt idx="390">
                  <c:v>29.677679999987596</c:v>
                </c:pt>
                <c:pt idx="391">
                  <c:v>29.677680000010877</c:v>
                </c:pt>
                <c:pt idx="392">
                  <c:v>29.677679999987596</c:v>
                </c:pt>
                <c:pt idx="393">
                  <c:v>29.677680000010877</c:v>
                </c:pt>
                <c:pt idx="394">
                  <c:v>29.677680000010877</c:v>
                </c:pt>
                <c:pt idx="395">
                  <c:v>29.677679999987596</c:v>
                </c:pt>
                <c:pt idx="396">
                  <c:v>29.677680000010877</c:v>
                </c:pt>
                <c:pt idx="397">
                  <c:v>29.677679999987596</c:v>
                </c:pt>
                <c:pt idx="398">
                  <c:v>29.677679999987596</c:v>
                </c:pt>
                <c:pt idx="399">
                  <c:v>29.677680000034162</c:v>
                </c:pt>
                <c:pt idx="400">
                  <c:v>29.677679999987596</c:v>
                </c:pt>
                <c:pt idx="401">
                  <c:v>29.677679999987596</c:v>
                </c:pt>
                <c:pt idx="402">
                  <c:v>29.677680000010877</c:v>
                </c:pt>
                <c:pt idx="403">
                  <c:v>29.677679999987596</c:v>
                </c:pt>
                <c:pt idx="404">
                  <c:v>29.677680000010877</c:v>
                </c:pt>
                <c:pt idx="405">
                  <c:v>29.677679999987596</c:v>
                </c:pt>
                <c:pt idx="406">
                  <c:v>29.677680000010877</c:v>
                </c:pt>
                <c:pt idx="407">
                  <c:v>29.677679999987596</c:v>
                </c:pt>
                <c:pt idx="408">
                  <c:v>29.677679999987596</c:v>
                </c:pt>
                <c:pt idx="409">
                  <c:v>29.677680000034162</c:v>
                </c:pt>
                <c:pt idx="410">
                  <c:v>29.677679999987596</c:v>
                </c:pt>
                <c:pt idx="411">
                  <c:v>29.677680000010877</c:v>
                </c:pt>
                <c:pt idx="412">
                  <c:v>29.677679999987596</c:v>
                </c:pt>
                <c:pt idx="413">
                  <c:v>29.677680000010877</c:v>
                </c:pt>
                <c:pt idx="414">
                  <c:v>29.677679999987596</c:v>
                </c:pt>
                <c:pt idx="415">
                  <c:v>29.677680000010877</c:v>
                </c:pt>
                <c:pt idx="416">
                  <c:v>29.677679999987596</c:v>
                </c:pt>
                <c:pt idx="417">
                  <c:v>29.677680000010877</c:v>
                </c:pt>
                <c:pt idx="418">
                  <c:v>29.677679999987596</c:v>
                </c:pt>
                <c:pt idx="419">
                  <c:v>29.677680000010877</c:v>
                </c:pt>
                <c:pt idx="420">
                  <c:v>29.677679999999235</c:v>
                </c:pt>
                <c:pt idx="421">
                  <c:v>29.677679999975954</c:v>
                </c:pt>
                <c:pt idx="422">
                  <c:v>29.677680000034162</c:v>
                </c:pt>
                <c:pt idx="423">
                  <c:v>29.677679999987596</c:v>
                </c:pt>
                <c:pt idx="424">
                  <c:v>29.677679999987596</c:v>
                </c:pt>
                <c:pt idx="425">
                  <c:v>29.677680000010877</c:v>
                </c:pt>
                <c:pt idx="426">
                  <c:v>29.677679999999235</c:v>
                </c:pt>
                <c:pt idx="427">
                  <c:v>29.677679999999235</c:v>
                </c:pt>
                <c:pt idx="428">
                  <c:v>29.677680000010877</c:v>
                </c:pt>
                <c:pt idx="429">
                  <c:v>29.677679999999235</c:v>
                </c:pt>
                <c:pt idx="430">
                  <c:v>29.677679999999235</c:v>
                </c:pt>
                <c:pt idx="431">
                  <c:v>29.677679999987596</c:v>
                </c:pt>
                <c:pt idx="432">
                  <c:v>29.677680000022519</c:v>
                </c:pt>
                <c:pt idx="433">
                  <c:v>29.677679999975954</c:v>
                </c:pt>
                <c:pt idx="434">
                  <c:v>29.677680000010877</c:v>
                </c:pt>
                <c:pt idx="435">
                  <c:v>29.677680000010877</c:v>
                </c:pt>
                <c:pt idx="436">
                  <c:v>29.677679999975954</c:v>
                </c:pt>
                <c:pt idx="437">
                  <c:v>29.677679999999235</c:v>
                </c:pt>
                <c:pt idx="438">
                  <c:v>29.677680000034162</c:v>
                </c:pt>
                <c:pt idx="439">
                  <c:v>29.677679999964312</c:v>
                </c:pt>
                <c:pt idx="440">
                  <c:v>29.677680000010877</c:v>
                </c:pt>
                <c:pt idx="441">
                  <c:v>29.677679999999235</c:v>
                </c:pt>
                <c:pt idx="442">
                  <c:v>29.677680000010877</c:v>
                </c:pt>
                <c:pt idx="443">
                  <c:v>29.677679999999235</c:v>
                </c:pt>
                <c:pt idx="444">
                  <c:v>29.677679999999235</c:v>
                </c:pt>
                <c:pt idx="445">
                  <c:v>29.677679999999235</c:v>
                </c:pt>
                <c:pt idx="446">
                  <c:v>29.677679999987596</c:v>
                </c:pt>
                <c:pt idx="447">
                  <c:v>29.677680000010877</c:v>
                </c:pt>
                <c:pt idx="448">
                  <c:v>29.677679999987596</c:v>
                </c:pt>
                <c:pt idx="449">
                  <c:v>29.677680000010877</c:v>
                </c:pt>
                <c:pt idx="450">
                  <c:v>29.677680000010877</c:v>
                </c:pt>
                <c:pt idx="451">
                  <c:v>29.677680000010877</c:v>
                </c:pt>
                <c:pt idx="452">
                  <c:v>29.677679999975954</c:v>
                </c:pt>
                <c:pt idx="453">
                  <c:v>29.677679999999235</c:v>
                </c:pt>
                <c:pt idx="454">
                  <c:v>29.677679999999235</c:v>
                </c:pt>
                <c:pt idx="455">
                  <c:v>29.677679999999235</c:v>
                </c:pt>
                <c:pt idx="456">
                  <c:v>29.677679999999235</c:v>
                </c:pt>
                <c:pt idx="457">
                  <c:v>29.677679999999235</c:v>
                </c:pt>
                <c:pt idx="458">
                  <c:v>29.677679999987596</c:v>
                </c:pt>
                <c:pt idx="459">
                  <c:v>29.677680000010877</c:v>
                </c:pt>
                <c:pt idx="460">
                  <c:v>29.677679999987596</c:v>
                </c:pt>
                <c:pt idx="461">
                  <c:v>29.677680000034162</c:v>
                </c:pt>
                <c:pt idx="462">
                  <c:v>29.677679999987596</c:v>
                </c:pt>
                <c:pt idx="463">
                  <c:v>29.677680000010877</c:v>
                </c:pt>
                <c:pt idx="464">
                  <c:v>29.677679999975954</c:v>
                </c:pt>
                <c:pt idx="465">
                  <c:v>29.677680000010877</c:v>
                </c:pt>
                <c:pt idx="466">
                  <c:v>29.677679999999235</c:v>
                </c:pt>
                <c:pt idx="467">
                  <c:v>29.677679999999235</c:v>
                </c:pt>
                <c:pt idx="468">
                  <c:v>29.677679999999235</c:v>
                </c:pt>
                <c:pt idx="469">
                  <c:v>29.677679999999235</c:v>
                </c:pt>
                <c:pt idx="470">
                  <c:v>29.677679999999235</c:v>
                </c:pt>
                <c:pt idx="471">
                  <c:v>29.677679999987596</c:v>
                </c:pt>
                <c:pt idx="472">
                  <c:v>29.677680000010877</c:v>
                </c:pt>
                <c:pt idx="473">
                  <c:v>29.677679999987596</c:v>
                </c:pt>
                <c:pt idx="474">
                  <c:v>29.677680000034162</c:v>
                </c:pt>
                <c:pt idx="475">
                  <c:v>29.677679999987596</c:v>
                </c:pt>
                <c:pt idx="476">
                  <c:v>29.677679999987596</c:v>
                </c:pt>
                <c:pt idx="477">
                  <c:v>29.677680000010877</c:v>
                </c:pt>
                <c:pt idx="478">
                  <c:v>29.677679999999235</c:v>
                </c:pt>
                <c:pt idx="479">
                  <c:v>29.677679999987596</c:v>
                </c:pt>
                <c:pt idx="480">
                  <c:v>29.677679999999235</c:v>
                </c:pt>
                <c:pt idx="481">
                  <c:v>29.677679999987596</c:v>
                </c:pt>
                <c:pt idx="482">
                  <c:v>29.677680000010877</c:v>
                </c:pt>
                <c:pt idx="483">
                  <c:v>29.677680000010877</c:v>
                </c:pt>
                <c:pt idx="484">
                  <c:v>29.677680000010877</c:v>
                </c:pt>
                <c:pt idx="485">
                  <c:v>29.677679999987596</c:v>
                </c:pt>
                <c:pt idx="486">
                  <c:v>29.677680000010877</c:v>
                </c:pt>
                <c:pt idx="487">
                  <c:v>29.677679999975954</c:v>
                </c:pt>
                <c:pt idx="488">
                  <c:v>29.677680000022519</c:v>
                </c:pt>
                <c:pt idx="489">
                  <c:v>29.677679999987596</c:v>
                </c:pt>
                <c:pt idx="490">
                  <c:v>29.677680000010877</c:v>
                </c:pt>
                <c:pt idx="491">
                  <c:v>29.677679999987596</c:v>
                </c:pt>
                <c:pt idx="492">
                  <c:v>29.677679999999235</c:v>
                </c:pt>
                <c:pt idx="493">
                  <c:v>29.677680000010877</c:v>
                </c:pt>
                <c:pt idx="494">
                  <c:v>29.677679999999235</c:v>
                </c:pt>
                <c:pt idx="495">
                  <c:v>29.677679999987596</c:v>
                </c:pt>
                <c:pt idx="496">
                  <c:v>29.677679999987596</c:v>
                </c:pt>
                <c:pt idx="497">
                  <c:v>29.677680000034162</c:v>
                </c:pt>
                <c:pt idx="498">
                  <c:v>29.677679999999235</c:v>
                </c:pt>
                <c:pt idx="499">
                  <c:v>29.677679999975954</c:v>
                </c:pt>
                <c:pt idx="500">
                  <c:v>29.677680000010877</c:v>
                </c:pt>
                <c:pt idx="501">
                  <c:v>29.677679999987596</c:v>
                </c:pt>
                <c:pt idx="502">
                  <c:v>29.677679999999235</c:v>
                </c:pt>
                <c:pt idx="503">
                  <c:v>29.677680000010877</c:v>
                </c:pt>
                <c:pt idx="504">
                  <c:v>29.677679999999235</c:v>
                </c:pt>
                <c:pt idx="505">
                  <c:v>29.677679999999235</c:v>
                </c:pt>
                <c:pt idx="506">
                  <c:v>29.677680000010877</c:v>
                </c:pt>
                <c:pt idx="507">
                  <c:v>29.677679999999235</c:v>
                </c:pt>
                <c:pt idx="508">
                  <c:v>29.677679999999235</c:v>
                </c:pt>
                <c:pt idx="509">
                  <c:v>29.677680000010877</c:v>
                </c:pt>
                <c:pt idx="510">
                  <c:v>29.677679999975954</c:v>
                </c:pt>
                <c:pt idx="511">
                  <c:v>29.677680000010877</c:v>
                </c:pt>
                <c:pt idx="512">
                  <c:v>29.677679999987596</c:v>
                </c:pt>
                <c:pt idx="513">
                  <c:v>29.677680000010877</c:v>
                </c:pt>
                <c:pt idx="514">
                  <c:v>29.677679999999235</c:v>
                </c:pt>
                <c:pt idx="515">
                  <c:v>29.677679999987596</c:v>
                </c:pt>
                <c:pt idx="516">
                  <c:v>29.677680000010877</c:v>
                </c:pt>
                <c:pt idx="517">
                  <c:v>29.677680000010877</c:v>
                </c:pt>
                <c:pt idx="518">
                  <c:v>29.677679999999235</c:v>
                </c:pt>
                <c:pt idx="519">
                  <c:v>29.677679999999235</c:v>
                </c:pt>
                <c:pt idx="520">
                  <c:v>29.677680000010877</c:v>
                </c:pt>
                <c:pt idx="521">
                  <c:v>29.677679999964312</c:v>
                </c:pt>
                <c:pt idx="522">
                  <c:v>29.677679999999235</c:v>
                </c:pt>
                <c:pt idx="523">
                  <c:v>29.677680000010877</c:v>
                </c:pt>
                <c:pt idx="524">
                  <c:v>29.677680000010877</c:v>
                </c:pt>
                <c:pt idx="525">
                  <c:v>29.677679999987596</c:v>
                </c:pt>
                <c:pt idx="526">
                  <c:v>29.677679999999235</c:v>
                </c:pt>
                <c:pt idx="527">
                  <c:v>29.677680000010877</c:v>
                </c:pt>
                <c:pt idx="528">
                  <c:v>29.677679999999235</c:v>
                </c:pt>
                <c:pt idx="529">
                  <c:v>29.677680000010877</c:v>
                </c:pt>
                <c:pt idx="530">
                  <c:v>29.677679999987596</c:v>
                </c:pt>
                <c:pt idx="531">
                  <c:v>29.677679999999235</c:v>
                </c:pt>
                <c:pt idx="532">
                  <c:v>29.677679999999235</c:v>
                </c:pt>
                <c:pt idx="533">
                  <c:v>29.677680000010877</c:v>
                </c:pt>
                <c:pt idx="534">
                  <c:v>29.677679999987596</c:v>
                </c:pt>
                <c:pt idx="535">
                  <c:v>29.677679999987596</c:v>
                </c:pt>
                <c:pt idx="536">
                  <c:v>29.677680000010877</c:v>
                </c:pt>
                <c:pt idx="537">
                  <c:v>29.677679999999235</c:v>
                </c:pt>
                <c:pt idx="538">
                  <c:v>29.677679999999235</c:v>
                </c:pt>
                <c:pt idx="539">
                  <c:v>29.677679999999235</c:v>
                </c:pt>
                <c:pt idx="540">
                  <c:v>29.677680000010877</c:v>
                </c:pt>
                <c:pt idx="541">
                  <c:v>29.677679999999235</c:v>
                </c:pt>
                <c:pt idx="542">
                  <c:v>29.677679999999235</c:v>
                </c:pt>
                <c:pt idx="543">
                  <c:v>29.677679999999235</c:v>
                </c:pt>
                <c:pt idx="544">
                  <c:v>29.677679999999235</c:v>
                </c:pt>
                <c:pt idx="545">
                  <c:v>29.677679999999235</c:v>
                </c:pt>
                <c:pt idx="546">
                  <c:v>29.677680000010877</c:v>
                </c:pt>
                <c:pt idx="547">
                  <c:v>29.677679999987596</c:v>
                </c:pt>
                <c:pt idx="548">
                  <c:v>29.677680000010877</c:v>
                </c:pt>
                <c:pt idx="549">
                  <c:v>29.677679999975954</c:v>
                </c:pt>
                <c:pt idx="550">
                  <c:v>29.677680000010877</c:v>
                </c:pt>
                <c:pt idx="551">
                  <c:v>29.677679999999235</c:v>
                </c:pt>
                <c:pt idx="552">
                  <c:v>29.677680000010877</c:v>
                </c:pt>
                <c:pt idx="553">
                  <c:v>29.677679999999235</c:v>
                </c:pt>
                <c:pt idx="554">
                  <c:v>29.677679999999235</c:v>
                </c:pt>
                <c:pt idx="555">
                  <c:v>29.677679999999235</c:v>
                </c:pt>
                <c:pt idx="556">
                  <c:v>16.487599999993108</c:v>
                </c:pt>
                <c:pt idx="557">
                  <c:v>0</c:v>
                </c:pt>
                <c:pt idx="558">
                  <c:v>0</c:v>
                </c:pt>
                <c:pt idx="559">
                  <c:v>0</c:v>
                </c:pt>
                <c:pt idx="560">
                  <c:v>0</c:v>
                </c:pt>
              </c:numCache>
            </c:numRef>
          </c:yVal>
          <c:smooth val="1"/>
          <c:extLst>
            <c:ext xmlns:c16="http://schemas.microsoft.com/office/drawing/2014/chart" uri="{C3380CC4-5D6E-409C-BE32-E72D297353CC}">
              <c16:uniqueId val="{00000004-0B9B-8F40-A792-FCD56FBFE5CE}"/>
            </c:ext>
          </c:extLst>
        </c:ser>
        <c:ser>
          <c:idx val="5"/>
          <c:order val="5"/>
          <c:tx>
            <c:v>Retailer F</c:v>
          </c:tx>
          <c:spPr>
            <a:ln w="19050" cap="rnd">
              <a:solidFill>
                <a:schemeClr val="accent6"/>
              </a:solidFill>
              <a:round/>
            </a:ln>
            <a:effectLst/>
          </c:spPr>
          <c:marker>
            <c:symbol val="none"/>
          </c:marker>
          <c:xVal>
            <c:numRef>
              <c:f>'3a. NSW'!$AR$69:$AR$629</c:f>
              <c:numCache>
                <c:formatCode>General</c:formatCode>
                <c:ptCount val="561"/>
                <c:pt idx="0">
                  <c:v>0</c:v>
                </c:pt>
                <c:pt idx="1">
                  <c:v>1</c:v>
                </c:pt>
                <c:pt idx="2">
                  <c:v>2</c:v>
                </c:pt>
                <c:pt idx="3">
                  <c:v>3</c:v>
                </c:pt>
                <c:pt idx="4">
                  <c:v>4</c:v>
                </c:pt>
                <c:pt idx="5">
                  <c:v>5</c:v>
                </c:pt>
                <c:pt idx="6">
                  <c:v>6</c:v>
                </c:pt>
                <c:pt idx="7">
                  <c:v>7</c:v>
                </c:pt>
                <c:pt idx="8">
                  <c:v>8</c:v>
                </c:pt>
                <c:pt idx="9">
                  <c:v>9</c:v>
                </c:pt>
                <c:pt idx="10">
                  <c:v>10</c:v>
                </c:pt>
                <c:pt idx="11">
                  <c:v>11</c:v>
                </c:pt>
                <c:pt idx="12">
                  <c:v>12</c:v>
                </c:pt>
                <c:pt idx="13">
                  <c:v>13</c:v>
                </c:pt>
                <c:pt idx="14">
                  <c:v>14</c:v>
                </c:pt>
                <c:pt idx="15">
                  <c:v>15</c:v>
                </c:pt>
                <c:pt idx="16">
                  <c:v>16</c:v>
                </c:pt>
                <c:pt idx="17">
                  <c:v>17</c:v>
                </c:pt>
                <c:pt idx="18">
                  <c:v>18</c:v>
                </c:pt>
                <c:pt idx="19">
                  <c:v>19</c:v>
                </c:pt>
                <c:pt idx="20">
                  <c:v>20</c:v>
                </c:pt>
                <c:pt idx="21">
                  <c:v>21</c:v>
                </c:pt>
                <c:pt idx="22">
                  <c:v>22</c:v>
                </c:pt>
                <c:pt idx="23">
                  <c:v>23</c:v>
                </c:pt>
                <c:pt idx="24">
                  <c:v>24</c:v>
                </c:pt>
                <c:pt idx="25">
                  <c:v>25</c:v>
                </c:pt>
                <c:pt idx="26">
                  <c:v>26</c:v>
                </c:pt>
                <c:pt idx="27">
                  <c:v>27</c:v>
                </c:pt>
                <c:pt idx="28">
                  <c:v>28</c:v>
                </c:pt>
                <c:pt idx="29">
                  <c:v>29</c:v>
                </c:pt>
                <c:pt idx="30">
                  <c:v>30</c:v>
                </c:pt>
                <c:pt idx="31">
                  <c:v>31</c:v>
                </c:pt>
                <c:pt idx="32">
                  <c:v>32</c:v>
                </c:pt>
                <c:pt idx="33">
                  <c:v>33</c:v>
                </c:pt>
                <c:pt idx="34">
                  <c:v>34</c:v>
                </c:pt>
                <c:pt idx="35">
                  <c:v>35</c:v>
                </c:pt>
                <c:pt idx="36">
                  <c:v>36</c:v>
                </c:pt>
                <c:pt idx="37">
                  <c:v>37</c:v>
                </c:pt>
                <c:pt idx="38">
                  <c:v>38</c:v>
                </c:pt>
                <c:pt idx="39">
                  <c:v>39</c:v>
                </c:pt>
                <c:pt idx="40">
                  <c:v>40</c:v>
                </c:pt>
                <c:pt idx="41">
                  <c:v>41</c:v>
                </c:pt>
                <c:pt idx="42">
                  <c:v>42</c:v>
                </c:pt>
                <c:pt idx="43">
                  <c:v>43</c:v>
                </c:pt>
                <c:pt idx="44">
                  <c:v>44</c:v>
                </c:pt>
                <c:pt idx="45">
                  <c:v>45</c:v>
                </c:pt>
                <c:pt idx="46">
                  <c:v>46</c:v>
                </c:pt>
                <c:pt idx="47">
                  <c:v>47</c:v>
                </c:pt>
                <c:pt idx="48">
                  <c:v>48</c:v>
                </c:pt>
                <c:pt idx="49">
                  <c:v>49</c:v>
                </c:pt>
                <c:pt idx="50">
                  <c:v>50</c:v>
                </c:pt>
                <c:pt idx="51">
                  <c:v>51</c:v>
                </c:pt>
                <c:pt idx="52">
                  <c:v>52</c:v>
                </c:pt>
                <c:pt idx="53">
                  <c:v>53</c:v>
                </c:pt>
                <c:pt idx="54">
                  <c:v>54</c:v>
                </c:pt>
                <c:pt idx="55">
                  <c:v>55</c:v>
                </c:pt>
                <c:pt idx="56">
                  <c:v>56</c:v>
                </c:pt>
                <c:pt idx="57">
                  <c:v>57</c:v>
                </c:pt>
                <c:pt idx="58">
                  <c:v>58</c:v>
                </c:pt>
                <c:pt idx="59">
                  <c:v>59</c:v>
                </c:pt>
                <c:pt idx="60">
                  <c:v>60</c:v>
                </c:pt>
                <c:pt idx="61">
                  <c:v>61</c:v>
                </c:pt>
                <c:pt idx="62">
                  <c:v>62</c:v>
                </c:pt>
                <c:pt idx="63">
                  <c:v>63</c:v>
                </c:pt>
                <c:pt idx="64">
                  <c:v>64</c:v>
                </c:pt>
                <c:pt idx="65">
                  <c:v>65</c:v>
                </c:pt>
                <c:pt idx="66">
                  <c:v>66</c:v>
                </c:pt>
                <c:pt idx="67">
                  <c:v>67</c:v>
                </c:pt>
                <c:pt idx="68">
                  <c:v>68</c:v>
                </c:pt>
                <c:pt idx="69">
                  <c:v>69</c:v>
                </c:pt>
                <c:pt idx="70">
                  <c:v>70</c:v>
                </c:pt>
                <c:pt idx="71">
                  <c:v>71</c:v>
                </c:pt>
                <c:pt idx="72">
                  <c:v>72</c:v>
                </c:pt>
                <c:pt idx="73">
                  <c:v>73</c:v>
                </c:pt>
                <c:pt idx="74">
                  <c:v>74</c:v>
                </c:pt>
                <c:pt idx="75">
                  <c:v>75</c:v>
                </c:pt>
                <c:pt idx="76">
                  <c:v>76</c:v>
                </c:pt>
                <c:pt idx="77">
                  <c:v>77</c:v>
                </c:pt>
                <c:pt idx="78">
                  <c:v>78</c:v>
                </c:pt>
                <c:pt idx="79">
                  <c:v>79</c:v>
                </c:pt>
                <c:pt idx="80">
                  <c:v>80</c:v>
                </c:pt>
                <c:pt idx="81">
                  <c:v>81</c:v>
                </c:pt>
                <c:pt idx="82">
                  <c:v>82</c:v>
                </c:pt>
                <c:pt idx="83">
                  <c:v>83</c:v>
                </c:pt>
                <c:pt idx="84">
                  <c:v>84</c:v>
                </c:pt>
                <c:pt idx="85">
                  <c:v>85</c:v>
                </c:pt>
                <c:pt idx="86">
                  <c:v>86</c:v>
                </c:pt>
                <c:pt idx="87">
                  <c:v>87</c:v>
                </c:pt>
                <c:pt idx="88">
                  <c:v>88</c:v>
                </c:pt>
                <c:pt idx="89">
                  <c:v>89</c:v>
                </c:pt>
                <c:pt idx="90">
                  <c:v>90</c:v>
                </c:pt>
                <c:pt idx="91">
                  <c:v>91</c:v>
                </c:pt>
                <c:pt idx="92">
                  <c:v>92</c:v>
                </c:pt>
                <c:pt idx="93">
                  <c:v>93</c:v>
                </c:pt>
                <c:pt idx="94">
                  <c:v>94</c:v>
                </c:pt>
                <c:pt idx="95">
                  <c:v>95</c:v>
                </c:pt>
                <c:pt idx="96">
                  <c:v>96</c:v>
                </c:pt>
                <c:pt idx="97">
                  <c:v>97</c:v>
                </c:pt>
                <c:pt idx="98">
                  <c:v>98</c:v>
                </c:pt>
                <c:pt idx="99">
                  <c:v>99</c:v>
                </c:pt>
                <c:pt idx="100">
                  <c:v>100</c:v>
                </c:pt>
                <c:pt idx="101">
                  <c:v>101</c:v>
                </c:pt>
                <c:pt idx="102">
                  <c:v>102</c:v>
                </c:pt>
                <c:pt idx="103">
                  <c:v>103</c:v>
                </c:pt>
                <c:pt idx="104">
                  <c:v>104</c:v>
                </c:pt>
                <c:pt idx="105">
                  <c:v>105</c:v>
                </c:pt>
                <c:pt idx="106">
                  <c:v>106</c:v>
                </c:pt>
                <c:pt idx="107">
                  <c:v>107</c:v>
                </c:pt>
                <c:pt idx="108">
                  <c:v>108</c:v>
                </c:pt>
                <c:pt idx="109">
                  <c:v>109</c:v>
                </c:pt>
                <c:pt idx="110">
                  <c:v>110</c:v>
                </c:pt>
                <c:pt idx="111">
                  <c:v>111</c:v>
                </c:pt>
                <c:pt idx="112">
                  <c:v>112</c:v>
                </c:pt>
                <c:pt idx="113">
                  <c:v>113</c:v>
                </c:pt>
                <c:pt idx="114">
                  <c:v>114</c:v>
                </c:pt>
                <c:pt idx="115">
                  <c:v>115</c:v>
                </c:pt>
                <c:pt idx="116">
                  <c:v>116</c:v>
                </c:pt>
                <c:pt idx="117">
                  <c:v>117</c:v>
                </c:pt>
                <c:pt idx="118">
                  <c:v>118</c:v>
                </c:pt>
                <c:pt idx="119">
                  <c:v>119</c:v>
                </c:pt>
                <c:pt idx="120">
                  <c:v>120</c:v>
                </c:pt>
                <c:pt idx="121">
                  <c:v>121</c:v>
                </c:pt>
                <c:pt idx="122">
                  <c:v>122</c:v>
                </c:pt>
                <c:pt idx="123">
                  <c:v>123</c:v>
                </c:pt>
                <c:pt idx="124">
                  <c:v>124</c:v>
                </c:pt>
                <c:pt idx="125">
                  <c:v>125</c:v>
                </c:pt>
                <c:pt idx="126">
                  <c:v>126</c:v>
                </c:pt>
                <c:pt idx="127">
                  <c:v>127</c:v>
                </c:pt>
                <c:pt idx="128">
                  <c:v>128</c:v>
                </c:pt>
                <c:pt idx="129">
                  <c:v>129</c:v>
                </c:pt>
                <c:pt idx="130">
                  <c:v>130</c:v>
                </c:pt>
                <c:pt idx="131">
                  <c:v>131</c:v>
                </c:pt>
                <c:pt idx="132">
                  <c:v>132</c:v>
                </c:pt>
                <c:pt idx="133">
                  <c:v>133</c:v>
                </c:pt>
                <c:pt idx="134">
                  <c:v>134</c:v>
                </c:pt>
                <c:pt idx="135">
                  <c:v>135</c:v>
                </c:pt>
                <c:pt idx="136">
                  <c:v>136</c:v>
                </c:pt>
                <c:pt idx="137">
                  <c:v>137</c:v>
                </c:pt>
                <c:pt idx="138">
                  <c:v>138</c:v>
                </c:pt>
                <c:pt idx="139">
                  <c:v>139</c:v>
                </c:pt>
                <c:pt idx="140">
                  <c:v>140</c:v>
                </c:pt>
                <c:pt idx="141">
                  <c:v>141</c:v>
                </c:pt>
                <c:pt idx="142">
                  <c:v>142</c:v>
                </c:pt>
                <c:pt idx="143">
                  <c:v>143</c:v>
                </c:pt>
                <c:pt idx="144">
                  <c:v>144</c:v>
                </c:pt>
                <c:pt idx="145">
                  <c:v>145</c:v>
                </c:pt>
                <c:pt idx="146">
                  <c:v>146</c:v>
                </c:pt>
                <c:pt idx="147">
                  <c:v>147</c:v>
                </c:pt>
                <c:pt idx="148">
                  <c:v>148</c:v>
                </c:pt>
                <c:pt idx="149">
                  <c:v>149</c:v>
                </c:pt>
                <c:pt idx="150">
                  <c:v>150</c:v>
                </c:pt>
                <c:pt idx="151">
                  <c:v>151</c:v>
                </c:pt>
                <c:pt idx="152">
                  <c:v>152</c:v>
                </c:pt>
                <c:pt idx="153">
                  <c:v>153</c:v>
                </c:pt>
                <c:pt idx="154">
                  <c:v>154</c:v>
                </c:pt>
                <c:pt idx="155">
                  <c:v>155</c:v>
                </c:pt>
                <c:pt idx="156">
                  <c:v>156</c:v>
                </c:pt>
                <c:pt idx="157">
                  <c:v>157</c:v>
                </c:pt>
                <c:pt idx="158">
                  <c:v>158</c:v>
                </c:pt>
                <c:pt idx="159">
                  <c:v>159</c:v>
                </c:pt>
                <c:pt idx="160">
                  <c:v>160</c:v>
                </c:pt>
                <c:pt idx="161">
                  <c:v>161</c:v>
                </c:pt>
                <c:pt idx="162">
                  <c:v>162</c:v>
                </c:pt>
                <c:pt idx="163">
                  <c:v>163</c:v>
                </c:pt>
                <c:pt idx="164">
                  <c:v>164</c:v>
                </c:pt>
                <c:pt idx="165">
                  <c:v>165</c:v>
                </c:pt>
                <c:pt idx="166">
                  <c:v>166</c:v>
                </c:pt>
                <c:pt idx="167">
                  <c:v>167</c:v>
                </c:pt>
                <c:pt idx="168">
                  <c:v>168</c:v>
                </c:pt>
                <c:pt idx="169">
                  <c:v>169</c:v>
                </c:pt>
                <c:pt idx="170">
                  <c:v>170</c:v>
                </c:pt>
                <c:pt idx="171">
                  <c:v>171</c:v>
                </c:pt>
                <c:pt idx="172">
                  <c:v>172</c:v>
                </c:pt>
                <c:pt idx="173">
                  <c:v>173</c:v>
                </c:pt>
                <c:pt idx="174">
                  <c:v>174</c:v>
                </c:pt>
                <c:pt idx="175">
                  <c:v>175</c:v>
                </c:pt>
                <c:pt idx="176">
                  <c:v>176</c:v>
                </c:pt>
                <c:pt idx="177">
                  <c:v>177</c:v>
                </c:pt>
                <c:pt idx="178">
                  <c:v>178</c:v>
                </c:pt>
                <c:pt idx="179">
                  <c:v>179</c:v>
                </c:pt>
                <c:pt idx="180">
                  <c:v>180</c:v>
                </c:pt>
                <c:pt idx="181">
                  <c:v>181</c:v>
                </c:pt>
                <c:pt idx="182">
                  <c:v>182</c:v>
                </c:pt>
                <c:pt idx="183">
                  <c:v>183</c:v>
                </c:pt>
                <c:pt idx="184">
                  <c:v>184</c:v>
                </c:pt>
                <c:pt idx="185">
                  <c:v>185</c:v>
                </c:pt>
                <c:pt idx="186">
                  <c:v>186</c:v>
                </c:pt>
                <c:pt idx="187">
                  <c:v>187</c:v>
                </c:pt>
                <c:pt idx="188">
                  <c:v>188</c:v>
                </c:pt>
                <c:pt idx="189">
                  <c:v>189</c:v>
                </c:pt>
                <c:pt idx="190">
                  <c:v>190</c:v>
                </c:pt>
                <c:pt idx="191">
                  <c:v>191</c:v>
                </c:pt>
                <c:pt idx="192">
                  <c:v>192</c:v>
                </c:pt>
                <c:pt idx="193">
                  <c:v>193</c:v>
                </c:pt>
                <c:pt idx="194">
                  <c:v>194</c:v>
                </c:pt>
                <c:pt idx="195">
                  <c:v>195</c:v>
                </c:pt>
                <c:pt idx="196">
                  <c:v>196</c:v>
                </c:pt>
                <c:pt idx="197">
                  <c:v>197</c:v>
                </c:pt>
                <c:pt idx="198">
                  <c:v>198</c:v>
                </c:pt>
                <c:pt idx="199">
                  <c:v>199</c:v>
                </c:pt>
                <c:pt idx="200">
                  <c:v>200</c:v>
                </c:pt>
                <c:pt idx="201">
                  <c:v>201</c:v>
                </c:pt>
                <c:pt idx="202">
                  <c:v>202</c:v>
                </c:pt>
                <c:pt idx="203">
                  <c:v>203</c:v>
                </c:pt>
                <c:pt idx="204">
                  <c:v>204</c:v>
                </c:pt>
                <c:pt idx="205">
                  <c:v>205</c:v>
                </c:pt>
                <c:pt idx="206">
                  <c:v>206</c:v>
                </c:pt>
                <c:pt idx="207">
                  <c:v>207</c:v>
                </c:pt>
                <c:pt idx="208">
                  <c:v>208</c:v>
                </c:pt>
                <c:pt idx="209">
                  <c:v>209</c:v>
                </c:pt>
                <c:pt idx="210">
                  <c:v>210</c:v>
                </c:pt>
                <c:pt idx="211">
                  <c:v>211</c:v>
                </c:pt>
                <c:pt idx="212">
                  <c:v>212</c:v>
                </c:pt>
                <c:pt idx="213">
                  <c:v>213</c:v>
                </c:pt>
                <c:pt idx="214">
                  <c:v>214</c:v>
                </c:pt>
                <c:pt idx="215">
                  <c:v>215</c:v>
                </c:pt>
                <c:pt idx="216">
                  <c:v>216</c:v>
                </c:pt>
                <c:pt idx="217">
                  <c:v>217</c:v>
                </c:pt>
                <c:pt idx="218">
                  <c:v>218</c:v>
                </c:pt>
                <c:pt idx="219">
                  <c:v>219</c:v>
                </c:pt>
                <c:pt idx="220">
                  <c:v>220</c:v>
                </c:pt>
                <c:pt idx="221">
                  <c:v>221</c:v>
                </c:pt>
                <c:pt idx="222">
                  <c:v>222</c:v>
                </c:pt>
                <c:pt idx="223">
                  <c:v>223</c:v>
                </c:pt>
                <c:pt idx="224">
                  <c:v>224</c:v>
                </c:pt>
                <c:pt idx="225">
                  <c:v>225</c:v>
                </c:pt>
                <c:pt idx="226">
                  <c:v>226</c:v>
                </c:pt>
                <c:pt idx="227">
                  <c:v>227</c:v>
                </c:pt>
                <c:pt idx="228">
                  <c:v>228</c:v>
                </c:pt>
                <c:pt idx="229">
                  <c:v>229</c:v>
                </c:pt>
                <c:pt idx="230">
                  <c:v>230</c:v>
                </c:pt>
                <c:pt idx="231">
                  <c:v>231</c:v>
                </c:pt>
                <c:pt idx="232">
                  <c:v>232</c:v>
                </c:pt>
                <c:pt idx="233">
                  <c:v>233</c:v>
                </c:pt>
                <c:pt idx="234">
                  <c:v>234</c:v>
                </c:pt>
                <c:pt idx="235">
                  <c:v>235</c:v>
                </c:pt>
                <c:pt idx="236">
                  <c:v>236</c:v>
                </c:pt>
                <c:pt idx="237">
                  <c:v>237</c:v>
                </c:pt>
                <c:pt idx="238">
                  <c:v>238</c:v>
                </c:pt>
                <c:pt idx="239">
                  <c:v>239</c:v>
                </c:pt>
                <c:pt idx="240">
                  <c:v>240</c:v>
                </c:pt>
                <c:pt idx="241">
                  <c:v>241</c:v>
                </c:pt>
                <c:pt idx="242">
                  <c:v>242</c:v>
                </c:pt>
                <c:pt idx="243">
                  <c:v>243</c:v>
                </c:pt>
                <c:pt idx="244">
                  <c:v>244</c:v>
                </c:pt>
                <c:pt idx="245">
                  <c:v>245</c:v>
                </c:pt>
                <c:pt idx="246">
                  <c:v>246</c:v>
                </c:pt>
                <c:pt idx="247">
                  <c:v>247</c:v>
                </c:pt>
                <c:pt idx="248">
                  <c:v>248</c:v>
                </c:pt>
                <c:pt idx="249">
                  <c:v>249</c:v>
                </c:pt>
                <c:pt idx="250">
                  <c:v>250</c:v>
                </c:pt>
                <c:pt idx="251">
                  <c:v>251</c:v>
                </c:pt>
                <c:pt idx="252">
                  <c:v>252</c:v>
                </c:pt>
                <c:pt idx="253">
                  <c:v>253</c:v>
                </c:pt>
                <c:pt idx="254">
                  <c:v>254</c:v>
                </c:pt>
                <c:pt idx="255">
                  <c:v>255</c:v>
                </c:pt>
                <c:pt idx="256">
                  <c:v>256</c:v>
                </c:pt>
                <c:pt idx="257">
                  <c:v>257</c:v>
                </c:pt>
                <c:pt idx="258">
                  <c:v>258</c:v>
                </c:pt>
                <c:pt idx="259">
                  <c:v>259</c:v>
                </c:pt>
                <c:pt idx="260">
                  <c:v>260</c:v>
                </c:pt>
                <c:pt idx="261">
                  <c:v>261</c:v>
                </c:pt>
                <c:pt idx="262">
                  <c:v>262</c:v>
                </c:pt>
                <c:pt idx="263">
                  <c:v>263</c:v>
                </c:pt>
                <c:pt idx="264">
                  <c:v>264</c:v>
                </c:pt>
                <c:pt idx="265">
                  <c:v>265</c:v>
                </c:pt>
                <c:pt idx="266">
                  <c:v>266</c:v>
                </c:pt>
                <c:pt idx="267">
                  <c:v>267</c:v>
                </c:pt>
                <c:pt idx="268">
                  <c:v>268</c:v>
                </c:pt>
                <c:pt idx="269">
                  <c:v>269</c:v>
                </c:pt>
                <c:pt idx="270">
                  <c:v>270</c:v>
                </c:pt>
                <c:pt idx="271">
                  <c:v>271</c:v>
                </c:pt>
                <c:pt idx="272">
                  <c:v>272</c:v>
                </c:pt>
                <c:pt idx="273">
                  <c:v>273</c:v>
                </c:pt>
                <c:pt idx="274">
                  <c:v>274</c:v>
                </c:pt>
                <c:pt idx="275">
                  <c:v>275</c:v>
                </c:pt>
                <c:pt idx="276">
                  <c:v>276</c:v>
                </c:pt>
                <c:pt idx="277">
                  <c:v>277</c:v>
                </c:pt>
                <c:pt idx="278">
                  <c:v>278</c:v>
                </c:pt>
                <c:pt idx="279">
                  <c:v>279</c:v>
                </c:pt>
                <c:pt idx="280">
                  <c:v>280</c:v>
                </c:pt>
                <c:pt idx="281">
                  <c:v>281</c:v>
                </c:pt>
                <c:pt idx="282">
                  <c:v>282</c:v>
                </c:pt>
                <c:pt idx="283">
                  <c:v>283</c:v>
                </c:pt>
                <c:pt idx="284">
                  <c:v>284</c:v>
                </c:pt>
                <c:pt idx="285">
                  <c:v>285</c:v>
                </c:pt>
                <c:pt idx="286">
                  <c:v>286</c:v>
                </c:pt>
                <c:pt idx="287">
                  <c:v>287</c:v>
                </c:pt>
                <c:pt idx="288">
                  <c:v>288</c:v>
                </c:pt>
                <c:pt idx="289">
                  <c:v>289</c:v>
                </c:pt>
                <c:pt idx="290">
                  <c:v>290</c:v>
                </c:pt>
                <c:pt idx="291">
                  <c:v>291</c:v>
                </c:pt>
                <c:pt idx="292">
                  <c:v>292</c:v>
                </c:pt>
                <c:pt idx="293">
                  <c:v>293</c:v>
                </c:pt>
                <c:pt idx="294">
                  <c:v>294</c:v>
                </c:pt>
                <c:pt idx="295">
                  <c:v>295</c:v>
                </c:pt>
                <c:pt idx="296">
                  <c:v>296</c:v>
                </c:pt>
                <c:pt idx="297">
                  <c:v>297</c:v>
                </c:pt>
                <c:pt idx="298">
                  <c:v>298</c:v>
                </c:pt>
                <c:pt idx="299">
                  <c:v>299</c:v>
                </c:pt>
                <c:pt idx="300">
                  <c:v>300</c:v>
                </c:pt>
                <c:pt idx="301">
                  <c:v>301</c:v>
                </c:pt>
                <c:pt idx="302">
                  <c:v>302</c:v>
                </c:pt>
                <c:pt idx="303">
                  <c:v>303</c:v>
                </c:pt>
                <c:pt idx="304">
                  <c:v>304</c:v>
                </c:pt>
                <c:pt idx="305">
                  <c:v>305</c:v>
                </c:pt>
                <c:pt idx="306">
                  <c:v>306</c:v>
                </c:pt>
                <c:pt idx="307">
                  <c:v>307</c:v>
                </c:pt>
                <c:pt idx="308">
                  <c:v>308</c:v>
                </c:pt>
                <c:pt idx="309">
                  <c:v>309</c:v>
                </c:pt>
                <c:pt idx="310">
                  <c:v>310</c:v>
                </c:pt>
                <c:pt idx="311">
                  <c:v>311</c:v>
                </c:pt>
                <c:pt idx="312">
                  <c:v>312</c:v>
                </c:pt>
                <c:pt idx="313">
                  <c:v>313</c:v>
                </c:pt>
                <c:pt idx="314">
                  <c:v>314</c:v>
                </c:pt>
                <c:pt idx="315">
                  <c:v>315</c:v>
                </c:pt>
                <c:pt idx="316">
                  <c:v>316</c:v>
                </c:pt>
                <c:pt idx="317">
                  <c:v>317</c:v>
                </c:pt>
                <c:pt idx="318">
                  <c:v>318</c:v>
                </c:pt>
                <c:pt idx="319">
                  <c:v>319</c:v>
                </c:pt>
                <c:pt idx="320">
                  <c:v>320</c:v>
                </c:pt>
                <c:pt idx="321">
                  <c:v>321</c:v>
                </c:pt>
                <c:pt idx="322">
                  <c:v>322</c:v>
                </c:pt>
                <c:pt idx="323">
                  <c:v>323</c:v>
                </c:pt>
                <c:pt idx="324">
                  <c:v>324</c:v>
                </c:pt>
                <c:pt idx="325">
                  <c:v>325</c:v>
                </c:pt>
                <c:pt idx="326">
                  <c:v>326</c:v>
                </c:pt>
                <c:pt idx="327">
                  <c:v>327</c:v>
                </c:pt>
                <c:pt idx="328">
                  <c:v>328</c:v>
                </c:pt>
                <c:pt idx="329">
                  <c:v>329</c:v>
                </c:pt>
                <c:pt idx="330">
                  <c:v>330</c:v>
                </c:pt>
                <c:pt idx="331">
                  <c:v>331</c:v>
                </c:pt>
                <c:pt idx="332">
                  <c:v>332</c:v>
                </c:pt>
                <c:pt idx="333">
                  <c:v>333</c:v>
                </c:pt>
                <c:pt idx="334">
                  <c:v>334</c:v>
                </c:pt>
                <c:pt idx="335">
                  <c:v>335</c:v>
                </c:pt>
                <c:pt idx="336">
                  <c:v>336</c:v>
                </c:pt>
                <c:pt idx="337">
                  <c:v>337</c:v>
                </c:pt>
                <c:pt idx="338">
                  <c:v>338</c:v>
                </c:pt>
                <c:pt idx="339">
                  <c:v>339</c:v>
                </c:pt>
                <c:pt idx="340">
                  <c:v>340</c:v>
                </c:pt>
                <c:pt idx="341">
                  <c:v>341</c:v>
                </c:pt>
                <c:pt idx="342">
                  <c:v>342</c:v>
                </c:pt>
                <c:pt idx="343">
                  <c:v>343</c:v>
                </c:pt>
                <c:pt idx="344">
                  <c:v>344</c:v>
                </c:pt>
                <c:pt idx="345">
                  <c:v>345</c:v>
                </c:pt>
                <c:pt idx="346">
                  <c:v>346</c:v>
                </c:pt>
                <c:pt idx="347">
                  <c:v>347</c:v>
                </c:pt>
                <c:pt idx="348">
                  <c:v>348</c:v>
                </c:pt>
                <c:pt idx="349">
                  <c:v>349</c:v>
                </c:pt>
                <c:pt idx="350">
                  <c:v>350</c:v>
                </c:pt>
                <c:pt idx="351">
                  <c:v>351</c:v>
                </c:pt>
                <c:pt idx="352">
                  <c:v>352</c:v>
                </c:pt>
                <c:pt idx="353">
                  <c:v>353</c:v>
                </c:pt>
                <c:pt idx="354">
                  <c:v>354</c:v>
                </c:pt>
                <c:pt idx="355">
                  <c:v>355</c:v>
                </c:pt>
                <c:pt idx="356">
                  <c:v>356</c:v>
                </c:pt>
                <c:pt idx="357">
                  <c:v>357</c:v>
                </c:pt>
                <c:pt idx="358">
                  <c:v>358</c:v>
                </c:pt>
                <c:pt idx="359">
                  <c:v>359</c:v>
                </c:pt>
                <c:pt idx="360">
                  <c:v>360</c:v>
                </c:pt>
                <c:pt idx="361">
                  <c:v>361</c:v>
                </c:pt>
                <c:pt idx="362">
                  <c:v>362</c:v>
                </c:pt>
                <c:pt idx="363">
                  <c:v>363</c:v>
                </c:pt>
                <c:pt idx="364">
                  <c:v>364</c:v>
                </c:pt>
                <c:pt idx="365">
                  <c:v>365</c:v>
                </c:pt>
                <c:pt idx="366">
                  <c:v>366</c:v>
                </c:pt>
                <c:pt idx="367">
                  <c:v>367</c:v>
                </c:pt>
                <c:pt idx="368">
                  <c:v>368</c:v>
                </c:pt>
                <c:pt idx="369">
                  <c:v>369</c:v>
                </c:pt>
                <c:pt idx="370">
                  <c:v>370</c:v>
                </c:pt>
                <c:pt idx="371">
                  <c:v>371</c:v>
                </c:pt>
                <c:pt idx="372">
                  <c:v>372</c:v>
                </c:pt>
                <c:pt idx="373">
                  <c:v>373</c:v>
                </c:pt>
                <c:pt idx="374">
                  <c:v>374</c:v>
                </c:pt>
                <c:pt idx="375">
                  <c:v>375</c:v>
                </c:pt>
                <c:pt idx="376">
                  <c:v>376</c:v>
                </c:pt>
                <c:pt idx="377">
                  <c:v>377</c:v>
                </c:pt>
                <c:pt idx="378">
                  <c:v>378</c:v>
                </c:pt>
                <c:pt idx="379">
                  <c:v>379</c:v>
                </c:pt>
                <c:pt idx="380">
                  <c:v>380</c:v>
                </c:pt>
                <c:pt idx="381">
                  <c:v>381</c:v>
                </c:pt>
                <c:pt idx="382">
                  <c:v>382</c:v>
                </c:pt>
                <c:pt idx="383">
                  <c:v>383</c:v>
                </c:pt>
                <c:pt idx="384">
                  <c:v>384</c:v>
                </c:pt>
                <c:pt idx="385">
                  <c:v>385</c:v>
                </c:pt>
                <c:pt idx="386">
                  <c:v>386</c:v>
                </c:pt>
                <c:pt idx="387">
                  <c:v>387</c:v>
                </c:pt>
                <c:pt idx="388">
                  <c:v>388</c:v>
                </c:pt>
                <c:pt idx="389">
                  <c:v>389</c:v>
                </c:pt>
                <c:pt idx="390">
                  <c:v>390</c:v>
                </c:pt>
                <c:pt idx="391">
                  <c:v>391</c:v>
                </c:pt>
                <c:pt idx="392">
                  <c:v>392</c:v>
                </c:pt>
                <c:pt idx="393">
                  <c:v>393</c:v>
                </c:pt>
                <c:pt idx="394">
                  <c:v>394</c:v>
                </c:pt>
                <c:pt idx="395">
                  <c:v>395</c:v>
                </c:pt>
                <c:pt idx="396">
                  <c:v>396</c:v>
                </c:pt>
                <c:pt idx="397">
                  <c:v>397</c:v>
                </c:pt>
                <c:pt idx="398">
                  <c:v>398</c:v>
                </c:pt>
                <c:pt idx="399">
                  <c:v>399</c:v>
                </c:pt>
                <c:pt idx="400">
                  <c:v>400</c:v>
                </c:pt>
                <c:pt idx="401">
                  <c:v>401</c:v>
                </c:pt>
                <c:pt idx="402">
                  <c:v>402</c:v>
                </c:pt>
                <c:pt idx="403">
                  <c:v>403</c:v>
                </c:pt>
                <c:pt idx="404">
                  <c:v>404</c:v>
                </c:pt>
                <c:pt idx="405">
                  <c:v>405</c:v>
                </c:pt>
                <c:pt idx="406">
                  <c:v>406</c:v>
                </c:pt>
                <c:pt idx="407">
                  <c:v>407</c:v>
                </c:pt>
                <c:pt idx="408">
                  <c:v>408</c:v>
                </c:pt>
                <c:pt idx="409">
                  <c:v>409</c:v>
                </c:pt>
                <c:pt idx="410">
                  <c:v>410</c:v>
                </c:pt>
                <c:pt idx="411">
                  <c:v>411</c:v>
                </c:pt>
                <c:pt idx="412">
                  <c:v>412</c:v>
                </c:pt>
                <c:pt idx="413">
                  <c:v>413</c:v>
                </c:pt>
                <c:pt idx="414">
                  <c:v>414</c:v>
                </c:pt>
                <c:pt idx="415">
                  <c:v>415</c:v>
                </c:pt>
                <c:pt idx="416">
                  <c:v>416</c:v>
                </c:pt>
                <c:pt idx="417">
                  <c:v>417</c:v>
                </c:pt>
                <c:pt idx="418">
                  <c:v>418</c:v>
                </c:pt>
                <c:pt idx="419">
                  <c:v>419</c:v>
                </c:pt>
                <c:pt idx="420">
                  <c:v>420</c:v>
                </c:pt>
                <c:pt idx="421">
                  <c:v>421</c:v>
                </c:pt>
                <c:pt idx="422">
                  <c:v>422</c:v>
                </c:pt>
                <c:pt idx="423">
                  <c:v>423</c:v>
                </c:pt>
                <c:pt idx="424">
                  <c:v>424</c:v>
                </c:pt>
                <c:pt idx="425">
                  <c:v>425</c:v>
                </c:pt>
                <c:pt idx="426">
                  <c:v>426</c:v>
                </c:pt>
                <c:pt idx="427">
                  <c:v>427</c:v>
                </c:pt>
                <c:pt idx="428">
                  <c:v>428</c:v>
                </c:pt>
                <c:pt idx="429">
                  <c:v>429</c:v>
                </c:pt>
                <c:pt idx="430">
                  <c:v>430</c:v>
                </c:pt>
                <c:pt idx="431">
                  <c:v>431</c:v>
                </c:pt>
                <c:pt idx="432">
                  <c:v>432</c:v>
                </c:pt>
                <c:pt idx="433">
                  <c:v>433</c:v>
                </c:pt>
                <c:pt idx="434">
                  <c:v>434</c:v>
                </c:pt>
                <c:pt idx="435">
                  <c:v>435</c:v>
                </c:pt>
                <c:pt idx="436">
                  <c:v>436</c:v>
                </c:pt>
                <c:pt idx="437">
                  <c:v>437</c:v>
                </c:pt>
                <c:pt idx="438">
                  <c:v>438</c:v>
                </c:pt>
                <c:pt idx="439">
                  <c:v>439</c:v>
                </c:pt>
                <c:pt idx="440">
                  <c:v>440</c:v>
                </c:pt>
                <c:pt idx="441">
                  <c:v>441</c:v>
                </c:pt>
                <c:pt idx="442">
                  <c:v>442</c:v>
                </c:pt>
                <c:pt idx="443">
                  <c:v>443</c:v>
                </c:pt>
                <c:pt idx="444">
                  <c:v>444</c:v>
                </c:pt>
                <c:pt idx="445">
                  <c:v>445</c:v>
                </c:pt>
                <c:pt idx="446">
                  <c:v>446</c:v>
                </c:pt>
                <c:pt idx="447">
                  <c:v>447</c:v>
                </c:pt>
                <c:pt idx="448">
                  <c:v>448</c:v>
                </c:pt>
                <c:pt idx="449">
                  <c:v>449</c:v>
                </c:pt>
                <c:pt idx="450">
                  <c:v>450</c:v>
                </c:pt>
                <c:pt idx="451">
                  <c:v>451</c:v>
                </c:pt>
                <c:pt idx="452">
                  <c:v>452</c:v>
                </c:pt>
                <c:pt idx="453">
                  <c:v>453</c:v>
                </c:pt>
                <c:pt idx="454">
                  <c:v>454</c:v>
                </c:pt>
                <c:pt idx="455">
                  <c:v>455</c:v>
                </c:pt>
                <c:pt idx="456">
                  <c:v>456</c:v>
                </c:pt>
                <c:pt idx="457">
                  <c:v>457</c:v>
                </c:pt>
                <c:pt idx="458">
                  <c:v>458</c:v>
                </c:pt>
                <c:pt idx="459">
                  <c:v>459</c:v>
                </c:pt>
                <c:pt idx="460">
                  <c:v>460</c:v>
                </c:pt>
                <c:pt idx="461">
                  <c:v>461</c:v>
                </c:pt>
                <c:pt idx="462">
                  <c:v>462</c:v>
                </c:pt>
                <c:pt idx="463">
                  <c:v>463</c:v>
                </c:pt>
                <c:pt idx="464">
                  <c:v>464</c:v>
                </c:pt>
                <c:pt idx="465">
                  <c:v>465</c:v>
                </c:pt>
                <c:pt idx="466">
                  <c:v>466</c:v>
                </c:pt>
                <c:pt idx="467">
                  <c:v>467</c:v>
                </c:pt>
                <c:pt idx="468">
                  <c:v>468</c:v>
                </c:pt>
                <c:pt idx="469">
                  <c:v>469</c:v>
                </c:pt>
                <c:pt idx="470">
                  <c:v>470</c:v>
                </c:pt>
                <c:pt idx="471">
                  <c:v>471</c:v>
                </c:pt>
                <c:pt idx="472">
                  <c:v>472</c:v>
                </c:pt>
                <c:pt idx="473">
                  <c:v>473</c:v>
                </c:pt>
                <c:pt idx="474">
                  <c:v>474</c:v>
                </c:pt>
                <c:pt idx="475">
                  <c:v>475</c:v>
                </c:pt>
                <c:pt idx="476">
                  <c:v>476</c:v>
                </c:pt>
                <c:pt idx="477">
                  <c:v>477</c:v>
                </c:pt>
                <c:pt idx="478">
                  <c:v>478</c:v>
                </c:pt>
                <c:pt idx="479">
                  <c:v>479</c:v>
                </c:pt>
                <c:pt idx="480">
                  <c:v>480</c:v>
                </c:pt>
                <c:pt idx="481">
                  <c:v>481</c:v>
                </c:pt>
                <c:pt idx="482">
                  <c:v>482</c:v>
                </c:pt>
                <c:pt idx="483">
                  <c:v>483</c:v>
                </c:pt>
                <c:pt idx="484">
                  <c:v>484</c:v>
                </c:pt>
                <c:pt idx="485">
                  <c:v>485</c:v>
                </c:pt>
                <c:pt idx="486">
                  <c:v>486</c:v>
                </c:pt>
                <c:pt idx="487">
                  <c:v>487</c:v>
                </c:pt>
                <c:pt idx="488">
                  <c:v>488</c:v>
                </c:pt>
                <c:pt idx="489">
                  <c:v>489</c:v>
                </c:pt>
                <c:pt idx="490">
                  <c:v>490</c:v>
                </c:pt>
                <c:pt idx="491">
                  <c:v>491</c:v>
                </c:pt>
                <c:pt idx="492">
                  <c:v>492</c:v>
                </c:pt>
                <c:pt idx="493">
                  <c:v>493</c:v>
                </c:pt>
                <c:pt idx="494">
                  <c:v>494</c:v>
                </c:pt>
                <c:pt idx="495">
                  <c:v>495</c:v>
                </c:pt>
                <c:pt idx="496">
                  <c:v>496</c:v>
                </c:pt>
                <c:pt idx="497">
                  <c:v>497</c:v>
                </c:pt>
                <c:pt idx="498">
                  <c:v>498</c:v>
                </c:pt>
                <c:pt idx="499">
                  <c:v>499</c:v>
                </c:pt>
                <c:pt idx="500">
                  <c:v>500</c:v>
                </c:pt>
                <c:pt idx="501">
                  <c:v>501</c:v>
                </c:pt>
                <c:pt idx="502">
                  <c:v>502</c:v>
                </c:pt>
                <c:pt idx="503">
                  <c:v>503</c:v>
                </c:pt>
                <c:pt idx="504">
                  <c:v>504</c:v>
                </c:pt>
                <c:pt idx="505">
                  <c:v>505</c:v>
                </c:pt>
                <c:pt idx="506">
                  <c:v>506</c:v>
                </c:pt>
                <c:pt idx="507">
                  <c:v>507</c:v>
                </c:pt>
                <c:pt idx="508">
                  <c:v>508</c:v>
                </c:pt>
                <c:pt idx="509">
                  <c:v>509</c:v>
                </c:pt>
                <c:pt idx="510">
                  <c:v>510</c:v>
                </c:pt>
                <c:pt idx="511">
                  <c:v>511</c:v>
                </c:pt>
                <c:pt idx="512">
                  <c:v>512</c:v>
                </c:pt>
                <c:pt idx="513">
                  <c:v>513</c:v>
                </c:pt>
                <c:pt idx="514">
                  <c:v>514</c:v>
                </c:pt>
                <c:pt idx="515">
                  <c:v>515</c:v>
                </c:pt>
                <c:pt idx="516">
                  <c:v>516</c:v>
                </c:pt>
                <c:pt idx="517">
                  <c:v>517</c:v>
                </c:pt>
                <c:pt idx="518">
                  <c:v>518</c:v>
                </c:pt>
                <c:pt idx="519">
                  <c:v>519</c:v>
                </c:pt>
                <c:pt idx="520">
                  <c:v>520</c:v>
                </c:pt>
                <c:pt idx="521">
                  <c:v>521</c:v>
                </c:pt>
                <c:pt idx="522">
                  <c:v>522</c:v>
                </c:pt>
                <c:pt idx="523">
                  <c:v>523</c:v>
                </c:pt>
                <c:pt idx="524">
                  <c:v>524</c:v>
                </c:pt>
                <c:pt idx="525">
                  <c:v>525</c:v>
                </c:pt>
                <c:pt idx="526">
                  <c:v>526</c:v>
                </c:pt>
                <c:pt idx="527">
                  <c:v>527</c:v>
                </c:pt>
                <c:pt idx="528">
                  <c:v>528</c:v>
                </c:pt>
                <c:pt idx="529">
                  <c:v>529</c:v>
                </c:pt>
                <c:pt idx="530">
                  <c:v>530</c:v>
                </c:pt>
                <c:pt idx="531">
                  <c:v>531</c:v>
                </c:pt>
                <c:pt idx="532">
                  <c:v>532</c:v>
                </c:pt>
                <c:pt idx="533">
                  <c:v>533</c:v>
                </c:pt>
                <c:pt idx="534">
                  <c:v>534</c:v>
                </c:pt>
                <c:pt idx="535">
                  <c:v>535</c:v>
                </c:pt>
                <c:pt idx="536">
                  <c:v>536</c:v>
                </c:pt>
                <c:pt idx="537">
                  <c:v>537</c:v>
                </c:pt>
                <c:pt idx="538">
                  <c:v>538</c:v>
                </c:pt>
                <c:pt idx="539">
                  <c:v>539</c:v>
                </c:pt>
                <c:pt idx="540">
                  <c:v>540</c:v>
                </c:pt>
                <c:pt idx="541">
                  <c:v>541</c:v>
                </c:pt>
                <c:pt idx="542">
                  <c:v>542</c:v>
                </c:pt>
                <c:pt idx="543">
                  <c:v>543</c:v>
                </c:pt>
                <c:pt idx="544">
                  <c:v>544</c:v>
                </c:pt>
                <c:pt idx="545">
                  <c:v>545</c:v>
                </c:pt>
                <c:pt idx="546">
                  <c:v>546</c:v>
                </c:pt>
                <c:pt idx="547">
                  <c:v>547</c:v>
                </c:pt>
                <c:pt idx="548">
                  <c:v>548</c:v>
                </c:pt>
                <c:pt idx="549">
                  <c:v>549</c:v>
                </c:pt>
                <c:pt idx="550">
                  <c:v>550</c:v>
                </c:pt>
                <c:pt idx="551">
                  <c:v>551</c:v>
                </c:pt>
                <c:pt idx="552">
                  <c:v>552</c:v>
                </c:pt>
                <c:pt idx="553">
                  <c:v>553</c:v>
                </c:pt>
                <c:pt idx="554">
                  <c:v>554</c:v>
                </c:pt>
                <c:pt idx="555">
                  <c:v>555</c:v>
                </c:pt>
                <c:pt idx="556">
                  <c:v>556</c:v>
                </c:pt>
                <c:pt idx="557">
                  <c:v>557</c:v>
                </c:pt>
                <c:pt idx="558">
                  <c:v>558</c:v>
                </c:pt>
                <c:pt idx="559">
                  <c:v>559</c:v>
                </c:pt>
                <c:pt idx="560">
                  <c:v>560</c:v>
                </c:pt>
              </c:numCache>
            </c:numRef>
          </c:xVal>
          <c:yVal>
            <c:numRef>
              <c:f>'3a. NSW'!$AX$69:$AX$629</c:f>
              <c:numCache>
                <c:formatCode>General</c:formatCode>
                <c:ptCount val="561"/>
                <c:pt idx="1">
                  <c:v>1213.8183000000195</c:v>
                </c:pt>
                <c:pt idx="2">
                  <c:v>1213.8182999999729</c:v>
                </c:pt>
                <c:pt idx="3">
                  <c:v>1213.8183000000658</c:v>
                </c:pt>
                <c:pt idx="4">
                  <c:v>1213.8182999999729</c:v>
                </c:pt>
                <c:pt idx="5">
                  <c:v>1213.8182999999729</c:v>
                </c:pt>
                <c:pt idx="6">
                  <c:v>1213.8182999999729</c:v>
                </c:pt>
                <c:pt idx="7">
                  <c:v>1213.8182999999729</c:v>
                </c:pt>
                <c:pt idx="8">
                  <c:v>1213.8183000000658</c:v>
                </c:pt>
                <c:pt idx="9">
                  <c:v>1213.8183000000658</c:v>
                </c:pt>
                <c:pt idx="10">
                  <c:v>1213.8182999999262</c:v>
                </c:pt>
                <c:pt idx="11">
                  <c:v>1213.8182999999729</c:v>
                </c:pt>
                <c:pt idx="12">
                  <c:v>1213.8183000000195</c:v>
                </c:pt>
                <c:pt idx="13">
                  <c:v>1213.8183000000658</c:v>
                </c:pt>
                <c:pt idx="14">
                  <c:v>1213.8182999999262</c:v>
                </c:pt>
                <c:pt idx="15">
                  <c:v>1213.8183000000195</c:v>
                </c:pt>
                <c:pt idx="16">
                  <c:v>1213.8183000000195</c:v>
                </c:pt>
                <c:pt idx="17">
                  <c:v>1213.8182999999729</c:v>
                </c:pt>
                <c:pt idx="18">
                  <c:v>1213.8183000000195</c:v>
                </c:pt>
                <c:pt idx="19">
                  <c:v>1213.8182999999729</c:v>
                </c:pt>
                <c:pt idx="20">
                  <c:v>1213.8183000000195</c:v>
                </c:pt>
                <c:pt idx="21">
                  <c:v>1213.8182999999729</c:v>
                </c:pt>
                <c:pt idx="22">
                  <c:v>1213.8183000000658</c:v>
                </c:pt>
                <c:pt idx="23">
                  <c:v>1213.8182999999729</c:v>
                </c:pt>
                <c:pt idx="24">
                  <c:v>1213.8182999999729</c:v>
                </c:pt>
                <c:pt idx="25">
                  <c:v>1213.8183000000195</c:v>
                </c:pt>
                <c:pt idx="26">
                  <c:v>1213.8182999999729</c:v>
                </c:pt>
                <c:pt idx="27">
                  <c:v>1213.8183000000195</c:v>
                </c:pt>
                <c:pt idx="28">
                  <c:v>1213.8182999999729</c:v>
                </c:pt>
                <c:pt idx="29">
                  <c:v>1213.8183000000658</c:v>
                </c:pt>
                <c:pt idx="30">
                  <c:v>1213.8182999999729</c:v>
                </c:pt>
                <c:pt idx="31">
                  <c:v>1213.8182999999729</c:v>
                </c:pt>
                <c:pt idx="32">
                  <c:v>1213.8182999999729</c:v>
                </c:pt>
                <c:pt idx="33">
                  <c:v>1213.8183000000195</c:v>
                </c:pt>
                <c:pt idx="34">
                  <c:v>1213.8183000001125</c:v>
                </c:pt>
                <c:pt idx="35">
                  <c:v>1213.8182999998796</c:v>
                </c:pt>
                <c:pt idx="36">
                  <c:v>1213.8183000000658</c:v>
                </c:pt>
                <c:pt idx="37">
                  <c:v>1213.8182999999729</c:v>
                </c:pt>
                <c:pt idx="38">
                  <c:v>1213.8183000000658</c:v>
                </c:pt>
                <c:pt idx="39">
                  <c:v>1213.8182999999262</c:v>
                </c:pt>
                <c:pt idx="40">
                  <c:v>1213.8182999999729</c:v>
                </c:pt>
                <c:pt idx="41">
                  <c:v>1213.8183000000195</c:v>
                </c:pt>
                <c:pt idx="42">
                  <c:v>1213.8183000000195</c:v>
                </c:pt>
                <c:pt idx="43">
                  <c:v>1213.8183000000195</c:v>
                </c:pt>
                <c:pt idx="44">
                  <c:v>1213.8182999999729</c:v>
                </c:pt>
                <c:pt idx="45">
                  <c:v>1213.8183000000195</c:v>
                </c:pt>
                <c:pt idx="46">
                  <c:v>1213.8183000000195</c:v>
                </c:pt>
                <c:pt idx="47">
                  <c:v>1213.8183000000195</c:v>
                </c:pt>
                <c:pt idx="48">
                  <c:v>1213.8182999999262</c:v>
                </c:pt>
                <c:pt idx="49">
                  <c:v>1213.8183000000195</c:v>
                </c:pt>
                <c:pt idx="50">
                  <c:v>1213.8182999999729</c:v>
                </c:pt>
                <c:pt idx="51">
                  <c:v>1213.8182999999729</c:v>
                </c:pt>
                <c:pt idx="52">
                  <c:v>1213.8183000000658</c:v>
                </c:pt>
                <c:pt idx="53">
                  <c:v>1213.8182999999729</c:v>
                </c:pt>
                <c:pt idx="54">
                  <c:v>1213.8183000000195</c:v>
                </c:pt>
                <c:pt idx="55">
                  <c:v>1213.8182999999729</c:v>
                </c:pt>
                <c:pt idx="56">
                  <c:v>1213.8183000000195</c:v>
                </c:pt>
                <c:pt idx="57">
                  <c:v>1213.8182999999729</c:v>
                </c:pt>
                <c:pt idx="58">
                  <c:v>1213.8183000000195</c:v>
                </c:pt>
                <c:pt idx="59">
                  <c:v>1213.8183000000195</c:v>
                </c:pt>
                <c:pt idx="60">
                  <c:v>1213.8183000000195</c:v>
                </c:pt>
                <c:pt idx="61">
                  <c:v>1213.8182999999729</c:v>
                </c:pt>
                <c:pt idx="62">
                  <c:v>1213.8183000000195</c:v>
                </c:pt>
                <c:pt idx="63">
                  <c:v>1213.8182999999729</c:v>
                </c:pt>
                <c:pt idx="64">
                  <c:v>1213.8183000000658</c:v>
                </c:pt>
                <c:pt idx="65">
                  <c:v>1213.8182999999262</c:v>
                </c:pt>
                <c:pt idx="66">
                  <c:v>1213.8182999999729</c:v>
                </c:pt>
                <c:pt idx="67">
                  <c:v>1213.8183000000658</c:v>
                </c:pt>
                <c:pt idx="68">
                  <c:v>1213.818299999996</c:v>
                </c:pt>
                <c:pt idx="69">
                  <c:v>1213.818299999996</c:v>
                </c:pt>
                <c:pt idx="70">
                  <c:v>1213.8183000000195</c:v>
                </c:pt>
                <c:pt idx="71">
                  <c:v>1213.8182999999494</c:v>
                </c:pt>
                <c:pt idx="72">
                  <c:v>1213.818299999996</c:v>
                </c:pt>
                <c:pt idx="73">
                  <c:v>1213.818299999996</c:v>
                </c:pt>
                <c:pt idx="74">
                  <c:v>1213.8183000000427</c:v>
                </c:pt>
                <c:pt idx="75">
                  <c:v>1213.8182999999729</c:v>
                </c:pt>
                <c:pt idx="76">
                  <c:v>1213.818299999996</c:v>
                </c:pt>
                <c:pt idx="77">
                  <c:v>1213.8183000000195</c:v>
                </c:pt>
                <c:pt idx="78">
                  <c:v>1213.818299999996</c:v>
                </c:pt>
                <c:pt idx="79">
                  <c:v>1213.818299999996</c:v>
                </c:pt>
                <c:pt idx="80">
                  <c:v>1213.8183000000195</c:v>
                </c:pt>
                <c:pt idx="81">
                  <c:v>1213.8182999999729</c:v>
                </c:pt>
                <c:pt idx="82">
                  <c:v>1213.818299999996</c:v>
                </c:pt>
                <c:pt idx="83">
                  <c:v>1213.8183000000195</c:v>
                </c:pt>
                <c:pt idx="84">
                  <c:v>1213.818299999996</c:v>
                </c:pt>
                <c:pt idx="85">
                  <c:v>1213.8183000000195</c:v>
                </c:pt>
                <c:pt idx="86">
                  <c:v>1213.818299999996</c:v>
                </c:pt>
                <c:pt idx="87">
                  <c:v>1213.8182999999729</c:v>
                </c:pt>
                <c:pt idx="88">
                  <c:v>1213.8183000000427</c:v>
                </c:pt>
                <c:pt idx="89">
                  <c:v>1213.818299999996</c:v>
                </c:pt>
                <c:pt idx="90">
                  <c:v>1213.8182999999729</c:v>
                </c:pt>
                <c:pt idx="91">
                  <c:v>1213.8182999999729</c:v>
                </c:pt>
                <c:pt idx="92">
                  <c:v>1213.8183000000195</c:v>
                </c:pt>
                <c:pt idx="93">
                  <c:v>1213.8183000000195</c:v>
                </c:pt>
                <c:pt idx="94">
                  <c:v>1213.8182999999729</c:v>
                </c:pt>
                <c:pt idx="95">
                  <c:v>1213.818299999996</c:v>
                </c:pt>
                <c:pt idx="96">
                  <c:v>1213.8183000000195</c:v>
                </c:pt>
                <c:pt idx="97">
                  <c:v>1213.8182999999729</c:v>
                </c:pt>
                <c:pt idx="98">
                  <c:v>1213.8183000000427</c:v>
                </c:pt>
                <c:pt idx="99">
                  <c:v>1213.8182999999729</c:v>
                </c:pt>
                <c:pt idx="100">
                  <c:v>1213.8182999999729</c:v>
                </c:pt>
                <c:pt idx="101">
                  <c:v>1213.8183000000427</c:v>
                </c:pt>
                <c:pt idx="102">
                  <c:v>1213.818299999996</c:v>
                </c:pt>
                <c:pt idx="103">
                  <c:v>1213.818299999996</c:v>
                </c:pt>
                <c:pt idx="104">
                  <c:v>1213.8183000000195</c:v>
                </c:pt>
                <c:pt idx="105">
                  <c:v>1213.818299999996</c:v>
                </c:pt>
                <c:pt idx="106">
                  <c:v>1213.8182999999729</c:v>
                </c:pt>
                <c:pt idx="107">
                  <c:v>1213.8183000000195</c:v>
                </c:pt>
                <c:pt idx="108">
                  <c:v>1213.8183000000195</c:v>
                </c:pt>
                <c:pt idx="109">
                  <c:v>1213.818299999996</c:v>
                </c:pt>
                <c:pt idx="110">
                  <c:v>1213.8182999999494</c:v>
                </c:pt>
                <c:pt idx="111">
                  <c:v>1213.8183000000195</c:v>
                </c:pt>
                <c:pt idx="112">
                  <c:v>739.59510000001171</c:v>
                </c:pt>
                <c:pt idx="113">
                  <c:v>680.317200000002</c:v>
                </c:pt>
                <c:pt idx="114">
                  <c:v>680.31719999997881</c:v>
                </c:pt>
                <c:pt idx="115">
                  <c:v>680.31719999997881</c:v>
                </c:pt>
                <c:pt idx="116">
                  <c:v>680.31720000002531</c:v>
                </c:pt>
                <c:pt idx="117">
                  <c:v>680.317200000002</c:v>
                </c:pt>
                <c:pt idx="118">
                  <c:v>680.317200000002</c:v>
                </c:pt>
                <c:pt idx="119">
                  <c:v>680.31720000002531</c:v>
                </c:pt>
                <c:pt idx="120">
                  <c:v>680.31719999997881</c:v>
                </c:pt>
                <c:pt idx="121">
                  <c:v>680.317200000002</c:v>
                </c:pt>
                <c:pt idx="122">
                  <c:v>680.317200000002</c:v>
                </c:pt>
                <c:pt idx="123">
                  <c:v>680.31720000002531</c:v>
                </c:pt>
                <c:pt idx="124">
                  <c:v>680.31719999997881</c:v>
                </c:pt>
                <c:pt idx="125">
                  <c:v>680.31719999997881</c:v>
                </c:pt>
                <c:pt idx="126">
                  <c:v>680.317200000002</c:v>
                </c:pt>
                <c:pt idx="127">
                  <c:v>680.31720000002531</c:v>
                </c:pt>
                <c:pt idx="128">
                  <c:v>680.31719999997881</c:v>
                </c:pt>
                <c:pt idx="129">
                  <c:v>680.31720000002531</c:v>
                </c:pt>
                <c:pt idx="130">
                  <c:v>680.317200000002</c:v>
                </c:pt>
                <c:pt idx="131">
                  <c:v>680.31719999997881</c:v>
                </c:pt>
                <c:pt idx="132">
                  <c:v>680.31720000002531</c:v>
                </c:pt>
                <c:pt idx="133">
                  <c:v>680.31719999997881</c:v>
                </c:pt>
                <c:pt idx="134">
                  <c:v>680.317200000002</c:v>
                </c:pt>
                <c:pt idx="135">
                  <c:v>680.317200000002</c:v>
                </c:pt>
                <c:pt idx="136">
                  <c:v>680.317200000002</c:v>
                </c:pt>
                <c:pt idx="137">
                  <c:v>680.31720000002531</c:v>
                </c:pt>
                <c:pt idx="138">
                  <c:v>680.31719999997881</c:v>
                </c:pt>
                <c:pt idx="139">
                  <c:v>643.09620000000575</c:v>
                </c:pt>
                <c:pt idx="140">
                  <c:v>345.32819999998901</c:v>
                </c:pt>
                <c:pt idx="141">
                  <c:v>345.3281999999657</c:v>
                </c:pt>
                <c:pt idx="142">
                  <c:v>345.32820000001232</c:v>
                </c:pt>
                <c:pt idx="143">
                  <c:v>345.32820000001232</c:v>
                </c:pt>
                <c:pt idx="144">
                  <c:v>345.32820000003557</c:v>
                </c:pt>
                <c:pt idx="145">
                  <c:v>345.3281999999657</c:v>
                </c:pt>
                <c:pt idx="146">
                  <c:v>345.32820000001232</c:v>
                </c:pt>
                <c:pt idx="147">
                  <c:v>345.32820000001232</c:v>
                </c:pt>
                <c:pt idx="148">
                  <c:v>345.3281999999657</c:v>
                </c:pt>
                <c:pt idx="149">
                  <c:v>254.43542000001761</c:v>
                </c:pt>
                <c:pt idx="150">
                  <c:v>238.62798000001348</c:v>
                </c:pt>
                <c:pt idx="151">
                  <c:v>238.62798000001348</c:v>
                </c:pt>
                <c:pt idx="152">
                  <c:v>238.62797999994365</c:v>
                </c:pt>
                <c:pt idx="153">
                  <c:v>238.62798000003676</c:v>
                </c:pt>
                <c:pt idx="154">
                  <c:v>238.6279799999902</c:v>
                </c:pt>
                <c:pt idx="155">
                  <c:v>238.6279799999902</c:v>
                </c:pt>
                <c:pt idx="156">
                  <c:v>238.6279799999902</c:v>
                </c:pt>
                <c:pt idx="157">
                  <c:v>238.62798000001348</c:v>
                </c:pt>
                <c:pt idx="158">
                  <c:v>238.62798000001348</c:v>
                </c:pt>
                <c:pt idx="159">
                  <c:v>238.62798000001348</c:v>
                </c:pt>
                <c:pt idx="160">
                  <c:v>238.6279799999902</c:v>
                </c:pt>
                <c:pt idx="161">
                  <c:v>238.6279799999902</c:v>
                </c:pt>
                <c:pt idx="162">
                  <c:v>238.62798000001348</c:v>
                </c:pt>
                <c:pt idx="163">
                  <c:v>238.62797999996693</c:v>
                </c:pt>
                <c:pt idx="164">
                  <c:v>238.62798000003676</c:v>
                </c:pt>
                <c:pt idx="165">
                  <c:v>238.62797999996693</c:v>
                </c:pt>
                <c:pt idx="166">
                  <c:v>238.62798000001348</c:v>
                </c:pt>
                <c:pt idx="167">
                  <c:v>238.62798000003676</c:v>
                </c:pt>
                <c:pt idx="168">
                  <c:v>238.62797999996693</c:v>
                </c:pt>
                <c:pt idx="169">
                  <c:v>238.62798000001348</c:v>
                </c:pt>
                <c:pt idx="170">
                  <c:v>238.62798000001348</c:v>
                </c:pt>
                <c:pt idx="171">
                  <c:v>238.6279799999902</c:v>
                </c:pt>
                <c:pt idx="172">
                  <c:v>238.6279799999902</c:v>
                </c:pt>
                <c:pt idx="173">
                  <c:v>238.6279799999902</c:v>
                </c:pt>
                <c:pt idx="174">
                  <c:v>238.6279799999902</c:v>
                </c:pt>
                <c:pt idx="175">
                  <c:v>238.6279799999902</c:v>
                </c:pt>
                <c:pt idx="176">
                  <c:v>238.62798000003676</c:v>
                </c:pt>
                <c:pt idx="177">
                  <c:v>238.6279799999902</c:v>
                </c:pt>
                <c:pt idx="178">
                  <c:v>238.6279799999902</c:v>
                </c:pt>
                <c:pt idx="179">
                  <c:v>224.21700000001584</c:v>
                </c:pt>
                <c:pt idx="180">
                  <c:v>205.00235999999569</c:v>
                </c:pt>
                <c:pt idx="181">
                  <c:v>205.00235999997238</c:v>
                </c:pt>
                <c:pt idx="182">
                  <c:v>205.00235999999569</c:v>
                </c:pt>
                <c:pt idx="183">
                  <c:v>205.00236000001897</c:v>
                </c:pt>
                <c:pt idx="184">
                  <c:v>205.00236000001897</c:v>
                </c:pt>
                <c:pt idx="185">
                  <c:v>205.00235999999569</c:v>
                </c:pt>
                <c:pt idx="186">
                  <c:v>129.80371999999042</c:v>
                </c:pt>
                <c:pt idx="187">
                  <c:v>112.71311999999452</c:v>
                </c:pt>
                <c:pt idx="188">
                  <c:v>112.71311999999452</c:v>
                </c:pt>
                <c:pt idx="189">
                  <c:v>112.71312000001781</c:v>
                </c:pt>
                <c:pt idx="190">
                  <c:v>112.71311999999452</c:v>
                </c:pt>
                <c:pt idx="191">
                  <c:v>112.71312000001781</c:v>
                </c:pt>
                <c:pt idx="192">
                  <c:v>112.71311999997124</c:v>
                </c:pt>
                <c:pt idx="193">
                  <c:v>112.71312000001781</c:v>
                </c:pt>
                <c:pt idx="194">
                  <c:v>112.71311999999452</c:v>
                </c:pt>
                <c:pt idx="195">
                  <c:v>112.71311999997124</c:v>
                </c:pt>
                <c:pt idx="196">
                  <c:v>112.71312000001781</c:v>
                </c:pt>
                <c:pt idx="197">
                  <c:v>112.71312000001781</c:v>
                </c:pt>
                <c:pt idx="198">
                  <c:v>112.71311999999452</c:v>
                </c:pt>
                <c:pt idx="199">
                  <c:v>112.71311999997124</c:v>
                </c:pt>
                <c:pt idx="200">
                  <c:v>112.71312000001781</c:v>
                </c:pt>
                <c:pt idx="201">
                  <c:v>112.71312000001781</c:v>
                </c:pt>
                <c:pt idx="202">
                  <c:v>112.71311999999452</c:v>
                </c:pt>
                <c:pt idx="203">
                  <c:v>112.71311999999452</c:v>
                </c:pt>
                <c:pt idx="204">
                  <c:v>112.71311999999452</c:v>
                </c:pt>
                <c:pt idx="205">
                  <c:v>112.71311999999452</c:v>
                </c:pt>
                <c:pt idx="206">
                  <c:v>112.71311999999452</c:v>
                </c:pt>
                <c:pt idx="207">
                  <c:v>112.71312000001781</c:v>
                </c:pt>
                <c:pt idx="208">
                  <c:v>112.71311999999452</c:v>
                </c:pt>
                <c:pt idx="209">
                  <c:v>112.71312000001781</c:v>
                </c:pt>
                <c:pt idx="210">
                  <c:v>112.71311999999452</c:v>
                </c:pt>
                <c:pt idx="211">
                  <c:v>112.71312000001781</c:v>
                </c:pt>
                <c:pt idx="212">
                  <c:v>112.71311999997124</c:v>
                </c:pt>
                <c:pt idx="213">
                  <c:v>112.71311999999452</c:v>
                </c:pt>
                <c:pt idx="214">
                  <c:v>112.71312000001781</c:v>
                </c:pt>
                <c:pt idx="215">
                  <c:v>112.71311999999452</c:v>
                </c:pt>
                <c:pt idx="216">
                  <c:v>112.71311999999452</c:v>
                </c:pt>
                <c:pt idx="217">
                  <c:v>112.71312000001781</c:v>
                </c:pt>
                <c:pt idx="218">
                  <c:v>112.71311999999452</c:v>
                </c:pt>
                <c:pt idx="219">
                  <c:v>112.71311999999452</c:v>
                </c:pt>
                <c:pt idx="220">
                  <c:v>112.71311999999452</c:v>
                </c:pt>
                <c:pt idx="221">
                  <c:v>112.71311999999452</c:v>
                </c:pt>
                <c:pt idx="222">
                  <c:v>112.71312000001781</c:v>
                </c:pt>
                <c:pt idx="223">
                  <c:v>96.827879999997094</c:v>
                </c:pt>
                <c:pt idx="224">
                  <c:v>92.289239999977866</c:v>
                </c:pt>
                <c:pt idx="225">
                  <c:v>92.289240000024435</c:v>
                </c:pt>
                <c:pt idx="226">
                  <c:v>92.289239999977866</c:v>
                </c:pt>
                <c:pt idx="227">
                  <c:v>92.289240000024435</c:v>
                </c:pt>
                <c:pt idx="228">
                  <c:v>92.289240000001158</c:v>
                </c:pt>
                <c:pt idx="229">
                  <c:v>92.289239999954589</c:v>
                </c:pt>
                <c:pt idx="230">
                  <c:v>92.289240000024435</c:v>
                </c:pt>
                <c:pt idx="231">
                  <c:v>92.289240000001158</c:v>
                </c:pt>
                <c:pt idx="232">
                  <c:v>92.289240000001158</c:v>
                </c:pt>
                <c:pt idx="233">
                  <c:v>92.289240000024435</c:v>
                </c:pt>
                <c:pt idx="234">
                  <c:v>92.289239999977866</c:v>
                </c:pt>
                <c:pt idx="235">
                  <c:v>92.289240000001158</c:v>
                </c:pt>
                <c:pt idx="236">
                  <c:v>92.289240000001158</c:v>
                </c:pt>
                <c:pt idx="237">
                  <c:v>92.289240000001158</c:v>
                </c:pt>
                <c:pt idx="238">
                  <c:v>92.289240000001158</c:v>
                </c:pt>
                <c:pt idx="239">
                  <c:v>92.289239999977866</c:v>
                </c:pt>
                <c:pt idx="240">
                  <c:v>92.289240000001158</c:v>
                </c:pt>
                <c:pt idx="241">
                  <c:v>92.289240000001158</c:v>
                </c:pt>
                <c:pt idx="242">
                  <c:v>92.289240000001158</c:v>
                </c:pt>
                <c:pt idx="243">
                  <c:v>92.289240000001158</c:v>
                </c:pt>
                <c:pt idx="244">
                  <c:v>92.289240000001158</c:v>
                </c:pt>
                <c:pt idx="245">
                  <c:v>92.289240000001158</c:v>
                </c:pt>
                <c:pt idx="246">
                  <c:v>92.289240000024435</c:v>
                </c:pt>
                <c:pt idx="247">
                  <c:v>92.289240000001158</c:v>
                </c:pt>
                <c:pt idx="248">
                  <c:v>92.289240000001158</c:v>
                </c:pt>
                <c:pt idx="249">
                  <c:v>92.289239999977866</c:v>
                </c:pt>
                <c:pt idx="250">
                  <c:v>92.289240000024435</c:v>
                </c:pt>
                <c:pt idx="251">
                  <c:v>92.289239999977866</c:v>
                </c:pt>
                <c:pt idx="252">
                  <c:v>92.289240000001158</c:v>
                </c:pt>
                <c:pt idx="253">
                  <c:v>92.289240000001158</c:v>
                </c:pt>
                <c:pt idx="254">
                  <c:v>92.289240000001158</c:v>
                </c:pt>
                <c:pt idx="255">
                  <c:v>92.289240000001158</c:v>
                </c:pt>
                <c:pt idx="256">
                  <c:v>92.289240000001158</c:v>
                </c:pt>
                <c:pt idx="257">
                  <c:v>92.289240000001158</c:v>
                </c:pt>
                <c:pt idx="258">
                  <c:v>92.289239999977866</c:v>
                </c:pt>
                <c:pt idx="259">
                  <c:v>92.289240000024435</c:v>
                </c:pt>
                <c:pt idx="260">
                  <c:v>92.289240000001158</c:v>
                </c:pt>
                <c:pt idx="261">
                  <c:v>92.289240000001158</c:v>
                </c:pt>
                <c:pt idx="262">
                  <c:v>92.289239999977866</c:v>
                </c:pt>
                <c:pt idx="263">
                  <c:v>92.289240000024435</c:v>
                </c:pt>
                <c:pt idx="264">
                  <c:v>92.289239999977866</c:v>
                </c:pt>
                <c:pt idx="265">
                  <c:v>92.289240000024435</c:v>
                </c:pt>
                <c:pt idx="266">
                  <c:v>92.289239999977866</c:v>
                </c:pt>
                <c:pt idx="267">
                  <c:v>92.289240000024435</c:v>
                </c:pt>
                <c:pt idx="268">
                  <c:v>92.289239999977866</c:v>
                </c:pt>
                <c:pt idx="269">
                  <c:v>92.289240000001158</c:v>
                </c:pt>
                <c:pt idx="270">
                  <c:v>92.289240000001158</c:v>
                </c:pt>
                <c:pt idx="271">
                  <c:v>92.289240000024435</c:v>
                </c:pt>
                <c:pt idx="272">
                  <c:v>92.289239999977866</c:v>
                </c:pt>
                <c:pt idx="273">
                  <c:v>92.289240000001158</c:v>
                </c:pt>
                <c:pt idx="274">
                  <c:v>92.289240000024435</c:v>
                </c:pt>
                <c:pt idx="275">
                  <c:v>92.289239999954589</c:v>
                </c:pt>
                <c:pt idx="276">
                  <c:v>92.289240000024435</c:v>
                </c:pt>
                <c:pt idx="277">
                  <c:v>92.289240000001158</c:v>
                </c:pt>
                <c:pt idx="278">
                  <c:v>78.616759999957864</c:v>
                </c:pt>
                <c:pt idx="279">
                  <c:v>30.763080000039189</c:v>
                </c:pt>
                <c:pt idx="280">
                  <c:v>30.763079999992623</c:v>
                </c:pt>
                <c:pt idx="281">
                  <c:v>30.763080000015908</c:v>
                </c:pt>
                <c:pt idx="282">
                  <c:v>30.763079999969342</c:v>
                </c:pt>
                <c:pt idx="283">
                  <c:v>30.763080000015908</c:v>
                </c:pt>
                <c:pt idx="284">
                  <c:v>30.763080000015908</c:v>
                </c:pt>
                <c:pt idx="285">
                  <c:v>30.763079999992623</c:v>
                </c:pt>
                <c:pt idx="286">
                  <c:v>30.763080000015908</c:v>
                </c:pt>
                <c:pt idx="287">
                  <c:v>30.763079999969342</c:v>
                </c:pt>
                <c:pt idx="288">
                  <c:v>30.763080000039189</c:v>
                </c:pt>
                <c:pt idx="289">
                  <c:v>30.763079999969342</c:v>
                </c:pt>
                <c:pt idx="290">
                  <c:v>30.763079999992623</c:v>
                </c:pt>
                <c:pt idx="291">
                  <c:v>30.763080000015908</c:v>
                </c:pt>
                <c:pt idx="292">
                  <c:v>30.763079999992623</c:v>
                </c:pt>
                <c:pt idx="293">
                  <c:v>30.763079999992623</c:v>
                </c:pt>
                <c:pt idx="294">
                  <c:v>30.763080000015908</c:v>
                </c:pt>
                <c:pt idx="295">
                  <c:v>30.763079999992623</c:v>
                </c:pt>
                <c:pt idx="296">
                  <c:v>30.763079999992623</c:v>
                </c:pt>
                <c:pt idx="297">
                  <c:v>30.763080000015908</c:v>
                </c:pt>
                <c:pt idx="298">
                  <c:v>30.763079999992623</c:v>
                </c:pt>
                <c:pt idx="299">
                  <c:v>30.763079999992623</c:v>
                </c:pt>
                <c:pt idx="300">
                  <c:v>30.763080000015908</c:v>
                </c:pt>
                <c:pt idx="301">
                  <c:v>30.763080000015908</c:v>
                </c:pt>
                <c:pt idx="302">
                  <c:v>30.763079999969342</c:v>
                </c:pt>
                <c:pt idx="303">
                  <c:v>30.763079999992623</c:v>
                </c:pt>
                <c:pt idx="304">
                  <c:v>30.763080000015908</c:v>
                </c:pt>
                <c:pt idx="305">
                  <c:v>30.763080000015908</c:v>
                </c:pt>
                <c:pt idx="306">
                  <c:v>30.763079999992623</c:v>
                </c:pt>
                <c:pt idx="307">
                  <c:v>30.763079999992623</c:v>
                </c:pt>
                <c:pt idx="308">
                  <c:v>30.763080000015908</c:v>
                </c:pt>
                <c:pt idx="309">
                  <c:v>30.763079999992623</c:v>
                </c:pt>
                <c:pt idx="310">
                  <c:v>30.763079999992623</c:v>
                </c:pt>
                <c:pt idx="311">
                  <c:v>30.763079999992623</c:v>
                </c:pt>
                <c:pt idx="312">
                  <c:v>30.763079999992623</c:v>
                </c:pt>
                <c:pt idx="313">
                  <c:v>30.763080000015908</c:v>
                </c:pt>
                <c:pt idx="314">
                  <c:v>30.763080000015908</c:v>
                </c:pt>
                <c:pt idx="315">
                  <c:v>30.763079999969342</c:v>
                </c:pt>
                <c:pt idx="316">
                  <c:v>30.763079999992623</c:v>
                </c:pt>
                <c:pt idx="317">
                  <c:v>30.763080000015908</c:v>
                </c:pt>
                <c:pt idx="318">
                  <c:v>30.763079999992623</c:v>
                </c:pt>
                <c:pt idx="319">
                  <c:v>30.763080000015908</c:v>
                </c:pt>
                <c:pt idx="320">
                  <c:v>30.763079999992623</c:v>
                </c:pt>
                <c:pt idx="321">
                  <c:v>30.763079999969342</c:v>
                </c:pt>
                <c:pt idx="322">
                  <c:v>30.763080000039189</c:v>
                </c:pt>
                <c:pt idx="323">
                  <c:v>30.763079999992623</c:v>
                </c:pt>
                <c:pt idx="324">
                  <c:v>30.763079999992623</c:v>
                </c:pt>
                <c:pt idx="325">
                  <c:v>30.763079999992623</c:v>
                </c:pt>
                <c:pt idx="326">
                  <c:v>30.763080000015908</c:v>
                </c:pt>
                <c:pt idx="327">
                  <c:v>30.763080000015908</c:v>
                </c:pt>
                <c:pt idx="328">
                  <c:v>30.763079999969342</c:v>
                </c:pt>
                <c:pt idx="329">
                  <c:v>30.763079999992623</c:v>
                </c:pt>
                <c:pt idx="330">
                  <c:v>30.763080000015908</c:v>
                </c:pt>
                <c:pt idx="331">
                  <c:v>30.763079999992623</c:v>
                </c:pt>
                <c:pt idx="332">
                  <c:v>30.763080000015908</c:v>
                </c:pt>
                <c:pt idx="333">
                  <c:v>30.763079999992623</c:v>
                </c:pt>
                <c:pt idx="334">
                  <c:v>30.763079999969342</c:v>
                </c:pt>
                <c:pt idx="335">
                  <c:v>30.763080000039189</c:v>
                </c:pt>
                <c:pt idx="336">
                  <c:v>30.763079999992623</c:v>
                </c:pt>
                <c:pt idx="337">
                  <c:v>30.763080000015908</c:v>
                </c:pt>
                <c:pt idx="338">
                  <c:v>30.763079999969342</c:v>
                </c:pt>
                <c:pt idx="339">
                  <c:v>30.763080000015908</c:v>
                </c:pt>
                <c:pt idx="340">
                  <c:v>30.763079999992623</c:v>
                </c:pt>
                <c:pt idx="341">
                  <c:v>30.763080000015908</c:v>
                </c:pt>
                <c:pt idx="342">
                  <c:v>30.763079999992623</c:v>
                </c:pt>
                <c:pt idx="343">
                  <c:v>30.763080000015908</c:v>
                </c:pt>
                <c:pt idx="344">
                  <c:v>30.763079999992623</c:v>
                </c:pt>
                <c:pt idx="345">
                  <c:v>30.763079999992623</c:v>
                </c:pt>
                <c:pt idx="346">
                  <c:v>30.763079999992623</c:v>
                </c:pt>
                <c:pt idx="347">
                  <c:v>30.763080000015908</c:v>
                </c:pt>
                <c:pt idx="348">
                  <c:v>30.763079999992623</c:v>
                </c:pt>
                <c:pt idx="349">
                  <c:v>30.763079999992623</c:v>
                </c:pt>
                <c:pt idx="350">
                  <c:v>30.763080000015908</c:v>
                </c:pt>
                <c:pt idx="351">
                  <c:v>30.763080000015908</c:v>
                </c:pt>
                <c:pt idx="352">
                  <c:v>30.763079999992623</c:v>
                </c:pt>
                <c:pt idx="353">
                  <c:v>30.763079999992623</c:v>
                </c:pt>
                <c:pt idx="354">
                  <c:v>30.763079999992623</c:v>
                </c:pt>
                <c:pt idx="355">
                  <c:v>30.763079999992623</c:v>
                </c:pt>
                <c:pt idx="356">
                  <c:v>30.763079999992623</c:v>
                </c:pt>
                <c:pt idx="357">
                  <c:v>30.763079999992623</c:v>
                </c:pt>
                <c:pt idx="358">
                  <c:v>30.763080000015908</c:v>
                </c:pt>
                <c:pt idx="359">
                  <c:v>30.763079999992623</c:v>
                </c:pt>
                <c:pt idx="360">
                  <c:v>30.763079999992623</c:v>
                </c:pt>
                <c:pt idx="361">
                  <c:v>30.763080000015908</c:v>
                </c:pt>
                <c:pt idx="362">
                  <c:v>30.763079999992623</c:v>
                </c:pt>
                <c:pt idx="363">
                  <c:v>30.763080000015908</c:v>
                </c:pt>
                <c:pt idx="364">
                  <c:v>30.763079999969342</c:v>
                </c:pt>
                <c:pt idx="365">
                  <c:v>30.763080000039189</c:v>
                </c:pt>
                <c:pt idx="366">
                  <c:v>30.763079999992623</c:v>
                </c:pt>
                <c:pt idx="367">
                  <c:v>30.763079999992623</c:v>
                </c:pt>
                <c:pt idx="368">
                  <c:v>30.763079999992623</c:v>
                </c:pt>
                <c:pt idx="369">
                  <c:v>30.763080000015908</c:v>
                </c:pt>
                <c:pt idx="370">
                  <c:v>30.763080000015908</c:v>
                </c:pt>
                <c:pt idx="371">
                  <c:v>30.763079999969342</c:v>
                </c:pt>
                <c:pt idx="372">
                  <c:v>30.763080000015908</c:v>
                </c:pt>
                <c:pt idx="373">
                  <c:v>30.763079999992623</c:v>
                </c:pt>
                <c:pt idx="374">
                  <c:v>30.763079999992623</c:v>
                </c:pt>
                <c:pt idx="375">
                  <c:v>30.763080000015908</c:v>
                </c:pt>
                <c:pt idx="376">
                  <c:v>30.763079999992623</c:v>
                </c:pt>
                <c:pt idx="377">
                  <c:v>30.763079999969342</c:v>
                </c:pt>
                <c:pt idx="378">
                  <c:v>30.763080000015908</c:v>
                </c:pt>
                <c:pt idx="379">
                  <c:v>30.763080000015908</c:v>
                </c:pt>
                <c:pt idx="380">
                  <c:v>30.763080000015908</c:v>
                </c:pt>
                <c:pt idx="381">
                  <c:v>30.763079999969342</c:v>
                </c:pt>
                <c:pt idx="382">
                  <c:v>30.763079999992623</c:v>
                </c:pt>
                <c:pt idx="383">
                  <c:v>30.763079999992623</c:v>
                </c:pt>
                <c:pt idx="384">
                  <c:v>30.763080000015908</c:v>
                </c:pt>
                <c:pt idx="385">
                  <c:v>30.763080000015908</c:v>
                </c:pt>
                <c:pt idx="386">
                  <c:v>30.763079999992623</c:v>
                </c:pt>
                <c:pt idx="387">
                  <c:v>30.763079999992623</c:v>
                </c:pt>
                <c:pt idx="388">
                  <c:v>30.763080000015908</c:v>
                </c:pt>
                <c:pt idx="389">
                  <c:v>30.763079999992623</c:v>
                </c:pt>
                <c:pt idx="390">
                  <c:v>30.763079999992623</c:v>
                </c:pt>
                <c:pt idx="391">
                  <c:v>30.763080000015908</c:v>
                </c:pt>
                <c:pt idx="392">
                  <c:v>30.763079999992623</c:v>
                </c:pt>
                <c:pt idx="393">
                  <c:v>30.763079999992623</c:v>
                </c:pt>
                <c:pt idx="394">
                  <c:v>30.763079999992623</c:v>
                </c:pt>
                <c:pt idx="395">
                  <c:v>30.763079999992623</c:v>
                </c:pt>
                <c:pt idx="396">
                  <c:v>30.763080000015908</c:v>
                </c:pt>
                <c:pt idx="397">
                  <c:v>30.763079999992623</c:v>
                </c:pt>
                <c:pt idx="398">
                  <c:v>30.763080000015908</c:v>
                </c:pt>
                <c:pt idx="399">
                  <c:v>30.763079999992623</c:v>
                </c:pt>
                <c:pt idx="400">
                  <c:v>30.763079999992623</c:v>
                </c:pt>
                <c:pt idx="401">
                  <c:v>30.763080000015908</c:v>
                </c:pt>
                <c:pt idx="402">
                  <c:v>30.763079999992623</c:v>
                </c:pt>
                <c:pt idx="403">
                  <c:v>30.763080000015908</c:v>
                </c:pt>
                <c:pt idx="404">
                  <c:v>30.763079999992623</c:v>
                </c:pt>
                <c:pt idx="405">
                  <c:v>30.763079999992623</c:v>
                </c:pt>
                <c:pt idx="406">
                  <c:v>30.763079999992623</c:v>
                </c:pt>
                <c:pt idx="407">
                  <c:v>30.763079999992623</c:v>
                </c:pt>
                <c:pt idx="408">
                  <c:v>30.763079999992623</c:v>
                </c:pt>
                <c:pt idx="409">
                  <c:v>30.763080000015908</c:v>
                </c:pt>
                <c:pt idx="410">
                  <c:v>30.763080000015908</c:v>
                </c:pt>
                <c:pt idx="411">
                  <c:v>30.763079999992623</c:v>
                </c:pt>
                <c:pt idx="412">
                  <c:v>30.763079999992623</c:v>
                </c:pt>
                <c:pt idx="413">
                  <c:v>30.763079999992623</c:v>
                </c:pt>
                <c:pt idx="414">
                  <c:v>30.763080000015908</c:v>
                </c:pt>
                <c:pt idx="415">
                  <c:v>30.763079999992623</c:v>
                </c:pt>
                <c:pt idx="416">
                  <c:v>30.763080000015908</c:v>
                </c:pt>
                <c:pt idx="417">
                  <c:v>30.763079999969342</c:v>
                </c:pt>
                <c:pt idx="418">
                  <c:v>30.763080000015908</c:v>
                </c:pt>
                <c:pt idx="419">
                  <c:v>30.763080000015908</c:v>
                </c:pt>
                <c:pt idx="420">
                  <c:v>30.763079999992623</c:v>
                </c:pt>
                <c:pt idx="421">
                  <c:v>30.763079999992623</c:v>
                </c:pt>
                <c:pt idx="422">
                  <c:v>30.763080000015908</c:v>
                </c:pt>
                <c:pt idx="423">
                  <c:v>30.763079999969342</c:v>
                </c:pt>
                <c:pt idx="424">
                  <c:v>30.763079999992623</c:v>
                </c:pt>
                <c:pt idx="425">
                  <c:v>30.763080000015908</c:v>
                </c:pt>
                <c:pt idx="426">
                  <c:v>30.763079999992623</c:v>
                </c:pt>
                <c:pt idx="427">
                  <c:v>30.763080000015908</c:v>
                </c:pt>
                <c:pt idx="428">
                  <c:v>30.763079999992623</c:v>
                </c:pt>
                <c:pt idx="429">
                  <c:v>30.763080000015908</c:v>
                </c:pt>
                <c:pt idx="430">
                  <c:v>30.763079999992623</c:v>
                </c:pt>
                <c:pt idx="431">
                  <c:v>30.763079999992623</c:v>
                </c:pt>
                <c:pt idx="432">
                  <c:v>30.763079999992623</c:v>
                </c:pt>
                <c:pt idx="433">
                  <c:v>30.763079999992623</c:v>
                </c:pt>
                <c:pt idx="434">
                  <c:v>30.763080000015908</c:v>
                </c:pt>
                <c:pt idx="435">
                  <c:v>30.763080000015908</c:v>
                </c:pt>
                <c:pt idx="436">
                  <c:v>30.763079999992623</c:v>
                </c:pt>
                <c:pt idx="437">
                  <c:v>30.763079999969342</c:v>
                </c:pt>
                <c:pt idx="438">
                  <c:v>30.763080000015908</c:v>
                </c:pt>
                <c:pt idx="439">
                  <c:v>30.763080000015908</c:v>
                </c:pt>
                <c:pt idx="440">
                  <c:v>30.763079999992623</c:v>
                </c:pt>
                <c:pt idx="441">
                  <c:v>30.763079999992623</c:v>
                </c:pt>
                <c:pt idx="442">
                  <c:v>30.763080000015908</c:v>
                </c:pt>
                <c:pt idx="443">
                  <c:v>30.763079999992623</c:v>
                </c:pt>
                <c:pt idx="444">
                  <c:v>30.763080000015908</c:v>
                </c:pt>
                <c:pt idx="445">
                  <c:v>30.763079999992623</c:v>
                </c:pt>
                <c:pt idx="446">
                  <c:v>30.763079999969342</c:v>
                </c:pt>
                <c:pt idx="447">
                  <c:v>30.763080000015908</c:v>
                </c:pt>
                <c:pt idx="448">
                  <c:v>30.763080000015908</c:v>
                </c:pt>
                <c:pt idx="449">
                  <c:v>30.763079999992623</c:v>
                </c:pt>
                <c:pt idx="450">
                  <c:v>30.763079999992623</c:v>
                </c:pt>
                <c:pt idx="451">
                  <c:v>30.763079999992623</c:v>
                </c:pt>
                <c:pt idx="452">
                  <c:v>30.763080000015908</c:v>
                </c:pt>
                <c:pt idx="453">
                  <c:v>30.763079999992623</c:v>
                </c:pt>
                <c:pt idx="454">
                  <c:v>30.763079999992623</c:v>
                </c:pt>
                <c:pt idx="455">
                  <c:v>30.763080000015908</c:v>
                </c:pt>
                <c:pt idx="456">
                  <c:v>30.763079999992623</c:v>
                </c:pt>
                <c:pt idx="457">
                  <c:v>30.763079999992623</c:v>
                </c:pt>
                <c:pt idx="458">
                  <c:v>30.763079999992623</c:v>
                </c:pt>
                <c:pt idx="459">
                  <c:v>30.763080000039189</c:v>
                </c:pt>
                <c:pt idx="460">
                  <c:v>30.763079999969342</c:v>
                </c:pt>
                <c:pt idx="461">
                  <c:v>30.763080000015908</c:v>
                </c:pt>
                <c:pt idx="462">
                  <c:v>30.763079999969342</c:v>
                </c:pt>
                <c:pt idx="463">
                  <c:v>30.763080000039189</c:v>
                </c:pt>
                <c:pt idx="464">
                  <c:v>30.763079999992623</c:v>
                </c:pt>
                <c:pt idx="465">
                  <c:v>30.763079999992623</c:v>
                </c:pt>
                <c:pt idx="466">
                  <c:v>30.763079999992623</c:v>
                </c:pt>
                <c:pt idx="467">
                  <c:v>30.763079999992623</c:v>
                </c:pt>
                <c:pt idx="468">
                  <c:v>30.763080000015908</c:v>
                </c:pt>
                <c:pt idx="469">
                  <c:v>30.763079999992623</c:v>
                </c:pt>
                <c:pt idx="470">
                  <c:v>30.763079999992623</c:v>
                </c:pt>
                <c:pt idx="471">
                  <c:v>30.763079999992623</c:v>
                </c:pt>
                <c:pt idx="472">
                  <c:v>30.763080000015908</c:v>
                </c:pt>
                <c:pt idx="473">
                  <c:v>30.763080000015908</c:v>
                </c:pt>
                <c:pt idx="474">
                  <c:v>30.763079999992623</c:v>
                </c:pt>
                <c:pt idx="475">
                  <c:v>30.763079999992623</c:v>
                </c:pt>
                <c:pt idx="476">
                  <c:v>30.763079999992623</c:v>
                </c:pt>
                <c:pt idx="477">
                  <c:v>30.763080000015908</c:v>
                </c:pt>
                <c:pt idx="478">
                  <c:v>30.763079999992623</c:v>
                </c:pt>
                <c:pt idx="479">
                  <c:v>30.763079999992623</c:v>
                </c:pt>
                <c:pt idx="480">
                  <c:v>30.763079999992623</c:v>
                </c:pt>
                <c:pt idx="481">
                  <c:v>30.763080000015908</c:v>
                </c:pt>
                <c:pt idx="482">
                  <c:v>30.763079999992623</c:v>
                </c:pt>
                <c:pt idx="483">
                  <c:v>30.763079999992623</c:v>
                </c:pt>
                <c:pt idx="484">
                  <c:v>30.763080000015908</c:v>
                </c:pt>
                <c:pt idx="485">
                  <c:v>30.763080000015908</c:v>
                </c:pt>
                <c:pt idx="486">
                  <c:v>30.763079999992623</c:v>
                </c:pt>
                <c:pt idx="487">
                  <c:v>30.763079999992623</c:v>
                </c:pt>
                <c:pt idx="488">
                  <c:v>30.763080000015908</c:v>
                </c:pt>
                <c:pt idx="489">
                  <c:v>30.763079999969342</c:v>
                </c:pt>
                <c:pt idx="490">
                  <c:v>30.763080000015908</c:v>
                </c:pt>
                <c:pt idx="491">
                  <c:v>30.763080000015908</c:v>
                </c:pt>
                <c:pt idx="492">
                  <c:v>30.763079999969342</c:v>
                </c:pt>
                <c:pt idx="493">
                  <c:v>30.763079999992623</c:v>
                </c:pt>
                <c:pt idx="494">
                  <c:v>30.763080000015908</c:v>
                </c:pt>
                <c:pt idx="495">
                  <c:v>30.763080000015908</c:v>
                </c:pt>
                <c:pt idx="496">
                  <c:v>30.763079999992623</c:v>
                </c:pt>
                <c:pt idx="497">
                  <c:v>30.763079999992623</c:v>
                </c:pt>
                <c:pt idx="498">
                  <c:v>30.763079999969342</c:v>
                </c:pt>
                <c:pt idx="499">
                  <c:v>30.763080000015908</c:v>
                </c:pt>
                <c:pt idx="500">
                  <c:v>30.763080000015908</c:v>
                </c:pt>
                <c:pt idx="501">
                  <c:v>30.763079999992623</c:v>
                </c:pt>
                <c:pt idx="502">
                  <c:v>30.763079999992623</c:v>
                </c:pt>
                <c:pt idx="503">
                  <c:v>30.763080000015908</c:v>
                </c:pt>
                <c:pt idx="504">
                  <c:v>30.763080000015908</c:v>
                </c:pt>
                <c:pt idx="505">
                  <c:v>30.763079999969342</c:v>
                </c:pt>
                <c:pt idx="506">
                  <c:v>30.763080000015908</c:v>
                </c:pt>
                <c:pt idx="507">
                  <c:v>30.763079999992623</c:v>
                </c:pt>
                <c:pt idx="508">
                  <c:v>30.763080000015908</c:v>
                </c:pt>
                <c:pt idx="509">
                  <c:v>30.763079999992623</c:v>
                </c:pt>
                <c:pt idx="510">
                  <c:v>30.763079999992623</c:v>
                </c:pt>
                <c:pt idx="511">
                  <c:v>30.763080000015908</c:v>
                </c:pt>
                <c:pt idx="512">
                  <c:v>30.763079999969342</c:v>
                </c:pt>
                <c:pt idx="513">
                  <c:v>30.763080000015908</c:v>
                </c:pt>
                <c:pt idx="514">
                  <c:v>30.763080000015908</c:v>
                </c:pt>
                <c:pt idx="515">
                  <c:v>30.763079999969342</c:v>
                </c:pt>
                <c:pt idx="516">
                  <c:v>30.763080000015908</c:v>
                </c:pt>
                <c:pt idx="517">
                  <c:v>30.763080000015908</c:v>
                </c:pt>
                <c:pt idx="518">
                  <c:v>30.763079999992623</c:v>
                </c:pt>
                <c:pt idx="519">
                  <c:v>30.763079999992623</c:v>
                </c:pt>
                <c:pt idx="520">
                  <c:v>30.763079999992623</c:v>
                </c:pt>
                <c:pt idx="521">
                  <c:v>30.763079999992623</c:v>
                </c:pt>
                <c:pt idx="522">
                  <c:v>30.763079999992623</c:v>
                </c:pt>
                <c:pt idx="523">
                  <c:v>30.763080000015908</c:v>
                </c:pt>
                <c:pt idx="524">
                  <c:v>30.763080000015908</c:v>
                </c:pt>
                <c:pt idx="525">
                  <c:v>30.763079999969342</c:v>
                </c:pt>
                <c:pt idx="526">
                  <c:v>30.763080000015908</c:v>
                </c:pt>
                <c:pt idx="527">
                  <c:v>30.763080000015908</c:v>
                </c:pt>
                <c:pt idx="528">
                  <c:v>30.763079999992623</c:v>
                </c:pt>
                <c:pt idx="529">
                  <c:v>30.763079999992623</c:v>
                </c:pt>
                <c:pt idx="530">
                  <c:v>30.763080000015908</c:v>
                </c:pt>
                <c:pt idx="531">
                  <c:v>30.763079999969342</c:v>
                </c:pt>
                <c:pt idx="532">
                  <c:v>30.763080000015908</c:v>
                </c:pt>
                <c:pt idx="533">
                  <c:v>30.763080000015908</c:v>
                </c:pt>
                <c:pt idx="534">
                  <c:v>30.763080000015908</c:v>
                </c:pt>
                <c:pt idx="535">
                  <c:v>30.763079999969342</c:v>
                </c:pt>
                <c:pt idx="536">
                  <c:v>30.763079999992623</c:v>
                </c:pt>
                <c:pt idx="537">
                  <c:v>30.763080000015908</c:v>
                </c:pt>
                <c:pt idx="538">
                  <c:v>30.763080000015908</c:v>
                </c:pt>
                <c:pt idx="539">
                  <c:v>30.763079999969342</c:v>
                </c:pt>
                <c:pt idx="540">
                  <c:v>30.763080000015908</c:v>
                </c:pt>
                <c:pt idx="541">
                  <c:v>30.763079999969342</c:v>
                </c:pt>
                <c:pt idx="542">
                  <c:v>30.763080000015908</c:v>
                </c:pt>
                <c:pt idx="543">
                  <c:v>30.763080000015908</c:v>
                </c:pt>
                <c:pt idx="544">
                  <c:v>30.763079999969342</c:v>
                </c:pt>
                <c:pt idx="545">
                  <c:v>30.763080000015908</c:v>
                </c:pt>
                <c:pt idx="546">
                  <c:v>30.763080000015908</c:v>
                </c:pt>
                <c:pt idx="547">
                  <c:v>30.763079999992623</c:v>
                </c:pt>
                <c:pt idx="548">
                  <c:v>30.763079999992623</c:v>
                </c:pt>
                <c:pt idx="549">
                  <c:v>30.763079999992623</c:v>
                </c:pt>
                <c:pt idx="550">
                  <c:v>30.763079999992623</c:v>
                </c:pt>
                <c:pt idx="551">
                  <c:v>30.763080000015908</c:v>
                </c:pt>
                <c:pt idx="552">
                  <c:v>30.763080000015908</c:v>
                </c:pt>
                <c:pt idx="553">
                  <c:v>30.763079999992623</c:v>
                </c:pt>
                <c:pt idx="554">
                  <c:v>30.763079999992623</c:v>
                </c:pt>
                <c:pt idx="555">
                  <c:v>30.763079999992623</c:v>
                </c:pt>
                <c:pt idx="556">
                  <c:v>17.090600000019187</c:v>
                </c:pt>
                <c:pt idx="557">
                  <c:v>0</c:v>
                </c:pt>
                <c:pt idx="558">
                  <c:v>0</c:v>
                </c:pt>
                <c:pt idx="559">
                  <c:v>0</c:v>
                </c:pt>
                <c:pt idx="560">
                  <c:v>0</c:v>
                </c:pt>
              </c:numCache>
            </c:numRef>
          </c:yVal>
          <c:smooth val="1"/>
          <c:extLst>
            <c:ext xmlns:c16="http://schemas.microsoft.com/office/drawing/2014/chart" uri="{C3380CC4-5D6E-409C-BE32-E72D297353CC}">
              <c16:uniqueId val="{00000005-0B9B-8F40-A792-FCD56FBFE5CE}"/>
            </c:ext>
          </c:extLst>
        </c:ser>
        <c:dLbls>
          <c:showLegendKey val="0"/>
          <c:showVal val="0"/>
          <c:showCatName val="0"/>
          <c:showSerName val="0"/>
          <c:showPercent val="0"/>
          <c:showBubbleSize val="0"/>
        </c:dLbls>
        <c:axId val="1966356591"/>
        <c:axId val="1966358303"/>
      </c:scatterChart>
      <c:valAx>
        <c:axId val="196635659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kWs of Solar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6358303"/>
        <c:crosses val="autoZero"/>
        <c:crossBetween val="midCat"/>
      </c:valAx>
      <c:valAx>
        <c:axId val="1966358303"/>
        <c:scaling>
          <c:orientation val="minMax"/>
          <c:max val="1600"/>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 Saved per kW of Solar Over the 5 Year Contract</a:t>
                </a:r>
              </a:p>
            </c:rich>
          </c:tx>
          <c:layout>
            <c:manualLayout>
              <c:xMode val="edge"/>
              <c:yMode val="edge"/>
              <c:x val="3.0432573876870286E-2"/>
              <c:y val="0.15420301998717845"/>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6356591"/>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sz="1400" b="0" i="0" u="none" strike="noStrike" kern="1200" spc="0" baseline="0" dirty="0">
                <a:solidFill>
                  <a:schemeClr val="bg1"/>
                </a:solidFill>
              </a:rPr>
              <a:t>Money Saved for each additional kW of Solar (100% Renewable Approach)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smoothMarker"/>
        <c:varyColors val="0"/>
        <c:ser>
          <c:idx val="0"/>
          <c:order val="0"/>
          <c:tx>
            <c:v>Retailer A</c:v>
          </c:tx>
          <c:spPr>
            <a:ln w="19050" cap="rnd">
              <a:solidFill>
                <a:schemeClr val="accent1"/>
              </a:solidFill>
              <a:round/>
            </a:ln>
            <a:effectLst/>
          </c:spPr>
          <c:marker>
            <c:symbol val="none"/>
          </c:marker>
          <c:xVal>
            <c:numRef>
              <c:f>'3b. QLD'!$AJ$33:$AJ$592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QLD'!$AK$33:$AK$592</c:f>
              <c:numCache>
                <c:formatCode>General</c:formatCode>
                <c:ptCount val="560"/>
                <c:pt idx="0">
                  <c:v>1153.0586399999913</c:v>
                </c:pt>
                <c:pt idx="1">
                  <c:v>1153.0586399999913</c:v>
                </c:pt>
                <c:pt idx="2">
                  <c:v>1153.0586399999447</c:v>
                </c:pt>
                <c:pt idx="3">
                  <c:v>1153.0586400000379</c:v>
                </c:pt>
                <c:pt idx="4">
                  <c:v>1153.0586400000379</c:v>
                </c:pt>
                <c:pt idx="5">
                  <c:v>1153.0586399999447</c:v>
                </c:pt>
                <c:pt idx="6">
                  <c:v>1153.0586400000379</c:v>
                </c:pt>
                <c:pt idx="7">
                  <c:v>1153.0586399999913</c:v>
                </c:pt>
                <c:pt idx="8">
                  <c:v>1153.0586399999913</c:v>
                </c:pt>
                <c:pt idx="9">
                  <c:v>1153.0586399999913</c:v>
                </c:pt>
                <c:pt idx="10">
                  <c:v>1153.0586399999913</c:v>
                </c:pt>
                <c:pt idx="11">
                  <c:v>1153.0586400000379</c:v>
                </c:pt>
                <c:pt idx="12">
                  <c:v>1153.0586399999447</c:v>
                </c:pt>
                <c:pt idx="13">
                  <c:v>1153.0586400000379</c:v>
                </c:pt>
                <c:pt idx="14">
                  <c:v>1153.0586399999913</c:v>
                </c:pt>
                <c:pt idx="15">
                  <c:v>1153.0586399999913</c:v>
                </c:pt>
                <c:pt idx="16">
                  <c:v>1153.0586400000379</c:v>
                </c:pt>
                <c:pt idx="17">
                  <c:v>1153.0586399999447</c:v>
                </c:pt>
                <c:pt idx="18">
                  <c:v>1153.0586399999447</c:v>
                </c:pt>
                <c:pt idx="19">
                  <c:v>1153.0586400000843</c:v>
                </c:pt>
                <c:pt idx="20">
                  <c:v>1153.0586400000379</c:v>
                </c:pt>
                <c:pt idx="21">
                  <c:v>1153.0586399999913</c:v>
                </c:pt>
                <c:pt idx="22">
                  <c:v>1153.0586399999913</c:v>
                </c:pt>
                <c:pt idx="23">
                  <c:v>1153.0586399999913</c:v>
                </c:pt>
                <c:pt idx="24">
                  <c:v>1153.0586399999913</c:v>
                </c:pt>
                <c:pt idx="25">
                  <c:v>1153.0586399999913</c:v>
                </c:pt>
                <c:pt idx="26">
                  <c:v>1153.0586399999447</c:v>
                </c:pt>
                <c:pt idx="27">
                  <c:v>1153.0586400000843</c:v>
                </c:pt>
                <c:pt idx="28">
                  <c:v>1153.0586399999913</c:v>
                </c:pt>
                <c:pt idx="29">
                  <c:v>1153.0586399999913</c:v>
                </c:pt>
                <c:pt idx="30">
                  <c:v>1153.0586399999913</c:v>
                </c:pt>
                <c:pt idx="31">
                  <c:v>1153.0586399999913</c:v>
                </c:pt>
                <c:pt idx="32">
                  <c:v>1153.0586400000379</c:v>
                </c:pt>
                <c:pt idx="33">
                  <c:v>1153.0586399999913</c:v>
                </c:pt>
                <c:pt idx="34">
                  <c:v>1153.0586399999447</c:v>
                </c:pt>
                <c:pt idx="35">
                  <c:v>1153.0586400000379</c:v>
                </c:pt>
                <c:pt idx="36">
                  <c:v>1153.0586400000145</c:v>
                </c:pt>
                <c:pt idx="37">
                  <c:v>1153.0586400000379</c:v>
                </c:pt>
                <c:pt idx="38">
                  <c:v>1153.0586399999447</c:v>
                </c:pt>
                <c:pt idx="39">
                  <c:v>1153.0586400000145</c:v>
                </c:pt>
                <c:pt idx="40">
                  <c:v>1153.0586399999913</c:v>
                </c:pt>
                <c:pt idx="41">
                  <c:v>1153.0586400000379</c:v>
                </c:pt>
                <c:pt idx="42">
                  <c:v>1153.0586399999679</c:v>
                </c:pt>
                <c:pt idx="43">
                  <c:v>1153.0586400000145</c:v>
                </c:pt>
                <c:pt idx="44">
                  <c:v>1153.0586400000145</c:v>
                </c:pt>
                <c:pt idx="45">
                  <c:v>1153.0586399999679</c:v>
                </c:pt>
                <c:pt idx="46">
                  <c:v>1153.0586400000145</c:v>
                </c:pt>
                <c:pt idx="47">
                  <c:v>1153.0586400000145</c:v>
                </c:pt>
                <c:pt idx="48">
                  <c:v>1153.0586399999913</c:v>
                </c:pt>
                <c:pt idx="49">
                  <c:v>1153.0586399999913</c:v>
                </c:pt>
                <c:pt idx="50">
                  <c:v>1153.0586399999447</c:v>
                </c:pt>
                <c:pt idx="51">
                  <c:v>1153.0586400000379</c:v>
                </c:pt>
                <c:pt idx="52">
                  <c:v>1153.0586400000145</c:v>
                </c:pt>
                <c:pt idx="53">
                  <c:v>1153.0586400000145</c:v>
                </c:pt>
                <c:pt idx="54">
                  <c:v>1153.0586400000145</c:v>
                </c:pt>
                <c:pt idx="55">
                  <c:v>1153.0586399999679</c:v>
                </c:pt>
                <c:pt idx="56">
                  <c:v>1153.0586400000145</c:v>
                </c:pt>
                <c:pt idx="57">
                  <c:v>1153.0586399999679</c:v>
                </c:pt>
                <c:pt idx="58">
                  <c:v>1153.0586399999679</c:v>
                </c:pt>
                <c:pt idx="59">
                  <c:v>1153.0586400000611</c:v>
                </c:pt>
                <c:pt idx="60">
                  <c:v>1153.0586400000145</c:v>
                </c:pt>
                <c:pt idx="61">
                  <c:v>1153.0586399999679</c:v>
                </c:pt>
                <c:pt idx="62">
                  <c:v>1153.0586400000379</c:v>
                </c:pt>
                <c:pt idx="63">
                  <c:v>1153.0586399999679</c:v>
                </c:pt>
                <c:pt idx="64">
                  <c:v>1153.0586400000145</c:v>
                </c:pt>
                <c:pt idx="65">
                  <c:v>1153.0586399999913</c:v>
                </c:pt>
                <c:pt idx="66">
                  <c:v>1153.0586399999913</c:v>
                </c:pt>
                <c:pt idx="67">
                  <c:v>1153.0586400000145</c:v>
                </c:pt>
                <c:pt idx="68">
                  <c:v>1153.0586400000145</c:v>
                </c:pt>
                <c:pt idx="69">
                  <c:v>1153.0586399999679</c:v>
                </c:pt>
                <c:pt idx="70">
                  <c:v>1153.0586400000145</c:v>
                </c:pt>
                <c:pt idx="71">
                  <c:v>1153.0586399999447</c:v>
                </c:pt>
                <c:pt idx="72">
                  <c:v>1153.0586400000379</c:v>
                </c:pt>
                <c:pt idx="73">
                  <c:v>1153.0586400000379</c:v>
                </c:pt>
                <c:pt idx="74">
                  <c:v>1153.0586399999679</c:v>
                </c:pt>
                <c:pt idx="75">
                  <c:v>1153.0586400000145</c:v>
                </c:pt>
                <c:pt idx="76">
                  <c:v>1153.0586399999913</c:v>
                </c:pt>
                <c:pt idx="77">
                  <c:v>1153.0586400000145</c:v>
                </c:pt>
                <c:pt idx="78">
                  <c:v>1153.0586399999679</c:v>
                </c:pt>
                <c:pt idx="79">
                  <c:v>1153.0586399999913</c:v>
                </c:pt>
                <c:pt idx="80">
                  <c:v>1153.0586400000145</c:v>
                </c:pt>
                <c:pt idx="81">
                  <c:v>1153.0586400000145</c:v>
                </c:pt>
                <c:pt idx="82">
                  <c:v>1153.0586399999913</c:v>
                </c:pt>
                <c:pt idx="83">
                  <c:v>1153.0586399999913</c:v>
                </c:pt>
                <c:pt idx="84">
                  <c:v>1153.0586400000145</c:v>
                </c:pt>
                <c:pt idx="85">
                  <c:v>1153.0586400000379</c:v>
                </c:pt>
                <c:pt idx="86">
                  <c:v>1153.0586399999679</c:v>
                </c:pt>
                <c:pt idx="87">
                  <c:v>1153.0586399999913</c:v>
                </c:pt>
                <c:pt idx="88">
                  <c:v>1153.0586400000145</c:v>
                </c:pt>
                <c:pt idx="89">
                  <c:v>1153.0586400000145</c:v>
                </c:pt>
                <c:pt idx="90">
                  <c:v>1153.0586399999679</c:v>
                </c:pt>
                <c:pt idx="91">
                  <c:v>1153.0586400000145</c:v>
                </c:pt>
                <c:pt idx="92">
                  <c:v>1153.0586400000145</c:v>
                </c:pt>
                <c:pt idx="93">
                  <c:v>1153.0586400000145</c:v>
                </c:pt>
                <c:pt idx="94">
                  <c:v>1153.0586399999679</c:v>
                </c:pt>
                <c:pt idx="95">
                  <c:v>1153.0586399999679</c:v>
                </c:pt>
                <c:pt idx="96">
                  <c:v>1029.8407200000249</c:v>
                </c:pt>
                <c:pt idx="97">
                  <c:v>607.37928000004035</c:v>
                </c:pt>
                <c:pt idx="98">
                  <c:v>607.37927999994713</c:v>
                </c:pt>
                <c:pt idx="99">
                  <c:v>607.37927999999374</c:v>
                </c:pt>
                <c:pt idx="100">
                  <c:v>607.37927999999374</c:v>
                </c:pt>
                <c:pt idx="101">
                  <c:v>607.37928000004035</c:v>
                </c:pt>
                <c:pt idx="102">
                  <c:v>607.37928000001705</c:v>
                </c:pt>
                <c:pt idx="103">
                  <c:v>607.37927999997044</c:v>
                </c:pt>
                <c:pt idx="104">
                  <c:v>607.37928000001705</c:v>
                </c:pt>
                <c:pt idx="105">
                  <c:v>607.37927999999374</c:v>
                </c:pt>
                <c:pt idx="106">
                  <c:v>607.37927999999374</c:v>
                </c:pt>
                <c:pt idx="107">
                  <c:v>607.37927999999374</c:v>
                </c:pt>
                <c:pt idx="108">
                  <c:v>607.37927999999374</c:v>
                </c:pt>
                <c:pt idx="109">
                  <c:v>607.37927999999374</c:v>
                </c:pt>
                <c:pt idx="110">
                  <c:v>607.37928000001705</c:v>
                </c:pt>
                <c:pt idx="111">
                  <c:v>607.37927999999374</c:v>
                </c:pt>
                <c:pt idx="112">
                  <c:v>607.37927999999374</c:v>
                </c:pt>
                <c:pt idx="113">
                  <c:v>607.37928000004035</c:v>
                </c:pt>
                <c:pt idx="114">
                  <c:v>534.03943999996409</c:v>
                </c:pt>
                <c:pt idx="115">
                  <c:v>509.94206400001423</c:v>
                </c:pt>
                <c:pt idx="116">
                  <c:v>509.94206399996767</c:v>
                </c:pt>
                <c:pt idx="117">
                  <c:v>509.94206400001423</c:v>
                </c:pt>
                <c:pt idx="118">
                  <c:v>509.94206400001423</c:v>
                </c:pt>
                <c:pt idx="119">
                  <c:v>509.94206399999092</c:v>
                </c:pt>
                <c:pt idx="120">
                  <c:v>505.24804800003767</c:v>
                </c:pt>
                <c:pt idx="121">
                  <c:v>364.42756799999626</c:v>
                </c:pt>
                <c:pt idx="122">
                  <c:v>364.42756799999626</c:v>
                </c:pt>
                <c:pt idx="123">
                  <c:v>364.42756799997295</c:v>
                </c:pt>
                <c:pt idx="124">
                  <c:v>364.42756799999626</c:v>
                </c:pt>
                <c:pt idx="125">
                  <c:v>364.42756799999626</c:v>
                </c:pt>
                <c:pt idx="126">
                  <c:v>364.42756799999626</c:v>
                </c:pt>
                <c:pt idx="127">
                  <c:v>364.42756799999626</c:v>
                </c:pt>
                <c:pt idx="128">
                  <c:v>364.42756800001951</c:v>
                </c:pt>
                <c:pt idx="129">
                  <c:v>364.42756800001951</c:v>
                </c:pt>
                <c:pt idx="130">
                  <c:v>364.42756799997295</c:v>
                </c:pt>
                <c:pt idx="131">
                  <c:v>364.42756800001951</c:v>
                </c:pt>
                <c:pt idx="132">
                  <c:v>364.42756799997295</c:v>
                </c:pt>
                <c:pt idx="133">
                  <c:v>364.42756799999626</c:v>
                </c:pt>
                <c:pt idx="134">
                  <c:v>364.42756800001951</c:v>
                </c:pt>
                <c:pt idx="135">
                  <c:v>364.42756799999626</c:v>
                </c:pt>
                <c:pt idx="136">
                  <c:v>364.42756799999626</c:v>
                </c:pt>
                <c:pt idx="137">
                  <c:v>364.42756799999626</c:v>
                </c:pt>
                <c:pt idx="138">
                  <c:v>364.42756800001951</c:v>
                </c:pt>
                <c:pt idx="139">
                  <c:v>364.42756799999626</c:v>
                </c:pt>
                <c:pt idx="140">
                  <c:v>364.42756799997295</c:v>
                </c:pt>
                <c:pt idx="141">
                  <c:v>364.42756800001951</c:v>
                </c:pt>
                <c:pt idx="142">
                  <c:v>364.42756799997295</c:v>
                </c:pt>
                <c:pt idx="143">
                  <c:v>364.42756800001951</c:v>
                </c:pt>
                <c:pt idx="144">
                  <c:v>364.42756799999626</c:v>
                </c:pt>
                <c:pt idx="145">
                  <c:v>364.42756800001951</c:v>
                </c:pt>
                <c:pt idx="146">
                  <c:v>364.42756799999626</c:v>
                </c:pt>
                <c:pt idx="147">
                  <c:v>364.42756799999626</c:v>
                </c:pt>
                <c:pt idx="148">
                  <c:v>364.42756799997295</c:v>
                </c:pt>
                <c:pt idx="149">
                  <c:v>364.42756799999626</c:v>
                </c:pt>
                <c:pt idx="150">
                  <c:v>364.42756800001951</c:v>
                </c:pt>
                <c:pt idx="151">
                  <c:v>364.42756799999626</c:v>
                </c:pt>
                <c:pt idx="152">
                  <c:v>315.44703200000805</c:v>
                </c:pt>
                <c:pt idx="153">
                  <c:v>291.34965600001158</c:v>
                </c:pt>
                <c:pt idx="154">
                  <c:v>291.34965599998833</c:v>
                </c:pt>
                <c:pt idx="155">
                  <c:v>291.34965599998833</c:v>
                </c:pt>
                <c:pt idx="156">
                  <c:v>291.34965600001158</c:v>
                </c:pt>
                <c:pt idx="157">
                  <c:v>291.34965599998833</c:v>
                </c:pt>
                <c:pt idx="158">
                  <c:v>291.34965600001158</c:v>
                </c:pt>
                <c:pt idx="159">
                  <c:v>291.34965600001158</c:v>
                </c:pt>
                <c:pt idx="160">
                  <c:v>291.34965600001158</c:v>
                </c:pt>
                <c:pt idx="161">
                  <c:v>213.89839200000279</c:v>
                </c:pt>
                <c:pt idx="162">
                  <c:v>182.21378399997485</c:v>
                </c:pt>
                <c:pt idx="163">
                  <c:v>182.21378400002141</c:v>
                </c:pt>
                <c:pt idx="164">
                  <c:v>182.21378399997485</c:v>
                </c:pt>
                <c:pt idx="165">
                  <c:v>182.21378400002141</c:v>
                </c:pt>
                <c:pt idx="166">
                  <c:v>182.21378399999813</c:v>
                </c:pt>
                <c:pt idx="167">
                  <c:v>182.21378399999813</c:v>
                </c:pt>
                <c:pt idx="168">
                  <c:v>182.21378399999813</c:v>
                </c:pt>
                <c:pt idx="169">
                  <c:v>182.21378399999813</c:v>
                </c:pt>
                <c:pt idx="170">
                  <c:v>182.21378399999813</c:v>
                </c:pt>
                <c:pt idx="171">
                  <c:v>182.21378399999813</c:v>
                </c:pt>
                <c:pt idx="172">
                  <c:v>182.21378399997485</c:v>
                </c:pt>
                <c:pt idx="173">
                  <c:v>182.21378400002141</c:v>
                </c:pt>
                <c:pt idx="174">
                  <c:v>182.21378400002141</c:v>
                </c:pt>
                <c:pt idx="175">
                  <c:v>182.21378399997485</c:v>
                </c:pt>
                <c:pt idx="176">
                  <c:v>182.21378400002141</c:v>
                </c:pt>
                <c:pt idx="177">
                  <c:v>182.21378399997485</c:v>
                </c:pt>
                <c:pt idx="178">
                  <c:v>182.21378400002141</c:v>
                </c:pt>
                <c:pt idx="179">
                  <c:v>182.21378399999813</c:v>
                </c:pt>
                <c:pt idx="180">
                  <c:v>182.21378399997485</c:v>
                </c:pt>
                <c:pt idx="181">
                  <c:v>182.21378400002141</c:v>
                </c:pt>
                <c:pt idx="182">
                  <c:v>182.21378399999813</c:v>
                </c:pt>
                <c:pt idx="183">
                  <c:v>182.21378400002141</c:v>
                </c:pt>
                <c:pt idx="184">
                  <c:v>182.21378399997485</c:v>
                </c:pt>
                <c:pt idx="185">
                  <c:v>182.21378399999813</c:v>
                </c:pt>
                <c:pt idx="186">
                  <c:v>182.21378399999813</c:v>
                </c:pt>
                <c:pt idx="187">
                  <c:v>182.21378399997485</c:v>
                </c:pt>
                <c:pt idx="188">
                  <c:v>182.21378400004468</c:v>
                </c:pt>
                <c:pt idx="189">
                  <c:v>182.21378399997485</c:v>
                </c:pt>
                <c:pt idx="190">
                  <c:v>182.21378400002141</c:v>
                </c:pt>
                <c:pt idx="191">
                  <c:v>182.21378399997485</c:v>
                </c:pt>
                <c:pt idx="192">
                  <c:v>182.21378400002141</c:v>
                </c:pt>
                <c:pt idx="193">
                  <c:v>182.21378399999813</c:v>
                </c:pt>
                <c:pt idx="194">
                  <c:v>182.21378399999813</c:v>
                </c:pt>
                <c:pt idx="195">
                  <c:v>182.21378399999813</c:v>
                </c:pt>
                <c:pt idx="196">
                  <c:v>182.21378400002141</c:v>
                </c:pt>
                <c:pt idx="197">
                  <c:v>182.21378399997485</c:v>
                </c:pt>
                <c:pt idx="198">
                  <c:v>182.21378399999813</c:v>
                </c:pt>
                <c:pt idx="199">
                  <c:v>182.21378400002141</c:v>
                </c:pt>
                <c:pt idx="200">
                  <c:v>182.21378399997485</c:v>
                </c:pt>
                <c:pt idx="201">
                  <c:v>182.21378400002141</c:v>
                </c:pt>
                <c:pt idx="202">
                  <c:v>182.21378399997485</c:v>
                </c:pt>
                <c:pt idx="203">
                  <c:v>182.21378400002141</c:v>
                </c:pt>
                <c:pt idx="204">
                  <c:v>182.21378399998648</c:v>
                </c:pt>
                <c:pt idx="205">
                  <c:v>182.21378399998648</c:v>
                </c:pt>
                <c:pt idx="206">
                  <c:v>182.21378400002141</c:v>
                </c:pt>
                <c:pt idx="207">
                  <c:v>182.21378399999813</c:v>
                </c:pt>
                <c:pt idx="208">
                  <c:v>182.21378399999813</c:v>
                </c:pt>
                <c:pt idx="209">
                  <c:v>182.21378399998648</c:v>
                </c:pt>
                <c:pt idx="210">
                  <c:v>182.21378400000975</c:v>
                </c:pt>
                <c:pt idx="211">
                  <c:v>182.21378399999813</c:v>
                </c:pt>
                <c:pt idx="212">
                  <c:v>182.21378399999813</c:v>
                </c:pt>
                <c:pt idx="213">
                  <c:v>182.21378400000975</c:v>
                </c:pt>
                <c:pt idx="214">
                  <c:v>182.21378399998648</c:v>
                </c:pt>
                <c:pt idx="215">
                  <c:v>136.1144560000277</c:v>
                </c:pt>
                <c:pt idx="216">
                  <c:v>133.49517599999672</c:v>
                </c:pt>
                <c:pt idx="217">
                  <c:v>133.49517599998507</c:v>
                </c:pt>
                <c:pt idx="218">
                  <c:v>133.49517599999672</c:v>
                </c:pt>
                <c:pt idx="219">
                  <c:v>133.49517599999672</c:v>
                </c:pt>
                <c:pt idx="220">
                  <c:v>133.49517600000837</c:v>
                </c:pt>
                <c:pt idx="221">
                  <c:v>133.49517600000837</c:v>
                </c:pt>
                <c:pt idx="222">
                  <c:v>133.49517599998507</c:v>
                </c:pt>
                <c:pt idx="223">
                  <c:v>133.49517600000837</c:v>
                </c:pt>
                <c:pt idx="224">
                  <c:v>133.49517599998507</c:v>
                </c:pt>
                <c:pt idx="225">
                  <c:v>133.49517600000837</c:v>
                </c:pt>
                <c:pt idx="226">
                  <c:v>133.49517600000837</c:v>
                </c:pt>
                <c:pt idx="227">
                  <c:v>133.49517600000837</c:v>
                </c:pt>
                <c:pt idx="228">
                  <c:v>133.49517599998507</c:v>
                </c:pt>
                <c:pt idx="229">
                  <c:v>133.49517600000837</c:v>
                </c:pt>
                <c:pt idx="230">
                  <c:v>133.49517599998507</c:v>
                </c:pt>
                <c:pt idx="231">
                  <c:v>133.49517600000837</c:v>
                </c:pt>
                <c:pt idx="232">
                  <c:v>133.49517600000837</c:v>
                </c:pt>
                <c:pt idx="233">
                  <c:v>133.49517599999672</c:v>
                </c:pt>
                <c:pt idx="234">
                  <c:v>133.49517599997344</c:v>
                </c:pt>
                <c:pt idx="235">
                  <c:v>133.49517600000837</c:v>
                </c:pt>
                <c:pt idx="236">
                  <c:v>133.49517600002</c:v>
                </c:pt>
                <c:pt idx="237">
                  <c:v>133.49517599998507</c:v>
                </c:pt>
                <c:pt idx="238">
                  <c:v>133.49517600002</c:v>
                </c:pt>
                <c:pt idx="239">
                  <c:v>133.49517599998507</c:v>
                </c:pt>
                <c:pt idx="240">
                  <c:v>133.49517599999672</c:v>
                </c:pt>
                <c:pt idx="241">
                  <c:v>128.80115999999688</c:v>
                </c:pt>
                <c:pt idx="242">
                  <c:v>60.737927999999371</c:v>
                </c:pt>
                <c:pt idx="243">
                  <c:v>60.737928000011017</c:v>
                </c:pt>
                <c:pt idx="244">
                  <c:v>60.737927999999371</c:v>
                </c:pt>
                <c:pt idx="245">
                  <c:v>60.737927999987733</c:v>
                </c:pt>
                <c:pt idx="246">
                  <c:v>60.737927999999371</c:v>
                </c:pt>
                <c:pt idx="247">
                  <c:v>60.737928000011017</c:v>
                </c:pt>
                <c:pt idx="248">
                  <c:v>60.737927999999371</c:v>
                </c:pt>
                <c:pt idx="249">
                  <c:v>60.737928000011017</c:v>
                </c:pt>
                <c:pt idx="250">
                  <c:v>60.737927999999371</c:v>
                </c:pt>
                <c:pt idx="251">
                  <c:v>60.737927999976094</c:v>
                </c:pt>
                <c:pt idx="252">
                  <c:v>60.737928000011017</c:v>
                </c:pt>
                <c:pt idx="253">
                  <c:v>60.737927999999371</c:v>
                </c:pt>
                <c:pt idx="254">
                  <c:v>60.737928000011017</c:v>
                </c:pt>
                <c:pt idx="255">
                  <c:v>60.737927999999371</c:v>
                </c:pt>
                <c:pt idx="256">
                  <c:v>60.737928000011017</c:v>
                </c:pt>
                <c:pt idx="257">
                  <c:v>60.737927999976094</c:v>
                </c:pt>
                <c:pt idx="258">
                  <c:v>60.737927999999371</c:v>
                </c:pt>
                <c:pt idx="259">
                  <c:v>60.737928000011017</c:v>
                </c:pt>
                <c:pt idx="260">
                  <c:v>60.737927999999371</c:v>
                </c:pt>
                <c:pt idx="261">
                  <c:v>60.737927999999371</c:v>
                </c:pt>
                <c:pt idx="262">
                  <c:v>60.737927999999371</c:v>
                </c:pt>
                <c:pt idx="263">
                  <c:v>60.737928000022656</c:v>
                </c:pt>
                <c:pt idx="264">
                  <c:v>60.737927999964448</c:v>
                </c:pt>
                <c:pt idx="265">
                  <c:v>60.737928000011017</c:v>
                </c:pt>
                <c:pt idx="266">
                  <c:v>60.737928000011017</c:v>
                </c:pt>
                <c:pt idx="267">
                  <c:v>60.737927999987733</c:v>
                </c:pt>
                <c:pt idx="268">
                  <c:v>56.285152000002562</c:v>
                </c:pt>
                <c:pt idx="269">
                  <c:v>36.378624000004493</c:v>
                </c:pt>
                <c:pt idx="270">
                  <c:v>36.378623999981208</c:v>
                </c:pt>
                <c:pt idx="271">
                  <c:v>36.378624000004493</c:v>
                </c:pt>
                <c:pt idx="272">
                  <c:v>36.378624000004493</c:v>
                </c:pt>
                <c:pt idx="273">
                  <c:v>36.378623999992854</c:v>
                </c:pt>
                <c:pt idx="274">
                  <c:v>36.378624000004493</c:v>
                </c:pt>
                <c:pt idx="275">
                  <c:v>36.378624000004493</c:v>
                </c:pt>
                <c:pt idx="276">
                  <c:v>36.378624000004493</c:v>
                </c:pt>
                <c:pt idx="277">
                  <c:v>36.378624000004493</c:v>
                </c:pt>
                <c:pt idx="278">
                  <c:v>36.378623999992854</c:v>
                </c:pt>
                <c:pt idx="279">
                  <c:v>36.378623999981208</c:v>
                </c:pt>
                <c:pt idx="280">
                  <c:v>36.378624000027777</c:v>
                </c:pt>
                <c:pt idx="281">
                  <c:v>36.378623999981208</c:v>
                </c:pt>
                <c:pt idx="282">
                  <c:v>36.378624000004493</c:v>
                </c:pt>
                <c:pt idx="283">
                  <c:v>36.378624000004493</c:v>
                </c:pt>
                <c:pt idx="284">
                  <c:v>36.378624000004493</c:v>
                </c:pt>
                <c:pt idx="285">
                  <c:v>36.378623999992854</c:v>
                </c:pt>
                <c:pt idx="286">
                  <c:v>36.378624000004493</c:v>
                </c:pt>
                <c:pt idx="287">
                  <c:v>36.378623999992854</c:v>
                </c:pt>
                <c:pt idx="288">
                  <c:v>36.378624000004493</c:v>
                </c:pt>
                <c:pt idx="289">
                  <c:v>36.378623999992854</c:v>
                </c:pt>
                <c:pt idx="290">
                  <c:v>36.378624000004493</c:v>
                </c:pt>
                <c:pt idx="291">
                  <c:v>36.378624000016131</c:v>
                </c:pt>
                <c:pt idx="292">
                  <c:v>36.378623999981208</c:v>
                </c:pt>
                <c:pt idx="293">
                  <c:v>36.378624000004493</c:v>
                </c:pt>
                <c:pt idx="294">
                  <c:v>36.378624000004493</c:v>
                </c:pt>
                <c:pt idx="295">
                  <c:v>36.378624000004493</c:v>
                </c:pt>
                <c:pt idx="296">
                  <c:v>36.378624000004493</c:v>
                </c:pt>
                <c:pt idx="297">
                  <c:v>36.378624000004493</c:v>
                </c:pt>
                <c:pt idx="298">
                  <c:v>36.378623999981208</c:v>
                </c:pt>
                <c:pt idx="299">
                  <c:v>36.378624000004493</c:v>
                </c:pt>
                <c:pt idx="300">
                  <c:v>36.378624000004493</c:v>
                </c:pt>
                <c:pt idx="301">
                  <c:v>36.378624000004493</c:v>
                </c:pt>
                <c:pt idx="302">
                  <c:v>36.378623999992854</c:v>
                </c:pt>
                <c:pt idx="303">
                  <c:v>36.378623999992854</c:v>
                </c:pt>
                <c:pt idx="304">
                  <c:v>36.378624000016131</c:v>
                </c:pt>
                <c:pt idx="305">
                  <c:v>36.378623999992854</c:v>
                </c:pt>
                <c:pt idx="306">
                  <c:v>36.378623999981208</c:v>
                </c:pt>
                <c:pt idx="307">
                  <c:v>36.378624000027777</c:v>
                </c:pt>
                <c:pt idx="308">
                  <c:v>36.37862399996957</c:v>
                </c:pt>
                <c:pt idx="309">
                  <c:v>36.378624000004493</c:v>
                </c:pt>
                <c:pt idx="310">
                  <c:v>36.378624000016131</c:v>
                </c:pt>
                <c:pt idx="311">
                  <c:v>36.378624000004493</c:v>
                </c:pt>
                <c:pt idx="312">
                  <c:v>36.378623999992854</c:v>
                </c:pt>
                <c:pt idx="313">
                  <c:v>36.378623999992854</c:v>
                </c:pt>
                <c:pt idx="314">
                  <c:v>36.378624000004493</c:v>
                </c:pt>
                <c:pt idx="315">
                  <c:v>36.378624000004493</c:v>
                </c:pt>
                <c:pt idx="316">
                  <c:v>36.378623999992854</c:v>
                </c:pt>
                <c:pt idx="317">
                  <c:v>36.378624000016131</c:v>
                </c:pt>
                <c:pt idx="318">
                  <c:v>36.378623999992854</c:v>
                </c:pt>
                <c:pt idx="319">
                  <c:v>36.378623999992854</c:v>
                </c:pt>
                <c:pt idx="320">
                  <c:v>36.378624000004493</c:v>
                </c:pt>
                <c:pt idx="321">
                  <c:v>36.378624000004493</c:v>
                </c:pt>
                <c:pt idx="322">
                  <c:v>36.378623999981208</c:v>
                </c:pt>
                <c:pt idx="323">
                  <c:v>36.378624000027777</c:v>
                </c:pt>
                <c:pt idx="324">
                  <c:v>36.378624000004493</c:v>
                </c:pt>
                <c:pt idx="325">
                  <c:v>36.37862399996957</c:v>
                </c:pt>
                <c:pt idx="326">
                  <c:v>36.378624000004493</c:v>
                </c:pt>
                <c:pt idx="327">
                  <c:v>36.378624000016131</c:v>
                </c:pt>
                <c:pt idx="328">
                  <c:v>36.378623999992854</c:v>
                </c:pt>
                <c:pt idx="329">
                  <c:v>36.37862399996957</c:v>
                </c:pt>
                <c:pt idx="330">
                  <c:v>36.378624000039416</c:v>
                </c:pt>
                <c:pt idx="331">
                  <c:v>36.378623999992854</c:v>
                </c:pt>
                <c:pt idx="332">
                  <c:v>36.378623999981208</c:v>
                </c:pt>
                <c:pt idx="333">
                  <c:v>36.378624000027777</c:v>
                </c:pt>
                <c:pt idx="334">
                  <c:v>36.378623999981208</c:v>
                </c:pt>
                <c:pt idx="335">
                  <c:v>36.378624000004493</c:v>
                </c:pt>
                <c:pt idx="336">
                  <c:v>36.378623999992854</c:v>
                </c:pt>
                <c:pt idx="337">
                  <c:v>36.378624000004493</c:v>
                </c:pt>
                <c:pt idx="338">
                  <c:v>36.378623999992854</c:v>
                </c:pt>
                <c:pt idx="339">
                  <c:v>36.378624000004493</c:v>
                </c:pt>
                <c:pt idx="340">
                  <c:v>36.378623999992854</c:v>
                </c:pt>
                <c:pt idx="341">
                  <c:v>36.378624000016131</c:v>
                </c:pt>
                <c:pt idx="342">
                  <c:v>36.378624000004493</c:v>
                </c:pt>
                <c:pt idx="343">
                  <c:v>36.378624000004493</c:v>
                </c:pt>
                <c:pt idx="344">
                  <c:v>36.378623999992854</c:v>
                </c:pt>
                <c:pt idx="345">
                  <c:v>36.378623999992854</c:v>
                </c:pt>
                <c:pt idx="346">
                  <c:v>36.378624000004493</c:v>
                </c:pt>
                <c:pt idx="347">
                  <c:v>36.378624000004493</c:v>
                </c:pt>
                <c:pt idx="348">
                  <c:v>36.378623999981208</c:v>
                </c:pt>
                <c:pt idx="349">
                  <c:v>36.378624000027777</c:v>
                </c:pt>
                <c:pt idx="350">
                  <c:v>36.378624000004493</c:v>
                </c:pt>
                <c:pt idx="351">
                  <c:v>36.37862399996957</c:v>
                </c:pt>
                <c:pt idx="352">
                  <c:v>36.378624000004493</c:v>
                </c:pt>
                <c:pt idx="353">
                  <c:v>36.378624000004493</c:v>
                </c:pt>
                <c:pt idx="354">
                  <c:v>36.378624000004493</c:v>
                </c:pt>
                <c:pt idx="355">
                  <c:v>36.378624000004493</c:v>
                </c:pt>
                <c:pt idx="356">
                  <c:v>36.378624000004493</c:v>
                </c:pt>
                <c:pt idx="357">
                  <c:v>36.37862399996957</c:v>
                </c:pt>
                <c:pt idx="358">
                  <c:v>36.378624000004493</c:v>
                </c:pt>
                <c:pt idx="359">
                  <c:v>36.378624000027777</c:v>
                </c:pt>
                <c:pt idx="360">
                  <c:v>36.37862399996957</c:v>
                </c:pt>
                <c:pt idx="361">
                  <c:v>36.378624000004493</c:v>
                </c:pt>
                <c:pt idx="362">
                  <c:v>36.378624000004493</c:v>
                </c:pt>
                <c:pt idx="363">
                  <c:v>36.378623999992854</c:v>
                </c:pt>
                <c:pt idx="364">
                  <c:v>36.378624000016131</c:v>
                </c:pt>
                <c:pt idx="365">
                  <c:v>36.378624000004493</c:v>
                </c:pt>
                <c:pt idx="366">
                  <c:v>36.378623999992854</c:v>
                </c:pt>
                <c:pt idx="367">
                  <c:v>36.378624000004493</c:v>
                </c:pt>
                <c:pt idx="368">
                  <c:v>36.378624000004493</c:v>
                </c:pt>
                <c:pt idx="369">
                  <c:v>36.378624000004493</c:v>
                </c:pt>
                <c:pt idx="370">
                  <c:v>36.378623999981208</c:v>
                </c:pt>
                <c:pt idx="371">
                  <c:v>36.378624000016131</c:v>
                </c:pt>
                <c:pt idx="372">
                  <c:v>36.378623999992854</c:v>
                </c:pt>
                <c:pt idx="373">
                  <c:v>36.378624000004493</c:v>
                </c:pt>
                <c:pt idx="374">
                  <c:v>36.378624000004493</c:v>
                </c:pt>
                <c:pt idx="375">
                  <c:v>36.378624000004493</c:v>
                </c:pt>
                <c:pt idx="376">
                  <c:v>36.378623999981208</c:v>
                </c:pt>
                <c:pt idx="377">
                  <c:v>36.378624000004493</c:v>
                </c:pt>
                <c:pt idx="378">
                  <c:v>36.378624000027777</c:v>
                </c:pt>
                <c:pt idx="379">
                  <c:v>36.378623999981208</c:v>
                </c:pt>
                <c:pt idx="380">
                  <c:v>36.378623999992854</c:v>
                </c:pt>
                <c:pt idx="381">
                  <c:v>36.378623999992854</c:v>
                </c:pt>
                <c:pt idx="382">
                  <c:v>36.378624000004493</c:v>
                </c:pt>
                <c:pt idx="383">
                  <c:v>36.378624000004493</c:v>
                </c:pt>
                <c:pt idx="384">
                  <c:v>36.378623999981208</c:v>
                </c:pt>
                <c:pt idx="385">
                  <c:v>36.378624000004493</c:v>
                </c:pt>
                <c:pt idx="386">
                  <c:v>36.378624000027777</c:v>
                </c:pt>
                <c:pt idx="387">
                  <c:v>36.378623999981208</c:v>
                </c:pt>
                <c:pt idx="388">
                  <c:v>36.378623999992854</c:v>
                </c:pt>
                <c:pt idx="389">
                  <c:v>36.378624000016131</c:v>
                </c:pt>
                <c:pt idx="390">
                  <c:v>36.378623999992854</c:v>
                </c:pt>
                <c:pt idx="391">
                  <c:v>36.378624000016131</c:v>
                </c:pt>
                <c:pt idx="392">
                  <c:v>36.378623999981208</c:v>
                </c:pt>
                <c:pt idx="393">
                  <c:v>36.378623999992854</c:v>
                </c:pt>
                <c:pt idx="394">
                  <c:v>36.378624000016131</c:v>
                </c:pt>
                <c:pt idx="395">
                  <c:v>36.378623999992854</c:v>
                </c:pt>
                <c:pt idx="396">
                  <c:v>36.378624000004493</c:v>
                </c:pt>
                <c:pt idx="397">
                  <c:v>36.378623999992854</c:v>
                </c:pt>
                <c:pt idx="398">
                  <c:v>36.378624000004493</c:v>
                </c:pt>
                <c:pt idx="399">
                  <c:v>36.378624000004493</c:v>
                </c:pt>
                <c:pt idx="400">
                  <c:v>36.378624000004493</c:v>
                </c:pt>
                <c:pt idx="401">
                  <c:v>36.378624000004493</c:v>
                </c:pt>
                <c:pt idx="402">
                  <c:v>36.37862399996957</c:v>
                </c:pt>
                <c:pt idx="403">
                  <c:v>36.378624000004493</c:v>
                </c:pt>
                <c:pt idx="404">
                  <c:v>36.378624000016131</c:v>
                </c:pt>
                <c:pt idx="405">
                  <c:v>36.378623999992854</c:v>
                </c:pt>
                <c:pt idx="406">
                  <c:v>36.378624000004493</c:v>
                </c:pt>
                <c:pt idx="407">
                  <c:v>36.378624000004493</c:v>
                </c:pt>
                <c:pt idx="408">
                  <c:v>36.378624000004493</c:v>
                </c:pt>
                <c:pt idx="409">
                  <c:v>36.378623999992854</c:v>
                </c:pt>
                <c:pt idx="410">
                  <c:v>36.378624000004493</c:v>
                </c:pt>
                <c:pt idx="411">
                  <c:v>36.378624000004493</c:v>
                </c:pt>
                <c:pt idx="412">
                  <c:v>36.378623999981208</c:v>
                </c:pt>
                <c:pt idx="413">
                  <c:v>36.378624000004493</c:v>
                </c:pt>
                <c:pt idx="414">
                  <c:v>36.378623999981208</c:v>
                </c:pt>
                <c:pt idx="415">
                  <c:v>36.378624000004493</c:v>
                </c:pt>
                <c:pt idx="416">
                  <c:v>36.378624000004493</c:v>
                </c:pt>
                <c:pt idx="417">
                  <c:v>36.378624000004493</c:v>
                </c:pt>
                <c:pt idx="418">
                  <c:v>36.378624000004493</c:v>
                </c:pt>
                <c:pt idx="419">
                  <c:v>36.378624000004493</c:v>
                </c:pt>
                <c:pt idx="420">
                  <c:v>36.378624000004493</c:v>
                </c:pt>
                <c:pt idx="421">
                  <c:v>36.378624000004493</c:v>
                </c:pt>
                <c:pt idx="422">
                  <c:v>36.378623999981208</c:v>
                </c:pt>
                <c:pt idx="423">
                  <c:v>36.378624000016131</c:v>
                </c:pt>
                <c:pt idx="424">
                  <c:v>36.378623999992854</c:v>
                </c:pt>
                <c:pt idx="425">
                  <c:v>36.378624000004493</c:v>
                </c:pt>
                <c:pt idx="426">
                  <c:v>36.378624000004493</c:v>
                </c:pt>
                <c:pt idx="427">
                  <c:v>36.37862399996957</c:v>
                </c:pt>
                <c:pt idx="428">
                  <c:v>36.378624000004493</c:v>
                </c:pt>
                <c:pt idx="429">
                  <c:v>36.378624000004493</c:v>
                </c:pt>
                <c:pt idx="430">
                  <c:v>36.378624000004493</c:v>
                </c:pt>
                <c:pt idx="431">
                  <c:v>36.378624000004493</c:v>
                </c:pt>
                <c:pt idx="432">
                  <c:v>36.378624000004493</c:v>
                </c:pt>
                <c:pt idx="433">
                  <c:v>36.378623999992854</c:v>
                </c:pt>
                <c:pt idx="434">
                  <c:v>36.378624000016131</c:v>
                </c:pt>
                <c:pt idx="435">
                  <c:v>36.378623999992854</c:v>
                </c:pt>
                <c:pt idx="436">
                  <c:v>36.378624000016131</c:v>
                </c:pt>
                <c:pt idx="437">
                  <c:v>36.37862399996957</c:v>
                </c:pt>
                <c:pt idx="438">
                  <c:v>36.378624000004493</c:v>
                </c:pt>
                <c:pt idx="439">
                  <c:v>36.378624000004493</c:v>
                </c:pt>
                <c:pt idx="440">
                  <c:v>36.378623999992854</c:v>
                </c:pt>
                <c:pt idx="441">
                  <c:v>36.378624000004493</c:v>
                </c:pt>
                <c:pt idx="442">
                  <c:v>36.378623999992854</c:v>
                </c:pt>
                <c:pt idx="443">
                  <c:v>36.378624000027777</c:v>
                </c:pt>
                <c:pt idx="444">
                  <c:v>36.37862399996957</c:v>
                </c:pt>
                <c:pt idx="445">
                  <c:v>36.378624000016131</c:v>
                </c:pt>
                <c:pt idx="446">
                  <c:v>36.378623999981208</c:v>
                </c:pt>
                <c:pt idx="447">
                  <c:v>36.378624000016131</c:v>
                </c:pt>
                <c:pt idx="448">
                  <c:v>36.378624000004493</c:v>
                </c:pt>
                <c:pt idx="449">
                  <c:v>36.378623999992854</c:v>
                </c:pt>
                <c:pt idx="450">
                  <c:v>36.378624000004493</c:v>
                </c:pt>
                <c:pt idx="451">
                  <c:v>36.378623999981208</c:v>
                </c:pt>
                <c:pt idx="452">
                  <c:v>36.378624000027777</c:v>
                </c:pt>
                <c:pt idx="453">
                  <c:v>36.378623999981208</c:v>
                </c:pt>
                <c:pt idx="454">
                  <c:v>36.378624000004493</c:v>
                </c:pt>
                <c:pt idx="455">
                  <c:v>36.378624000004493</c:v>
                </c:pt>
                <c:pt idx="456">
                  <c:v>36.378623999992854</c:v>
                </c:pt>
                <c:pt idx="457">
                  <c:v>36.378624000004493</c:v>
                </c:pt>
                <c:pt idx="458">
                  <c:v>36.378624000004493</c:v>
                </c:pt>
                <c:pt idx="459">
                  <c:v>36.378624000004493</c:v>
                </c:pt>
                <c:pt idx="460">
                  <c:v>36.37862399996957</c:v>
                </c:pt>
                <c:pt idx="461">
                  <c:v>36.378624000004493</c:v>
                </c:pt>
                <c:pt idx="462">
                  <c:v>36.378623999992854</c:v>
                </c:pt>
                <c:pt idx="463">
                  <c:v>36.378624000039416</c:v>
                </c:pt>
                <c:pt idx="464">
                  <c:v>36.37862399996957</c:v>
                </c:pt>
                <c:pt idx="465">
                  <c:v>36.378624000016131</c:v>
                </c:pt>
                <c:pt idx="466">
                  <c:v>36.378624000004493</c:v>
                </c:pt>
                <c:pt idx="467">
                  <c:v>36.378623999981208</c:v>
                </c:pt>
                <c:pt idx="468">
                  <c:v>36.378624000016131</c:v>
                </c:pt>
                <c:pt idx="469">
                  <c:v>36.378624000004493</c:v>
                </c:pt>
                <c:pt idx="470">
                  <c:v>36.378623999992854</c:v>
                </c:pt>
                <c:pt idx="471">
                  <c:v>36.378624000004493</c:v>
                </c:pt>
                <c:pt idx="472">
                  <c:v>36.378624000004493</c:v>
                </c:pt>
                <c:pt idx="473">
                  <c:v>36.378624000004493</c:v>
                </c:pt>
                <c:pt idx="474">
                  <c:v>36.378623999981208</c:v>
                </c:pt>
                <c:pt idx="475">
                  <c:v>36.378624000004493</c:v>
                </c:pt>
                <c:pt idx="476">
                  <c:v>36.378624000004493</c:v>
                </c:pt>
                <c:pt idx="477">
                  <c:v>36.378624000004493</c:v>
                </c:pt>
                <c:pt idx="478">
                  <c:v>36.378623999981208</c:v>
                </c:pt>
                <c:pt idx="479">
                  <c:v>36.378624000004493</c:v>
                </c:pt>
                <c:pt idx="480">
                  <c:v>36.378624000004493</c:v>
                </c:pt>
                <c:pt idx="481">
                  <c:v>36.378623999992854</c:v>
                </c:pt>
                <c:pt idx="482">
                  <c:v>36.378624000016131</c:v>
                </c:pt>
                <c:pt idx="483">
                  <c:v>31.684608000004665</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0-D242-B845-AA64-B2FA9C20F81A}"/>
            </c:ext>
          </c:extLst>
        </c:ser>
        <c:ser>
          <c:idx val="1"/>
          <c:order val="1"/>
          <c:tx>
            <c:v>Retailer B</c:v>
          </c:tx>
          <c:spPr>
            <a:ln w="19050" cap="rnd">
              <a:solidFill>
                <a:schemeClr val="accent2"/>
              </a:solidFill>
              <a:round/>
            </a:ln>
            <a:effectLst/>
          </c:spPr>
          <c:marker>
            <c:symbol val="none"/>
          </c:marker>
          <c:xVal>
            <c:numRef>
              <c:f>'3b. QLD'!$AJ$33:$AJ$592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QLD'!$AL$33:$AL$592</c:f>
              <c:numCache>
                <c:formatCode>General</c:formatCode>
                <c:ptCount val="560"/>
                <c:pt idx="0">
                  <c:v>1128.8823600000701</c:v>
                </c:pt>
                <c:pt idx="1">
                  <c:v>1128.8823599999305</c:v>
                </c:pt>
                <c:pt idx="2">
                  <c:v>1128.8823599999305</c:v>
                </c:pt>
                <c:pt idx="3">
                  <c:v>1128.8823600001167</c:v>
                </c:pt>
                <c:pt idx="4">
                  <c:v>1128.8823599999771</c:v>
                </c:pt>
                <c:pt idx="5">
                  <c:v>1128.8823599999305</c:v>
                </c:pt>
                <c:pt idx="6">
                  <c:v>1128.8823600000701</c:v>
                </c:pt>
                <c:pt idx="7">
                  <c:v>1128.8823600000237</c:v>
                </c:pt>
                <c:pt idx="8">
                  <c:v>1128.8823600000237</c:v>
                </c:pt>
                <c:pt idx="9">
                  <c:v>1128.8823599999305</c:v>
                </c:pt>
                <c:pt idx="10">
                  <c:v>1128.8823600000237</c:v>
                </c:pt>
                <c:pt idx="11">
                  <c:v>1128.8823599999771</c:v>
                </c:pt>
                <c:pt idx="12">
                  <c:v>1128.8823600000237</c:v>
                </c:pt>
                <c:pt idx="13">
                  <c:v>1128.8823599999771</c:v>
                </c:pt>
                <c:pt idx="14">
                  <c:v>1128.8823600000237</c:v>
                </c:pt>
                <c:pt idx="15">
                  <c:v>1128.8823599999771</c:v>
                </c:pt>
                <c:pt idx="16">
                  <c:v>1128.8823600000237</c:v>
                </c:pt>
                <c:pt idx="17">
                  <c:v>1128.8823599999771</c:v>
                </c:pt>
                <c:pt idx="18">
                  <c:v>1128.8823599999771</c:v>
                </c:pt>
                <c:pt idx="19">
                  <c:v>1128.8823600000701</c:v>
                </c:pt>
                <c:pt idx="20">
                  <c:v>1128.8823599999771</c:v>
                </c:pt>
                <c:pt idx="21">
                  <c:v>1128.8823599999771</c:v>
                </c:pt>
                <c:pt idx="22">
                  <c:v>1128.8823600000237</c:v>
                </c:pt>
                <c:pt idx="23">
                  <c:v>1128.8823599999771</c:v>
                </c:pt>
                <c:pt idx="24">
                  <c:v>1128.8823600000237</c:v>
                </c:pt>
                <c:pt idx="25">
                  <c:v>1128.8823599999771</c:v>
                </c:pt>
                <c:pt idx="26">
                  <c:v>1128.8823600000237</c:v>
                </c:pt>
                <c:pt idx="27">
                  <c:v>1128.8823600000237</c:v>
                </c:pt>
                <c:pt idx="28">
                  <c:v>1128.8823599999771</c:v>
                </c:pt>
                <c:pt idx="29">
                  <c:v>1128.8823599999771</c:v>
                </c:pt>
                <c:pt idx="30">
                  <c:v>1128.8823600000237</c:v>
                </c:pt>
                <c:pt idx="31">
                  <c:v>1128.8823599999771</c:v>
                </c:pt>
                <c:pt idx="32">
                  <c:v>1128.8823599999771</c:v>
                </c:pt>
                <c:pt idx="33">
                  <c:v>1128.8823600000237</c:v>
                </c:pt>
                <c:pt idx="34">
                  <c:v>1128.8823600000237</c:v>
                </c:pt>
                <c:pt idx="35">
                  <c:v>1128.8823599999771</c:v>
                </c:pt>
                <c:pt idx="36">
                  <c:v>1128.8823600000237</c:v>
                </c:pt>
                <c:pt idx="37">
                  <c:v>1128.8823599999771</c:v>
                </c:pt>
                <c:pt idx="38">
                  <c:v>1128.8823600000469</c:v>
                </c:pt>
                <c:pt idx="39">
                  <c:v>1128.8823599999537</c:v>
                </c:pt>
                <c:pt idx="40">
                  <c:v>1128.8823600000003</c:v>
                </c:pt>
                <c:pt idx="41">
                  <c:v>1128.8823600000003</c:v>
                </c:pt>
                <c:pt idx="42">
                  <c:v>1128.8823600000003</c:v>
                </c:pt>
                <c:pt idx="43">
                  <c:v>1128.8823600000237</c:v>
                </c:pt>
                <c:pt idx="44">
                  <c:v>1128.8823600000003</c:v>
                </c:pt>
                <c:pt idx="45">
                  <c:v>1128.8823600000003</c:v>
                </c:pt>
                <c:pt idx="46">
                  <c:v>1128.8823600000003</c:v>
                </c:pt>
                <c:pt idx="47">
                  <c:v>1128.8823599999771</c:v>
                </c:pt>
                <c:pt idx="48">
                  <c:v>1128.8823600000237</c:v>
                </c:pt>
                <c:pt idx="49">
                  <c:v>1128.8823599999537</c:v>
                </c:pt>
                <c:pt idx="50">
                  <c:v>1128.8823600000003</c:v>
                </c:pt>
                <c:pt idx="51">
                  <c:v>1128.8823600000237</c:v>
                </c:pt>
                <c:pt idx="52">
                  <c:v>1128.8823600000003</c:v>
                </c:pt>
                <c:pt idx="53">
                  <c:v>1128.8823600000003</c:v>
                </c:pt>
                <c:pt idx="54">
                  <c:v>1128.8823600000237</c:v>
                </c:pt>
                <c:pt idx="55">
                  <c:v>1128.8823599999771</c:v>
                </c:pt>
                <c:pt idx="56">
                  <c:v>1128.8823600000237</c:v>
                </c:pt>
                <c:pt idx="57">
                  <c:v>1128.8823599999771</c:v>
                </c:pt>
                <c:pt idx="58">
                  <c:v>1128.8823599999771</c:v>
                </c:pt>
                <c:pt idx="59">
                  <c:v>1128.8823600000003</c:v>
                </c:pt>
                <c:pt idx="60">
                  <c:v>1128.8823600000469</c:v>
                </c:pt>
                <c:pt idx="61">
                  <c:v>1128.8823599999305</c:v>
                </c:pt>
                <c:pt idx="62">
                  <c:v>1128.8823600000469</c:v>
                </c:pt>
                <c:pt idx="63">
                  <c:v>1128.8823600000003</c:v>
                </c:pt>
                <c:pt idx="64">
                  <c:v>1128.8823600000003</c:v>
                </c:pt>
                <c:pt idx="65">
                  <c:v>1128.8823600000003</c:v>
                </c:pt>
                <c:pt idx="66">
                  <c:v>1128.8823599999771</c:v>
                </c:pt>
                <c:pt idx="67">
                  <c:v>1128.8823600000237</c:v>
                </c:pt>
                <c:pt idx="68">
                  <c:v>1128.8823599999771</c:v>
                </c:pt>
                <c:pt idx="69">
                  <c:v>1128.8823600000237</c:v>
                </c:pt>
                <c:pt idx="70">
                  <c:v>1128.8823600000237</c:v>
                </c:pt>
                <c:pt idx="71">
                  <c:v>1128.8823599999305</c:v>
                </c:pt>
                <c:pt idx="72">
                  <c:v>1128.8823600000469</c:v>
                </c:pt>
                <c:pt idx="73">
                  <c:v>1128.8823600000003</c:v>
                </c:pt>
                <c:pt idx="74">
                  <c:v>1128.8823600000003</c:v>
                </c:pt>
                <c:pt idx="75">
                  <c:v>1128.8823600000003</c:v>
                </c:pt>
                <c:pt idx="76">
                  <c:v>1128.8823599999771</c:v>
                </c:pt>
                <c:pt idx="77">
                  <c:v>1128.8823600000237</c:v>
                </c:pt>
                <c:pt idx="78">
                  <c:v>1128.8823599999771</c:v>
                </c:pt>
                <c:pt idx="79">
                  <c:v>1128.8823600000237</c:v>
                </c:pt>
                <c:pt idx="80">
                  <c:v>1128.8823600000003</c:v>
                </c:pt>
                <c:pt idx="81">
                  <c:v>1128.8823599999537</c:v>
                </c:pt>
                <c:pt idx="82">
                  <c:v>1128.8823600000469</c:v>
                </c:pt>
                <c:pt idx="83">
                  <c:v>1128.8823600000003</c:v>
                </c:pt>
                <c:pt idx="84">
                  <c:v>1128.8823600000003</c:v>
                </c:pt>
                <c:pt idx="85">
                  <c:v>1128.8823600000003</c:v>
                </c:pt>
                <c:pt idx="86">
                  <c:v>1128.8823599999771</c:v>
                </c:pt>
                <c:pt idx="87">
                  <c:v>1128.8823600000237</c:v>
                </c:pt>
                <c:pt idx="88">
                  <c:v>1128.8823599999771</c:v>
                </c:pt>
                <c:pt idx="89">
                  <c:v>1128.8823600000237</c:v>
                </c:pt>
                <c:pt idx="90">
                  <c:v>1128.8823600000003</c:v>
                </c:pt>
                <c:pt idx="91">
                  <c:v>1128.8823599999771</c:v>
                </c:pt>
                <c:pt idx="92">
                  <c:v>1128.8823600000003</c:v>
                </c:pt>
                <c:pt idx="93">
                  <c:v>1128.8823600000237</c:v>
                </c:pt>
                <c:pt idx="94">
                  <c:v>1128.8823599999771</c:v>
                </c:pt>
                <c:pt idx="95">
                  <c:v>1128.8823599999771</c:v>
                </c:pt>
                <c:pt idx="96">
                  <c:v>1011.8812800000189</c:v>
                </c:pt>
                <c:pt idx="97">
                  <c:v>610.73472000004256</c:v>
                </c:pt>
                <c:pt idx="98">
                  <c:v>610.73471999997275</c:v>
                </c:pt>
                <c:pt idx="99">
                  <c:v>610.73471999999606</c:v>
                </c:pt>
                <c:pt idx="100">
                  <c:v>610.73471999999606</c:v>
                </c:pt>
                <c:pt idx="101">
                  <c:v>610.73472000001925</c:v>
                </c:pt>
                <c:pt idx="102">
                  <c:v>610.73471999997275</c:v>
                </c:pt>
                <c:pt idx="103">
                  <c:v>610.73472000001925</c:v>
                </c:pt>
                <c:pt idx="104">
                  <c:v>610.73472000001925</c:v>
                </c:pt>
                <c:pt idx="105">
                  <c:v>610.73471999999606</c:v>
                </c:pt>
                <c:pt idx="106">
                  <c:v>610.73471999997275</c:v>
                </c:pt>
                <c:pt idx="107">
                  <c:v>610.73472000001925</c:v>
                </c:pt>
                <c:pt idx="108">
                  <c:v>610.73471999997275</c:v>
                </c:pt>
                <c:pt idx="109">
                  <c:v>610.73471999999606</c:v>
                </c:pt>
                <c:pt idx="110">
                  <c:v>610.73472000001925</c:v>
                </c:pt>
                <c:pt idx="111">
                  <c:v>610.73472000001925</c:v>
                </c:pt>
                <c:pt idx="112">
                  <c:v>610.73471999997275</c:v>
                </c:pt>
                <c:pt idx="113">
                  <c:v>610.73472000001925</c:v>
                </c:pt>
                <c:pt idx="114">
                  <c:v>530.85855999998751</c:v>
                </c:pt>
                <c:pt idx="115">
                  <c:v>504.61353600004225</c:v>
                </c:pt>
                <c:pt idx="116">
                  <c:v>504.61353599994908</c:v>
                </c:pt>
                <c:pt idx="117">
                  <c:v>504.61353600001894</c:v>
                </c:pt>
                <c:pt idx="118">
                  <c:v>504.61353599999563</c:v>
                </c:pt>
                <c:pt idx="119">
                  <c:v>504.61353599999563</c:v>
                </c:pt>
                <c:pt idx="120">
                  <c:v>500.15635199998508</c:v>
                </c:pt>
                <c:pt idx="121">
                  <c:v>366.44083200001626</c:v>
                </c:pt>
                <c:pt idx="122">
                  <c:v>366.44083200001626</c:v>
                </c:pt>
                <c:pt idx="123">
                  <c:v>366.44083199999295</c:v>
                </c:pt>
                <c:pt idx="124">
                  <c:v>366.44083199996965</c:v>
                </c:pt>
                <c:pt idx="125">
                  <c:v>366.44083200001626</c:v>
                </c:pt>
                <c:pt idx="126">
                  <c:v>366.44083199999295</c:v>
                </c:pt>
                <c:pt idx="127">
                  <c:v>366.44083199999295</c:v>
                </c:pt>
                <c:pt idx="128">
                  <c:v>366.44083199999295</c:v>
                </c:pt>
                <c:pt idx="129">
                  <c:v>366.44083200003951</c:v>
                </c:pt>
                <c:pt idx="130">
                  <c:v>366.44083199999295</c:v>
                </c:pt>
                <c:pt idx="131">
                  <c:v>366.44083199999295</c:v>
                </c:pt>
                <c:pt idx="132">
                  <c:v>366.44083199999295</c:v>
                </c:pt>
                <c:pt idx="133">
                  <c:v>366.44083199999295</c:v>
                </c:pt>
                <c:pt idx="134">
                  <c:v>366.44083200003951</c:v>
                </c:pt>
                <c:pt idx="135">
                  <c:v>366.44083199996965</c:v>
                </c:pt>
                <c:pt idx="136">
                  <c:v>366.44083200001626</c:v>
                </c:pt>
                <c:pt idx="137">
                  <c:v>366.44083199999295</c:v>
                </c:pt>
                <c:pt idx="138">
                  <c:v>366.44083199999295</c:v>
                </c:pt>
                <c:pt idx="139">
                  <c:v>366.44083199999295</c:v>
                </c:pt>
                <c:pt idx="140">
                  <c:v>366.44083199999295</c:v>
                </c:pt>
                <c:pt idx="141">
                  <c:v>366.44083200001626</c:v>
                </c:pt>
                <c:pt idx="142">
                  <c:v>366.44083199999295</c:v>
                </c:pt>
                <c:pt idx="143">
                  <c:v>366.44083199999295</c:v>
                </c:pt>
                <c:pt idx="144">
                  <c:v>366.44083199999295</c:v>
                </c:pt>
                <c:pt idx="145">
                  <c:v>366.44083200003951</c:v>
                </c:pt>
                <c:pt idx="146">
                  <c:v>366.44083199999295</c:v>
                </c:pt>
                <c:pt idx="147">
                  <c:v>366.44083199999295</c:v>
                </c:pt>
                <c:pt idx="148">
                  <c:v>366.44083199999295</c:v>
                </c:pt>
                <c:pt idx="149">
                  <c:v>366.44083199999295</c:v>
                </c:pt>
                <c:pt idx="150">
                  <c:v>366.44083199999295</c:v>
                </c:pt>
                <c:pt idx="151">
                  <c:v>366.44083200001626</c:v>
                </c:pt>
                <c:pt idx="152">
                  <c:v>313.09496800000778</c:v>
                </c:pt>
                <c:pt idx="153">
                  <c:v>286.84994399999266</c:v>
                </c:pt>
                <c:pt idx="154">
                  <c:v>286.84994400001597</c:v>
                </c:pt>
                <c:pt idx="155">
                  <c:v>286.84994399999266</c:v>
                </c:pt>
                <c:pt idx="156">
                  <c:v>286.84994399999266</c:v>
                </c:pt>
                <c:pt idx="157">
                  <c:v>286.84994399999266</c:v>
                </c:pt>
                <c:pt idx="158">
                  <c:v>286.84994400001597</c:v>
                </c:pt>
                <c:pt idx="159">
                  <c:v>286.84994399999266</c:v>
                </c:pt>
                <c:pt idx="160">
                  <c:v>286.84994400001597</c:v>
                </c:pt>
                <c:pt idx="161">
                  <c:v>213.30640799999236</c:v>
                </c:pt>
                <c:pt idx="162">
                  <c:v>183.22041599999648</c:v>
                </c:pt>
                <c:pt idx="163">
                  <c:v>183.22041599999648</c:v>
                </c:pt>
                <c:pt idx="164">
                  <c:v>183.22041599999648</c:v>
                </c:pt>
                <c:pt idx="165">
                  <c:v>183.22041599999648</c:v>
                </c:pt>
                <c:pt idx="166">
                  <c:v>183.22041600001975</c:v>
                </c:pt>
                <c:pt idx="167">
                  <c:v>183.22041599999648</c:v>
                </c:pt>
                <c:pt idx="168">
                  <c:v>183.22041600001975</c:v>
                </c:pt>
                <c:pt idx="169">
                  <c:v>183.2204159999732</c:v>
                </c:pt>
                <c:pt idx="170">
                  <c:v>183.22041599999648</c:v>
                </c:pt>
                <c:pt idx="171">
                  <c:v>183.22041599999648</c:v>
                </c:pt>
                <c:pt idx="172">
                  <c:v>183.22041599999648</c:v>
                </c:pt>
                <c:pt idx="173">
                  <c:v>183.22041600001975</c:v>
                </c:pt>
                <c:pt idx="174">
                  <c:v>183.22041599999648</c:v>
                </c:pt>
                <c:pt idx="175">
                  <c:v>183.22041599999648</c:v>
                </c:pt>
                <c:pt idx="176">
                  <c:v>183.22041599999648</c:v>
                </c:pt>
                <c:pt idx="177">
                  <c:v>183.22041600001975</c:v>
                </c:pt>
                <c:pt idx="178">
                  <c:v>183.2204159999732</c:v>
                </c:pt>
                <c:pt idx="179">
                  <c:v>183.22041600001975</c:v>
                </c:pt>
                <c:pt idx="180">
                  <c:v>183.22041599999648</c:v>
                </c:pt>
                <c:pt idx="181">
                  <c:v>183.22041599999648</c:v>
                </c:pt>
                <c:pt idx="182">
                  <c:v>183.22041600001975</c:v>
                </c:pt>
                <c:pt idx="183">
                  <c:v>183.2204159999732</c:v>
                </c:pt>
                <c:pt idx="184">
                  <c:v>183.22041600001975</c:v>
                </c:pt>
                <c:pt idx="185">
                  <c:v>183.2204159999732</c:v>
                </c:pt>
                <c:pt idx="186">
                  <c:v>183.22041600001975</c:v>
                </c:pt>
                <c:pt idx="187">
                  <c:v>183.2204159999732</c:v>
                </c:pt>
                <c:pt idx="188">
                  <c:v>183.22041600001975</c:v>
                </c:pt>
                <c:pt idx="189">
                  <c:v>183.2204159999732</c:v>
                </c:pt>
                <c:pt idx="190">
                  <c:v>183.22041600001975</c:v>
                </c:pt>
                <c:pt idx="191">
                  <c:v>183.22041599999648</c:v>
                </c:pt>
                <c:pt idx="192">
                  <c:v>183.22041600001975</c:v>
                </c:pt>
                <c:pt idx="193">
                  <c:v>183.22041599999648</c:v>
                </c:pt>
                <c:pt idx="194">
                  <c:v>183.2204159999732</c:v>
                </c:pt>
                <c:pt idx="195">
                  <c:v>183.22041600001975</c:v>
                </c:pt>
                <c:pt idx="196">
                  <c:v>183.22041599999648</c:v>
                </c:pt>
                <c:pt idx="197">
                  <c:v>183.22041599999648</c:v>
                </c:pt>
                <c:pt idx="198">
                  <c:v>183.22041599999648</c:v>
                </c:pt>
                <c:pt idx="199">
                  <c:v>183.22041600001975</c:v>
                </c:pt>
                <c:pt idx="200">
                  <c:v>183.22041599999648</c:v>
                </c:pt>
                <c:pt idx="201">
                  <c:v>183.22041599999648</c:v>
                </c:pt>
                <c:pt idx="202">
                  <c:v>183.22041599999648</c:v>
                </c:pt>
                <c:pt idx="203">
                  <c:v>183.22041599999648</c:v>
                </c:pt>
                <c:pt idx="204">
                  <c:v>183.22041599999648</c:v>
                </c:pt>
                <c:pt idx="205">
                  <c:v>183.22041599999648</c:v>
                </c:pt>
                <c:pt idx="206">
                  <c:v>183.22041600000813</c:v>
                </c:pt>
                <c:pt idx="207">
                  <c:v>183.22041599998482</c:v>
                </c:pt>
                <c:pt idx="208">
                  <c:v>183.22041600000813</c:v>
                </c:pt>
                <c:pt idx="209">
                  <c:v>183.22041599999648</c:v>
                </c:pt>
                <c:pt idx="210">
                  <c:v>183.22041600000813</c:v>
                </c:pt>
                <c:pt idx="211">
                  <c:v>183.22041599999648</c:v>
                </c:pt>
                <c:pt idx="212">
                  <c:v>183.22041600003141</c:v>
                </c:pt>
                <c:pt idx="213">
                  <c:v>183.22041599998482</c:v>
                </c:pt>
                <c:pt idx="214">
                  <c:v>183.2204159999732</c:v>
                </c:pt>
                <c:pt idx="215">
                  <c:v>133.01254400002071</c:v>
                </c:pt>
                <c:pt idx="216">
                  <c:v>130.15982399999629</c:v>
                </c:pt>
                <c:pt idx="217">
                  <c:v>130.15982399998467</c:v>
                </c:pt>
                <c:pt idx="218">
                  <c:v>130.15982400000794</c:v>
                </c:pt>
                <c:pt idx="219">
                  <c:v>130.15982400000794</c:v>
                </c:pt>
                <c:pt idx="220">
                  <c:v>130.15982399999629</c:v>
                </c:pt>
                <c:pt idx="221">
                  <c:v>130.15982399999629</c:v>
                </c:pt>
                <c:pt idx="222">
                  <c:v>130.15982400000794</c:v>
                </c:pt>
                <c:pt idx="223">
                  <c:v>130.15982400000794</c:v>
                </c:pt>
                <c:pt idx="224">
                  <c:v>130.15982399999629</c:v>
                </c:pt>
                <c:pt idx="225">
                  <c:v>130.15982399999629</c:v>
                </c:pt>
                <c:pt idx="226">
                  <c:v>130.15982400000794</c:v>
                </c:pt>
                <c:pt idx="227">
                  <c:v>130.15982399998467</c:v>
                </c:pt>
                <c:pt idx="228">
                  <c:v>130.15982400000794</c:v>
                </c:pt>
                <c:pt idx="229">
                  <c:v>130.15982399999629</c:v>
                </c:pt>
                <c:pt idx="230">
                  <c:v>130.15982399998467</c:v>
                </c:pt>
                <c:pt idx="231">
                  <c:v>130.15982400000794</c:v>
                </c:pt>
                <c:pt idx="232">
                  <c:v>130.15982400000794</c:v>
                </c:pt>
                <c:pt idx="233">
                  <c:v>130.15982399999629</c:v>
                </c:pt>
                <c:pt idx="234">
                  <c:v>130.15982399999629</c:v>
                </c:pt>
                <c:pt idx="235">
                  <c:v>130.15982400001957</c:v>
                </c:pt>
                <c:pt idx="236">
                  <c:v>130.15982399999629</c:v>
                </c:pt>
                <c:pt idx="237">
                  <c:v>130.15982399997301</c:v>
                </c:pt>
                <c:pt idx="238">
                  <c:v>130.15982400000794</c:v>
                </c:pt>
                <c:pt idx="239">
                  <c:v>130.15982400000794</c:v>
                </c:pt>
                <c:pt idx="240">
                  <c:v>130.15982400001957</c:v>
                </c:pt>
                <c:pt idx="241">
                  <c:v>125.70263999996241</c:v>
                </c:pt>
                <c:pt idx="242">
                  <c:v>61.073472000029867</c:v>
                </c:pt>
                <c:pt idx="243">
                  <c:v>61.073471999983305</c:v>
                </c:pt>
                <c:pt idx="244">
                  <c:v>61.073471999983305</c:v>
                </c:pt>
                <c:pt idx="245">
                  <c:v>61.073472000029867</c:v>
                </c:pt>
                <c:pt idx="246">
                  <c:v>61.073471999994943</c:v>
                </c:pt>
                <c:pt idx="247">
                  <c:v>61.073472000006589</c:v>
                </c:pt>
                <c:pt idx="248">
                  <c:v>61.073471999994943</c:v>
                </c:pt>
                <c:pt idx="249">
                  <c:v>61.073471999994943</c:v>
                </c:pt>
                <c:pt idx="250">
                  <c:v>61.073472000018228</c:v>
                </c:pt>
                <c:pt idx="251">
                  <c:v>61.073471999994943</c:v>
                </c:pt>
                <c:pt idx="252">
                  <c:v>61.073471999983305</c:v>
                </c:pt>
                <c:pt idx="253">
                  <c:v>61.073472000018228</c:v>
                </c:pt>
                <c:pt idx="254">
                  <c:v>61.073471999983305</c:v>
                </c:pt>
                <c:pt idx="255">
                  <c:v>61.073471999983305</c:v>
                </c:pt>
                <c:pt idx="256">
                  <c:v>61.073472000029867</c:v>
                </c:pt>
                <c:pt idx="257">
                  <c:v>61.073471999983305</c:v>
                </c:pt>
                <c:pt idx="258">
                  <c:v>61.073472000006589</c:v>
                </c:pt>
                <c:pt idx="259">
                  <c:v>61.073471999994943</c:v>
                </c:pt>
                <c:pt idx="260">
                  <c:v>61.073472000006589</c:v>
                </c:pt>
                <c:pt idx="261">
                  <c:v>61.073471999983305</c:v>
                </c:pt>
                <c:pt idx="262">
                  <c:v>61.073472000006589</c:v>
                </c:pt>
                <c:pt idx="263">
                  <c:v>61.073472000018228</c:v>
                </c:pt>
                <c:pt idx="264">
                  <c:v>61.073471999971659</c:v>
                </c:pt>
                <c:pt idx="265">
                  <c:v>61.073472000041512</c:v>
                </c:pt>
                <c:pt idx="266">
                  <c:v>61.073471999983305</c:v>
                </c:pt>
                <c:pt idx="267">
                  <c:v>61.073471999983305</c:v>
                </c:pt>
                <c:pt idx="268">
                  <c:v>56.223848000005816</c:v>
                </c:pt>
                <c:pt idx="269">
                  <c:v>34.543176000006497</c:v>
                </c:pt>
                <c:pt idx="270">
                  <c:v>34.543175999983212</c:v>
                </c:pt>
                <c:pt idx="271">
                  <c:v>34.543176000006497</c:v>
                </c:pt>
                <c:pt idx="272">
                  <c:v>34.543176000006497</c:v>
                </c:pt>
                <c:pt idx="273">
                  <c:v>34.543175999994858</c:v>
                </c:pt>
                <c:pt idx="274">
                  <c:v>34.543176000006497</c:v>
                </c:pt>
                <c:pt idx="275">
                  <c:v>34.543176000006497</c:v>
                </c:pt>
                <c:pt idx="276">
                  <c:v>34.543175999994858</c:v>
                </c:pt>
                <c:pt idx="277">
                  <c:v>34.543175999983212</c:v>
                </c:pt>
                <c:pt idx="278">
                  <c:v>34.543176000006497</c:v>
                </c:pt>
                <c:pt idx="279">
                  <c:v>34.543176000006497</c:v>
                </c:pt>
                <c:pt idx="280">
                  <c:v>34.543176000006497</c:v>
                </c:pt>
                <c:pt idx="281">
                  <c:v>34.543176000006497</c:v>
                </c:pt>
                <c:pt idx="282">
                  <c:v>34.543175999983212</c:v>
                </c:pt>
                <c:pt idx="283">
                  <c:v>34.543176000006497</c:v>
                </c:pt>
                <c:pt idx="284">
                  <c:v>34.543176000006497</c:v>
                </c:pt>
                <c:pt idx="285">
                  <c:v>34.543175999983212</c:v>
                </c:pt>
                <c:pt idx="286">
                  <c:v>34.543176000018136</c:v>
                </c:pt>
                <c:pt idx="287">
                  <c:v>34.543175999971574</c:v>
                </c:pt>
                <c:pt idx="288">
                  <c:v>34.543176000029781</c:v>
                </c:pt>
                <c:pt idx="289">
                  <c:v>34.543175999983212</c:v>
                </c:pt>
                <c:pt idx="290">
                  <c:v>34.543176000006497</c:v>
                </c:pt>
                <c:pt idx="291">
                  <c:v>34.543176000006497</c:v>
                </c:pt>
                <c:pt idx="292">
                  <c:v>34.543175999994858</c:v>
                </c:pt>
                <c:pt idx="293">
                  <c:v>34.543175999994858</c:v>
                </c:pt>
                <c:pt idx="294">
                  <c:v>34.543176000018136</c:v>
                </c:pt>
                <c:pt idx="295">
                  <c:v>34.543175999971574</c:v>
                </c:pt>
                <c:pt idx="296">
                  <c:v>34.543176000029781</c:v>
                </c:pt>
                <c:pt idx="297">
                  <c:v>34.543175999983212</c:v>
                </c:pt>
                <c:pt idx="298">
                  <c:v>34.543176000029781</c:v>
                </c:pt>
                <c:pt idx="299">
                  <c:v>34.543175999959928</c:v>
                </c:pt>
                <c:pt idx="300">
                  <c:v>34.543176000006497</c:v>
                </c:pt>
                <c:pt idx="301">
                  <c:v>34.543176000018136</c:v>
                </c:pt>
                <c:pt idx="302">
                  <c:v>34.543175999994858</c:v>
                </c:pt>
                <c:pt idx="303">
                  <c:v>34.543175999994858</c:v>
                </c:pt>
                <c:pt idx="304">
                  <c:v>34.543176000018136</c:v>
                </c:pt>
                <c:pt idx="305">
                  <c:v>34.543175999983212</c:v>
                </c:pt>
                <c:pt idx="306">
                  <c:v>34.543175999983212</c:v>
                </c:pt>
                <c:pt idx="307">
                  <c:v>34.543176000006497</c:v>
                </c:pt>
                <c:pt idx="308">
                  <c:v>34.543175999994858</c:v>
                </c:pt>
                <c:pt idx="309">
                  <c:v>34.543176000018136</c:v>
                </c:pt>
                <c:pt idx="310">
                  <c:v>34.543175999994858</c:v>
                </c:pt>
                <c:pt idx="311">
                  <c:v>34.543175999994858</c:v>
                </c:pt>
                <c:pt idx="312">
                  <c:v>34.543176000018136</c:v>
                </c:pt>
                <c:pt idx="313">
                  <c:v>34.543175999971574</c:v>
                </c:pt>
                <c:pt idx="314">
                  <c:v>34.543176000006497</c:v>
                </c:pt>
                <c:pt idx="315">
                  <c:v>34.543176000029781</c:v>
                </c:pt>
                <c:pt idx="316">
                  <c:v>34.543175999971574</c:v>
                </c:pt>
                <c:pt idx="317">
                  <c:v>34.543175999994858</c:v>
                </c:pt>
                <c:pt idx="318">
                  <c:v>34.543176000006497</c:v>
                </c:pt>
                <c:pt idx="319">
                  <c:v>34.543176000006497</c:v>
                </c:pt>
                <c:pt idx="320">
                  <c:v>34.543176000006497</c:v>
                </c:pt>
                <c:pt idx="321">
                  <c:v>34.543175999994858</c:v>
                </c:pt>
                <c:pt idx="322">
                  <c:v>34.543175999994858</c:v>
                </c:pt>
                <c:pt idx="323">
                  <c:v>34.543176000006497</c:v>
                </c:pt>
                <c:pt idx="324">
                  <c:v>34.543176000006497</c:v>
                </c:pt>
                <c:pt idx="325">
                  <c:v>34.543175999983212</c:v>
                </c:pt>
                <c:pt idx="326">
                  <c:v>34.543175999994858</c:v>
                </c:pt>
                <c:pt idx="327">
                  <c:v>34.543176000018136</c:v>
                </c:pt>
                <c:pt idx="328">
                  <c:v>34.543175999994858</c:v>
                </c:pt>
                <c:pt idx="329">
                  <c:v>34.543176000006497</c:v>
                </c:pt>
                <c:pt idx="330">
                  <c:v>34.543175999994858</c:v>
                </c:pt>
                <c:pt idx="331">
                  <c:v>34.543175999983212</c:v>
                </c:pt>
                <c:pt idx="332">
                  <c:v>34.543176000006497</c:v>
                </c:pt>
                <c:pt idx="333">
                  <c:v>34.543176000006497</c:v>
                </c:pt>
                <c:pt idx="334">
                  <c:v>34.543175999983212</c:v>
                </c:pt>
                <c:pt idx="335">
                  <c:v>34.543176000006497</c:v>
                </c:pt>
                <c:pt idx="336">
                  <c:v>34.543176000006497</c:v>
                </c:pt>
                <c:pt idx="337">
                  <c:v>34.543176000006497</c:v>
                </c:pt>
                <c:pt idx="338">
                  <c:v>34.543175999994858</c:v>
                </c:pt>
                <c:pt idx="339">
                  <c:v>34.543176000006497</c:v>
                </c:pt>
                <c:pt idx="340">
                  <c:v>34.543175999994858</c:v>
                </c:pt>
                <c:pt idx="341">
                  <c:v>34.543176000006497</c:v>
                </c:pt>
                <c:pt idx="342">
                  <c:v>34.543175999983212</c:v>
                </c:pt>
                <c:pt idx="343">
                  <c:v>34.543176000006497</c:v>
                </c:pt>
                <c:pt idx="344">
                  <c:v>34.543176000006497</c:v>
                </c:pt>
                <c:pt idx="345">
                  <c:v>34.543175999994858</c:v>
                </c:pt>
                <c:pt idx="346">
                  <c:v>34.543176000006497</c:v>
                </c:pt>
                <c:pt idx="347">
                  <c:v>34.543176000006497</c:v>
                </c:pt>
                <c:pt idx="348">
                  <c:v>34.543175999994858</c:v>
                </c:pt>
                <c:pt idx="349">
                  <c:v>34.543175999983212</c:v>
                </c:pt>
                <c:pt idx="350">
                  <c:v>34.543176000006497</c:v>
                </c:pt>
                <c:pt idx="351">
                  <c:v>34.543176000006497</c:v>
                </c:pt>
                <c:pt idx="352">
                  <c:v>34.543176000006497</c:v>
                </c:pt>
                <c:pt idx="353">
                  <c:v>34.543175999983212</c:v>
                </c:pt>
                <c:pt idx="354">
                  <c:v>34.543176000018136</c:v>
                </c:pt>
                <c:pt idx="355">
                  <c:v>34.543175999994858</c:v>
                </c:pt>
                <c:pt idx="356">
                  <c:v>34.543175999994858</c:v>
                </c:pt>
                <c:pt idx="357">
                  <c:v>34.543176000006497</c:v>
                </c:pt>
                <c:pt idx="358">
                  <c:v>34.543175999994858</c:v>
                </c:pt>
                <c:pt idx="359">
                  <c:v>34.543176000006497</c:v>
                </c:pt>
                <c:pt idx="360">
                  <c:v>34.543176000006497</c:v>
                </c:pt>
                <c:pt idx="361">
                  <c:v>34.543175999983212</c:v>
                </c:pt>
                <c:pt idx="362">
                  <c:v>34.543175999994858</c:v>
                </c:pt>
                <c:pt idx="363">
                  <c:v>34.543176000006497</c:v>
                </c:pt>
                <c:pt idx="364">
                  <c:v>34.543176000006497</c:v>
                </c:pt>
                <c:pt idx="365">
                  <c:v>34.543176000006497</c:v>
                </c:pt>
                <c:pt idx="366">
                  <c:v>34.543175999994858</c:v>
                </c:pt>
                <c:pt idx="367">
                  <c:v>34.543175999983212</c:v>
                </c:pt>
                <c:pt idx="368">
                  <c:v>34.543176000006497</c:v>
                </c:pt>
                <c:pt idx="369">
                  <c:v>34.543175999983212</c:v>
                </c:pt>
                <c:pt idx="370">
                  <c:v>34.543176000006497</c:v>
                </c:pt>
                <c:pt idx="371">
                  <c:v>34.543176000029781</c:v>
                </c:pt>
                <c:pt idx="372">
                  <c:v>34.543175999983212</c:v>
                </c:pt>
                <c:pt idx="373">
                  <c:v>34.543176000006497</c:v>
                </c:pt>
                <c:pt idx="374">
                  <c:v>34.543175999994858</c:v>
                </c:pt>
                <c:pt idx="375">
                  <c:v>34.543176000006497</c:v>
                </c:pt>
                <c:pt idx="376">
                  <c:v>34.543176000006497</c:v>
                </c:pt>
                <c:pt idx="377">
                  <c:v>34.543175999994858</c:v>
                </c:pt>
                <c:pt idx="378">
                  <c:v>34.543176000006497</c:v>
                </c:pt>
                <c:pt idx="379">
                  <c:v>34.543175999983212</c:v>
                </c:pt>
                <c:pt idx="380">
                  <c:v>34.543175999994858</c:v>
                </c:pt>
                <c:pt idx="381">
                  <c:v>34.543176000018136</c:v>
                </c:pt>
                <c:pt idx="382">
                  <c:v>34.543175999994858</c:v>
                </c:pt>
                <c:pt idx="383">
                  <c:v>34.543176000006497</c:v>
                </c:pt>
                <c:pt idx="384">
                  <c:v>34.543175999971574</c:v>
                </c:pt>
                <c:pt idx="385">
                  <c:v>34.543176000006497</c:v>
                </c:pt>
                <c:pt idx="386">
                  <c:v>34.543176000006497</c:v>
                </c:pt>
                <c:pt idx="387">
                  <c:v>34.543176000006497</c:v>
                </c:pt>
                <c:pt idx="388">
                  <c:v>34.543175999994858</c:v>
                </c:pt>
                <c:pt idx="389">
                  <c:v>34.543175999994858</c:v>
                </c:pt>
                <c:pt idx="390">
                  <c:v>34.543176000006497</c:v>
                </c:pt>
                <c:pt idx="391">
                  <c:v>34.543176000006497</c:v>
                </c:pt>
                <c:pt idx="392">
                  <c:v>34.543175999994858</c:v>
                </c:pt>
                <c:pt idx="393">
                  <c:v>34.543176000006497</c:v>
                </c:pt>
                <c:pt idx="394">
                  <c:v>34.543176000006497</c:v>
                </c:pt>
                <c:pt idx="395">
                  <c:v>34.543175999971574</c:v>
                </c:pt>
                <c:pt idx="396">
                  <c:v>34.543176000006497</c:v>
                </c:pt>
                <c:pt idx="397">
                  <c:v>34.543176000029781</c:v>
                </c:pt>
                <c:pt idx="398">
                  <c:v>34.543175999983212</c:v>
                </c:pt>
                <c:pt idx="399">
                  <c:v>34.543175999994858</c:v>
                </c:pt>
                <c:pt idx="400">
                  <c:v>34.543176000006497</c:v>
                </c:pt>
                <c:pt idx="401">
                  <c:v>34.543175999994858</c:v>
                </c:pt>
                <c:pt idx="402">
                  <c:v>34.543176000018136</c:v>
                </c:pt>
                <c:pt idx="403">
                  <c:v>34.543175999971574</c:v>
                </c:pt>
                <c:pt idx="404">
                  <c:v>34.543176000006497</c:v>
                </c:pt>
                <c:pt idx="405">
                  <c:v>34.543176000006497</c:v>
                </c:pt>
                <c:pt idx="406">
                  <c:v>34.543175999994858</c:v>
                </c:pt>
                <c:pt idx="407">
                  <c:v>34.543175999994858</c:v>
                </c:pt>
                <c:pt idx="408">
                  <c:v>34.543176000006497</c:v>
                </c:pt>
                <c:pt idx="409">
                  <c:v>34.543175999994858</c:v>
                </c:pt>
                <c:pt idx="410">
                  <c:v>34.543176000018136</c:v>
                </c:pt>
                <c:pt idx="411">
                  <c:v>34.543175999994858</c:v>
                </c:pt>
                <c:pt idx="412">
                  <c:v>34.543175999994858</c:v>
                </c:pt>
                <c:pt idx="413">
                  <c:v>34.543176000006497</c:v>
                </c:pt>
                <c:pt idx="414">
                  <c:v>34.543175999971574</c:v>
                </c:pt>
                <c:pt idx="415">
                  <c:v>34.543176000006497</c:v>
                </c:pt>
                <c:pt idx="416">
                  <c:v>34.543176000006497</c:v>
                </c:pt>
                <c:pt idx="417">
                  <c:v>34.543176000018136</c:v>
                </c:pt>
                <c:pt idx="418">
                  <c:v>34.543175999994858</c:v>
                </c:pt>
                <c:pt idx="419">
                  <c:v>34.543176000006497</c:v>
                </c:pt>
                <c:pt idx="420">
                  <c:v>34.543175999971574</c:v>
                </c:pt>
                <c:pt idx="421">
                  <c:v>34.543176000006497</c:v>
                </c:pt>
                <c:pt idx="422">
                  <c:v>34.543176000006497</c:v>
                </c:pt>
                <c:pt idx="423">
                  <c:v>34.543176000006497</c:v>
                </c:pt>
                <c:pt idx="424">
                  <c:v>34.543175999983212</c:v>
                </c:pt>
                <c:pt idx="425">
                  <c:v>34.543176000006497</c:v>
                </c:pt>
                <c:pt idx="426">
                  <c:v>34.543176000006497</c:v>
                </c:pt>
                <c:pt idx="427">
                  <c:v>34.543176000006497</c:v>
                </c:pt>
                <c:pt idx="428">
                  <c:v>34.543175999994858</c:v>
                </c:pt>
                <c:pt idx="429">
                  <c:v>34.543176000006497</c:v>
                </c:pt>
                <c:pt idx="430">
                  <c:v>34.543176000006497</c:v>
                </c:pt>
                <c:pt idx="431">
                  <c:v>34.543175999994858</c:v>
                </c:pt>
                <c:pt idx="432">
                  <c:v>34.543175999983212</c:v>
                </c:pt>
                <c:pt idx="433">
                  <c:v>34.543176000006497</c:v>
                </c:pt>
                <c:pt idx="434">
                  <c:v>34.543176000006497</c:v>
                </c:pt>
                <c:pt idx="435">
                  <c:v>34.543175999994858</c:v>
                </c:pt>
                <c:pt idx="436">
                  <c:v>34.543176000006497</c:v>
                </c:pt>
                <c:pt idx="437">
                  <c:v>34.543176000006497</c:v>
                </c:pt>
                <c:pt idx="438">
                  <c:v>34.543175999971574</c:v>
                </c:pt>
                <c:pt idx="439">
                  <c:v>34.543176000006497</c:v>
                </c:pt>
                <c:pt idx="440">
                  <c:v>34.543176000006497</c:v>
                </c:pt>
                <c:pt idx="441">
                  <c:v>34.543175999994858</c:v>
                </c:pt>
                <c:pt idx="442">
                  <c:v>34.543176000018136</c:v>
                </c:pt>
                <c:pt idx="443">
                  <c:v>34.543175999983212</c:v>
                </c:pt>
                <c:pt idx="444">
                  <c:v>34.543175999994858</c:v>
                </c:pt>
                <c:pt idx="445">
                  <c:v>34.543176000018136</c:v>
                </c:pt>
                <c:pt idx="446">
                  <c:v>34.543175999994858</c:v>
                </c:pt>
                <c:pt idx="447">
                  <c:v>34.543176000006497</c:v>
                </c:pt>
                <c:pt idx="448">
                  <c:v>34.543175999994858</c:v>
                </c:pt>
                <c:pt idx="449">
                  <c:v>34.543176000006497</c:v>
                </c:pt>
                <c:pt idx="450">
                  <c:v>34.543175999983212</c:v>
                </c:pt>
                <c:pt idx="451">
                  <c:v>34.543175999994858</c:v>
                </c:pt>
                <c:pt idx="452">
                  <c:v>34.543176000018136</c:v>
                </c:pt>
                <c:pt idx="453">
                  <c:v>34.543175999994858</c:v>
                </c:pt>
                <c:pt idx="454">
                  <c:v>34.543176000006497</c:v>
                </c:pt>
                <c:pt idx="455">
                  <c:v>34.543176000006497</c:v>
                </c:pt>
                <c:pt idx="456">
                  <c:v>34.543175999971574</c:v>
                </c:pt>
                <c:pt idx="457">
                  <c:v>34.543176000006497</c:v>
                </c:pt>
                <c:pt idx="458">
                  <c:v>34.543176000006497</c:v>
                </c:pt>
                <c:pt idx="459">
                  <c:v>34.543175999994858</c:v>
                </c:pt>
                <c:pt idx="460">
                  <c:v>34.543175999994858</c:v>
                </c:pt>
                <c:pt idx="461">
                  <c:v>34.543176000018136</c:v>
                </c:pt>
                <c:pt idx="462">
                  <c:v>34.543175999994858</c:v>
                </c:pt>
                <c:pt idx="463">
                  <c:v>34.543176000006497</c:v>
                </c:pt>
                <c:pt idx="464">
                  <c:v>34.543175999994858</c:v>
                </c:pt>
                <c:pt idx="465">
                  <c:v>34.543176000006497</c:v>
                </c:pt>
                <c:pt idx="466">
                  <c:v>34.543176000006497</c:v>
                </c:pt>
                <c:pt idx="467">
                  <c:v>34.543175999994858</c:v>
                </c:pt>
                <c:pt idx="468">
                  <c:v>34.543176000006497</c:v>
                </c:pt>
                <c:pt idx="469">
                  <c:v>34.543176000006497</c:v>
                </c:pt>
                <c:pt idx="470">
                  <c:v>34.543175999971574</c:v>
                </c:pt>
                <c:pt idx="471">
                  <c:v>34.543176000018136</c:v>
                </c:pt>
                <c:pt idx="472">
                  <c:v>34.543175999983212</c:v>
                </c:pt>
                <c:pt idx="473">
                  <c:v>34.543176000018136</c:v>
                </c:pt>
                <c:pt idx="474">
                  <c:v>34.543175999971574</c:v>
                </c:pt>
                <c:pt idx="475">
                  <c:v>34.543176000006497</c:v>
                </c:pt>
                <c:pt idx="476">
                  <c:v>34.543176000006497</c:v>
                </c:pt>
                <c:pt idx="477">
                  <c:v>34.543175999994858</c:v>
                </c:pt>
                <c:pt idx="478">
                  <c:v>34.543176000006497</c:v>
                </c:pt>
                <c:pt idx="479">
                  <c:v>34.543175999994858</c:v>
                </c:pt>
                <c:pt idx="480">
                  <c:v>34.543176000006497</c:v>
                </c:pt>
                <c:pt idx="481">
                  <c:v>34.543175999994858</c:v>
                </c:pt>
                <c:pt idx="482">
                  <c:v>34.543176000006497</c:v>
                </c:pt>
                <c:pt idx="483">
                  <c:v>30.085992000007536</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1-D242-B845-AA64-B2FA9C20F81A}"/>
            </c:ext>
          </c:extLst>
        </c:ser>
        <c:ser>
          <c:idx val="2"/>
          <c:order val="2"/>
          <c:tx>
            <c:v>Retailer C</c:v>
          </c:tx>
          <c:spPr>
            <a:ln w="19050" cap="rnd">
              <a:solidFill>
                <a:schemeClr val="accent3"/>
              </a:solidFill>
              <a:round/>
            </a:ln>
            <a:effectLst/>
          </c:spPr>
          <c:marker>
            <c:symbol val="none"/>
          </c:marker>
          <c:xVal>
            <c:numRef>
              <c:f>'3b. QLD'!$AJ$33:$AJ$592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QLD'!$AM$33:$AM$592</c:f>
              <c:numCache>
                <c:formatCode>General</c:formatCode>
                <c:ptCount val="560"/>
                <c:pt idx="0">
                  <c:v>1219.054230000032</c:v>
                </c:pt>
                <c:pt idx="1">
                  <c:v>1219.0542299999856</c:v>
                </c:pt>
                <c:pt idx="2">
                  <c:v>1219.0542299999856</c:v>
                </c:pt>
                <c:pt idx="3">
                  <c:v>1219.0542299999856</c:v>
                </c:pt>
                <c:pt idx="4">
                  <c:v>1219.0542299999856</c:v>
                </c:pt>
                <c:pt idx="5">
                  <c:v>1219.0542299999856</c:v>
                </c:pt>
                <c:pt idx="6">
                  <c:v>1219.054230000032</c:v>
                </c:pt>
                <c:pt idx="7">
                  <c:v>1219.054230000032</c:v>
                </c:pt>
                <c:pt idx="8">
                  <c:v>1219.0542299999856</c:v>
                </c:pt>
                <c:pt idx="9">
                  <c:v>1219.0542299999856</c:v>
                </c:pt>
                <c:pt idx="10">
                  <c:v>1219.0542299999856</c:v>
                </c:pt>
                <c:pt idx="11">
                  <c:v>1219.054230000032</c:v>
                </c:pt>
                <c:pt idx="12">
                  <c:v>1219.0542299999856</c:v>
                </c:pt>
                <c:pt idx="13">
                  <c:v>1219.054230000032</c:v>
                </c:pt>
                <c:pt idx="14">
                  <c:v>1219.0542299999856</c:v>
                </c:pt>
                <c:pt idx="15">
                  <c:v>1219.0542299999856</c:v>
                </c:pt>
                <c:pt idx="16">
                  <c:v>1219.054229999939</c:v>
                </c:pt>
                <c:pt idx="17">
                  <c:v>1219.054230000032</c:v>
                </c:pt>
                <c:pt idx="18">
                  <c:v>1219.0542299999856</c:v>
                </c:pt>
                <c:pt idx="19">
                  <c:v>1219.0542300000786</c:v>
                </c:pt>
                <c:pt idx="20">
                  <c:v>1219.054230000032</c:v>
                </c:pt>
                <c:pt idx="21">
                  <c:v>1219.054229999939</c:v>
                </c:pt>
                <c:pt idx="22">
                  <c:v>1219.054230000032</c:v>
                </c:pt>
                <c:pt idx="23">
                  <c:v>1219.054229999939</c:v>
                </c:pt>
                <c:pt idx="24">
                  <c:v>1219.054230000032</c:v>
                </c:pt>
                <c:pt idx="25">
                  <c:v>1219.054230000032</c:v>
                </c:pt>
                <c:pt idx="26">
                  <c:v>1219.0542299999856</c:v>
                </c:pt>
                <c:pt idx="27">
                  <c:v>1219.0542299999856</c:v>
                </c:pt>
                <c:pt idx="28">
                  <c:v>1219.054230000032</c:v>
                </c:pt>
                <c:pt idx="29">
                  <c:v>1219.054229999939</c:v>
                </c:pt>
                <c:pt idx="30">
                  <c:v>1219.0542299999856</c:v>
                </c:pt>
                <c:pt idx="31">
                  <c:v>1219.054230000032</c:v>
                </c:pt>
                <c:pt idx="32">
                  <c:v>1219.054230000032</c:v>
                </c:pt>
                <c:pt idx="33">
                  <c:v>1219.0542299999856</c:v>
                </c:pt>
                <c:pt idx="34">
                  <c:v>1219.0542299999856</c:v>
                </c:pt>
                <c:pt idx="35">
                  <c:v>1219.054230000032</c:v>
                </c:pt>
                <c:pt idx="36">
                  <c:v>1219.054229999939</c:v>
                </c:pt>
                <c:pt idx="37">
                  <c:v>1219.054230000032</c:v>
                </c:pt>
                <c:pt idx="38">
                  <c:v>1219.0542299999856</c:v>
                </c:pt>
                <c:pt idx="39">
                  <c:v>1219.0542299999856</c:v>
                </c:pt>
                <c:pt idx="40">
                  <c:v>1219.054230000032</c:v>
                </c:pt>
                <c:pt idx="41">
                  <c:v>1219.054230000032</c:v>
                </c:pt>
                <c:pt idx="42">
                  <c:v>1219.0542299999856</c:v>
                </c:pt>
                <c:pt idx="43">
                  <c:v>1219.0542299999856</c:v>
                </c:pt>
                <c:pt idx="44">
                  <c:v>1219.054230000032</c:v>
                </c:pt>
                <c:pt idx="45">
                  <c:v>1219.0542299999856</c:v>
                </c:pt>
                <c:pt idx="46">
                  <c:v>1219.054229999939</c:v>
                </c:pt>
                <c:pt idx="47">
                  <c:v>1219.0542300000554</c:v>
                </c:pt>
                <c:pt idx="48">
                  <c:v>1219.0542299999856</c:v>
                </c:pt>
                <c:pt idx="49">
                  <c:v>1219.0542299999622</c:v>
                </c:pt>
                <c:pt idx="50">
                  <c:v>1219.054230000032</c:v>
                </c:pt>
                <c:pt idx="51">
                  <c:v>1219.0542299999856</c:v>
                </c:pt>
                <c:pt idx="52">
                  <c:v>1219.054230000032</c:v>
                </c:pt>
                <c:pt idx="53">
                  <c:v>1219.0542299999856</c:v>
                </c:pt>
                <c:pt idx="54">
                  <c:v>1219.0542299999856</c:v>
                </c:pt>
                <c:pt idx="55">
                  <c:v>1219.0542300000088</c:v>
                </c:pt>
                <c:pt idx="56">
                  <c:v>1219.0542299999856</c:v>
                </c:pt>
                <c:pt idx="57">
                  <c:v>1219.0542300000554</c:v>
                </c:pt>
                <c:pt idx="58">
                  <c:v>1219.0542299999622</c:v>
                </c:pt>
                <c:pt idx="59">
                  <c:v>1219.0542300000088</c:v>
                </c:pt>
                <c:pt idx="60">
                  <c:v>1219.054230000032</c:v>
                </c:pt>
                <c:pt idx="61">
                  <c:v>1219.054229999939</c:v>
                </c:pt>
                <c:pt idx="62">
                  <c:v>1219.0542300000554</c:v>
                </c:pt>
                <c:pt idx="63">
                  <c:v>1219.0542299999622</c:v>
                </c:pt>
                <c:pt idx="64">
                  <c:v>1219.0542299999856</c:v>
                </c:pt>
                <c:pt idx="65">
                  <c:v>1219.054230000032</c:v>
                </c:pt>
                <c:pt idx="66">
                  <c:v>1219.0542299999856</c:v>
                </c:pt>
                <c:pt idx="67">
                  <c:v>1219.054230000032</c:v>
                </c:pt>
                <c:pt idx="68">
                  <c:v>1219.054229999939</c:v>
                </c:pt>
                <c:pt idx="69">
                  <c:v>1219.054230000032</c:v>
                </c:pt>
                <c:pt idx="70">
                  <c:v>1219.0542300000088</c:v>
                </c:pt>
                <c:pt idx="71">
                  <c:v>1219.0542299999622</c:v>
                </c:pt>
                <c:pt idx="72">
                  <c:v>1219.054230000032</c:v>
                </c:pt>
                <c:pt idx="73">
                  <c:v>1219.0542300000088</c:v>
                </c:pt>
                <c:pt idx="74">
                  <c:v>1219.0542299999856</c:v>
                </c:pt>
                <c:pt idx="75">
                  <c:v>1219.0542300000088</c:v>
                </c:pt>
                <c:pt idx="76">
                  <c:v>1219.0542299999856</c:v>
                </c:pt>
                <c:pt idx="77">
                  <c:v>1219.0542299999856</c:v>
                </c:pt>
                <c:pt idx="78">
                  <c:v>1219.054230000032</c:v>
                </c:pt>
                <c:pt idx="79">
                  <c:v>1219.054229999939</c:v>
                </c:pt>
                <c:pt idx="80">
                  <c:v>1219.0542300000786</c:v>
                </c:pt>
                <c:pt idx="81">
                  <c:v>1219.0542299999622</c:v>
                </c:pt>
                <c:pt idx="82">
                  <c:v>1219.0542299999856</c:v>
                </c:pt>
                <c:pt idx="83">
                  <c:v>1219.0542300000088</c:v>
                </c:pt>
                <c:pt idx="84">
                  <c:v>1219.0542300000088</c:v>
                </c:pt>
                <c:pt idx="85">
                  <c:v>1219.054230000032</c:v>
                </c:pt>
                <c:pt idx="86">
                  <c:v>1219.0542299999856</c:v>
                </c:pt>
                <c:pt idx="87">
                  <c:v>1219.0542299999856</c:v>
                </c:pt>
                <c:pt idx="88">
                  <c:v>1219.0542300000088</c:v>
                </c:pt>
                <c:pt idx="89">
                  <c:v>1219.0542300000088</c:v>
                </c:pt>
                <c:pt idx="90">
                  <c:v>1219.0542299999622</c:v>
                </c:pt>
                <c:pt idx="91">
                  <c:v>1219.054230000032</c:v>
                </c:pt>
                <c:pt idx="92">
                  <c:v>1219.0542299999856</c:v>
                </c:pt>
                <c:pt idx="93">
                  <c:v>1219.054230000032</c:v>
                </c:pt>
                <c:pt idx="94">
                  <c:v>1219.0542299999856</c:v>
                </c:pt>
                <c:pt idx="95">
                  <c:v>1219.0542299999622</c:v>
                </c:pt>
                <c:pt idx="96">
                  <c:v>1089.9666000000434</c:v>
                </c:pt>
                <c:pt idx="97">
                  <c:v>647.3804400000023</c:v>
                </c:pt>
                <c:pt idx="98">
                  <c:v>647.38043999995568</c:v>
                </c:pt>
                <c:pt idx="99">
                  <c:v>647.3804400000256</c:v>
                </c:pt>
                <c:pt idx="100">
                  <c:v>647.38043999997899</c:v>
                </c:pt>
                <c:pt idx="101">
                  <c:v>647.38044000004879</c:v>
                </c:pt>
                <c:pt idx="102">
                  <c:v>647.38043999997899</c:v>
                </c:pt>
                <c:pt idx="103">
                  <c:v>647.38043999997899</c:v>
                </c:pt>
                <c:pt idx="104">
                  <c:v>647.38044000004879</c:v>
                </c:pt>
                <c:pt idx="105">
                  <c:v>647.38043999997899</c:v>
                </c:pt>
                <c:pt idx="106">
                  <c:v>647.38043999997899</c:v>
                </c:pt>
                <c:pt idx="107">
                  <c:v>647.3804400000256</c:v>
                </c:pt>
                <c:pt idx="108">
                  <c:v>647.38043999997899</c:v>
                </c:pt>
                <c:pt idx="109">
                  <c:v>647.3804400000023</c:v>
                </c:pt>
                <c:pt idx="110">
                  <c:v>647.38043999997899</c:v>
                </c:pt>
                <c:pt idx="111">
                  <c:v>647.3804400000023</c:v>
                </c:pt>
                <c:pt idx="112">
                  <c:v>647.38043999997899</c:v>
                </c:pt>
                <c:pt idx="113">
                  <c:v>647.38044000004879</c:v>
                </c:pt>
                <c:pt idx="114">
                  <c:v>567.21476000000257</c:v>
                </c:pt>
                <c:pt idx="115">
                  <c:v>540.87460799999531</c:v>
                </c:pt>
                <c:pt idx="116">
                  <c:v>540.87460799997211</c:v>
                </c:pt>
                <c:pt idx="117">
                  <c:v>540.87460800001861</c:v>
                </c:pt>
                <c:pt idx="118">
                  <c:v>540.87460799999531</c:v>
                </c:pt>
                <c:pt idx="119">
                  <c:v>540.87460799999531</c:v>
                </c:pt>
                <c:pt idx="120">
                  <c:v>535.95698400002436</c:v>
                </c:pt>
                <c:pt idx="121">
                  <c:v>388.4282640000107</c:v>
                </c:pt>
                <c:pt idx="122">
                  <c:v>388.42826399998739</c:v>
                </c:pt>
                <c:pt idx="123">
                  <c:v>388.42826399998739</c:v>
                </c:pt>
                <c:pt idx="124">
                  <c:v>388.42826399998739</c:v>
                </c:pt>
                <c:pt idx="125">
                  <c:v>388.4282640000107</c:v>
                </c:pt>
                <c:pt idx="126">
                  <c:v>388.4282640000107</c:v>
                </c:pt>
                <c:pt idx="127">
                  <c:v>388.42826399998739</c:v>
                </c:pt>
                <c:pt idx="128">
                  <c:v>388.42826399998739</c:v>
                </c:pt>
                <c:pt idx="129">
                  <c:v>388.42826400003395</c:v>
                </c:pt>
                <c:pt idx="130">
                  <c:v>388.42826399998739</c:v>
                </c:pt>
                <c:pt idx="131">
                  <c:v>388.4282640000107</c:v>
                </c:pt>
                <c:pt idx="132">
                  <c:v>388.42826399996409</c:v>
                </c:pt>
                <c:pt idx="133">
                  <c:v>388.4282640000107</c:v>
                </c:pt>
                <c:pt idx="134">
                  <c:v>388.4282640000107</c:v>
                </c:pt>
                <c:pt idx="135">
                  <c:v>388.42826399998739</c:v>
                </c:pt>
                <c:pt idx="136">
                  <c:v>388.4282640000107</c:v>
                </c:pt>
                <c:pt idx="137">
                  <c:v>388.4282640000107</c:v>
                </c:pt>
                <c:pt idx="138">
                  <c:v>388.4282640000107</c:v>
                </c:pt>
                <c:pt idx="139">
                  <c:v>388.42826399998739</c:v>
                </c:pt>
                <c:pt idx="140">
                  <c:v>388.42826399998739</c:v>
                </c:pt>
                <c:pt idx="141">
                  <c:v>388.42826399998739</c:v>
                </c:pt>
                <c:pt idx="142">
                  <c:v>388.4282640000107</c:v>
                </c:pt>
                <c:pt idx="143">
                  <c:v>388.4282640000107</c:v>
                </c:pt>
                <c:pt idx="144">
                  <c:v>388.42826399998739</c:v>
                </c:pt>
                <c:pt idx="145">
                  <c:v>388.4282640000107</c:v>
                </c:pt>
                <c:pt idx="146">
                  <c:v>388.42826399998739</c:v>
                </c:pt>
                <c:pt idx="147">
                  <c:v>388.4282640000107</c:v>
                </c:pt>
                <c:pt idx="148">
                  <c:v>388.4282640000107</c:v>
                </c:pt>
                <c:pt idx="149">
                  <c:v>388.42826399998739</c:v>
                </c:pt>
                <c:pt idx="150">
                  <c:v>388.42826399998739</c:v>
                </c:pt>
                <c:pt idx="151">
                  <c:v>388.4282640000107</c:v>
                </c:pt>
                <c:pt idx="152">
                  <c:v>334.88904199998359</c:v>
                </c:pt>
                <c:pt idx="153">
                  <c:v>308.54889000002294</c:v>
                </c:pt>
                <c:pt idx="154">
                  <c:v>308.54889000002294</c:v>
                </c:pt>
                <c:pt idx="155">
                  <c:v>308.54888999997638</c:v>
                </c:pt>
                <c:pt idx="156">
                  <c:v>308.54888999999969</c:v>
                </c:pt>
                <c:pt idx="157">
                  <c:v>308.54888999999969</c:v>
                </c:pt>
                <c:pt idx="158">
                  <c:v>308.54888999999969</c:v>
                </c:pt>
                <c:pt idx="159">
                  <c:v>308.54888999999969</c:v>
                </c:pt>
                <c:pt idx="160">
                  <c:v>308.54889000002294</c:v>
                </c:pt>
                <c:pt idx="161">
                  <c:v>227.40809399997815</c:v>
                </c:pt>
                <c:pt idx="162">
                  <c:v>194.21413200001697</c:v>
                </c:pt>
                <c:pt idx="163">
                  <c:v>194.21413199997042</c:v>
                </c:pt>
                <c:pt idx="164">
                  <c:v>194.21413200001697</c:v>
                </c:pt>
                <c:pt idx="165">
                  <c:v>194.21413200001697</c:v>
                </c:pt>
                <c:pt idx="166">
                  <c:v>194.2141319999937</c:v>
                </c:pt>
                <c:pt idx="167">
                  <c:v>194.21413199997042</c:v>
                </c:pt>
                <c:pt idx="168">
                  <c:v>194.21413200001697</c:v>
                </c:pt>
                <c:pt idx="169">
                  <c:v>194.21413200001697</c:v>
                </c:pt>
                <c:pt idx="170">
                  <c:v>194.21413199994714</c:v>
                </c:pt>
                <c:pt idx="171">
                  <c:v>194.21413200004025</c:v>
                </c:pt>
                <c:pt idx="172">
                  <c:v>194.2141319999937</c:v>
                </c:pt>
                <c:pt idx="173">
                  <c:v>194.2141319999937</c:v>
                </c:pt>
                <c:pt idx="174">
                  <c:v>194.2141319999937</c:v>
                </c:pt>
                <c:pt idx="175">
                  <c:v>194.21413200001697</c:v>
                </c:pt>
                <c:pt idx="176">
                  <c:v>194.21413200001697</c:v>
                </c:pt>
                <c:pt idx="177">
                  <c:v>194.21413199997042</c:v>
                </c:pt>
                <c:pt idx="178">
                  <c:v>194.2141319999937</c:v>
                </c:pt>
                <c:pt idx="179">
                  <c:v>194.2141319999937</c:v>
                </c:pt>
                <c:pt idx="180">
                  <c:v>194.21413200001697</c:v>
                </c:pt>
                <c:pt idx="181">
                  <c:v>194.21413200001697</c:v>
                </c:pt>
                <c:pt idx="182">
                  <c:v>194.2141319999937</c:v>
                </c:pt>
                <c:pt idx="183">
                  <c:v>194.2141319999937</c:v>
                </c:pt>
                <c:pt idx="184">
                  <c:v>194.2141319999937</c:v>
                </c:pt>
                <c:pt idx="185">
                  <c:v>194.21413200001697</c:v>
                </c:pt>
                <c:pt idx="186">
                  <c:v>194.21413199997042</c:v>
                </c:pt>
                <c:pt idx="187">
                  <c:v>194.2141319999937</c:v>
                </c:pt>
                <c:pt idx="188">
                  <c:v>194.21413200001697</c:v>
                </c:pt>
                <c:pt idx="189">
                  <c:v>194.2141319999937</c:v>
                </c:pt>
                <c:pt idx="190">
                  <c:v>194.21413200001697</c:v>
                </c:pt>
                <c:pt idx="191">
                  <c:v>194.2141319999937</c:v>
                </c:pt>
                <c:pt idx="192">
                  <c:v>194.2141319999937</c:v>
                </c:pt>
                <c:pt idx="193">
                  <c:v>194.21413200001697</c:v>
                </c:pt>
                <c:pt idx="194">
                  <c:v>194.21413199997042</c:v>
                </c:pt>
                <c:pt idx="195">
                  <c:v>194.21413200004025</c:v>
                </c:pt>
                <c:pt idx="196">
                  <c:v>194.2141319999937</c:v>
                </c:pt>
                <c:pt idx="197">
                  <c:v>194.2141319999937</c:v>
                </c:pt>
                <c:pt idx="198">
                  <c:v>194.21413200001697</c:v>
                </c:pt>
                <c:pt idx="199">
                  <c:v>194.21413199997042</c:v>
                </c:pt>
                <c:pt idx="200">
                  <c:v>194.21413200001697</c:v>
                </c:pt>
                <c:pt idx="201">
                  <c:v>194.2141319999937</c:v>
                </c:pt>
                <c:pt idx="202">
                  <c:v>194.2141319999937</c:v>
                </c:pt>
                <c:pt idx="203">
                  <c:v>194.2141319999937</c:v>
                </c:pt>
                <c:pt idx="204">
                  <c:v>194.2141319999937</c:v>
                </c:pt>
                <c:pt idx="205">
                  <c:v>194.21413200001697</c:v>
                </c:pt>
                <c:pt idx="206">
                  <c:v>194.2141319999937</c:v>
                </c:pt>
                <c:pt idx="207">
                  <c:v>194.2141319999937</c:v>
                </c:pt>
                <c:pt idx="208">
                  <c:v>194.21413200001697</c:v>
                </c:pt>
                <c:pt idx="209">
                  <c:v>194.2141319999937</c:v>
                </c:pt>
                <c:pt idx="210">
                  <c:v>194.2141319999937</c:v>
                </c:pt>
                <c:pt idx="211">
                  <c:v>194.2141319999937</c:v>
                </c:pt>
                <c:pt idx="212">
                  <c:v>194.2141319999937</c:v>
                </c:pt>
                <c:pt idx="213">
                  <c:v>194.21413200001697</c:v>
                </c:pt>
                <c:pt idx="214">
                  <c:v>194.2141319999937</c:v>
                </c:pt>
                <c:pt idx="215">
                  <c:v>143.8242760000052</c:v>
                </c:pt>
                <c:pt idx="216">
                  <c:v>140.96121600000188</c:v>
                </c:pt>
                <c:pt idx="217">
                  <c:v>140.96121600000188</c:v>
                </c:pt>
                <c:pt idx="218">
                  <c:v>140.96121599997861</c:v>
                </c:pt>
                <c:pt idx="219">
                  <c:v>140.96121600000188</c:v>
                </c:pt>
                <c:pt idx="220">
                  <c:v>140.96121600002516</c:v>
                </c:pt>
                <c:pt idx="221">
                  <c:v>140.96121600000188</c:v>
                </c:pt>
                <c:pt idx="222">
                  <c:v>140.96121600000188</c:v>
                </c:pt>
                <c:pt idx="223">
                  <c:v>140.96121599997861</c:v>
                </c:pt>
                <c:pt idx="224">
                  <c:v>140.96121600002516</c:v>
                </c:pt>
                <c:pt idx="225">
                  <c:v>140.96121599997861</c:v>
                </c:pt>
                <c:pt idx="226">
                  <c:v>140.96121600002516</c:v>
                </c:pt>
                <c:pt idx="227">
                  <c:v>140.96121599997861</c:v>
                </c:pt>
                <c:pt idx="228">
                  <c:v>140.96121600000188</c:v>
                </c:pt>
                <c:pt idx="229">
                  <c:v>140.96121600000188</c:v>
                </c:pt>
                <c:pt idx="230">
                  <c:v>140.96121600000188</c:v>
                </c:pt>
                <c:pt idx="231">
                  <c:v>140.96121599997861</c:v>
                </c:pt>
                <c:pt idx="232">
                  <c:v>140.96121600002516</c:v>
                </c:pt>
                <c:pt idx="233">
                  <c:v>140.96121599997861</c:v>
                </c:pt>
                <c:pt idx="234">
                  <c:v>140.96121600000188</c:v>
                </c:pt>
                <c:pt idx="235">
                  <c:v>140.96121600000188</c:v>
                </c:pt>
                <c:pt idx="236">
                  <c:v>140.96121600002516</c:v>
                </c:pt>
                <c:pt idx="237">
                  <c:v>140.96121600000188</c:v>
                </c:pt>
                <c:pt idx="238">
                  <c:v>140.96121599997861</c:v>
                </c:pt>
                <c:pt idx="239">
                  <c:v>140.96121599997861</c:v>
                </c:pt>
                <c:pt idx="240">
                  <c:v>140.96121600002516</c:v>
                </c:pt>
                <c:pt idx="241">
                  <c:v>136.04359199998436</c:v>
                </c:pt>
                <c:pt idx="242">
                  <c:v>64.738043999997899</c:v>
                </c:pt>
                <c:pt idx="243">
                  <c:v>64.738044000021176</c:v>
                </c:pt>
                <c:pt idx="244">
                  <c:v>64.738043999974622</c:v>
                </c:pt>
                <c:pt idx="245">
                  <c:v>64.738043999997899</c:v>
                </c:pt>
                <c:pt idx="246">
                  <c:v>64.738044000021176</c:v>
                </c:pt>
                <c:pt idx="247">
                  <c:v>64.738043999974622</c:v>
                </c:pt>
                <c:pt idx="248">
                  <c:v>64.738044000044468</c:v>
                </c:pt>
                <c:pt idx="249">
                  <c:v>64.738043999997899</c:v>
                </c:pt>
                <c:pt idx="250">
                  <c:v>64.738043999997899</c:v>
                </c:pt>
                <c:pt idx="251">
                  <c:v>64.738043999997899</c:v>
                </c:pt>
                <c:pt idx="252">
                  <c:v>64.738043999997899</c:v>
                </c:pt>
                <c:pt idx="253">
                  <c:v>64.738043999997899</c:v>
                </c:pt>
                <c:pt idx="254">
                  <c:v>64.738043999997899</c:v>
                </c:pt>
                <c:pt idx="255">
                  <c:v>64.738043999997899</c:v>
                </c:pt>
                <c:pt idx="256">
                  <c:v>64.738043999997899</c:v>
                </c:pt>
                <c:pt idx="257">
                  <c:v>64.738044000009538</c:v>
                </c:pt>
                <c:pt idx="258">
                  <c:v>64.73804399998626</c:v>
                </c:pt>
                <c:pt idx="259">
                  <c:v>64.738044000021176</c:v>
                </c:pt>
                <c:pt idx="260">
                  <c:v>64.738043999974622</c:v>
                </c:pt>
                <c:pt idx="261">
                  <c:v>64.738043999997899</c:v>
                </c:pt>
                <c:pt idx="262">
                  <c:v>64.738044000021176</c:v>
                </c:pt>
                <c:pt idx="263">
                  <c:v>64.738043999997899</c:v>
                </c:pt>
                <c:pt idx="264">
                  <c:v>64.738043999974622</c:v>
                </c:pt>
                <c:pt idx="265">
                  <c:v>64.738044000021176</c:v>
                </c:pt>
                <c:pt idx="266">
                  <c:v>64.738043999997899</c:v>
                </c:pt>
                <c:pt idx="267">
                  <c:v>64.738043999997899</c:v>
                </c:pt>
                <c:pt idx="268">
                  <c:v>59.870841999992265</c:v>
                </c:pt>
                <c:pt idx="269">
                  <c:v>38.111586000013631</c:v>
                </c:pt>
                <c:pt idx="270">
                  <c:v>38.111586000001992</c:v>
                </c:pt>
                <c:pt idx="271">
                  <c:v>38.111585999990346</c:v>
                </c:pt>
                <c:pt idx="272">
                  <c:v>38.111586000001992</c:v>
                </c:pt>
                <c:pt idx="273">
                  <c:v>38.111586000013631</c:v>
                </c:pt>
                <c:pt idx="274">
                  <c:v>38.111585999978708</c:v>
                </c:pt>
                <c:pt idx="275">
                  <c:v>38.11158600002527</c:v>
                </c:pt>
                <c:pt idx="276">
                  <c:v>38.111585999978708</c:v>
                </c:pt>
                <c:pt idx="277">
                  <c:v>38.111585999978708</c:v>
                </c:pt>
                <c:pt idx="278">
                  <c:v>38.11158600002527</c:v>
                </c:pt>
                <c:pt idx="279">
                  <c:v>38.111585999978708</c:v>
                </c:pt>
                <c:pt idx="280">
                  <c:v>38.111586000013631</c:v>
                </c:pt>
                <c:pt idx="281">
                  <c:v>38.111586000013631</c:v>
                </c:pt>
                <c:pt idx="282">
                  <c:v>38.111585999978708</c:v>
                </c:pt>
                <c:pt idx="283">
                  <c:v>38.11158600002527</c:v>
                </c:pt>
                <c:pt idx="284">
                  <c:v>38.111585999990346</c:v>
                </c:pt>
                <c:pt idx="285">
                  <c:v>38.111586000001992</c:v>
                </c:pt>
                <c:pt idx="286">
                  <c:v>38.111585999990346</c:v>
                </c:pt>
                <c:pt idx="287">
                  <c:v>38.111585999990346</c:v>
                </c:pt>
                <c:pt idx="288">
                  <c:v>38.111586000013631</c:v>
                </c:pt>
                <c:pt idx="289">
                  <c:v>38.111586000001992</c:v>
                </c:pt>
                <c:pt idx="290">
                  <c:v>38.111586000001992</c:v>
                </c:pt>
                <c:pt idx="291">
                  <c:v>38.111586000001992</c:v>
                </c:pt>
                <c:pt idx="292">
                  <c:v>38.111585999990346</c:v>
                </c:pt>
                <c:pt idx="293">
                  <c:v>38.111586000001992</c:v>
                </c:pt>
                <c:pt idx="294">
                  <c:v>38.111586000013631</c:v>
                </c:pt>
                <c:pt idx="295">
                  <c:v>38.111586000013631</c:v>
                </c:pt>
                <c:pt idx="296">
                  <c:v>38.111585999990346</c:v>
                </c:pt>
                <c:pt idx="297">
                  <c:v>38.111585999990346</c:v>
                </c:pt>
                <c:pt idx="298">
                  <c:v>38.111586000013631</c:v>
                </c:pt>
                <c:pt idx="299">
                  <c:v>38.111585999978708</c:v>
                </c:pt>
                <c:pt idx="300">
                  <c:v>38.111586000001992</c:v>
                </c:pt>
                <c:pt idx="301">
                  <c:v>38.11158600002527</c:v>
                </c:pt>
                <c:pt idx="302">
                  <c:v>38.111585999967062</c:v>
                </c:pt>
                <c:pt idx="303">
                  <c:v>38.111586000013631</c:v>
                </c:pt>
                <c:pt idx="304">
                  <c:v>38.111586000001992</c:v>
                </c:pt>
                <c:pt idx="305">
                  <c:v>38.111585999990346</c:v>
                </c:pt>
                <c:pt idx="306">
                  <c:v>38.111586000001992</c:v>
                </c:pt>
                <c:pt idx="307">
                  <c:v>38.111586000013631</c:v>
                </c:pt>
                <c:pt idx="308">
                  <c:v>38.111585999978708</c:v>
                </c:pt>
                <c:pt idx="309">
                  <c:v>38.111586000001992</c:v>
                </c:pt>
                <c:pt idx="310">
                  <c:v>38.111586000001992</c:v>
                </c:pt>
                <c:pt idx="311">
                  <c:v>38.111586000013631</c:v>
                </c:pt>
                <c:pt idx="312">
                  <c:v>38.111586000001992</c:v>
                </c:pt>
                <c:pt idx="313">
                  <c:v>38.111585999990346</c:v>
                </c:pt>
                <c:pt idx="314">
                  <c:v>38.111586000001992</c:v>
                </c:pt>
                <c:pt idx="315">
                  <c:v>38.111585999990346</c:v>
                </c:pt>
                <c:pt idx="316">
                  <c:v>38.111585999990346</c:v>
                </c:pt>
                <c:pt idx="317">
                  <c:v>38.11158600002527</c:v>
                </c:pt>
                <c:pt idx="318">
                  <c:v>38.111585999990346</c:v>
                </c:pt>
                <c:pt idx="319">
                  <c:v>38.111586000001992</c:v>
                </c:pt>
                <c:pt idx="320">
                  <c:v>38.111586000013631</c:v>
                </c:pt>
                <c:pt idx="321">
                  <c:v>38.111586000001992</c:v>
                </c:pt>
                <c:pt idx="322">
                  <c:v>38.111585999967062</c:v>
                </c:pt>
                <c:pt idx="323">
                  <c:v>38.111586000013631</c:v>
                </c:pt>
                <c:pt idx="324">
                  <c:v>38.11158600002527</c:v>
                </c:pt>
                <c:pt idx="325">
                  <c:v>38.111585999978708</c:v>
                </c:pt>
                <c:pt idx="326">
                  <c:v>38.111585999990346</c:v>
                </c:pt>
                <c:pt idx="327">
                  <c:v>38.111586000036915</c:v>
                </c:pt>
                <c:pt idx="328">
                  <c:v>38.111585999978708</c:v>
                </c:pt>
                <c:pt idx="329">
                  <c:v>38.111585999978708</c:v>
                </c:pt>
                <c:pt idx="330">
                  <c:v>38.11158600002527</c:v>
                </c:pt>
                <c:pt idx="331">
                  <c:v>38.111585999978708</c:v>
                </c:pt>
                <c:pt idx="332">
                  <c:v>38.111586000001992</c:v>
                </c:pt>
                <c:pt idx="333">
                  <c:v>38.111586000013631</c:v>
                </c:pt>
                <c:pt idx="334">
                  <c:v>38.111585999990346</c:v>
                </c:pt>
                <c:pt idx="335">
                  <c:v>38.111586000001992</c:v>
                </c:pt>
                <c:pt idx="336">
                  <c:v>38.111586000001992</c:v>
                </c:pt>
                <c:pt idx="337">
                  <c:v>38.111586000001992</c:v>
                </c:pt>
                <c:pt idx="338">
                  <c:v>38.111586000001992</c:v>
                </c:pt>
                <c:pt idx="339">
                  <c:v>38.111586000001992</c:v>
                </c:pt>
                <c:pt idx="340">
                  <c:v>38.111585999990346</c:v>
                </c:pt>
                <c:pt idx="341">
                  <c:v>38.111586000013631</c:v>
                </c:pt>
                <c:pt idx="342">
                  <c:v>38.111586000001992</c:v>
                </c:pt>
                <c:pt idx="343">
                  <c:v>38.111586000013631</c:v>
                </c:pt>
                <c:pt idx="344">
                  <c:v>38.111585999990346</c:v>
                </c:pt>
                <c:pt idx="345">
                  <c:v>38.111585999990346</c:v>
                </c:pt>
                <c:pt idx="346">
                  <c:v>38.111585999990346</c:v>
                </c:pt>
                <c:pt idx="347">
                  <c:v>38.11158600002527</c:v>
                </c:pt>
                <c:pt idx="348">
                  <c:v>38.111585999967062</c:v>
                </c:pt>
                <c:pt idx="349">
                  <c:v>38.111586000013631</c:v>
                </c:pt>
                <c:pt idx="350">
                  <c:v>38.111585999978708</c:v>
                </c:pt>
                <c:pt idx="351">
                  <c:v>38.11158600002527</c:v>
                </c:pt>
                <c:pt idx="352">
                  <c:v>38.111585999990346</c:v>
                </c:pt>
                <c:pt idx="353">
                  <c:v>38.111586000001992</c:v>
                </c:pt>
                <c:pt idx="354">
                  <c:v>38.111586000013631</c:v>
                </c:pt>
                <c:pt idx="355">
                  <c:v>38.111585999978708</c:v>
                </c:pt>
                <c:pt idx="356">
                  <c:v>38.111585999990346</c:v>
                </c:pt>
                <c:pt idx="357">
                  <c:v>38.111586000013631</c:v>
                </c:pt>
                <c:pt idx="358">
                  <c:v>38.111585999978708</c:v>
                </c:pt>
                <c:pt idx="359">
                  <c:v>38.111586000036915</c:v>
                </c:pt>
                <c:pt idx="360">
                  <c:v>38.111585999990346</c:v>
                </c:pt>
                <c:pt idx="361">
                  <c:v>38.111586000001992</c:v>
                </c:pt>
                <c:pt idx="362">
                  <c:v>38.111586000001992</c:v>
                </c:pt>
                <c:pt idx="363">
                  <c:v>38.111585999978708</c:v>
                </c:pt>
                <c:pt idx="364">
                  <c:v>38.11158600002527</c:v>
                </c:pt>
                <c:pt idx="365">
                  <c:v>38.111586000001992</c:v>
                </c:pt>
                <c:pt idx="366">
                  <c:v>38.111585999990346</c:v>
                </c:pt>
                <c:pt idx="367">
                  <c:v>38.111586000001992</c:v>
                </c:pt>
                <c:pt idx="368">
                  <c:v>38.111585999990346</c:v>
                </c:pt>
                <c:pt idx="369">
                  <c:v>38.111585999990346</c:v>
                </c:pt>
                <c:pt idx="370">
                  <c:v>38.111586000013631</c:v>
                </c:pt>
                <c:pt idx="371">
                  <c:v>38.111586000013631</c:v>
                </c:pt>
                <c:pt idx="372">
                  <c:v>38.111585999967062</c:v>
                </c:pt>
                <c:pt idx="373">
                  <c:v>38.11158600002527</c:v>
                </c:pt>
                <c:pt idx="374">
                  <c:v>38.111585999990346</c:v>
                </c:pt>
                <c:pt idx="375">
                  <c:v>38.111586000013631</c:v>
                </c:pt>
                <c:pt idx="376">
                  <c:v>38.111586000013631</c:v>
                </c:pt>
                <c:pt idx="377">
                  <c:v>38.111585999990346</c:v>
                </c:pt>
                <c:pt idx="378">
                  <c:v>38.111585999978708</c:v>
                </c:pt>
                <c:pt idx="379">
                  <c:v>38.111586000013631</c:v>
                </c:pt>
                <c:pt idx="380">
                  <c:v>38.111586000001992</c:v>
                </c:pt>
                <c:pt idx="381">
                  <c:v>38.111585999978708</c:v>
                </c:pt>
                <c:pt idx="382">
                  <c:v>38.111586000036915</c:v>
                </c:pt>
                <c:pt idx="383">
                  <c:v>38.111585999967062</c:v>
                </c:pt>
                <c:pt idx="384">
                  <c:v>38.111586000013631</c:v>
                </c:pt>
                <c:pt idx="385">
                  <c:v>38.111586000001992</c:v>
                </c:pt>
                <c:pt idx="386">
                  <c:v>38.111586000001992</c:v>
                </c:pt>
                <c:pt idx="387">
                  <c:v>38.111585999990346</c:v>
                </c:pt>
                <c:pt idx="388">
                  <c:v>38.111586000013631</c:v>
                </c:pt>
                <c:pt idx="389">
                  <c:v>38.111585999978708</c:v>
                </c:pt>
                <c:pt idx="390">
                  <c:v>38.11158600002527</c:v>
                </c:pt>
                <c:pt idx="391">
                  <c:v>38.111585999990346</c:v>
                </c:pt>
                <c:pt idx="392">
                  <c:v>38.111586000001992</c:v>
                </c:pt>
                <c:pt idx="393">
                  <c:v>38.111585999990346</c:v>
                </c:pt>
                <c:pt idx="394">
                  <c:v>38.111586000001992</c:v>
                </c:pt>
                <c:pt idx="395">
                  <c:v>38.111585999990346</c:v>
                </c:pt>
                <c:pt idx="396">
                  <c:v>38.111586000013631</c:v>
                </c:pt>
                <c:pt idx="397">
                  <c:v>38.111586000013631</c:v>
                </c:pt>
                <c:pt idx="398">
                  <c:v>38.111585999990346</c:v>
                </c:pt>
                <c:pt idx="399">
                  <c:v>38.111586000001992</c:v>
                </c:pt>
                <c:pt idx="400">
                  <c:v>38.111586000001992</c:v>
                </c:pt>
                <c:pt idx="401">
                  <c:v>38.111585999978708</c:v>
                </c:pt>
                <c:pt idx="402">
                  <c:v>38.111586000001992</c:v>
                </c:pt>
                <c:pt idx="403">
                  <c:v>38.111586000001992</c:v>
                </c:pt>
                <c:pt idx="404">
                  <c:v>38.11158600002527</c:v>
                </c:pt>
                <c:pt idx="405">
                  <c:v>38.111585999990346</c:v>
                </c:pt>
                <c:pt idx="406">
                  <c:v>38.111585999990346</c:v>
                </c:pt>
                <c:pt idx="407">
                  <c:v>38.111586000001992</c:v>
                </c:pt>
                <c:pt idx="408">
                  <c:v>38.111586000001992</c:v>
                </c:pt>
                <c:pt idx="409">
                  <c:v>38.111586000001992</c:v>
                </c:pt>
                <c:pt idx="410">
                  <c:v>38.111585999978708</c:v>
                </c:pt>
                <c:pt idx="411">
                  <c:v>38.11158600002527</c:v>
                </c:pt>
                <c:pt idx="412">
                  <c:v>38.111585999990346</c:v>
                </c:pt>
                <c:pt idx="413">
                  <c:v>38.111586000001992</c:v>
                </c:pt>
                <c:pt idx="414">
                  <c:v>38.111586000001992</c:v>
                </c:pt>
                <c:pt idx="415">
                  <c:v>38.111585999990346</c:v>
                </c:pt>
                <c:pt idx="416">
                  <c:v>38.111586000001992</c:v>
                </c:pt>
                <c:pt idx="417">
                  <c:v>38.111586000001992</c:v>
                </c:pt>
                <c:pt idx="418">
                  <c:v>38.111586000013631</c:v>
                </c:pt>
                <c:pt idx="419">
                  <c:v>38.111586000001992</c:v>
                </c:pt>
                <c:pt idx="420">
                  <c:v>38.111585999978708</c:v>
                </c:pt>
                <c:pt idx="421">
                  <c:v>38.111586000001992</c:v>
                </c:pt>
                <c:pt idx="422">
                  <c:v>38.111586000013631</c:v>
                </c:pt>
                <c:pt idx="423">
                  <c:v>38.111585999978708</c:v>
                </c:pt>
                <c:pt idx="424">
                  <c:v>38.11158600002527</c:v>
                </c:pt>
                <c:pt idx="425">
                  <c:v>38.111585999978708</c:v>
                </c:pt>
                <c:pt idx="426">
                  <c:v>38.111586000013631</c:v>
                </c:pt>
                <c:pt idx="427">
                  <c:v>38.111585999990346</c:v>
                </c:pt>
                <c:pt idx="428">
                  <c:v>38.111586000001992</c:v>
                </c:pt>
                <c:pt idx="429">
                  <c:v>38.111585999990346</c:v>
                </c:pt>
                <c:pt idx="430">
                  <c:v>38.111586000001992</c:v>
                </c:pt>
                <c:pt idx="431">
                  <c:v>38.111586000013631</c:v>
                </c:pt>
                <c:pt idx="432">
                  <c:v>38.111586000001992</c:v>
                </c:pt>
                <c:pt idx="433">
                  <c:v>38.111585999990346</c:v>
                </c:pt>
                <c:pt idx="434">
                  <c:v>38.111586000001992</c:v>
                </c:pt>
                <c:pt idx="435">
                  <c:v>38.111586000001992</c:v>
                </c:pt>
                <c:pt idx="436">
                  <c:v>38.111586000013631</c:v>
                </c:pt>
                <c:pt idx="437">
                  <c:v>38.111585999978708</c:v>
                </c:pt>
                <c:pt idx="438">
                  <c:v>38.111586000001992</c:v>
                </c:pt>
                <c:pt idx="439">
                  <c:v>38.111586000013631</c:v>
                </c:pt>
                <c:pt idx="440">
                  <c:v>38.111586000001992</c:v>
                </c:pt>
                <c:pt idx="441">
                  <c:v>38.111585999990346</c:v>
                </c:pt>
                <c:pt idx="442">
                  <c:v>38.11158600002527</c:v>
                </c:pt>
                <c:pt idx="443">
                  <c:v>38.111585999978708</c:v>
                </c:pt>
                <c:pt idx="444">
                  <c:v>38.111585999978708</c:v>
                </c:pt>
                <c:pt idx="445">
                  <c:v>38.11158600002527</c:v>
                </c:pt>
                <c:pt idx="446">
                  <c:v>38.111586000001992</c:v>
                </c:pt>
                <c:pt idx="447">
                  <c:v>38.111585999990346</c:v>
                </c:pt>
                <c:pt idx="448">
                  <c:v>38.111586000013631</c:v>
                </c:pt>
                <c:pt idx="449">
                  <c:v>38.111585999978708</c:v>
                </c:pt>
                <c:pt idx="450">
                  <c:v>38.111586000001992</c:v>
                </c:pt>
                <c:pt idx="451">
                  <c:v>38.111586000001992</c:v>
                </c:pt>
                <c:pt idx="452">
                  <c:v>38.111586000013631</c:v>
                </c:pt>
                <c:pt idx="453">
                  <c:v>38.111586000001992</c:v>
                </c:pt>
                <c:pt idx="454">
                  <c:v>38.111585999978708</c:v>
                </c:pt>
                <c:pt idx="455">
                  <c:v>38.111586000001992</c:v>
                </c:pt>
                <c:pt idx="456">
                  <c:v>38.111586000013631</c:v>
                </c:pt>
                <c:pt idx="457">
                  <c:v>38.111585999978708</c:v>
                </c:pt>
                <c:pt idx="458">
                  <c:v>38.11158600002527</c:v>
                </c:pt>
                <c:pt idx="459">
                  <c:v>38.111585999990346</c:v>
                </c:pt>
                <c:pt idx="460">
                  <c:v>38.111586000001992</c:v>
                </c:pt>
                <c:pt idx="461">
                  <c:v>38.111586000001992</c:v>
                </c:pt>
                <c:pt idx="462">
                  <c:v>38.111585999990346</c:v>
                </c:pt>
                <c:pt idx="463">
                  <c:v>38.111586000001992</c:v>
                </c:pt>
                <c:pt idx="464">
                  <c:v>38.111586000013631</c:v>
                </c:pt>
                <c:pt idx="465">
                  <c:v>38.111585999967062</c:v>
                </c:pt>
                <c:pt idx="466">
                  <c:v>38.111586000036915</c:v>
                </c:pt>
                <c:pt idx="467">
                  <c:v>38.111585999967062</c:v>
                </c:pt>
                <c:pt idx="468">
                  <c:v>38.111586000048554</c:v>
                </c:pt>
                <c:pt idx="469">
                  <c:v>38.111585999990346</c:v>
                </c:pt>
                <c:pt idx="470">
                  <c:v>38.111585999990346</c:v>
                </c:pt>
                <c:pt idx="471">
                  <c:v>38.111586000001992</c:v>
                </c:pt>
                <c:pt idx="472">
                  <c:v>38.111585999990346</c:v>
                </c:pt>
                <c:pt idx="473">
                  <c:v>38.111586000001992</c:v>
                </c:pt>
                <c:pt idx="474">
                  <c:v>38.111586000013631</c:v>
                </c:pt>
                <c:pt idx="475">
                  <c:v>38.111585999978708</c:v>
                </c:pt>
                <c:pt idx="476">
                  <c:v>38.111585999990346</c:v>
                </c:pt>
                <c:pt idx="477">
                  <c:v>38.111586000013631</c:v>
                </c:pt>
                <c:pt idx="478">
                  <c:v>38.111586000013631</c:v>
                </c:pt>
                <c:pt idx="479">
                  <c:v>38.111585999967062</c:v>
                </c:pt>
                <c:pt idx="480">
                  <c:v>38.111586000013631</c:v>
                </c:pt>
                <c:pt idx="481">
                  <c:v>38.111586000001992</c:v>
                </c:pt>
                <c:pt idx="482">
                  <c:v>38.111586000001992</c:v>
                </c:pt>
                <c:pt idx="483">
                  <c:v>33.193961999996098</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2-D242-B845-AA64-B2FA9C20F81A}"/>
            </c:ext>
          </c:extLst>
        </c:ser>
        <c:ser>
          <c:idx val="3"/>
          <c:order val="3"/>
          <c:tx>
            <c:v>Retailer D</c:v>
          </c:tx>
          <c:spPr>
            <a:ln w="19050" cap="rnd">
              <a:solidFill>
                <a:schemeClr val="accent4"/>
              </a:solidFill>
              <a:round/>
            </a:ln>
            <a:effectLst/>
          </c:spPr>
          <c:marker>
            <c:symbol val="none"/>
          </c:marker>
          <c:xVal>
            <c:numRef>
              <c:f>'3b. QLD'!$AJ$33:$AJ$592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QLD'!$AN$33:$AN$592</c:f>
              <c:numCache>
                <c:formatCode>General</c:formatCode>
                <c:ptCount val="560"/>
                <c:pt idx="0">
                  <c:v>1178.3323199999984</c:v>
                </c:pt>
                <c:pt idx="1">
                  <c:v>1178.3323199999984</c:v>
                </c:pt>
                <c:pt idx="2">
                  <c:v>1178.3323199999984</c:v>
                </c:pt>
                <c:pt idx="3">
                  <c:v>1178.3323199999984</c:v>
                </c:pt>
                <c:pt idx="4">
                  <c:v>1178.3323199999984</c:v>
                </c:pt>
                <c:pt idx="5">
                  <c:v>1178.3323199999984</c:v>
                </c:pt>
                <c:pt idx="6">
                  <c:v>1178.3323199999984</c:v>
                </c:pt>
                <c:pt idx="7">
                  <c:v>1178.3323199999984</c:v>
                </c:pt>
                <c:pt idx="8">
                  <c:v>1178.3323199999984</c:v>
                </c:pt>
                <c:pt idx="9">
                  <c:v>1178.3323199999984</c:v>
                </c:pt>
                <c:pt idx="10">
                  <c:v>1178.3323199999984</c:v>
                </c:pt>
                <c:pt idx="11">
                  <c:v>1178.3323199999984</c:v>
                </c:pt>
                <c:pt idx="12">
                  <c:v>1178.332320000045</c:v>
                </c:pt>
                <c:pt idx="13">
                  <c:v>1178.3323199999518</c:v>
                </c:pt>
                <c:pt idx="14">
                  <c:v>1178.332320000045</c:v>
                </c:pt>
                <c:pt idx="15">
                  <c:v>1178.3323199999518</c:v>
                </c:pt>
                <c:pt idx="16">
                  <c:v>1178.3323199999984</c:v>
                </c:pt>
                <c:pt idx="17">
                  <c:v>1178.3323199999984</c:v>
                </c:pt>
                <c:pt idx="18">
                  <c:v>1178.3323199999518</c:v>
                </c:pt>
                <c:pt idx="19">
                  <c:v>1178.332320000045</c:v>
                </c:pt>
                <c:pt idx="20">
                  <c:v>1178.3323199999984</c:v>
                </c:pt>
                <c:pt idx="21">
                  <c:v>1178.3323199999984</c:v>
                </c:pt>
                <c:pt idx="22">
                  <c:v>1178.3323199999984</c:v>
                </c:pt>
                <c:pt idx="23">
                  <c:v>1178.3323199999984</c:v>
                </c:pt>
                <c:pt idx="24">
                  <c:v>1178.332320000045</c:v>
                </c:pt>
                <c:pt idx="25">
                  <c:v>1178.3323199999984</c:v>
                </c:pt>
                <c:pt idx="26">
                  <c:v>1178.3323199999518</c:v>
                </c:pt>
                <c:pt idx="27">
                  <c:v>1178.332320000045</c:v>
                </c:pt>
                <c:pt idx="28">
                  <c:v>1178.3323199999984</c:v>
                </c:pt>
                <c:pt idx="29">
                  <c:v>1178.3323199999984</c:v>
                </c:pt>
                <c:pt idx="30">
                  <c:v>1178.3323199999518</c:v>
                </c:pt>
                <c:pt idx="31">
                  <c:v>1178.3323199999984</c:v>
                </c:pt>
                <c:pt idx="32">
                  <c:v>1178.332320000045</c:v>
                </c:pt>
                <c:pt idx="33">
                  <c:v>1178.3323199999984</c:v>
                </c:pt>
                <c:pt idx="34">
                  <c:v>1178.3323199999518</c:v>
                </c:pt>
                <c:pt idx="35">
                  <c:v>1178.332320000045</c:v>
                </c:pt>
                <c:pt idx="36">
                  <c:v>1178.3323199999518</c:v>
                </c:pt>
                <c:pt idx="37">
                  <c:v>1178.3323200000916</c:v>
                </c:pt>
                <c:pt idx="38">
                  <c:v>1178.3323199999984</c:v>
                </c:pt>
                <c:pt idx="39">
                  <c:v>1178.3323199999518</c:v>
                </c:pt>
                <c:pt idx="40">
                  <c:v>1178.3323199999984</c:v>
                </c:pt>
                <c:pt idx="41">
                  <c:v>1178.3323199999984</c:v>
                </c:pt>
                <c:pt idx="42">
                  <c:v>1178.3323200000218</c:v>
                </c:pt>
                <c:pt idx="43">
                  <c:v>1178.3323199999752</c:v>
                </c:pt>
                <c:pt idx="44">
                  <c:v>1178.3323200000218</c:v>
                </c:pt>
                <c:pt idx="45">
                  <c:v>1178.3323200000218</c:v>
                </c:pt>
                <c:pt idx="46">
                  <c:v>1178.3323199999518</c:v>
                </c:pt>
                <c:pt idx="47">
                  <c:v>1178.3323200000218</c:v>
                </c:pt>
                <c:pt idx="48">
                  <c:v>1178.3323200000218</c:v>
                </c:pt>
                <c:pt idx="49">
                  <c:v>1178.3323199999752</c:v>
                </c:pt>
                <c:pt idx="50">
                  <c:v>1178.3323199999752</c:v>
                </c:pt>
                <c:pt idx="51">
                  <c:v>1178.3323200000218</c:v>
                </c:pt>
                <c:pt idx="52">
                  <c:v>1178.3323200000218</c:v>
                </c:pt>
                <c:pt idx="53">
                  <c:v>1178.3323199999984</c:v>
                </c:pt>
                <c:pt idx="54">
                  <c:v>1178.3323199999752</c:v>
                </c:pt>
                <c:pt idx="55">
                  <c:v>1178.3323199999752</c:v>
                </c:pt>
                <c:pt idx="56">
                  <c:v>1178.3323200000218</c:v>
                </c:pt>
                <c:pt idx="57">
                  <c:v>1178.3323199999984</c:v>
                </c:pt>
                <c:pt idx="58">
                  <c:v>1178.3323200000218</c:v>
                </c:pt>
                <c:pt idx="59">
                  <c:v>1178.3323199999752</c:v>
                </c:pt>
                <c:pt idx="60">
                  <c:v>1178.332320000045</c:v>
                </c:pt>
                <c:pt idx="61">
                  <c:v>1178.3323199999518</c:v>
                </c:pt>
                <c:pt idx="62">
                  <c:v>1178.3323200000218</c:v>
                </c:pt>
                <c:pt idx="63">
                  <c:v>1178.3323199999984</c:v>
                </c:pt>
                <c:pt idx="64">
                  <c:v>1178.3323199999984</c:v>
                </c:pt>
                <c:pt idx="65">
                  <c:v>1178.3323199999984</c:v>
                </c:pt>
                <c:pt idx="66">
                  <c:v>1178.3323199999984</c:v>
                </c:pt>
                <c:pt idx="67">
                  <c:v>1178.3323199999984</c:v>
                </c:pt>
                <c:pt idx="68">
                  <c:v>1178.3323200000218</c:v>
                </c:pt>
                <c:pt idx="69">
                  <c:v>1178.3323199999752</c:v>
                </c:pt>
                <c:pt idx="70">
                  <c:v>1178.3323200000218</c:v>
                </c:pt>
                <c:pt idx="71">
                  <c:v>1178.3323199999518</c:v>
                </c:pt>
                <c:pt idx="72">
                  <c:v>1178.3323200000682</c:v>
                </c:pt>
                <c:pt idx="73">
                  <c:v>1178.3323199999518</c:v>
                </c:pt>
                <c:pt idx="74">
                  <c:v>1178.332320000045</c:v>
                </c:pt>
                <c:pt idx="75">
                  <c:v>1178.3323199999752</c:v>
                </c:pt>
                <c:pt idx="76">
                  <c:v>1178.3323199999752</c:v>
                </c:pt>
                <c:pt idx="77">
                  <c:v>1178.3323200000218</c:v>
                </c:pt>
                <c:pt idx="78">
                  <c:v>1178.3323199999984</c:v>
                </c:pt>
                <c:pt idx="79">
                  <c:v>1178.3323199999752</c:v>
                </c:pt>
                <c:pt idx="80">
                  <c:v>1178.3323199999984</c:v>
                </c:pt>
                <c:pt idx="81">
                  <c:v>1178.3323199999752</c:v>
                </c:pt>
                <c:pt idx="82">
                  <c:v>1178.332320000045</c:v>
                </c:pt>
                <c:pt idx="83">
                  <c:v>1178.3323199999984</c:v>
                </c:pt>
                <c:pt idx="84">
                  <c:v>1178.3323200000218</c:v>
                </c:pt>
                <c:pt idx="85">
                  <c:v>1178.3323199999984</c:v>
                </c:pt>
                <c:pt idx="86">
                  <c:v>1178.3323199999984</c:v>
                </c:pt>
                <c:pt idx="87">
                  <c:v>1178.3323199999984</c:v>
                </c:pt>
                <c:pt idx="88">
                  <c:v>1178.3323199999984</c:v>
                </c:pt>
                <c:pt idx="89">
                  <c:v>1178.3323199999984</c:v>
                </c:pt>
                <c:pt idx="90">
                  <c:v>1178.3323199999752</c:v>
                </c:pt>
                <c:pt idx="91">
                  <c:v>1178.3323200000218</c:v>
                </c:pt>
                <c:pt idx="92">
                  <c:v>1178.3323199999984</c:v>
                </c:pt>
                <c:pt idx="93">
                  <c:v>1178.3323199999984</c:v>
                </c:pt>
                <c:pt idx="94">
                  <c:v>1178.3323199999984</c:v>
                </c:pt>
                <c:pt idx="95">
                  <c:v>1178.3323199999752</c:v>
                </c:pt>
                <c:pt idx="96">
                  <c:v>1052.9270400000037</c:v>
                </c:pt>
                <c:pt idx="97">
                  <c:v>622.96608000001868</c:v>
                </c:pt>
                <c:pt idx="98">
                  <c:v>622.96607999997218</c:v>
                </c:pt>
                <c:pt idx="99">
                  <c:v>622.96608000006529</c:v>
                </c:pt>
                <c:pt idx="100">
                  <c:v>622.96607999997218</c:v>
                </c:pt>
                <c:pt idx="101">
                  <c:v>622.96607999997218</c:v>
                </c:pt>
                <c:pt idx="102">
                  <c:v>622.96608000001868</c:v>
                </c:pt>
                <c:pt idx="103">
                  <c:v>622.96607999999537</c:v>
                </c:pt>
                <c:pt idx="104">
                  <c:v>622.96607999999537</c:v>
                </c:pt>
                <c:pt idx="105">
                  <c:v>622.96608000001868</c:v>
                </c:pt>
                <c:pt idx="106">
                  <c:v>622.96607999999537</c:v>
                </c:pt>
                <c:pt idx="107">
                  <c:v>622.96607999999537</c:v>
                </c:pt>
                <c:pt idx="108">
                  <c:v>622.96607999999537</c:v>
                </c:pt>
                <c:pt idx="109">
                  <c:v>622.96608000001868</c:v>
                </c:pt>
                <c:pt idx="110">
                  <c:v>622.96607999999537</c:v>
                </c:pt>
                <c:pt idx="111">
                  <c:v>622.96607999999537</c:v>
                </c:pt>
                <c:pt idx="112">
                  <c:v>622.96607999999537</c:v>
                </c:pt>
                <c:pt idx="113">
                  <c:v>622.96607999999537</c:v>
                </c:pt>
                <c:pt idx="114">
                  <c:v>546.87776000001463</c:v>
                </c:pt>
                <c:pt idx="115">
                  <c:v>521.87731199997938</c:v>
                </c:pt>
                <c:pt idx="116">
                  <c:v>521.87731200000269</c:v>
                </c:pt>
                <c:pt idx="117">
                  <c:v>521.87731200000269</c:v>
                </c:pt>
                <c:pt idx="118">
                  <c:v>521.87731200000269</c:v>
                </c:pt>
                <c:pt idx="119">
                  <c:v>521.87731200000269</c:v>
                </c:pt>
                <c:pt idx="120">
                  <c:v>517.09996799998919</c:v>
                </c:pt>
                <c:pt idx="121">
                  <c:v>373.77964800002519</c:v>
                </c:pt>
                <c:pt idx="122">
                  <c:v>373.77964799997864</c:v>
                </c:pt>
                <c:pt idx="123">
                  <c:v>373.77964800000188</c:v>
                </c:pt>
                <c:pt idx="124">
                  <c:v>373.77964799997864</c:v>
                </c:pt>
                <c:pt idx="125">
                  <c:v>373.77964800002519</c:v>
                </c:pt>
                <c:pt idx="126">
                  <c:v>373.77964800000188</c:v>
                </c:pt>
                <c:pt idx="127">
                  <c:v>373.77964799997864</c:v>
                </c:pt>
                <c:pt idx="128">
                  <c:v>373.77964800000188</c:v>
                </c:pt>
                <c:pt idx="129">
                  <c:v>373.7796480000485</c:v>
                </c:pt>
                <c:pt idx="130">
                  <c:v>373.77964800000188</c:v>
                </c:pt>
                <c:pt idx="131">
                  <c:v>373.77964799997864</c:v>
                </c:pt>
                <c:pt idx="132">
                  <c:v>373.77964800000188</c:v>
                </c:pt>
                <c:pt idx="133">
                  <c:v>373.77964800000188</c:v>
                </c:pt>
                <c:pt idx="134">
                  <c:v>373.77964799997864</c:v>
                </c:pt>
                <c:pt idx="135">
                  <c:v>373.77964799997864</c:v>
                </c:pt>
                <c:pt idx="136">
                  <c:v>373.7796480000485</c:v>
                </c:pt>
                <c:pt idx="137">
                  <c:v>373.77964799997864</c:v>
                </c:pt>
                <c:pt idx="138">
                  <c:v>373.77964800000188</c:v>
                </c:pt>
                <c:pt idx="139">
                  <c:v>373.77964800000188</c:v>
                </c:pt>
                <c:pt idx="140">
                  <c:v>373.77964800000188</c:v>
                </c:pt>
                <c:pt idx="141">
                  <c:v>373.77964800000188</c:v>
                </c:pt>
                <c:pt idx="142">
                  <c:v>373.77964799997864</c:v>
                </c:pt>
                <c:pt idx="143">
                  <c:v>373.77964800000188</c:v>
                </c:pt>
                <c:pt idx="144">
                  <c:v>373.77964800002519</c:v>
                </c:pt>
                <c:pt idx="145">
                  <c:v>373.77964800000188</c:v>
                </c:pt>
                <c:pt idx="146">
                  <c:v>373.77964800000188</c:v>
                </c:pt>
                <c:pt idx="147">
                  <c:v>373.77964799997864</c:v>
                </c:pt>
                <c:pt idx="148">
                  <c:v>373.77964800000188</c:v>
                </c:pt>
                <c:pt idx="149">
                  <c:v>373.77964800000188</c:v>
                </c:pt>
                <c:pt idx="150">
                  <c:v>373.77964800000188</c:v>
                </c:pt>
                <c:pt idx="151">
                  <c:v>373.77964799997864</c:v>
                </c:pt>
                <c:pt idx="152">
                  <c:v>322.96352000001355</c:v>
                </c:pt>
                <c:pt idx="153">
                  <c:v>297.96307200002485</c:v>
                </c:pt>
                <c:pt idx="154">
                  <c:v>297.9630719999783</c:v>
                </c:pt>
                <c:pt idx="155">
                  <c:v>297.96307200000155</c:v>
                </c:pt>
                <c:pt idx="156">
                  <c:v>297.96307200002485</c:v>
                </c:pt>
                <c:pt idx="157">
                  <c:v>297.9630719999783</c:v>
                </c:pt>
                <c:pt idx="158">
                  <c:v>297.96307200000155</c:v>
                </c:pt>
                <c:pt idx="159">
                  <c:v>297.96307200000155</c:v>
                </c:pt>
                <c:pt idx="160">
                  <c:v>297.96307200000155</c:v>
                </c:pt>
                <c:pt idx="161">
                  <c:v>219.13689599998762</c:v>
                </c:pt>
                <c:pt idx="162">
                  <c:v>186.88982400002425</c:v>
                </c:pt>
                <c:pt idx="163">
                  <c:v>186.88982399997766</c:v>
                </c:pt>
                <c:pt idx="164">
                  <c:v>186.88982400002425</c:v>
                </c:pt>
                <c:pt idx="165">
                  <c:v>186.88982399997766</c:v>
                </c:pt>
                <c:pt idx="166">
                  <c:v>186.88982400002425</c:v>
                </c:pt>
                <c:pt idx="167">
                  <c:v>186.88982400000094</c:v>
                </c:pt>
                <c:pt idx="168">
                  <c:v>186.88982399997766</c:v>
                </c:pt>
                <c:pt idx="169">
                  <c:v>186.88982400002425</c:v>
                </c:pt>
                <c:pt idx="170">
                  <c:v>186.88982399997766</c:v>
                </c:pt>
                <c:pt idx="171">
                  <c:v>186.88982400000094</c:v>
                </c:pt>
                <c:pt idx="172">
                  <c:v>186.88982399997766</c:v>
                </c:pt>
                <c:pt idx="173">
                  <c:v>186.88982400002425</c:v>
                </c:pt>
                <c:pt idx="174">
                  <c:v>186.88982400000094</c:v>
                </c:pt>
                <c:pt idx="175">
                  <c:v>186.88982399997766</c:v>
                </c:pt>
                <c:pt idx="176">
                  <c:v>186.88982400002425</c:v>
                </c:pt>
                <c:pt idx="177">
                  <c:v>186.88982399997766</c:v>
                </c:pt>
                <c:pt idx="178">
                  <c:v>186.88982400000094</c:v>
                </c:pt>
                <c:pt idx="179">
                  <c:v>186.88982400000094</c:v>
                </c:pt>
                <c:pt idx="180">
                  <c:v>186.88982400000094</c:v>
                </c:pt>
                <c:pt idx="181">
                  <c:v>186.88982400002425</c:v>
                </c:pt>
                <c:pt idx="182">
                  <c:v>186.88982400000094</c:v>
                </c:pt>
                <c:pt idx="183">
                  <c:v>186.88982400000094</c:v>
                </c:pt>
                <c:pt idx="184">
                  <c:v>186.88982400000094</c:v>
                </c:pt>
                <c:pt idx="185">
                  <c:v>186.88982400000094</c:v>
                </c:pt>
                <c:pt idx="186">
                  <c:v>186.88982399995439</c:v>
                </c:pt>
                <c:pt idx="187">
                  <c:v>186.88982400002425</c:v>
                </c:pt>
                <c:pt idx="188">
                  <c:v>186.88982400000094</c:v>
                </c:pt>
                <c:pt idx="189">
                  <c:v>186.88982400000094</c:v>
                </c:pt>
                <c:pt idx="190">
                  <c:v>186.88982400000094</c:v>
                </c:pt>
                <c:pt idx="191">
                  <c:v>186.88982400000094</c:v>
                </c:pt>
                <c:pt idx="192">
                  <c:v>186.88982400000094</c:v>
                </c:pt>
                <c:pt idx="193">
                  <c:v>186.88982400000094</c:v>
                </c:pt>
                <c:pt idx="194">
                  <c:v>186.88982400000094</c:v>
                </c:pt>
                <c:pt idx="195">
                  <c:v>186.88982400002425</c:v>
                </c:pt>
                <c:pt idx="196">
                  <c:v>186.88982399997766</c:v>
                </c:pt>
                <c:pt idx="197">
                  <c:v>186.88982400002425</c:v>
                </c:pt>
                <c:pt idx="198">
                  <c:v>186.88982399997766</c:v>
                </c:pt>
                <c:pt idx="199">
                  <c:v>186.88982400000094</c:v>
                </c:pt>
                <c:pt idx="200">
                  <c:v>186.88982400000094</c:v>
                </c:pt>
                <c:pt idx="201">
                  <c:v>186.88982399997766</c:v>
                </c:pt>
                <c:pt idx="202">
                  <c:v>186.88982400002425</c:v>
                </c:pt>
                <c:pt idx="203">
                  <c:v>186.88982399997766</c:v>
                </c:pt>
                <c:pt idx="204">
                  <c:v>186.88982400002425</c:v>
                </c:pt>
                <c:pt idx="205">
                  <c:v>186.88982400000094</c:v>
                </c:pt>
                <c:pt idx="206">
                  <c:v>186.88982399997766</c:v>
                </c:pt>
                <c:pt idx="207">
                  <c:v>186.88982400002425</c:v>
                </c:pt>
                <c:pt idx="208">
                  <c:v>186.88982400000094</c:v>
                </c:pt>
                <c:pt idx="209">
                  <c:v>186.88982399997766</c:v>
                </c:pt>
                <c:pt idx="210">
                  <c:v>186.88982400000094</c:v>
                </c:pt>
                <c:pt idx="211">
                  <c:v>186.88982400002425</c:v>
                </c:pt>
                <c:pt idx="212">
                  <c:v>186.88982399997766</c:v>
                </c:pt>
                <c:pt idx="213">
                  <c:v>186.88982400002425</c:v>
                </c:pt>
                <c:pt idx="214">
                  <c:v>186.88982400000094</c:v>
                </c:pt>
                <c:pt idx="215">
                  <c:v>139.06287999998312</c:v>
                </c:pt>
                <c:pt idx="216">
                  <c:v>136.34543999999295</c:v>
                </c:pt>
                <c:pt idx="217">
                  <c:v>136.34543999999295</c:v>
                </c:pt>
                <c:pt idx="218">
                  <c:v>136.3454400000046</c:v>
                </c:pt>
                <c:pt idx="219">
                  <c:v>136.3454400000046</c:v>
                </c:pt>
                <c:pt idx="220">
                  <c:v>136.34543999999295</c:v>
                </c:pt>
                <c:pt idx="221">
                  <c:v>136.34544000002788</c:v>
                </c:pt>
                <c:pt idx="222">
                  <c:v>136.34543999995805</c:v>
                </c:pt>
                <c:pt idx="223">
                  <c:v>136.34544000002788</c:v>
                </c:pt>
                <c:pt idx="224">
                  <c:v>136.34544000001625</c:v>
                </c:pt>
                <c:pt idx="225">
                  <c:v>136.34543999999295</c:v>
                </c:pt>
                <c:pt idx="226">
                  <c:v>136.3454400000046</c:v>
                </c:pt>
                <c:pt idx="227">
                  <c:v>136.3454400000046</c:v>
                </c:pt>
                <c:pt idx="228">
                  <c:v>136.34543999998132</c:v>
                </c:pt>
                <c:pt idx="229">
                  <c:v>136.34544000001625</c:v>
                </c:pt>
                <c:pt idx="230">
                  <c:v>136.34543999998132</c:v>
                </c:pt>
                <c:pt idx="231">
                  <c:v>136.34543999999295</c:v>
                </c:pt>
                <c:pt idx="232">
                  <c:v>136.3454400000046</c:v>
                </c:pt>
                <c:pt idx="233">
                  <c:v>136.3454400000046</c:v>
                </c:pt>
                <c:pt idx="234">
                  <c:v>136.34543999999295</c:v>
                </c:pt>
                <c:pt idx="235">
                  <c:v>136.34544000001625</c:v>
                </c:pt>
                <c:pt idx="236">
                  <c:v>136.3454400000046</c:v>
                </c:pt>
                <c:pt idx="237">
                  <c:v>136.34543999996967</c:v>
                </c:pt>
                <c:pt idx="238">
                  <c:v>136.34544000001625</c:v>
                </c:pt>
                <c:pt idx="239">
                  <c:v>136.34543999998132</c:v>
                </c:pt>
                <c:pt idx="240">
                  <c:v>136.34544000002788</c:v>
                </c:pt>
                <c:pt idx="241">
                  <c:v>131.5680960000027</c:v>
                </c:pt>
                <c:pt idx="242">
                  <c:v>62.296607999980914</c:v>
                </c:pt>
                <c:pt idx="243">
                  <c:v>62.296608000027483</c:v>
                </c:pt>
                <c:pt idx="244">
                  <c:v>62.296607999969275</c:v>
                </c:pt>
                <c:pt idx="245">
                  <c:v>62.29660799999256</c:v>
                </c:pt>
                <c:pt idx="246">
                  <c:v>62.296608000027483</c:v>
                </c:pt>
                <c:pt idx="247">
                  <c:v>62.29660799999256</c:v>
                </c:pt>
                <c:pt idx="248">
                  <c:v>62.296608000004198</c:v>
                </c:pt>
                <c:pt idx="249">
                  <c:v>62.296608000004198</c:v>
                </c:pt>
                <c:pt idx="250">
                  <c:v>62.296608000004198</c:v>
                </c:pt>
                <c:pt idx="251">
                  <c:v>62.29660799999256</c:v>
                </c:pt>
                <c:pt idx="252">
                  <c:v>62.29660799999256</c:v>
                </c:pt>
                <c:pt idx="253">
                  <c:v>62.29660799999256</c:v>
                </c:pt>
                <c:pt idx="254">
                  <c:v>62.296608000015837</c:v>
                </c:pt>
                <c:pt idx="255">
                  <c:v>62.29660799999256</c:v>
                </c:pt>
                <c:pt idx="256">
                  <c:v>62.29660799999256</c:v>
                </c:pt>
                <c:pt idx="257">
                  <c:v>62.29660799999256</c:v>
                </c:pt>
                <c:pt idx="258">
                  <c:v>62.296608000004198</c:v>
                </c:pt>
                <c:pt idx="259">
                  <c:v>62.296608000004198</c:v>
                </c:pt>
                <c:pt idx="260">
                  <c:v>62.29660799999256</c:v>
                </c:pt>
                <c:pt idx="261">
                  <c:v>62.29660799999256</c:v>
                </c:pt>
                <c:pt idx="262">
                  <c:v>62.296608000027483</c:v>
                </c:pt>
                <c:pt idx="263">
                  <c:v>62.296608000004198</c:v>
                </c:pt>
                <c:pt idx="264">
                  <c:v>62.296607999969275</c:v>
                </c:pt>
                <c:pt idx="265">
                  <c:v>62.296608000015837</c:v>
                </c:pt>
                <c:pt idx="266">
                  <c:v>62.29660799999256</c:v>
                </c:pt>
                <c:pt idx="267">
                  <c:v>62.296608000015837</c:v>
                </c:pt>
                <c:pt idx="268">
                  <c:v>57.67695999998832</c:v>
                </c:pt>
                <c:pt idx="269">
                  <c:v>37.02441600001184</c:v>
                </c:pt>
                <c:pt idx="270">
                  <c:v>37.024415999988562</c:v>
                </c:pt>
                <c:pt idx="271">
                  <c:v>37.024416000000201</c:v>
                </c:pt>
                <c:pt idx="272">
                  <c:v>37.02441600001184</c:v>
                </c:pt>
                <c:pt idx="273">
                  <c:v>37.024415999988562</c:v>
                </c:pt>
                <c:pt idx="274">
                  <c:v>37.024415999988562</c:v>
                </c:pt>
                <c:pt idx="275">
                  <c:v>37.02441600001184</c:v>
                </c:pt>
                <c:pt idx="276">
                  <c:v>37.024415999988562</c:v>
                </c:pt>
                <c:pt idx="277">
                  <c:v>37.02441600001184</c:v>
                </c:pt>
                <c:pt idx="278">
                  <c:v>37.024415999988562</c:v>
                </c:pt>
                <c:pt idx="279">
                  <c:v>37.02441600001184</c:v>
                </c:pt>
                <c:pt idx="280">
                  <c:v>37.02441600001184</c:v>
                </c:pt>
                <c:pt idx="281">
                  <c:v>37.024415999976917</c:v>
                </c:pt>
                <c:pt idx="282">
                  <c:v>37.02441600001184</c:v>
                </c:pt>
                <c:pt idx="283">
                  <c:v>37.02441600001184</c:v>
                </c:pt>
                <c:pt idx="284">
                  <c:v>37.024415999988562</c:v>
                </c:pt>
                <c:pt idx="285">
                  <c:v>37.024416000000201</c:v>
                </c:pt>
                <c:pt idx="286">
                  <c:v>37.024415999988562</c:v>
                </c:pt>
                <c:pt idx="287">
                  <c:v>37.024416000000201</c:v>
                </c:pt>
                <c:pt idx="288">
                  <c:v>37.024416000023486</c:v>
                </c:pt>
                <c:pt idx="289">
                  <c:v>37.024415999988562</c:v>
                </c:pt>
                <c:pt idx="290">
                  <c:v>37.024415999988562</c:v>
                </c:pt>
                <c:pt idx="291">
                  <c:v>37.024416000000201</c:v>
                </c:pt>
                <c:pt idx="292">
                  <c:v>37.02441600001184</c:v>
                </c:pt>
                <c:pt idx="293">
                  <c:v>37.024415999988562</c:v>
                </c:pt>
                <c:pt idx="294">
                  <c:v>37.02441600001184</c:v>
                </c:pt>
                <c:pt idx="295">
                  <c:v>37.02441600001184</c:v>
                </c:pt>
                <c:pt idx="296">
                  <c:v>37.024415999988562</c:v>
                </c:pt>
                <c:pt idx="297">
                  <c:v>37.024415999988562</c:v>
                </c:pt>
                <c:pt idx="298">
                  <c:v>37.02441600001184</c:v>
                </c:pt>
                <c:pt idx="299">
                  <c:v>37.024415999988562</c:v>
                </c:pt>
                <c:pt idx="300">
                  <c:v>37.024416000000201</c:v>
                </c:pt>
                <c:pt idx="301">
                  <c:v>37.02441600001184</c:v>
                </c:pt>
                <c:pt idx="302">
                  <c:v>37.024416000000201</c:v>
                </c:pt>
                <c:pt idx="303">
                  <c:v>37.024416000000201</c:v>
                </c:pt>
                <c:pt idx="304">
                  <c:v>37.024415999988562</c:v>
                </c:pt>
                <c:pt idx="305">
                  <c:v>37.024416000000201</c:v>
                </c:pt>
                <c:pt idx="306">
                  <c:v>37.024416000000201</c:v>
                </c:pt>
                <c:pt idx="307">
                  <c:v>37.02441600001184</c:v>
                </c:pt>
                <c:pt idx="308">
                  <c:v>37.024415999988562</c:v>
                </c:pt>
                <c:pt idx="309">
                  <c:v>37.024416000000201</c:v>
                </c:pt>
                <c:pt idx="310">
                  <c:v>37.02441600001184</c:v>
                </c:pt>
                <c:pt idx="311">
                  <c:v>37.024416000000201</c:v>
                </c:pt>
                <c:pt idx="312">
                  <c:v>37.02441600001184</c:v>
                </c:pt>
                <c:pt idx="313">
                  <c:v>37.024415999976917</c:v>
                </c:pt>
                <c:pt idx="314">
                  <c:v>37.02441600001184</c:v>
                </c:pt>
                <c:pt idx="315">
                  <c:v>37.024416000000201</c:v>
                </c:pt>
                <c:pt idx="316">
                  <c:v>37.024415999988562</c:v>
                </c:pt>
                <c:pt idx="317">
                  <c:v>37.02441600001184</c:v>
                </c:pt>
                <c:pt idx="318">
                  <c:v>37.024416000000201</c:v>
                </c:pt>
                <c:pt idx="319">
                  <c:v>37.024415999988562</c:v>
                </c:pt>
                <c:pt idx="320">
                  <c:v>37.024416000000201</c:v>
                </c:pt>
                <c:pt idx="321">
                  <c:v>37.024416000000201</c:v>
                </c:pt>
                <c:pt idx="322">
                  <c:v>37.024416000000201</c:v>
                </c:pt>
                <c:pt idx="323">
                  <c:v>37.024416000023486</c:v>
                </c:pt>
                <c:pt idx="324">
                  <c:v>37.024415999988562</c:v>
                </c:pt>
                <c:pt idx="325">
                  <c:v>37.024415999988562</c:v>
                </c:pt>
                <c:pt idx="326">
                  <c:v>37.024416000000201</c:v>
                </c:pt>
                <c:pt idx="327">
                  <c:v>37.024416000000201</c:v>
                </c:pt>
                <c:pt idx="328">
                  <c:v>37.02441600001184</c:v>
                </c:pt>
                <c:pt idx="329">
                  <c:v>37.024415999988562</c:v>
                </c:pt>
                <c:pt idx="330">
                  <c:v>37.024416000000201</c:v>
                </c:pt>
                <c:pt idx="331">
                  <c:v>37.02441600001184</c:v>
                </c:pt>
                <c:pt idx="332">
                  <c:v>37.024415999988562</c:v>
                </c:pt>
                <c:pt idx="333">
                  <c:v>37.024416000000201</c:v>
                </c:pt>
                <c:pt idx="334">
                  <c:v>37.024416000000201</c:v>
                </c:pt>
                <c:pt idx="335">
                  <c:v>37.024416000000201</c:v>
                </c:pt>
                <c:pt idx="336">
                  <c:v>37.024416000000201</c:v>
                </c:pt>
                <c:pt idx="337">
                  <c:v>37.024416000000201</c:v>
                </c:pt>
                <c:pt idx="338">
                  <c:v>37.024416000000201</c:v>
                </c:pt>
                <c:pt idx="339">
                  <c:v>37.024416000000201</c:v>
                </c:pt>
                <c:pt idx="340">
                  <c:v>37.024416000000201</c:v>
                </c:pt>
                <c:pt idx="341">
                  <c:v>37.024416000000201</c:v>
                </c:pt>
                <c:pt idx="342">
                  <c:v>37.024416000000201</c:v>
                </c:pt>
                <c:pt idx="343">
                  <c:v>37.024416000023486</c:v>
                </c:pt>
                <c:pt idx="344">
                  <c:v>37.024416000000201</c:v>
                </c:pt>
                <c:pt idx="345">
                  <c:v>37.024415999976917</c:v>
                </c:pt>
                <c:pt idx="346">
                  <c:v>37.024416000000201</c:v>
                </c:pt>
                <c:pt idx="347">
                  <c:v>37.024416000000201</c:v>
                </c:pt>
                <c:pt idx="348">
                  <c:v>37.024416000000201</c:v>
                </c:pt>
                <c:pt idx="349">
                  <c:v>37.024416000000201</c:v>
                </c:pt>
                <c:pt idx="350">
                  <c:v>37.02441600001184</c:v>
                </c:pt>
                <c:pt idx="351">
                  <c:v>37.024415999976917</c:v>
                </c:pt>
                <c:pt idx="352">
                  <c:v>37.02441600001184</c:v>
                </c:pt>
                <c:pt idx="353">
                  <c:v>37.024416000000201</c:v>
                </c:pt>
                <c:pt idx="354">
                  <c:v>37.02441600001184</c:v>
                </c:pt>
                <c:pt idx="355">
                  <c:v>37.024415999988562</c:v>
                </c:pt>
                <c:pt idx="356">
                  <c:v>37.024415999988562</c:v>
                </c:pt>
                <c:pt idx="357">
                  <c:v>37.02441600001184</c:v>
                </c:pt>
                <c:pt idx="358">
                  <c:v>37.024416000000201</c:v>
                </c:pt>
                <c:pt idx="359">
                  <c:v>37.024416000000201</c:v>
                </c:pt>
                <c:pt idx="360">
                  <c:v>37.024415999988562</c:v>
                </c:pt>
                <c:pt idx="361">
                  <c:v>37.02441600001184</c:v>
                </c:pt>
                <c:pt idx="362">
                  <c:v>37.024416000000201</c:v>
                </c:pt>
                <c:pt idx="363">
                  <c:v>37.024416000000201</c:v>
                </c:pt>
                <c:pt idx="364">
                  <c:v>37.024416000000201</c:v>
                </c:pt>
                <c:pt idx="365">
                  <c:v>37.024416000000201</c:v>
                </c:pt>
                <c:pt idx="366">
                  <c:v>37.024416000000201</c:v>
                </c:pt>
                <c:pt idx="367">
                  <c:v>37.024415999988562</c:v>
                </c:pt>
                <c:pt idx="368">
                  <c:v>37.02441600001184</c:v>
                </c:pt>
                <c:pt idx="369">
                  <c:v>37.024415999988562</c:v>
                </c:pt>
                <c:pt idx="370">
                  <c:v>37.024416000000201</c:v>
                </c:pt>
                <c:pt idx="371">
                  <c:v>37.02441600001184</c:v>
                </c:pt>
                <c:pt idx="372">
                  <c:v>37.024415999988562</c:v>
                </c:pt>
                <c:pt idx="373">
                  <c:v>37.02441600001184</c:v>
                </c:pt>
                <c:pt idx="374">
                  <c:v>37.024416000000201</c:v>
                </c:pt>
                <c:pt idx="375">
                  <c:v>37.024416000000201</c:v>
                </c:pt>
                <c:pt idx="376">
                  <c:v>37.024416000000201</c:v>
                </c:pt>
                <c:pt idx="377">
                  <c:v>37.024415999988562</c:v>
                </c:pt>
                <c:pt idx="378">
                  <c:v>37.02441600001184</c:v>
                </c:pt>
                <c:pt idx="379">
                  <c:v>37.024416000000201</c:v>
                </c:pt>
                <c:pt idx="380">
                  <c:v>37.024415999988562</c:v>
                </c:pt>
                <c:pt idx="381">
                  <c:v>37.024416000000201</c:v>
                </c:pt>
                <c:pt idx="382">
                  <c:v>37.02441600001184</c:v>
                </c:pt>
                <c:pt idx="383">
                  <c:v>37.024415999988562</c:v>
                </c:pt>
                <c:pt idx="384">
                  <c:v>37.024416000000201</c:v>
                </c:pt>
                <c:pt idx="385">
                  <c:v>37.02441600001184</c:v>
                </c:pt>
                <c:pt idx="386">
                  <c:v>37.024416000000201</c:v>
                </c:pt>
                <c:pt idx="387">
                  <c:v>37.024415999988562</c:v>
                </c:pt>
                <c:pt idx="388">
                  <c:v>37.02441600001184</c:v>
                </c:pt>
                <c:pt idx="389">
                  <c:v>37.024416000000201</c:v>
                </c:pt>
                <c:pt idx="390">
                  <c:v>37.024415999988562</c:v>
                </c:pt>
                <c:pt idx="391">
                  <c:v>37.02441600001184</c:v>
                </c:pt>
                <c:pt idx="392">
                  <c:v>37.024416000000201</c:v>
                </c:pt>
                <c:pt idx="393">
                  <c:v>37.024415999976917</c:v>
                </c:pt>
                <c:pt idx="394">
                  <c:v>37.024416000023486</c:v>
                </c:pt>
                <c:pt idx="395">
                  <c:v>37.024415999988562</c:v>
                </c:pt>
                <c:pt idx="396">
                  <c:v>37.024416000000201</c:v>
                </c:pt>
                <c:pt idx="397">
                  <c:v>37.02441600001184</c:v>
                </c:pt>
                <c:pt idx="398">
                  <c:v>37.024416000000201</c:v>
                </c:pt>
                <c:pt idx="399">
                  <c:v>37.024415999976917</c:v>
                </c:pt>
                <c:pt idx="400">
                  <c:v>37.024416000023486</c:v>
                </c:pt>
                <c:pt idx="401">
                  <c:v>37.024416000000201</c:v>
                </c:pt>
                <c:pt idx="402">
                  <c:v>37.024415999976917</c:v>
                </c:pt>
                <c:pt idx="403">
                  <c:v>37.02441600001184</c:v>
                </c:pt>
                <c:pt idx="404">
                  <c:v>37.02441600001184</c:v>
                </c:pt>
                <c:pt idx="405">
                  <c:v>37.024416000000201</c:v>
                </c:pt>
                <c:pt idx="406">
                  <c:v>37.024415999976917</c:v>
                </c:pt>
                <c:pt idx="407">
                  <c:v>37.024416000023486</c:v>
                </c:pt>
                <c:pt idx="408">
                  <c:v>37.024416000000201</c:v>
                </c:pt>
                <c:pt idx="409">
                  <c:v>37.024415999976917</c:v>
                </c:pt>
                <c:pt idx="410">
                  <c:v>37.02441600001184</c:v>
                </c:pt>
                <c:pt idx="411">
                  <c:v>37.02441600001184</c:v>
                </c:pt>
                <c:pt idx="412">
                  <c:v>37.024415999976917</c:v>
                </c:pt>
                <c:pt idx="413">
                  <c:v>37.024416000023486</c:v>
                </c:pt>
                <c:pt idx="414">
                  <c:v>37.024415999988562</c:v>
                </c:pt>
                <c:pt idx="415">
                  <c:v>37.024416000000201</c:v>
                </c:pt>
                <c:pt idx="416">
                  <c:v>37.02441600001184</c:v>
                </c:pt>
                <c:pt idx="417">
                  <c:v>37.024416000000201</c:v>
                </c:pt>
                <c:pt idx="418">
                  <c:v>37.024415999988562</c:v>
                </c:pt>
                <c:pt idx="419">
                  <c:v>37.024416000000201</c:v>
                </c:pt>
                <c:pt idx="420">
                  <c:v>37.02441600001184</c:v>
                </c:pt>
                <c:pt idx="421">
                  <c:v>37.024415999988562</c:v>
                </c:pt>
                <c:pt idx="422">
                  <c:v>37.024416000000201</c:v>
                </c:pt>
                <c:pt idx="423">
                  <c:v>37.024416000000201</c:v>
                </c:pt>
                <c:pt idx="424">
                  <c:v>37.02441600001184</c:v>
                </c:pt>
                <c:pt idx="425">
                  <c:v>37.024415999976917</c:v>
                </c:pt>
                <c:pt idx="426">
                  <c:v>37.02441600001184</c:v>
                </c:pt>
                <c:pt idx="427">
                  <c:v>37.024415999988562</c:v>
                </c:pt>
                <c:pt idx="428">
                  <c:v>37.024416000000201</c:v>
                </c:pt>
                <c:pt idx="429">
                  <c:v>37.024416000023486</c:v>
                </c:pt>
                <c:pt idx="430">
                  <c:v>37.024415999988562</c:v>
                </c:pt>
                <c:pt idx="431">
                  <c:v>37.024415999988562</c:v>
                </c:pt>
                <c:pt idx="432">
                  <c:v>37.02441600001184</c:v>
                </c:pt>
                <c:pt idx="433">
                  <c:v>37.024416000000201</c:v>
                </c:pt>
                <c:pt idx="434">
                  <c:v>37.02441600001184</c:v>
                </c:pt>
                <c:pt idx="435">
                  <c:v>37.024415999988562</c:v>
                </c:pt>
                <c:pt idx="436">
                  <c:v>37.024415999988562</c:v>
                </c:pt>
                <c:pt idx="437">
                  <c:v>37.02441600001184</c:v>
                </c:pt>
                <c:pt idx="438">
                  <c:v>37.024415999988562</c:v>
                </c:pt>
                <c:pt idx="439">
                  <c:v>37.02441600001184</c:v>
                </c:pt>
                <c:pt idx="440">
                  <c:v>37.024416000000201</c:v>
                </c:pt>
                <c:pt idx="441">
                  <c:v>37.024415999988562</c:v>
                </c:pt>
                <c:pt idx="442">
                  <c:v>37.024416000023486</c:v>
                </c:pt>
                <c:pt idx="443">
                  <c:v>37.024416000000201</c:v>
                </c:pt>
                <c:pt idx="444">
                  <c:v>37.024415999988562</c:v>
                </c:pt>
                <c:pt idx="445">
                  <c:v>37.02441600001184</c:v>
                </c:pt>
                <c:pt idx="446">
                  <c:v>37.024415999976917</c:v>
                </c:pt>
                <c:pt idx="447">
                  <c:v>37.02441600001184</c:v>
                </c:pt>
                <c:pt idx="448">
                  <c:v>37.02441600001184</c:v>
                </c:pt>
                <c:pt idx="449">
                  <c:v>37.024415999988562</c:v>
                </c:pt>
                <c:pt idx="450">
                  <c:v>37.024415999988562</c:v>
                </c:pt>
                <c:pt idx="451">
                  <c:v>37.024416000000201</c:v>
                </c:pt>
                <c:pt idx="452">
                  <c:v>37.024416000023486</c:v>
                </c:pt>
                <c:pt idx="453">
                  <c:v>37.024415999988562</c:v>
                </c:pt>
                <c:pt idx="454">
                  <c:v>37.024415999988562</c:v>
                </c:pt>
                <c:pt idx="455">
                  <c:v>37.024416000000201</c:v>
                </c:pt>
                <c:pt idx="456">
                  <c:v>37.024416000000201</c:v>
                </c:pt>
                <c:pt idx="457">
                  <c:v>37.024416000000201</c:v>
                </c:pt>
                <c:pt idx="458">
                  <c:v>37.02441600001184</c:v>
                </c:pt>
                <c:pt idx="459">
                  <c:v>37.024415999988562</c:v>
                </c:pt>
                <c:pt idx="460">
                  <c:v>37.024415999976917</c:v>
                </c:pt>
                <c:pt idx="461">
                  <c:v>37.024416000023486</c:v>
                </c:pt>
                <c:pt idx="462">
                  <c:v>37.024416000000201</c:v>
                </c:pt>
                <c:pt idx="463">
                  <c:v>37.02441600001184</c:v>
                </c:pt>
                <c:pt idx="464">
                  <c:v>37.024415999988562</c:v>
                </c:pt>
                <c:pt idx="465">
                  <c:v>37.024416000000201</c:v>
                </c:pt>
                <c:pt idx="466">
                  <c:v>37.02441600001184</c:v>
                </c:pt>
                <c:pt idx="467">
                  <c:v>37.024415999988562</c:v>
                </c:pt>
                <c:pt idx="468">
                  <c:v>37.02441600001184</c:v>
                </c:pt>
                <c:pt idx="469">
                  <c:v>37.024415999988562</c:v>
                </c:pt>
                <c:pt idx="470">
                  <c:v>37.024416000000201</c:v>
                </c:pt>
                <c:pt idx="471">
                  <c:v>37.02441600001184</c:v>
                </c:pt>
                <c:pt idx="472">
                  <c:v>37.024415999988562</c:v>
                </c:pt>
                <c:pt idx="473">
                  <c:v>37.024416000000201</c:v>
                </c:pt>
                <c:pt idx="474">
                  <c:v>37.024416000000201</c:v>
                </c:pt>
                <c:pt idx="475">
                  <c:v>37.02441600001184</c:v>
                </c:pt>
                <c:pt idx="476">
                  <c:v>37.024415999988562</c:v>
                </c:pt>
                <c:pt idx="477">
                  <c:v>37.024416000000201</c:v>
                </c:pt>
                <c:pt idx="478">
                  <c:v>37.02441600001184</c:v>
                </c:pt>
                <c:pt idx="479">
                  <c:v>37.024415999988562</c:v>
                </c:pt>
                <c:pt idx="480">
                  <c:v>37.024416000000201</c:v>
                </c:pt>
                <c:pt idx="481">
                  <c:v>37.024416000000201</c:v>
                </c:pt>
                <c:pt idx="482">
                  <c:v>37.02441600001184</c:v>
                </c:pt>
                <c:pt idx="483">
                  <c:v>32.247071999975013</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3-D242-B845-AA64-B2FA9C20F81A}"/>
            </c:ext>
          </c:extLst>
        </c:ser>
        <c:ser>
          <c:idx val="4"/>
          <c:order val="4"/>
          <c:tx>
            <c:v>Retailer E</c:v>
          </c:tx>
          <c:spPr>
            <a:ln w="19050" cap="rnd">
              <a:solidFill>
                <a:schemeClr val="accent5"/>
              </a:solidFill>
              <a:round/>
            </a:ln>
            <a:effectLst/>
          </c:spPr>
          <c:marker>
            <c:symbol val="none"/>
          </c:marker>
          <c:xVal>
            <c:numRef>
              <c:f>'3b. QLD'!$AJ$33:$AJ$592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QLD'!$AO$33:$AO$592</c:f>
              <c:numCache>
                <c:formatCode>General</c:formatCode>
                <c:ptCount val="560"/>
                <c:pt idx="0">
                  <c:v>1145.8734600000548</c:v>
                </c:pt>
                <c:pt idx="1">
                  <c:v>1145.8734599999618</c:v>
                </c:pt>
                <c:pt idx="2">
                  <c:v>1145.8734600000084</c:v>
                </c:pt>
                <c:pt idx="3">
                  <c:v>1145.8734600000084</c:v>
                </c:pt>
                <c:pt idx="4">
                  <c:v>1145.8734599999618</c:v>
                </c:pt>
                <c:pt idx="5">
                  <c:v>1145.8734600000084</c:v>
                </c:pt>
                <c:pt idx="6">
                  <c:v>1145.8734600000548</c:v>
                </c:pt>
                <c:pt idx="7">
                  <c:v>1145.8734600000084</c:v>
                </c:pt>
                <c:pt idx="8">
                  <c:v>1145.8734599999618</c:v>
                </c:pt>
                <c:pt idx="9">
                  <c:v>1145.8734599999618</c:v>
                </c:pt>
                <c:pt idx="10">
                  <c:v>1145.8734600000084</c:v>
                </c:pt>
                <c:pt idx="11">
                  <c:v>1145.8734600000084</c:v>
                </c:pt>
                <c:pt idx="12">
                  <c:v>1145.8734600000084</c:v>
                </c:pt>
                <c:pt idx="13">
                  <c:v>1145.8734600000084</c:v>
                </c:pt>
                <c:pt idx="14">
                  <c:v>1145.8734600000084</c:v>
                </c:pt>
                <c:pt idx="15">
                  <c:v>1145.8734600000084</c:v>
                </c:pt>
                <c:pt idx="16">
                  <c:v>1145.8734599999152</c:v>
                </c:pt>
                <c:pt idx="17">
                  <c:v>1145.8734600000084</c:v>
                </c:pt>
                <c:pt idx="18">
                  <c:v>1145.8734600000084</c:v>
                </c:pt>
                <c:pt idx="19">
                  <c:v>1145.8734600000548</c:v>
                </c:pt>
                <c:pt idx="20">
                  <c:v>1145.8734600000084</c:v>
                </c:pt>
                <c:pt idx="21">
                  <c:v>1145.8734599999618</c:v>
                </c:pt>
                <c:pt idx="22">
                  <c:v>1145.8734600000084</c:v>
                </c:pt>
                <c:pt idx="23">
                  <c:v>1145.8734600000084</c:v>
                </c:pt>
                <c:pt idx="24">
                  <c:v>1145.8734600000084</c:v>
                </c:pt>
                <c:pt idx="25">
                  <c:v>1145.8734599999618</c:v>
                </c:pt>
                <c:pt idx="26">
                  <c:v>1145.8734600000084</c:v>
                </c:pt>
                <c:pt idx="27">
                  <c:v>1145.8734600000548</c:v>
                </c:pt>
                <c:pt idx="28">
                  <c:v>1145.8734599999618</c:v>
                </c:pt>
                <c:pt idx="29">
                  <c:v>1145.8734600000084</c:v>
                </c:pt>
                <c:pt idx="30">
                  <c:v>1145.8734600000084</c:v>
                </c:pt>
                <c:pt idx="31">
                  <c:v>1145.8734600000084</c:v>
                </c:pt>
                <c:pt idx="32">
                  <c:v>1145.8734599999618</c:v>
                </c:pt>
                <c:pt idx="33">
                  <c:v>1145.8734600000084</c:v>
                </c:pt>
                <c:pt idx="34">
                  <c:v>1145.8734600000084</c:v>
                </c:pt>
                <c:pt idx="35">
                  <c:v>1145.8734600000548</c:v>
                </c:pt>
                <c:pt idx="36">
                  <c:v>1145.8734599999384</c:v>
                </c:pt>
                <c:pt idx="37">
                  <c:v>1145.873459999985</c:v>
                </c:pt>
                <c:pt idx="38">
                  <c:v>1145.8734600000548</c:v>
                </c:pt>
                <c:pt idx="39">
                  <c:v>1145.873459999985</c:v>
                </c:pt>
                <c:pt idx="40">
                  <c:v>1145.873459999985</c:v>
                </c:pt>
                <c:pt idx="41">
                  <c:v>1145.8734600000084</c:v>
                </c:pt>
                <c:pt idx="42">
                  <c:v>1145.8734600000084</c:v>
                </c:pt>
                <c:pt idx="43">
                  <c:v>1145.873459999985</c:v>
                </c:pt>
                <c:pt idx="44">
                  <c:v>1145.8734600000316</c:v>
                </c:pt>
                <c:pt idx="45">
                  <c:v>1145.8734599999618</c:v>
                </c:pt>
                <c:pt idx="46">
                  <c:v>1145.8734600000084</c:v>
                </c:pt>
                <c:pt idx="47">
                  <c:v>1145.8734600000084</c:v>
                </c:pt>
                <c:pt idx="48">
                  <c:v>1145.8734600000316</c:v>
                </c:pt>
                <c:pt idx="49">
                  <c:v>1145.873459999985</c:v>
                </c:pt>
                <c:pt idx="50">
                  <c:v>1145.8734599999618</c:v>
                </c:pt>
                <c:pt idx="51">
                  <c:v>1145.8734600000084</c:v>
                </c:pt>
                <c:pt idx="52">
                  <c:v>1145.8734600000316</c:v>
                </c:pt>
                <c:pt idx="53">
                  <c:v>1145.873459999985</c:v>
                </c:pt>
                <c:pt idx="54">
                  <c:v>1145.873459999985</c:v>
                </c:pt>
                <c:pt idx="55">
                  <c:v>1145.8734600000084</c:v>
                </c:pt>
                <c:pt idx="56">
                  <c:v>1145.873459999985</c:v>
                </c:pt>
                <c:pt idx="57">
                  <c:v>1145.8734600000548</c:v>
                </c:pt>
                <c:pt idx="58">
                  <c:v>1145.8734599999618</c:v>
                </c:pt>
                <c:pt idx="59">
                  <c:v>1145.8734599999618</c:v>
                </c:pt>
                <c:pt idx="60">
                  <c:v>1145.8734600000548</c:v>
                </c:pt>
                <c:pt idx="61">
                  <c:v>1145.8734599999618</c:v>
                </c:pt>
                <c:pt idx="62">
                  <c:v>1145.8734600000316</c:v>
                </c:pt>
                <c:pt idx="63">
                  <c:v>1145.873459999985</c:v>
                </c:pt>
                <c:pt idx="64">
                  <c:v>1145.8734600000084</c:v>
                </c:pt>
                <c:pt idx="65">
                  <c:v>1145.873459999985</c:v>
                </c:pt>
                <c:pt idx="66">
                  <c:v>1145.873459999985</c:v>
                </c:pt>
                <c:pt idx="67">
                  <c:v>1145.8734600000084</c:v>
                </c:pt>
                <c:pt idx="68">
                  <c:v>1145.8734600000084</c:v>
                </c:pt>
                <c:pt idx="69">
                  <c:v>1145.8734600000084</c:v>
                </c:pt>
                <c:pt idx="70">
                  <c:v>1145.8734600000084</c:v>
                </c:pt>
                <c:pt idx="71">
                  <c:v>1145.8734599999384</c:v>
                </c:pt>
                <c:pt idx="72">
                  <c:v>1145.8734600000548</c:v>
                </c:pt>
                <c:pt idx="73">
                  <c:v>1145.8734600000084</c:v>
                </c:pt>
                <c:pt idx="74">
                  <c:v>1145.873459999985</c:v>
                </c:pt>
                <c:pt idx="75">
                  <c:v>1145.873459999985</c:v>
                </c:pt>
                <c:pt idx="76">
                  <c:v>1145.8734600000084</c:v>
                </c:pt>
                <c:pt idx="77">
                  <c:v>1145.8734600000084</c:v>
                </c:pt>
                <c:pt idx="78">
                  <c:v>1145.873459999985</c:v>
                </c:pt>
                <c:pt idx="79">
                  <c:v>1145.8734600000084</c:v>
                </c:pt>
                <c:pt idx="80">
                  <c:v>1145.8734600000084</c:v>
                </c:pt>
                <c:pt idx="81">
                  <c:v>1145.8734599999618</c:v>
                </c:pt>
                <c:pt idx="82">
                  <c:v>1145.8734600000084</c:v>
                </c:pt>
                <c:pt idx="83">
                  <c:v>1145.8734600000084</c:v>
                </c:pt>
                <c:pt idx="84">
                  <c:v>1145.8734600000316</c:v>
                </c:pt>
                <c:pt idx="85">
                  <c:v>1145.8734600000084</c:v>
                </c:pt>
                <c:pt idx="86">
                  <c:v>1145.8734599999618</c:v>
                </c:pt>
                <c:pt idx="87">
                  <c:v>1145.8734600000084</c:v>
                </c:pt>
                <c:pt idx="88">
                  <c:v>1145.8734600000316</c:v>
                </c:pt>
                <c:pt idx="89">
                  <c:v>1145.8734599999618</c:v>
                </c:pt>
                <c:pt idx="90">
                  <c:v>1145.8734600000084</c:v>
                </c:pt>
                <c:pt idx="91">
                  <c:v>1145.873459999985</c:v>
                </c:pt>
                <c:pt idx="92">
                  <c:v>1145.873459999985</c:v>
                </c:pt>
                <c:pt idx="93">
                  <c:v>1145.8734600000548</c:v>
                </c:pt>
                <c:pt idx="94">
                  <c:v>1145.8734599999618</c:v>
                </c:pt>
                <c:pt idx="95">
                  <c:v>1145.8734600000084</c:v>
                </c:pt>
                <c:pt idx="96">
                  <c:v>1025.4187200000044</c:v>
                </c:pt>
                <c:pt idx="97">
                  <c:v>612.43104000003075</c:v>
                </c:pt>
                <c:pt idx="98">
                  <c:v>612.43103999998425</c:v>
                </c:pt>
                <c:pt idx="99">
                  <c:v>612.43104000000744</c:v>
                </c:pt>
                <c:pt idx="100">
                  <c:v>612.43104000000744</c:v>
                </c:pt>
                <c:pt idx="101">
                  <c:v>612.43103999998425</c:v>
                </c:pt>
                <c:pt idx="102">
                  <c:v>612.43104000003075</c:v>
                </c:pt>
                <c:pt idx="103">
                  <c:v>612.43103999996094</c:v>
                </c:pt>
                <c:pt idx="104">
                  <c:v>612.43104000003075</c:v>
                </c:pt>
                <c:pt idx="105">
                  <c:v>612.43103999996094</c:v>
                </c:pt>
                <c:pt idx="106">
                  <c:v>612.43103999998425</c:v>
                </c:pt>
                <c:pt idx="107">
                  <c:v>612.43104000000744</c:v>
                </c:pt>
                <c:pt idx="108">
                  <c:v>612.43104000000744</c:v>
                </c:pt>
                <c:pt idx="109">
                  <c:v>612.43104000003075</c:v>
                </c:pt>
                <c:pt idx="110">
                  <c:v>612.43103999998425</c:v>
                </c:pt>
                <c:pt idx="111">
                  <c:v>612.43103999998425</c:v>
                </c:pt>
                <c:pt idx="112">
                  <c:v>612.43104000000744</c:v>
                </c:pt>
                <c:pt idx="113">
                  <c:v>612.43104000005405</c:v>
                </c:pt>
                <c:pt idx="114">
                  <c:v>535.11407999994697</c:v>
                </c:pt>
                <c:pt idx="115">
                  <c:v>509.70993600001094</c:v>
                </c:pt>
                <c:pt idx="116">
                  <c:v>509.70993599998764</c:v>
                </c:pt>
                <c:pt idx="117">
                  <c:v>509.70993600001094</c:v>
                </c:pt>
                <c:pt idx="118">
                  <c:v>509.70993599998764</c:v>
                </c:pt>
                <c:pt idx="119">
                  <c:v>509.70993600001094</c:v>
                </c:pt>
                <c:pt idx="120">
                  <c:v>505.12118400000037</c:v>
                </c:pt>
                <c:pt idx="121">
                  <c:v>367.45862400000914</c:v>
                </c:pt>
                <c:pt idx="122">
                  <c:v>367.45862400000914</c:v>
                </c:pt>
                <c:pt idx="123">
                  <c:v>367.45862399998589</c:v>
                </c:pt>
                <c:pt idx="124">
                  <c:v>367.45862400000914</c:v>
                </c:pt>
                <c:pt idx="125">
                  <c:v>367.45862399996258</c:v>
                </c:pt>
                <c:pt idx="126">
                  <c:v>367.45862400003244</c:v>
                </c:pt>
                <c:pt idx="127">
                  <c:v>367.45862399996258</c:v>
                </c:pt>
                <c:pt idx="128">
                  <c:v>367.45862400000914</c:v>
                </c:pt>
                <c:pt idx="129">
                  <c:v>367.45862400000914</c:v>
                </c:pt>
                <c:pt idx="130">
                  <c:v>367.45862400003244</c:v>
                </c:pt>
                <c:pt idx="131">
                  <c:v>367.45862399998589</c:v>
                </c:pt>
                <c:pt idx="132">
                  <c:v>367.45862399998589</c:v>
                </c:pt>
                <c:pt idx="133">
                  <c:v>367.45862400000914</c:v>
                </c:pt>
                <c:pt idx="134">
                  <c:v>367.45862399998589</c:v>
                </c:pt>
                <c:pt idx="135">
                  <c:v>367.45862400000914</c:v>
                </c:pt>
                <c:pt idx="136">
                  <c:v>367.45862400000914</c:v>
                </c:pt>
                <c:pt idx="137">
                  <c:v>367.45862399998589</c:v>
                </c:pt>
                <c:pt idx="138">
                  <c:v>367.45862400000914</c:v>
                </c:pt>
                <c:pt idx="139">
                  <c:v>367.45862400000914</c:v>
                </c:pt>
                <c:pt idx="140">
                  <c:v>367.45862399998589</c:v>
                </c:pt>
                <c:pt idx="141">
                  <c:v>367.45862400000914</c:v>
                </c:pt>
                <c:pt idx="142">
                  <c:v>367.45862399998589</c:v>
                </c:pt>
                <c:pt idx="143">
                  <c:v>367.45862400000914</c:v>
                </c:pt>
                <c:pt idx="144">
                  <c:v>367.45862399996258</c:v>
                </c:pt>
                <c:pt idx="145">
                  <c:v>367.45862400003244</c:v>
                </c:pt>
                <c:pt idx="146">
                  <c:v>367.45862400000914</c:v>
                </c:pt>
                <c:pt idx="147">
                  <c:v>367.45862400000914</c:v>
                </c:pt>
                <c:pt idx="148">
                  <c:v>367.45862399996258</c:v>
                </c:pt>
                <c:pt idx="149">
                  <c:v>367.45862400000914</c:v>
                </c:pt>
                <c:pt idx="150">
                  <c:v>367.45862400000914</c:v>
                </c:pt>
                <c:pt idx="151">
                  <c:v>367.45862399998589</c:v>
                </c:pt>
                <c:pt idx="152">
                  <c:v>315.82194000002926</c:v>
                </c:pt>
                <c:pt idx="153">
                  <c:v>290.41779600000007</c:v>
                </c:pt>
                <c:pt idx="154">
                  <c:v>290.41779599997682</c:v>
                </c:pt>
                <c:pt idx="155">
                  <c:v>290.41779600000007</c:v>
                </c:pt>
                <c:pt idx="156">
                  <c:v>290.41779600000007</c:v>
                </c:pt>
                <c:pt idx="157">
                  <c:v>290.41779600000007</c:v>
                </c:pt>
                <c:pt idx="158">
                  <c:v>290.41779600000007</c:v>
                </c:pt>
                <c:pt idx="159">
                  <c:v>290.41779600000007</c:v>
                </c:pt>
                <c:pt idx="160">
                  <c:v>290.41779600002337</c:v>
                </c:pt>
                <c:pt idx="161">
                  <c:v>214.703387999977</c:v>
                </c:pt>
                <c:pt idx="162">
                  <c:v>183.72931200000457</c:v>
                </c:pt>
                <c:pt idx="163">
                  <c:v>183.72931200000457</c:v>
                </c:pt>
                <c:pt idx="164">
                  <c:v>183.72931199998129</c:v>
                </c:pt>
                <c:pt idx="165">
                  <c:v>183.72931200002785</c:v>
                </c:pt>
                <c:pt idx="166">
                  <c:v>183.72931200000457</c:v>
                </c:pt>
                <c:pt idx="167">
                  <c:v>183.72931200000457</c:v>
                </c:pt>
                <c:pt idx="168">
                  <c:v>183.72931199998129</c:v>
                </c:pt>
                <c:pt idx="169">
                  <c:v>183.72931200000457</c:v>
                </c:pt>
                <c:pt idx="170">
                  <c:v>183.72931199998129</c:v>
                </c:pt>
                <c:pt idx="171">
                  <c:v>183.72931199998129</c:v>
                </c:pt>
                <c:pt idx="172">
                  <c:v>183.72931200002785</c:v>
                </c:pt>
                <c:pt idx="173">
                  <c:v>183.72931200000457</c:v>
                </c:pt>
                <c:pt idx="174">
                  <c:v>183.72931199998129</c:v>
                </c:pt>
                <c:pt idx="175">
                  <c:v>183.72931200002785</c:v>
                </c:pt>
                <c:pt idx="176">
                  <c:v>183.72931199998129</c:v>
                </c:pt>
                <c:pt idx="177">
                  <c:v>183.72931200000457</c:v>
                </c:pt>
                <c:pt idx="178">
                  <c:v>183.72931200000457</c:v>
                </c:pt>
                <c:pt idx="179">
                  <c:v>183.72931200000457</c:v>
                </c:pt>
                <c:pt idx="180">
                  <c:v>183.72931199998129</c:v>
                </c:pt>
                <c:pt idx="181">
                  <c:v>183.72931200002785</c:v>
                </c:pt>
                <c:pt idx="182">
                  <c:v>183.72931199998129</c:v>
                </c:pt>
                <c:pt idx="183">
                  <c:v>183.72931200000457</c:v>
                </c:pt>
                <c:pt idx="184">
                  <c:v>183.72931200000457</c:v>
                </c:pt>
                <c:pt idx="185">
                  <c:v>183.72931199998129</c:v>
                </c:pt>
                <c:pt idx="186">
                  <c:v>183.72931200002785</c:v>
                </c:pt>
                <c:pt idx="187">
                  <c:v>183.72931199998129</c:v>
                </c:pt>
                <c:pt idx="188">
                  <c:v>183.72931200000457</c:v>
                </c:pt>
                <c:pt idx="189">
                  <c:v>183.72931199998129</c:v>
                </c:pt>
                <c:pt idx="190">
                  <c:v>183.72931200002785</c:v>
                </c:pt>
                <c:pt idx="191">
                  <c:v>183.72931199998129</c:v>
                </c:pt>
                <c:pt idx="192">
                  <c:v>183.72931200000457</c:v>
                </c:pt>
                <c:pt idx="193">
                  <c:v>183.72931200000457</c:v>
                </c:pt>
                <c:pt idx="194">
                  <c:v>183.72931200000457</c:v>
                </c:pt>
                <c:pt idx="195">
                  <c:v>183.72931199998129</c:v>
                </c:pt>
                <c:pt idx="196">
                  <c:v>183.72931200002785</c:v>
                </c:pt>
                <c:pt idx="197">
                  <c:v>183.72931200000457</c:v>
                </c:pt>
                <c:pt idx="198">
                  <c:v>183.72931200000457</c:v>
                </c:pt>
                <c:pt idx="199">
                  <c:v>183.72931200000457</c:v>
                </c:pt>
                <c:pt idx="200">
                  <c:v>183.72931199998129</c:v>
                </c:pt>
                <c:pt idx="201">
                  <c:v>183.72931199998129</c:v>
                </c:pt>
                <c:pt idx="202">
                  <c:v>183.72931200000457</c:v>
                </c:pt>
                <c:pt idx="203">
                  <c:v>183.72931200000457</c:v>
                </c:pt>
                <c:pt idx="204">
                  <c:v>183.72931199998129</c:v>
                </c:pt>
                <c:pt idx="205">
                  <c:v>183.72931200001622</c:v>
                </c:pt>
                <c:pt idx="206">
                  <c:v>183.72931199998129</c:v>
                </c:pt>
                <c:pt idx="207">
                  <c:v>183.72931200001622</c:v>
                </c:pt>
                <c:pt idx="208">
                  <c:v>183.72931200001622</c:v>
                </c:pt>
                <c:pt idx="209">
                  <c:v>183.72931199998129</c:v>
                </c:pt>
                <c:pt idx="210">
                  <c:v>183.72931200001622</c:v>
                </c:pt>
                <c:pt idx="211">
                  <c:v>183.72931200000457</c:v>
                </c:pt>
                <c:pt idx="212">
                  <c:v>183.72931199998129</c:v>
                </c:pt>
                <c:pt idx="213">
                  <c:v>183.72931200001622</c:v>
                </c:pt>
                <c:pt idx="214">
                  <c:v>183.72931199999294</c:v>
                </c:pt>
                <c:pt idx="215">
                  <c:v>135.13007999998518</c:v>
                </c:pt>
                <c:pt idx="216">
                  <c:v>132.36876000001794</c:v>
                </c:pt>
                <c:pt idx="217">
                  <c:v>132.36875999998301</c:v>
                </c:pt>
                <c:pt idx="218">
                  <c:v>132.36876000000629</c:v>
                </c:pt>
                <c:pt idx="219">
                  <c:v>132.36875999999467</c:v>
                </c:pt>
                <c:pt idx="220">
                  <c:v>132.36876000000629</c:v>
                </c:pt>
                <c:pt idx="221">
                  <c:v>132.36876000002957</c:v>
                </c:pt>
                <c:pt idx="222">
                  <c:v>132.36875999998301</c:v>
                </c:pt>
                <c:pt idx="223">
                  <c:v>132.36875999999467</c:v>
                </c:pt>
                <c:pt idx="224">
                  <c:v>132.36875999999467</c:v>
                </c:pt>
                <c:pt idx="225">
                  <c:v>132.36875999998301</c:v>
                </c:pt>
                <c:pt idx="226">
                  <c:v>132.36876000004122</c:v>
                </c:pt>
                <c:pt idx="227">
                  <c:v>132.36875999997136</c:v>
                </c:pt>
                <c:pt idx="228">
                  <c:v>132.36875999999467</c:v>
                </c:pt>
                <c:pt idx="229">
                  <c:v>132.36876000002957</c:v>
                </c:pt>
                <c:pt idx="230">
                  <c:v>132.36875999997136</c:v>
                </c:pt>
                <c:pt idx="231">
                  <c:v>132.36876000000629</c:v>
                </c:pt>
                <c:pt idx="232">
                  <c:v>132.36875999999467</c:v>
                </c:pt>
                <c:pt idx="233">
                  <c:v>132.36875999999467</c:v>
                </c:pt>
                <c:pt idx="234">
                  <c:v>132.36876000001794</c:v>
                </c:pt>
                <c:pt idx="235">
                  <c:v>132.36875999999467</c:v>
                </c:pt>
                <c:pt idx="236">
                  <c:v>132.36876000000629</c:v>
                </c:pt>
                <c:pt idx="237">
                  <c:v>132.36875999999467</c:v>
                </c:pt>
                <c:pt idx="238">
                  <c:v>132.36875999999467</c:v>
                </c:pt>
                <c:pt idx="239">
                  <c:v>132.36876000000629</c:v>
                </c:pt>
                <c:pt idx="240">
                  <c:v>132.36876000000629</c:v>
                </c:pt>
                <c:pt idx="241">
                  <c:v>127.78000799999572</c:v>
                </c:pt>
                <c:pt idx="242">
                  <c:v>61.243103999993764</c:v>
                </c:pt>
                <c:pt idx="243">
                  <c:v>61.243104000017048</c:v>
                </c:pt>
                <c:pt idx="244">
                  <c:v>61.243103999993764</c:v>
                </c:pt>
                <c:pt idx="245">
                  <c:v>61.243103999970479</c:v>
                </c:pt>
                <c:pt idx="246">
                  <c:v>61.243104000028687</c:v>
                </c:pt>
                <c:pt idx="247">
                  <c:v>61.243103999993764</c:v>
                </c:pt>
                <c:pt idx="248">
                  <c:v>61.243104000005403</c:v>
                </c:pt>
                <c:pt idx="249">
                  <c:v>61.243103999993764</c:v>
                </c:pt>
                <c:pt idx="250">
                  <c:v>61.243104000005403</c:v>
                </c:pt>
                <c:pt idx="251">
                  <c:v>61.243104000005403</c:v>
                </c:pt>
                <c:pt idx="252">
                  <c:v>61.243103999993764</c:v>
                </c:pt>
                <c:pt idx="253">
                  <c:v>61.243103999993764</c:v>
                </c:pt>
                <c:pt idx="254">
                  <c:v>61.243103999993764</c:v>
                </c:pt>
                <c:pt idx="255">
                  <c:v>61.243104000017048</c:v>
                </c:pt>
                <c:pt idx="256">
                  <c:v>61.243104000005403</c:v>
                </c:pt>
                <c:pt idx="257">
                  <c:v>61.243103999993764</c:v>
                </c:pt>
                <c:pt idx="258">
                  <c:v>61.243103999982125</c:v>
                </c:pt>
                <c:pt idx="259">
                  <c:v>61.243104000005403</c:v>
                </c:pt>
                <c:pt idx="260">
                  <c:v>61.243103999993764</c:v>
                </c:pt>
                <c:pt idx="261">
                  <c:v>61.243104000005403</c:v>
                </c:pt>
                <c:pt idx="262">
                  <c:v>61.243103999993764</c:v>
                </c:pt>
                <c:pt idx="263">
                  <c:v>61.243104000017048</c:v>
                </c:pt>
                <c:pt idx="264">
                  <c:v>61.243103999993764</c:v>
                </c:pt>
                <c:pt idx="265">
                  <c:v>61.243103999993764</c:v>
                </c:pt>
                <c:pt idx="266">
                  <c:v>61.243104000017048</c:v>
                </c:pt>
                <c:pt idx="267">
                  <c:v>61.243103999993764</c:v>
                </c:pt>
                <c:pt idx="268">
                  <c:v>56.548859999980778</c:v>
                </c:pt>
                <c:pt idx="269">
                  <c:v>35.562828000029548</c:v>
                </c:pt>
                <c:pt idx="270">
                  <c:v>35.562827999982986</c:v>
                </c:pt>
                <c:pt idx="271">
                  <c:v>35.562827999982986</c:v>
                </c:pt>
                <c:pt idx="272">
                  <c:v>35.562828000006263</c:v>
                </c:pt>
                <c:pt idx="273">
                  <c:v>35.562828000006263</c:v>
                </c:pt>
                <c:pt idx="274">
                  <c:v>35.562828000006263</c:v>
                </c:pt>
                <c:pt idx="275">
                  <c:v>35.562828000006263</c:v>
                </c:pt>
                <c:pt idx="276">
                  <c:v>35.562827999994624</c:v>
                </c:pt>
                <c:pt idx="277">
                  <c:v>35.562827999994624</c:v>
                </c:pt>
                <c:pt idx="278">
                  <c:v>35.562828000006263</c:v>
                </c:pt>
                <c:pt idx="279">
                  <c:v>35.562827999982986</c:v>
                </c:pt>
                <c:pt idx="280">
                  <c:v>35.562828000006263</c:v>
                </c:pt>
                <c:pt idx="281">
                  <c:v>35.562828000006263</c:v>
                </c:pt>
                <c:pt idx="282">
                  <c:v>35.562828000006263</c:v>
                </c:pt>
                <c:pt idx="283">
                  <c:v>35.562828000006263</c:v>
                </c:pt>
                <c:pt idx="284">
                  <c:v>35.562827999982986</c:v>
                </c:pt>
                <c:pt idx="285">
                  <c:v>35.562828000017909</c:v>
                </c:pt>
                <c:pt idx="286">
                  <c:v>35.562827999994624</c:v>
                </c:pt>
                <c:pt idx="287">
                  <c:v>35.562827999982986</c:v>
                </c:pt>
                <c:pt idx="288">
                  <c:v>35.562828000006263</c:v>
                </c:pt>
                <c:pt idx="289">
                  <c:v>35.562828000006263</c:v>
                </c:pt>
                <c:pt idx="290">
                  <c:v>35.562827999994624</c:v>
                </c:pt>
                <c:pt idx="291">
                  <c:v>35.562827999994624</c:v>
                </c:pt>
                <c:pt idx="292">
                  <c:v>35.562828000006263</c:v>
                </c:pt>
                <c:pt idx="293">
                  <c:v>35.562828000006263</c:v>
                </c:pt>
                <c:pt idx="294">
                  <c:v>35.562828000006263</c:v>
                </c:pt>
                <c:pt idx="295">
                  <c:v>35.562828000006263</c:v>
                </c:pt>
                <c:pt idx="296">
                  <c:v>35.562827999994624</c:v>
                </c:pt>
                <c:pt idx="297">
                  <c:v>35.562827999994624</c:v>
                </c:pt>
                <c:pt idx="298">
                  <c:v>35.562827999982986</c:v>
                </c:pt>
                <c:pt idx="299">
                  <c:v>35.562828000006263</c:v>
                </c:pt>
                <c:pt idx="300">
                  <c:v>35.562827999994624</c:v>
                </c:pt>
                <c:pt idx="301">
                  <c:v>35.562828000017909</c:v>
                </c:pt>
                <c:pt idx="302">
                  <c:v>35.562828000006263</c:v>
                </c:pt>
                <c:pt idx="303">
                  <c:v>35.562827999982986</c:v>
                </c:pt>
                <c:pt idx="304">
                  <c:v>35.562828000017909</c:v>
                </c:pt>
                <c:pt idx="305">
                  <c:v>35.562827999994624</c:v>
                </c:pt>
                <c:pt idx="306">
                  <c:v>35.562828000006263</c:v>
                </c:pt>
                <c:pt idx="307">
                  <c:v>35.562827999994624</c:v>
                </c:pt>
                <c:pt idx="308">
                  <c:v>35.562828000006263</c:v>
                </c:pt>
                <c:pt idx="309">
                  <c:v>35.562827999982986</c:v>
                </c:pt>
                <c:pt idx="310">
                  <c:v>35.562828000006263</c:v>
                </c:pt>
                <c:pt idx="311">
                  <c:v>35.562827999982986</c:v>
                </c:pt>
                <c:pt idx="312">
                  <c:v>35.562828000017909</c:v>
                </c:pt>
                <c:pt idx="313">
                  <c:v>35.562828000017909</c:v>
                </c:pt>
                <c:pt idx="314">
                  <c:v>35.56282799997134</c:v>
                </c:pt>
                <c:pt idx="315">
                  <c:v>35.562828000006263</c:v>
                </c:pt>
                <c:pt idx="316">
                  <c:v>35.562828000017909</c:v>
                </c:pt>
                <c:pt idx="317">
                  <c:v>35.562827999994624</c:v>
                </c:pt>
                <c:pt idx="318">
                  <c:v>35.562827999994624</c:v>
                </c:pt>
                <c:pt idx="319">
                  <c:v>35.562827999994624</c:v>
                </c:pt>
                <c:pt idx="320">
                  <c:v>35.562827999994624</c:v>
                </c:pt>
                <c:pt idx="321">
                  <c:v>35.562828000006263</c:v>
                </c:pt>
                <c:pt idx="322">
                  <c:v>35.562827999994624</c:v>
                </c:pt>
                <c:pt idx="323">
                  <c:v>35.562828000006263</c:v>
                </c:pt>
                <c:pt idx="324">
                  <c:v>35.562828000017909</c:v>
                </c:pt>
                <c:pt idx="325">
                  <c:v>35.56282799997134</c:v>
                </c:pt>
                <c:pt idx="326">
                  <c:v>35.562828000006263</c:v>
                </c:pt>
                <c:pt idx="327">
                  <c:v>35.562828000017909</c:v>
                </c:pt>
                <c:pt idx="328">
                  <c:v>35.562827999982986</c:v>
                </c:pt>
                <c:pt idx="329">
                  <c:v>35.562827999994624</c:v>
                </c:pt>
                <c:pt idx="330">
                  <c:v>35.562828000006263</c:v>
                </c:pt>
                <c:pt idx="331">
                  <c:v>35.562827999994624</c:v>
                </c:pt>
                <c:pt idx="332">
                  <c:v>35.562828000006263</c:v>
                </c:pt>
                <c:pt idx="333">
                  <c:v>35.562827999994624</c:v>
                </c:pt>
                <c:pt idx="334">
                  <c:v>35.562827999994624</c:v>
                </c:pt>
                <c:pt idx="335">
                  <c:v>35.562827999994624</c:v>
                </c:pt>
                <c:pt idx="336">
                  <c:v>35.562828000029548</c:v>
                </c:pt>
                <c:pt idx="337">
                  <c:v>35.562827999982986</c:v>
                </c:pt>
                <c:pt idx="338">
                  <c:v>35.562827999982986</c:v>
                </c:pt>
                <c:pt idx="339">
                  <c:v>35.562828000029548</c:v>
                </c:pt>
                <c:pt idx="340">
                  <c:v>35.562827999959701</c:v>
                </c:pt>
                <c:pt idx="341">
                  <c:v>35.562828000029548</c:v>
                </c:pt>
                <c:pt idx="342">
                  <c:v>35.562827999994624</c:v>
                </c:pt>
                <c:pt idx="343">
                  <c:v>35.562828000017909</c:v>
                </c:pt>
                <c:pt idx="344">
                  <c:v>35.562828000006263</c:v>
                </c:pt>
                <c:pt idx="345">
                  <c:v>35.56282799997134</c:v>
                </c:pt>
                <c:pt idx="346">
                  <c:v>35.562828000017909</c:v>
                </c:pt>
                <c:pt idx="347">
                  <c:v>35.562827999982986</c:v>
                </c:pt>
                <c:pt idx="348">
                  <c:v>35.562828000017909</c:v>
                </c:pt>
                <c:pt idx="349">
                  <c:v>35.562827999994624</c:v>
                </c:pt>
                <c:pt idx="350">
                  <c:v>35.562827999994624</c:v>
                </c:pt>
                <c:pt idx="351">
                  <c:v>35.562827999994624</c:v>
                </c:pt>
                <c:pt idx="352">
                  <c:v>35.562828000006263</c:v>
                </c:pt>
                <c:pt idx="353">
                  <c:v>35.562827999994624</c:v>
                </c:pt>
                <c:pt idx="354">
                  <c:v>35.562828000006263</c:v>
                </c:pt>
                <c:pt idx="355">
                  <c:v>35.562828000017909</c:v>
                </c:pt>
                <c:pt idx="356">
                  <c:v>35.56282799997134</c:v>
                </c:pt>
                <c:pt idx="357">
                  <c:v>35.562828000017909</c:v>
                </c:pt>
                <c:pt idx="358">
                  <c:v>35.562827999982986</c:v>
                </c:pt>
                <c:pt idx="359">
                  <c:v>35.562828000006263</c:v>
                </c:pt>
                <c:pt idx="360">
                  <c:v>35.562828000017909</c:v>
                </c:pt>
                <c:pt idx="361">
                  <c:v>35.562827999994624</c:v>
                </c:pt>
                <c:pt idx="362">
                  <c:v>35.562827999994624</c:v>
                </c:pt>
                <c:pt idx="363">
                  <c:v>35.562827999994624</c:v>
                </c:pt>
                <c:pt idx="364">
                  <c:v>35.562827999994624</c:v>
                </c:pt>
                <c:pt idx="365">
                  <c:v>35.562828000006263</c:v>
                </c:pt>
                <c:pt idx="366">
                  <c:v>35.562827999994624</c:v>
                </c:pt>
                <c:pt idx="367">
                  <c:v>35.562827999994624</c:v>
                </c:pt>
                <c:pt idx="368">
                  <c:v>35.562828000017909</c:v>
                </c:pt>
                <c:pt idx="369">
                  <c:v>35.562827999982986</c:v>
                </c:pt>
                <c:pt idx="370">
                  <c:v>35.562828000006263</c:v>
                </c:pt>
                <c:pt idx="371">
                  <c:v>35.562828000006263</c:v>
                </c:pt>
                <c:pt idx="372">
                  <c:v>35.562827999982986</c:v>
                </c:pt>
                <c:pt idx="373">
                  <c:v>35.562828000017909</c:v>
                </c:pt>
                <c:pt idx="374">
                  <c:v>35.562827999994624</c:v>
                </c:pt>
                <c:pt idx="375">
                  <c:v>35.562827999994624</c:v>
                </c:pt>
                <c:pt idx="376">
                  <c:v>35.562828000017909</c:v>
                </c:pt>
                <c:pt idx="377">
                  <c:v>35.56282799997134</c:v>
                </c:pt>
                <c:pt idx="378">
                  <c:v>35.562828000017909</c:v>
                </c:pt>
                <c:pt idx="379">
                  <c:v>35.562828000006263</c:v>
                </c:pt>
                <c:pt idx="380">
                  <c:v>35.562827999982986</c:v>
                </c:pt>
                <c:pt idx="381">
                  <c:v>35.562828000017909</c:v>
                </c:pt>
                <c:pt idx="382">
                  <c:v>35.562827999994624</c:v>
                </c:pt>
                <c:pt idx="383">
                  <c:v>35.562828000006263</c:v>
                </c:pt>
                <c:pt idx="384">
                  <c:v>35.562827999994624</c:v>
                </c:pt>
                <c:pt idx="385">
                  <c:v>35.562828000006263</c:v>
                </c:pt>
                <c:pt idx="386">
                  <c:v>35.562827999994624</c:v>
                </c:pt>
                <c:pt idx="387">
                  <c:v>35.562827999994624</c:v>
                </c:pt>
                <c:pt idx="388">
                  <c:v>35.562828000017909</c:v>
                </c:pt>
                <c:pt idx="389">
                  <c:v>35.562827999982986</c:v>
                </c:pt>
                <c:pt idx="390">
                  <c:v>35.562828000006263</c:v>
                </c:pt>
                <c:pt idx="391">
                  <c:v>35.562827999982986</c:v>
                </c:pt>
                <c:pt idx="392">
                  <c:v>35.562828000017909</c:v>
                </c:pt>
                <c:pt idx="393">
                  <c:v>35.562827999994624</c:v>
                </c:pt>
                <c:pt idx="394">
                  <c:v>35.562827999994624</c:v>
                </c:pt>
                <c:pt idx="395">
                  <c:v>35.562828000006263</c:v>
                </c:pt>
                <c:pt idx="396">
                  <c:v>35.562827999994624</c:v>
                </c:pt>
                <c:pt idx="397">
                  <c:v>35.562828000006263</c:v>
                </c:pt>
                <c:pt idx="398">
                  <c:v>35.562827999994624</c:v>
                </c:pt>
                <c:pt idx="399">
                  <c:v>35.562827999994624</c:v>
                </c:pt>
                <c:pt idx="400">
                  <c:v>35.562827999994624</c:v>
                </c:pt>
                <c:pt idx="401">
                  <c:v>35.562828000017909</c:v>
                </c:pt>
                <c:pt idx="402">
                  <c:v>35.562827999982986</c:v>
                </c:pt>
                <c:pt idx="403">
                  <c:v>35.562828000017909</c:v>
                </c:pt>
                <c:pt idx="404">
                  <c:v>35.562828000006263</c:v>
                </c:pt>
                <c:pt idx="405">
                  <c:v>35.562827999994624</c:v>
                </c:pt>
                <c:pt idx="406">
                  <c:v>35.562827999994624</c:v>
                </c:pt>
                <c:pt idx="407">
                  <c:v>35.562827999994624</c:v>
                </c:pt>
                <c:pt idx="408">
                  <c:v>35.562828000029548</c:v>
                </c:pt>
                <c:pt idx="409">
                  <c:v>35.562827999959701</c:v>
                </c:pt>
                <c:pt idx="410">
                  <c:v>35.562828000029548</c:v>
                </c:pt>
                <c:pt idx="411">
                  <c:v>35.562827999982986</c:v>
                </c:pt>
                <c:pt idx="412">
                  <c:v>35.562828000006263</c:v>
                </c:pt>
                <c:pt idx="413">
                  <c:v>35.562828000006263</c:v>
                </c:pt>
                <c:pt idx="414">
                  <c:v>35.562827999994624</c:v>
                </c:pt>
                <c:pt idx="415">
                  <c:v>35.562827999994624</c:v>
                </c:pt>
                <c:pt idx="416">
                  <c:v>35.562828000006263</c:v>
                </c:pt>
                <c:pt idx="417">
                  <c:v>35.562827999994624</c:v>
                </c:pt>
                <c:pt idx="418">
                  <c:v>35.562827999994624</c:v>
                </c:pt>
                <c:pt idx="419">
                  <c:v>35.562828000006263</c:v>
                </c:pt>
                <c:pt idx="420">
                  <c:v>35.562828000006263</c:v>
                </c:pt>
                <c:pt idx="421">
                  <c:v>35.562828000006263</c:v>
                </c:pt>
                <c:pt idx="422">
                  <c:v>35.562827999982986</c:v>
                </c:pt>
                <c:pt idx="423">
                  <c:v>35.562828000006263</c:v>
                </c:pt>
                <c:pt idx="424">
                  <c:v>35.562827999982986</c:v>
                </c:pt>
                <c:pt idx="425">
                  <c:v>35.562828000029548</c:v>
                </c:pt>
                <c:pt idx="426">
                  <c:v>35.562827999994624</c:v>
                </c:pt>
                <c:pt idx="427">
                  <c:v>35.562827999994624</c:v>
                </c:pt>
                <c:pt idx="428">
                  <c:v>35.562827999994624</c:v>
                </c:pt>
                <c:pt idx="429">
                  <c:v>35.562828000006263</c:v>
                </c:pt>
                <c:pt idx="430">
                  <c:v>35.562827999994624</c:v>
                </c:pt>
                <c:pt idx="431">
                  <c:v>35.562827999994624</c:v>
                </c:pt>
                <c:pt idx="432">
                  <c:v>35.562828000017909</c:v>
                </c:pt>
                <c:pt idx="433">
                  <c:v>35.562827999982986</c:v>
                </c:pt>
                <c:pt idx="434">
                  <c:v>35.562828000017909</c:v>
                </c:pt>
                <c:pt idx="435">
                  <c:v>35.562827999994624</c:v>
                </c:pt>
                <c:pt idx="436">
                  <c:v>35.562827999994624</c:v>
                </c:pt>
                <c:pt idx="437">
                  <c:v>35.562828000006263</c:v>
                </c:pt>
                <c:pt idx="438">
                  <c:v>35.562827999982986</c:v>
                </c:pt>
                <c:pt idx="439">
                  <c:v>35.562828000006263</c:v>
                </c:pt>
                <c:pt idx="440">
                  <c:v>35.562827999994624</c:v>
                </c:pt>
                <c:pt idx="441">
                  <c:v>35.562827999994624</c:v>
                </c:pt>
                <c:pt idx="442">
                  <c:v>35.562828000017909</c:v>
                </c:pt>
                <c:pt idx="443">
                  <c:v>35.562827999982986</c:v>
                </c:pt>
                <c:pt idx="444">
                  <c:v>35.562828000006263</c:v>
                </c:pt>
                <c:pt idx="445">
                  <c:v>35.562828000017909</c:v>
                </c:pt>
                <c:pt idx="446">
                  <c:v>35.562827999994624</c:v>
                </c:pt>
                <c:pt idx="447">
                  <c:v>35.562828000006263</c:v>
                </c:pt>
                <c:pt idx="448">
                  <c:v>35.562827999994624</c:v>
                </c:pt>
                <c:pt idx="449">
                  <c:v>35.562827999994624</c:v>
                </c:pt>
                <c:pt idx="450">
                  <c:v>35.562827999994624</c:v>
                </c:pt>
                <c:pt idx="451">
                  <c:v>35.562827999994624</c:v>
                </c:pt>
                <c:pt idx="452">
                  <c:v>35.562828000029548</c:v>
                </c:pt>
                <c:pt idx="453">
                  <c:v>35.562827999982986</c:v>
                </c:pt>
                <c:pt idx="454">
                  <c:v>35.562828000006263</c:v>
                </c:pt>
                <c:pt idx="455">
                  <c:v>35.562827999982986</c:v>
                </c:pt>
                <c:pt idx="456">
                  <c:v>35.562828000006263</c:v>
                </c:pt>
                <c:pt idx="457">
                  <c:v>35.562827999982986</c:v>
                </c:pt>
                <c:pt idx="458">
                  <c:v>35.562828000029548</c:v>
                </c:pt>
                <c:pt idx="459">
                  <c:v>35.562827999994624</c:v>
                </c:pt>
                <c:pt idx="460">
                  <c:v>35.562827999994624</c:v>
                </c:pt>
                <c:pt idx="461">
                  <c:v>35.562828000006263</c:v>
                </c:pt>
                <c:pt idx="462">
                  <c:v>35.562827999994624</c:v>
                </c:pt>
                <c:pt idx="463">
                  <c:v>35.562827999994624</c:v>
                </c:pt>
                <c:pt idx="464">
                  <c:v>35.562827999994624</c:v>
                </c:pt>
                <c:pt idx="465">
                  <c:v>35.562828000017909</c:v>
                </c:pt>
                <c:pt idx="466">
                  <c:v>35.562828000006263</c:v>
                </c:pt>
                <c:pt idx="467">
                  <c:v>35.562827999982986</c:v>
                </c:pt>
                <c:pt idx="468">
                  <c:v>35.562828000017909</c:v>
                </c:pt>
                <c:pt idx="469">
                  <c:v>35.562827999994624</c:v>
                </c:pt>
                <c:pt idx="470">
                  <c:v>35.562827999994624</c:v>
                </c:pt>
                <c:pt idx="471">
                  <c:v>35.562828000017909</c:v>
                </c:pt>
                <c:pt idx="472">
                  <c:v>35.56282799997134</c:v>
                </c:pt>
                <c:pt idx="473">
                  <c:v>35.562827999994624</c:v>
                </c:pt>
                <c:pt idx="474">
                  <c:v>35.562828000006263</c:v>
                </c:pt>
                <c:pt idx="475">
                  <c:v>35.562828000006263</c:v>
                </c:pt>
                <c:pt idx="476">
                  <c:v>35.562828000006263</c:v>
                </c:pt>
                <c:pt idx="477">
                  <c:v>35.562827999982986</c:v>
                </c:pt>
                <c:pt idx="478">
                  <c:v>35.562828000006263</c:v>
                </c:pt>
                <c:pt idx="479">
                  <c:v>35.562828000006263</c:v>
                </c:pt>
                <c:pt idx="480">
                  <c:v>35.562828000006263</c:v>
                </c:pt>
                <c:pt idx="481">
                  <c:v>35.562827999994624</c:v>
                </c:pt>
                <c:pt idx="482">
                  <c:v>35.562827999994624</c:v>
                </c:pt>
                <c:pt idx="483">
                  <c:v>30.974075999995694</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4-D242-B845-AA64-B2FA9C20F81A}"/>
            </c:ext>
          </c:extLst>
        </c:ser>
        <c:ser>
          <c:idx val="5"/>
          <c:order val="5"/>
          <c:tx>
            <c:v>Retailer F</c:v>
          </c:tx>
          <c:spPr>
            <a:ln w="19050" cap="rnd">
              <a:solidFill>
                <a:schemeClr val="accent6"/>
              </a:solidFill>
              <a:round/>
            </a:ln>
            <a:effectLst/>
          </c:spPr>
          <c:marker>
            <c:symbol val="none"/>
          </c:marker>
          <c:xVal>
            <c:numRef>
              <c:f>'3b. QLD'!$AJ$33:$AJ$592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QLD'!$AP$33:$AP$592</c:f>
              <c:numCache>
                <c:formatCode>General</c:formatCode>
                <c:ptCount val="560"/>
                <c:pt idx="0">
                  <c:v>1152.0644700000062</c:v>
                </c:pt>
                <c:pt idx="1">
                  <c:v>1152.0644699999598</c:v>
                </c:pt>
                <c:pt idx="2">
                  <c:v>1152.0644700000062</c:v>
                </c:pt>
                <c:pt idx="3">
                  <c:v>1152.0644700000062</c:v>
                </c:pt>
                <c:pt idx="4">
                  <c:v>1152.0644700000062</c:v>
                </c:pt>
                <c:pt idx="5">
                  <c:v>1152.0644700000062</c:v>
                </c:pt>
                <c:pt idx="6">
                  <c:v>1152.0644700000062</c:v>
                </c:pt>
                <c:pt idx="7">
                  <c:v>1152.0644699999598</c:v>
                </c:pt>
                <c:pt idx="8">
                  <c:v>1152.0644700000994</c:v>
                </c:pt>
                <c:pt idx="9">
                  <c:v>1152.0644699999598</c:v>
                </c:pt>
                <c:pt idx="10">
                  <c:v>1152.0644699999132</c:v>
                </c:pt>
                <c:pt idx="11">
                  <c:v>1152.0644700000528</c:v>
                </c:pt>
                <c:pt idx="12">
                  <c:v>1152.0644700000528</c:v>
                </c:pt>
                <c:pt idx="13">
                  <c:v>1152.0644700000062</c:v>
                </c:pt>
                <c:pt idx="14">
                  <c:v>1152.0644699999598</c:v>
                </c:pt>
                <c:pt idx="15">
                  <c:v>1152.0644699999598</c:v>
                </c:pt>
                <c:pt idx="16">
                  <c:v>1152.0644699999598</c:v>
                </c:pt>
                <c:pt idx="17">
                  <c:v>1152.0644700000994</c:v>
                </c:pt>
                <c:pt idx="18">
                  <c:v>1152.0644699999132</c:v>
                </c:pt>
                <c:pt idx="19">
                  <c:v>1152.0644700000528</c:v>
                </c:pt>
                <c:pt idx="20">
                  <c:v>1152.0644700000062</c:v>
                </c:pt>
                <c:pt idx="21">
                  <c:v>1152.0644700000062</c:v>
                </c:pt>
                <c:pt idx="22">
                  <c:v>1152.0644700000062</c:v>
                </c:pt>
                <c:pt idx="23">
                  <c:v>1152.0644699999598</c:v>
                </c:pt>
                <c:pt idx="24">
                  <c:v>1152.0644700000528</c:v>
                </c:pt>
                <c:pt idx="25">
                  <c:v>1152.0644699999598</c:v>
                </c:pt>
                <c:pt idx="26">
                  <c:v>1152.0644700000062</c:v>
                </c:pt>
                <c:pt idx="27">
                  <c:v>1152.0644700000528</c:v>
                </c:pt>
                <c:pt idx="28">
                  <c:v>1152.0644700000062</c:v>
                </c:pt>
                <c:pt idx="29">
                  <c:v>1152.0644699999132</c:v>
                </c:pt>
                <c:pt idx="30">
                  <c:v>1152.0644700000062</c:v>
                </c:pt>
                <c:pt idx="31">
                  <c:v>1152.0644700000062</c:v>
                </c:pt>
                <c:pt idx="32">
                  <c:v>1152.0644700000062</c:v>
                </c:pt>
                <c:pt idx="33">
                  <c:v>1152.0644700000062</c:v>
                </c:pt>
                <c:pt idx="34">
                  <c:v>1152.0644700000062</c:v>
                </c:pt>
                <c:pt idx="35">
                  <c:v>1152.0644700000062</c:v>
                </c:pt>
                <c:pt idx="36">
                  <c:v>1152.064469999983</c:v>
                </c:pt>
                <c:pt idx="37">
                  <c:v>1152.0644700000062</c:v>
                </c:pt>
                <c:pt idx="38">
                  <c:v>1152.0644700000296</c:v>
                </c:pt>
                <c:pt idx="39">
                  <c:v>1152.0644699999598</c:v>
                </c:pt>
                <c:pt idx="40">
                  <c:v>1152.0644700000062</c:v>
                </c:pt>
                <c:pt idx="41">
                  <c:v>1152.0644700000296</c:v>
                </c:pt>
                <c:pt idx="42">
                  <c:v>1152.064469999983</c:v>
                </c:pt>
                <c:pt idx="43">
                  <c:v>1152.0644700000528</c:v>
                </c:pt>
                <c:pt idx="44">
                  <c:v>1152.0644699999364</c:v>
                </c:pt>
                <c:pt idx="45">
                  <c:v>1152.0644700000762</c:v>
                </c:pt>
                <c:pt idx="46">
                  <c:v>1152.0644699999132</c:v>
                </c:pt>
                <c:pt idx="47">
                  <c:v>1152.0644700000528</c:v>
                </c:pt>
                <c:pt idx="48">
                  <c:v>1152.064469999983</c:v>
                </c:pt>
                <c:pt idx="49">
                  <c:v>1152.064469999983</c:v>
                </c:pt>
                <c:pt idx="50">
                  <c:v>1152.064469999983</c:v>
                </c:pt>
                <c:pt idx="51">
                  <c:v>1152.0644700000296</c:v>
                </c:pt>
                <c:pt idx="52">
                  <c:v>1152.0644700000062</c:v>
                </c:pt>
                <c:pt idx="53">
                  <c:v>1152.0644700000062</c:v>
                </c:pt>
                <c:pt idx="54">
                  <c:v>1152.0644700000062</c:v>
                </c:pt>
                <c:pt idx="55">
                  <c:v>1152.064469999983</c:v>
                </c:pt>
                <c:pt idx="56">
                  <c:v>1152.064469999983</c:v>
                </c:pt>
                <c:pt idx="57">
                  <c:v>1152.0644700000528</c:v>
                </c:pt>
                <c:pt idx="58">
                  <c:v>1152.0644699999132</c:v>
                </c:pt>
                <c:pt idx="59">
                  <c:v>1152.0644700000528</c:v>
                </c:pt>
                <c:pt idx="60">
                  <c:v>1152.0644700000296</c:v>
                </c:pt>
                <c:pt idx="61">
                  <c:v>1152.0644699999598</c:v>
                </c:pt>
                <c:pt idx="62">
                  <c:v>1152.0644700000296</c:v>
                </c:pt>
                <c:pt idx="63">
                  <c:v>1152.0644699999598</c:v>
                </c:pt>
                <c:pt idx="64">
                  <c:v>1152.0644700000062</c:v>
                </c:pt>
                <c:pt idx="65">
                  <c:v>1152.0644700000062</c:v>
                </c:pt>
                <c:pt idx="66">
                  <c:v>1152.0644700000062</c:v>
                </c:pt>
                <c:pt idx="67">
                  <c:v>1152.0644700000062</c:v>
                </c:pt>
                <c:pt idx="68">
                  <c:v>1152.064469999983</c:v>
                </c:pt>
                <c:pt idx="69">
                  <c:v>1152.0644700000062</c:v>
                </c:pt>
                <c:pt idx="70">
                  <c:v>1152.0644700000062</c:v>
                </c:pt>
                <c:pt idx="71">
                  <c:v>1152.0644699999598</c:v>
                </c:pt>
                <c:pt idx="72">
                  <c:v>1152.0644700000296</c:v>
                </c:pt>
                <c:pt idx="73">
                  <c:v>1152.0644700000062</c:v>
                </c:pt>
                <c:pt idx="74">
                  <c:v>1152.0644700000062</c:v>
                </c:pt>
                <c:pt idx="75">
                  <c:v>1152.0644700000062</c:v>
                </c:pt>
                <c:pt idx="76">
                  <c:v>1152.064469999983</c:v>
                </c:pt>
                <c:pt idx="77">
                  <c:v>1152.0644700000062</c:v>
                </c:pt>
                <c:pt idx="78">
                  <c:v>1152.064469999983</c:v>
                </c:pt>
                <c:pt idx="79">
                  <c:v>1152.064469999983</c:v>
                </c:pt>
                <c:pt idx="80">
                  <c:v>1152.0644700000296</c:v>
                </c:pt>
                <c:pt idx="81">
                  <c:v>1152.0644699999598</c:v>
                </c:pt>
                <c:pt idx="82">
                  <c:v>1152.0644700000528</c:v>
                </c:pt>
                <c:pt idx="83">
                  <c:v>1152.0644699999598</c:v>
                </c:pt>
                <c:pt idx="84">
                  <c:v>1152.0644700000296</c:v>
                </c:pt>
                <c:pt idx="85">
                  <c:v>1152.0644700000296</c:v>
                </c:pt>
                <c:pt idx="86">
                  <c:v>1152.0644699999598</c:v>
                </c:pt>
                <c:pt idx="87">
                  <c:v>1152.0644700000296</c:v>
                </c:pt>
                <c:pt idx="88">
                  <c:v>1152.064469999983</c:v>
                </c:pt>
                <c:pt idx="89">
                  <c:v>1152.0644700000062</c:v>
                </c:pt>
                <c:pt idx="90">
                  <c:v>1152.064469999983</c:v>
                </c:pt>
                <c:pt idx="91">
                  <c:v>1152.064469999983</c:v>
                </c:pt>
                <c:pt idx="92">
                  <c:v>1152.0644700000528</c:v>
                </c:pt>
                <c:pt idx="93">
                  <c:v>1152.0644700000062</c:v>
                </c:pt>
                <c:pt idx="94">
                  <c:v>1152.0644699999598</c:v>
                </c:pt>
                <c:pt idx="95">
                  <c:v>1152.0644699999598</c:v>
                </c:pt>
                <c:pt idx="96">
                  <c:v>1027.5808800000232</c:v>
                </c:pt>
                <c:pt idx="97">
                  <c:v>600.78000000002794</c:v>
                </c:pt>
                <c:pt idx="98">
                  <c:v>600.77999999998133</c:v>
                </c:pt>
                <c:pt idx="99">
                  <c:v>600.78000000002794</c:v>
                </c:pt>
                <c:pt idx="100">
                  <c:v>600.78000000000463</c:v>
                </c:pt>
                <c:pt idx="101">
                  <c:v>600.78000000000463</c:v>
                </c:pt>
                <c:pt idx="102">
                  <c:v>600.77999999998133</c:v>
                </c:pt>
                <c:pt idx="103">
                  <c:v>600.77999999998133</c:v>
                </c:pt>
                <c:pt idx="104">
                  <c:v>600.78000000002794</c:v>
                </c:pt>
                <c:pt idx="105">
                  <c:v>600.77999999998133</c:v>
                </c:pt>
                <c:pt idx="106">
                  <c:v>600.77999999998133</c:v>
                </c:pt>
                <c:pt idx="107">
                  <c:v>600.78000000002794</c:v>
                </c:pt>
                <c:pt idx="108">
                  <c:v>600.78000000000463</c:v>
                </c:pt>
                <c:pt idx="109">
                  <c:v>600.78000000000463</c:v>
                </c:pt>
                <c:pt idx="110">
                  <c:v>600.78000000002794</c:v>
                </c:pt>
                <c:pt idx="111">
                  <c:v>600.77999999995814</c:v>
                </c:pt>
                <c:pt idx="112">
                  <c:v>600.77999999998133</c:v>
                </c:pt>
                <c:pt idx="113">
                  <c:v>600.78000000002794</c:v>
                </c:pt>
                <c:pt idx="114">
                  <c:v>530.55207999998242</c:v>
                </c:pt>
                <c:pt idx="115">
                  <c:v>507.4771920000203</c:v>
                </c:pt>
                <c:pt idx="116">
                  <c:v>507.47719199997374</c:v>
                </c:pt>
                <c:pt idx="117">
                  <c:v>507.4771920000203</c:v>
                </c:pt>
                <c:pt idx="118">
                  <c:v>507.4771920000203</c:v>
                </c:pt>
                <c:pt idx="119">
                  <c:v>507.47719199995043</c:v>
                </c:pt>
                <c:pt idx="120">
                  <c:v>502.73496000000739</c:v>
                </c:pt>
                <c:pt idx="121">
                  <c:v>360.46800000004004</c:v>
                </c:pt>
                <c:pt idx="122">
                  <c:v>360.46799999997017</c:v>
                </c:pt>
                <c:pt idx="123">
                  <c:v>360.46800000001679</c:v>
                </c:pt>
                <c:pt idx="124">
                  <c:v>360.46799999997017</c:v>
                </c:pt>
                <c:pt idx="125">
                  <c:v>360.46800000001679</c:v>
                </c:pt>
                <c:pt idx="126">
                  <c:v>360.46799999999348</c:v>
                </c:pt>
                <c:pt idx="127">
                  <c:v>360.46799999999348</c:v>
                </c:pt>
                <c:pt idx="128">
                  <c:v>360.46799999999348</c:v>
                </c:pt>
                <c:pt idx="129">
                  <c:v>360.46800000001679</c:v>
                </c:pt>
                <c:pt idx="130">
                  <c:v>360.46800000001679</c:v>
                </c:pt>
                <c:pt idx="131">
                  <c:v>360.46799999997017</c:v>
                </c:pt>
                <c:pt idx="132">
                  <c:v>360.46800000001679</c:v>
                </c:pt>
                <c:pt idx="133">
                  <c:v>360.46799999997017</c:v>
                </c:pt>
                <c:pt idx="134">
                  <c:v>360.46800000004004</c:v>
                </c:pt>
                <c:pt idx="135">
                  <c:v>360.46799999999348</c:v>
                </c:pt>
                <c:pt idx="136">
                  <c:v>360.46799999999348</c:v>
                </c:pt>
                <c:pt idx="137">
                  <c:v>360.46800000001679</c:v>
                </c:pt>
                <c:pt idx="138">
                  <c:v>360.46799999999348</c:v>
                </c:pt>
                <c:pt idx="139">
                  <c:v>360.46799999999348</c:v>
                </c:pt>
                <c:pt idx="140">
                  <c:v>360.46799999999348</c:v>
                </c:pt>
                <c:pt idx="141">
                  <c:v>360.46799999999348</c:v>
                </c:pt>
                <c:pt idx="142">
                  <c:v>360.46800000001679</c:v>
                </c:pt>
                <c:pt idx="143">
                  <c:v>360.46799999997017</c:v>
                </c:pt>
                <c:pt idx="144">
                  <c:v>360.46800000001679</c:v>
                </c:pt>
                <c:pt idx="145">
                  <c:v>360.46800000001679</c:v>
                </c:pt>
                <c:pt idx="146">
                  <c:v>360.46799999999348</c:v>
                </c:pt>
                <c:pt idx="147">
                  <c:v>360.46800000001679</c:v>
                </c:pt>
                <c:pt idx="148">
                  <c:v>360.46799999997017</c:v>
                </c:pt>
                <c:pt idx="149">
                  <c:v>360.46800000001679</c:v>
                </c:pt>
                <c:pt idx="150">
                  <c:v>360.46799999997017</c:v>
                </c:pt>
                <c:pt idx="151">
                  <c:v>360.46800000001679</c:v>
                </c:pt>
                <c:pt idx="152">
                  <c:v>313.56578199998478</c:v>
                </c:pt>
                <c:pt idx="153">
                  <c:v>290.49089400002265</c:v>
                </c:pt>
                <c:pt idx="154">
                  <c:v>290.4908939999994</c:v>
                </c:pt>
                <c:pt idx="155">
                  <c:v>290.49089400002265</c:v>
                </c:pt>
                <c:pt idx="156">
                  <c:v>290.49089399997609</c:v>
                </c:pt>
                <c:pt idx="157">
                  <c:v>290.4908939999994</c:v>
                </c:pt>
                <c:pt idx="158">
                  <c:v>290.49089399997609</c:v>
                </c:pt>
                <c:pt idx="159">
                  <c:v>290.49089400002265</c:v>
                </c:pt>
                <c:pt idx="160">
                  <c:v>290.49089400002265</c:v>
                </c:pt>
                <c:pt idx="161">
                  <c:v>212.24406599998474</c:v>
                </c:pt>
                <c:pt idx="162">
                  <c:v>180.23399999998509</c:v>
                </c:pt>
                <c:pt idx="163">
                  <c:v>180.23399999998509</c:v>
                </c:pt>
                <c:pt idx="164">
                  <c:v>180.23400000003167</c:v>
                </c:pt>
                <c:pt idx="165">
                  <c:v>180.23400000000839</c:v>
                </c:pt>
                <c:pt idx="166">
                  <c:v>180.23399999998509</c:v>
                </c:pt>
                <c:pt idx="167">
                  <c:v>180.23400000000839</c:v>
                </c:pt>
                <c:pt idx="168">
                  <c:v>180.23400000000839</c:v>
                </c:pt>
                <c:pt idx="169">
                  <c:v>180.23399999998509</c:v>
                </c:pt>
                <c:pt idx="170">
                  <c:v>180.23400000000839</c:v>
                </c:pt>
                <c:pt idx="171">
                  <c:v>180.23399999998509</c:v>
                </c:pt>
                <c:pt idx="172">
                  <c:v>180.23399999998509</c:v>
                </c:pt>
                <c:pt idx="173">
                  <c:v>180.23400000000839</c:v>
                </c:pt>
                <c:pt idx="174">
                  <c:v>180.23400000000839</c:v>
                </c:pt>
                <c:pt idx="175">
                  <c:v>180.23399999998509</c:v>
                </c:pt>
                <c:pt idx="176">
                  <c:v>180.23400000003167</c:v>
                </c:pt>
                <c:pt idx="177">
                  <c:v>180.23399999998509</c:v>
                </c:pt>
                <c:pt idx="178">
                  <c:v>180.23400000000839</c:v>
                </c:pt>
                <c:pt idx="179">
                  <c:v>180.23399999998509</c:v>
                </c:pt>
                <c:pt idx="180">
                  <c:v>180.23400000003167</c:v>
                </c:pt>
                <c:pt idx="181">
                  <c:v>180.23399999996181</c:v>
                </c:pt>
                <c:pt idx="182">
                  <c:v>180.23400000003167</c:v>
                </c:pt>
                <c:pt idx="183">
                  <c:v>180.23399999998509</c:v>
                </c:pt>
                <c:pt idx="184">
                  <c:v>180.23400000000839</c:v>
                </c:pt>
                <c:pt idx="185">
                  <c:v>180.23399999996181</c:v>
                </c:pt>
                <c:pt idx="186">
                  <c:v>180.23400000003167</c:v>
                </c:pt>
                <c:pt idx="187">
                  <c:v>180.23399999998509</c:v>
                </c:pt>
                <c:pt idx="188">
                  <c:v>180.23400000000839</c:v>
                </c:pt>
                <c:pt idx="189">
                  <c:v>180.23399999998509</c:v>
                </c:pt>
                <c:pt idx="190">
                  <c:v>180.23400000003167</c:v>
                </c:pt>
                <c:pt idx="191">
                  <c:v>180.23399999998509</c:v>
                </c:pt>
                <c:pt idx="192">
                  <c:v>180.23400000000839</c:v>
                </c:pt>
                <c:pt idx="193">
                  <c:v>180.23399999998509</c:v>
                </c:pt>
                <c:pt idx="194">
                  <c:v>180.23400000000839</c:v>
                </c:pt>
                <c:pt idx="195">
                  <c:v>180.23400000000839</c:v>
                </c:pt>
                <c:pt idx="196">
                  <c:v>180.23399999998509</c:v>
                </c:pt>
                <c:pt idx="197">
                  <c:v>180.23400000000839</c:v>
                </c:pt>
                <c:pt idx="198">
                  <c:v>180.23400000000839</c:v>
                </c:pt>
                <c:pt idx="199">
                  <c:v>180.23399999998509</c:v>
                </c:pt>
                <c:pt idx="200">
                  <c:v>180.23399999999674</c:v>
                </c:pt>
                <c:pt idx="201">
                  <c:v>180.23400000000839</c:v>
                </c:pt>
                <c:pt idx="202">
                  <c:v>180.23399999999674</c:v>
                </c:pt>
                <c:pt idx="203">
                  <c:v>180.23399999998509</c:v>
                </c:pt>
                <c:pt idx="204">
                  <c:v>180.23399999999674</c:v>
                </c:pt>
                <c:pt idx="205">
                  <c:v>180.23400000002002</c:v>
                </c:pt>
                <c:pt idx="206">
                  <c:v>180.23400000000839</c:v>
                </c:pt>
                <c:pt idx="207">
                  <c:v>180.23399999998509</c:v>
                </c:pt>
                <c:pt idx="208">
                  <c:v>180.23400000000839</c:v>
                </c:pt>
                <c:pt idx="209">
                  <c:v>180.23399999998509</c:v>
                </c:pt>
                <c:pt idx="210">
                  <c:v>180.23400000002002</c:v>
                </c:pt>
                <c:pt idx="211">
                  <c:v>180.23400000000839</c:v>
                </c:pt>
                <c:pt idx="212">
                  <c:v>180.23399999998509</c:v>
                </c:pt>
                <c:pt idx="213">
                  <c:v>180.23400000000839</c:v>
                </c:pt>
                <c:pt idx="214">
                  <c:v>180.23399999999674</c:v>
                </c:pt>
                <c:pt idx="215">
                  <c:v>136.09073599998374</c:v>
                </c:pt>
                <c:pt idx="216">
                  <c:v>133.58259600002785</c:v>
                </c:pt>
                <c:pt idx="217">
                  <c:v>133.58259599998127</c:v>
                </c:pt>
                <c:pt idx="218">
                  <c:v>133.58259600000457</c:v>
                </c:pt>
                <c:pt idx="219">
                  <c:v>133.58259600000457</c:v>
                </c:pt>
                <c:pt idx="220">
                  <c:v>133.58259599998127</c:v>
                </c:pt>
                <c:pt idx="221">
                  <c:v>133.5825960000162</c:v>
                </c:pt>
                <c:pt idx="222">
                  <c:v>133.58259600000457</c:v>
                </c:pt>
                <c:pt idx="223">
                  <c:v>133.58259599998127</c:v>
                </c:pt>
                <c:pt idx="224">
                  <c:v>133.5825960000162</c:v>
                </c:pt>
                <c:pt idx="225">
                  <c:v>133.58259599998127</c:v>
                </c:pt>
                <c:pt idx="226">
                  <c:v>133.58259600002785</c:v>
                </c:pt>
                <c:pt idx="227">
                  <c:v>133.58259599998127</c:v>
                </c:pt>
                <c:pt idx="228">
                  <c:v>133.5825960000162</c:v>
                </c:pt>
                <c:pt idx="229">
                  <c:v>133.58259599999292</c:v>
                </c:pt>
                <c:pt idx="230">
                  <c:v>133.58259599999292</c:v>
                </c:pt>
                <c:pt idx="231">
                  <c:v>133.58259600000457</c:v>
                </c:pt>
                <c:pt idx="232">
                  <c:v>133.58259599998127</c:v>
                </c:pt>
                <c:pt idx="233">
                  <c:v>133.58259600000457</c:v>
                </c:pt>
                <c:pt idx="234">
                  <c:v>133.58259599999292</c:v>
                </c:pt>
                <c:pt idx="235">
                  <c:v>133.58259600000457</c:v>
                </c:pt>
                <c:pt idx="236">
                  <c:v>133.58259600000457</c:v>
                </c:pt>
                <c:pt idx="237">
                  <c:v>133.58259600000457</c:v>
                </c:pt>
                <c:pt idx="238">
                  <c:v>133.58259600000457</c:v>
                </c:pt>
                <c:pt idx="239">
                  <c:v>133.58259599999292</c:v>
                </c:pt>
                <c:pt idx="240">
                  <c:v>133.58259600000457</c:v>
                </c:pt>
                <c:pt idx="241">
                  <c:v>128.84036399999167</c:v>
                </c:pt>
                <c:pt idx="242">
                  <c:v>60.078000000014434</c:v>
                </c:pt>
                <c:pt idx="243">
                  <c:v>60.078000000002795</c:v>
                </c:pt>
                <c:pt idx="244">
                  <c:v>60.07799999999115</c:v>
                </c:pt>
                <c:pt idx="245">
                  <c:v>60.077999999979511</c:v>
                </c:pt>
                <c:pt idx="246">
                  <c:v>60.07800000002608</c:v>
                </c:pt>
                <c:pt idx="247">
                  <c:v>60.078000000014434</c:v>
                </c:pt>
                <c:pt idx="248">
                  <c:v>60.077999999979511</c:v>
                </c:pt>
                <c:pt idx="249">
                  <c:v>60.078000000002795</c:v>
                </c:pt>
                <c:pt idx="250">
                  <c:v>60.078000000002795</c:v>
                </c:pt>
                <c:pt idx="251">
                  <c:v>60.078000000002795</c:v>
                </c:pt>
                <c:pt idx="252">
                  <c:v>60.077999999979511</c:v>
                </c:pt>
                <c:pt idx="253">
                  <c:v>60.07800000002608</c:v>
                </c:pt>
                <c:pt idx="254">
                  <c:v>60.07799999999115</c:v>
                </c:pt>
                <c:pt idx="255">
                  <c:v>60.07799999999115</c:v>
                </c:pt>
                <c:pt idx="256">
                  <c:v>60.078000000002795</c:v>
                </c:pt>
                <c:pt idx="257">
                  <c:v>60.077999999979511</c:v>
                </c:pt>
                <c:pt idx="258">
                  <c:v>60.078000000014434</c:v>
                </c:pt>
                <c:pt idx="259">
                  <c:v>60.078000000014434</c:v>
                </c:pt>
                <c:pt idx="260">
                  <c:v>60.078000000002795</c:v>
                </c:pt>
                <c:pt idx="261">
                  <c:v>60.07799999999115</c:v>
                </c:pt>
                <c:pt idx="262">
                  <c:v>60.07799999999115</c:v>
                </c:pt>
                <c:pt idx="263">
                  <c:v>60.078000000014434</c:v>
                </c:pt>
                <c:pt idx="264">
                  <c:v>60.077999999979511</c:v>
                </c:pt>
                <c:pt idx="265">
                  <c:v>60.07800000002608</c:v>
                </c:pt>
                <c:pt idx="266">
                  <c:v>60.077999999979511</c:v>
                </c:pt>
                <c:pt idx="267">
                  <c:v>60.078000000014434</c:v>
                </c:pt>
                <c:pt idx="268">
                  <c:v>55.814161999989302</c:v>
                </c:pt>
                <c:pt idx="269">
                  <c:v>36.752298000012523</c:v>
                </c:pt>
                <c:pt idx="270">
                  <c:v>36.752297999989239</c:v>
                </c:pt>
                <c:pt idx="271">
                  <c:v>36.752298000000884</c:v>
                </c:pt>
                <c:pt idx="272">
                  <c:v>36.752298000000884</c:v>
                </c:pt>
                <c:pt idx="273">
                  <c:v>36.752298000000884</c:v>
                </c:pt>
                <c:pt idx="274">
                  <c:v>36.752297999989239</c:v>
                </c:pt>
                <c:pt idx="275">
                  <c:v>36.752298000024169</c:v>
                </c:pt>
                <c:pt idx="276">
                  <c:v>36.7522979999776</c:v>
                </c:pt>
                <c:pt idx="277">
                  <c:v>36.752297999989239</c:v>
                </c:pt>
                <c:pt idx="278">
                  <c:v>36.752298000000884</c:v>
                </c:pt>
                <c:pt idx="279">
                  <c:v>36.752298000012523</c:v>
                </c:pt>
                <c:pt idx="280">
                  <c:v>36.752298000024169</c:v>
                </c:pt>
                <c:pt idx="281">
                  <c:v>36.752297999989239</c:v>
                </c:pt>
                <c:pt idx="282">
                  <c:v>36.752298000000884</c:v>
                </c:pt>
                <c:pt idx="283">
                  <c:v>36.752297999989239</c:v>
                </c:pt>
                <c:pt idx="284">
                  <c:v>36.752298000000884</c:v>
                </c:pt>
                <c:pt idx="285">
                  <c:v>36.752298000000884</c:v>
                </c:pt>
                <c:pt idx="286">
                  <c:v>36.752298000000884</c:v>
                </c:pt>
                <c:pt idx="287">
                  <c:v>36.752297999989239</c:v>
                </c:pt>
                <c:pt idx="288">
                  <c:v>36.752298000000884</c:v>
                </c:pt>
                <c:pt idx="289">
                  <c:v>36.752298000012523</c:v>
                </c:pt>
                <c:pt idx="290">
                  <c:v>36.752297999989239</c:v>
                </c:pt>
                <c:pt idx="291">
                  <c:v>36.752298000012523</c:v>
                </c:pt>
                <c:pt idx="292">
                  <c:v>36.752298000000884</c:v>
                </c:pt>
                <c:pt idx="293">
                  <c:v>36.7522979999776</c:v>
                </c:pt>
                <c:pt idx="294">
                  <c:v>36.752298000024169</c:v>
                </c:pt>
                <c:pt idx="295">
                  <c:v>36.752298000000884</c:v>
                </c:pt>
                <c:pt idx="296">
                  <c:v>36.752297999989239</c:v>
                </c:pt>
                <c:pt idx="297">
                  <c:v>36.752298000000884</c:v>
                </c:pt>
                <c:pt idx="298">
                  <c:v>36.752298000000884</c:v>
                </c:pt>
                <c:pt idx="299">
                  <c:v>36.752298000000884</c:v>
                </c:pt>
                <c:pt idx="300">
                  <c:v>36.752298000000884</c:v>
                </c:pt>
                <c:pt idx="301">
                  <c:v>36.752297999989239</c:v>
                </c:pt>
                <c:pt idx="302">
                  <c:v>36.752298000000884</c:v>
                </c:pt>
                <c:pt idx="303">
                  <c:v>36.752297999989239</c:v>
                </c:pt>
                <c:pt idx="304">
                  <c:v>36.752298000000884</c:v>
                </c:pt>
                <c:pt idx="305">
                  <c:v>36.752298000012523</c:v>
                </c:pt>
                <c:pt idx="306">
                  <c:v>36.752298000012523</c:v>
                </c:pt>
                <c:pt idx="307">
                  <c:v>36.752297999989239</c:v>
                </c:pt>
                <c:pt idx="308">
                  <c:v>36.752297999989239</c:v>
                </c:pt>
                <c:pt idx="309">
                  <c:v>36.752297999989239</c:v>
                </c:pt>
                <c:pt idx="310">
                  <c:v>36.752298000024169</c:v>
                </c:pt>
                <c:pt idx="311">
                  <c:v>36.752298000000884</c:v>
                </c:pt>
                <c:pt idx="312">
                  <c:v>36.752298000012523</c:v>
                </c:pt>
                <c:pt idx="313">
                  <c:v>36.7522979999776</c:v>
                </c:pt>
                <c:pt idx="314">
                  <c:v>36.752298000000884</c:v>
                </c:pt>
                <c:pt idx="315">
                  <c:v>36.752298000012523</c:v>
                </c:pt>
                <c:pt idx="316">
                  <c:v>36.752297999989239</c:v>
                </c:pt>
                <c:pt idx="317">
                  <c:v>36.752298000012523</c:v>
                </c:pt>
                <c:pt idx="318">
                  <c:v>36.752298000000884</c:v>
                </c:pt>
                <c:pt idx="319">
                  <c:v>36.752298000000884</c:v>
                </c:pt>
                <c:pt idx="320">
                  <c:v>36.752298000000884</c:v>
                </c:pt>
                <c:pt idx="321">
                  <c:v>36.7522979999776</c:v>
                </c:pt>
                <c:pt idx="322">
                  <c:v>36.752298000012523</c:v>
                </c:pt>
                <c:pt idx="323">
                  <c:v>36.752298000000884</c:v>
                </c:pt>
                <c:pt idx="324">
                  <c:v>36.752298000000884</c:v>
                </c:pt>
                <c:pt idx="325">
                  <c:v>36.752297999989239</c:v>
                </c:pt>
                <c:pt idx="326">
                  <c:v>36.752298000000884</c:v>
                </c:pt>
                <c:pt idx="327">
                  <c:v>36.752298000000884</c:v>
                </c:pt>
                <c:pt idx="328">
                  <c:v>36.752298000012523</c:v>
                </c:pt>
                <c:pt idx="329">
                  <c:v>36.7522979999776</c:v>
                </c:pt>
                <c:pt idx="330">
                  <c:v>36.752298000024169</c:v>
                </c:pt>
                <c:pt idx="331">
                  <c:v>36.752297999989239</c:v>
                </c:pt>
                <c:pt idx="332">
                  <c:v>36.752298000012523</c:v>
                </c:pt>
                <c:pt idx="333">
                  <c:v>36.752298000000884</c:v>
                </c:pt>
                <c:pt idx="334">
                  <c:v>36.7522979999776</c:v>
                </c:pt>
                <c:pt idx="335">
                  <c:v>36.752298000012523</c:v>
                </c:pt>
                <c:pt idx="336">
                  <c:v>36.752298000000884</c:v>
                </c:pt>
                <c:pt idx="337">
                  <c:v>36.752298000000884</c:v>
                </c:pt>
                <c:pt idx="338">
                  <c:v>36.752297999989239</c:v>
                </c:pt>
                <c:pt idx="339">
                  <c:v>36.752298000000884</c:v>
                </c:pt>
                <c:pt idx="340">
                  <c:v>36.752298000000884</c:v>
                </c:pt>
                <c:pt idx="341">
                  <c:v>36.752298000000884</c:v>
                </c:pt>
                <c:pt idx="342">
                  <c:v>36.752298000024169</c:v>
                </c:pt>
                <c:pt idx="343">
                  <c:v>36.752298000000884</c:v>
                </c:pt>
                <c:pt idx="344">
                  <c:v>36.752298000000884</c:v>
                </c:pt>
                <c:pt idx="345">
                  <c:v>36.752297999989239</c:v>
                </c:pt>
                <c:pt idx="346">
                  <c:v>36.752298000000884</c:v>
                </c:pt>
                <c:pt idx="347">
                  <c:v>36.752297999989239</c:v>
                </c:pt>
                <c:pt idx="348">
                  <c:v>36.752298000000884</c:v>
                </c:pt>
                <c:pt idx="349">
                  <c:v>36.752298000000884</c:v>
                </c:pt>
                <c:pt idx="350">
                  <c:v>36.752298000000884</c:v>
                </c:pt>
                <c:pt idx="351">
                  <c:v>36.752297999989239</c:v>
                </c:pt>
                <c:pt idx="352">
                  <c:v>36.752298000000884</c:v>
                </c:pt>
                <c:pt idx="353">
                  <c:v>36.752298000000884</c:v>
                </c:pt>
                <c:pt idx="354">
                  <c:v>36.752298000012523</c:v>
                </c:pt>
                <c:pt idx="355">
                  <c:v>36.752297999989239</c:v>
                </c:pt>
                <c:pt idx="356">
                  <c:v>36.752298000012523</c:v>
                </c:pt>
                <c:pt idx="357">
                  <c:v>36.752297999989239</c:v>
                </c:pt>
                <c:pt idx="358">
                  <c:v>36.752298000012523</c:v>
                </c:pt>
                <c:pt idx="359">
                  <c:v>36.752298000000884</c:v>
                </c:pt>
                <c:pt idx="360">
                  <c:v>36.752297999989239</c:v>
                </c:pt>
                <c:pt idx="361">
                  <c:v>36.752298000012523</c:v>
                </c:pt>
                <c:pt idx="362">
                  <c:v>36.752298000000884</c:v>
                </c:pt>
                <c:pt idx="363">
                  <c:v>36.7522979999776</c:v>
                </c:pt>
                <c:pt idx="364">
                  <c:v>36.752298000012523</c:v>
                </c:pt>
                <c:pt idx="365">
                  <c:v>36.752298000024169</c:v>
                </c:pt>
                <c:pt idx="366">
                  <c:v>36.752297999965961</c:v>
                </c:pt>
                <c:pt idx="367">
                  <c:v>36.752298000012523</c:v>
                </c:pt>
                <c:pt idx="368">
                  <c:v>36.752298000012523</c:v>
                </c:pt>
                <c:pt idx="369">
                  <c:v>36.752297999965961</c:v>
                </c:pt>
                <c:pt idx="370">
                  <c:v>36.752298000012523</c:v>
                </c:pt>
                <c:pt idx="371">
                  <c:v>36.752298000012523</c:v>
                </c:pt>
                <c:pt idx="372">
                  <c:v>36.752297999989239</c:v>
                </c:pt>
                <c:pt idx="373">
                  <c:v>36.752298000012523</c:v>
                </c:pt>
                <c:pt idx="374">
                  <c:v>36.752297999989239</c:v>
                </c:pt>
                <c:pt idx="375">
                  <c:v>36.752298000000884</c:v>
                </c:pt>
                <c:pt idx="376">
                  <c:v>36.752298000000884</c:v>
                </c:pt>
                <c:pt idx="377">
                  <c:v>36.752298000012523</c:v>
                </c:pt>
                <c:pt idx="378">
                  <c:v>36.752297999989239</c:v>
                </c:pt>
                <c:pt idx="379">
                  <c:v>36.752298000012523</c:v>
                </c:pt>
                <c:pt idx="380">
                  <c:v>36.752297999989239</c:v>
                </c:pt>
                <c:pt idx="381">
                  <c:v>36.752298000012523</c:v>
                </c:pt>
                <c:pt idx="382">
                  <c:v>36.752297999965961</c:v>
                </c:pt>
                <c:pt idx="383">
                  <c:v>36.752298000012523</c:v>
                </c:pt>
                <c:pt idx="384">
                  <c:v>36.752298000012523</c:v>
                </c:pt>
                <c:pt idx="385">
                  <c:v>36.752298000000884</c:v>
                </c:pt>
                <c:pt idx="386">
                  <c:v>36.752297999989239</c:v>
                </c:pt>
                <c:pt idx="387">
                  <c:v>36.752298000000884</c:v>
                </c:pt>
                <c:pt idx="388">
                  <c:v>36.752298000000884</c:v>
                </c:pt>
                <c:pt idx="389">
                  <c:v>36.752298000000884</c:v>
                </c:pt>
                <c:pt idx="390">
                  <c:v>36.752298000000884</c:v>
                </c:pt>
                <c:pt idx="391">
                  <c:v>36.752298000024169</c:v>
                </c:pt>
                <c:pt idx="392">
                  <c:v>36.752297999965961</c:v>
                </c:pt>
                <c:pt idx="393">
                  <c:v>36.752298000012523</c:v>
                </c:pt>
                <c:pt idx="394">
                  <c:v>36.752298000012523</c:v>
                </c:pt>
                <c:pt idx="395">
                  <c:v>36.752297999989239</c:v>
                </c:pt>
                <c:pt idx="396">
                  <c:v>36.752297999989239</c:v>
                </c:pt>
                <c:pt idx="397">
                  <c:v>36.752298000012523</c:v>
                </c:pt>
                <c:pt idx="398">
                  <c:v>36.752297999989239</c:v>
                </c:pt>
                <c:pt idx="399">
                  <c:v>36.752297999989239</c:v>
                </c:pt>
                <c:pt idx="400">
                  <c:v>36.752298000012523</c:v>
                </c:pt>
                <c:pt idx="401">
                  <c:v>36.752297999965961</c:v>
                </c:pt>
                <c:pt idx="402">
                  <c:v>36.752298000012523</c:v>
                </c:pt>
                <c:pt idx="403">
                  <c:v>36.752298000024169</c:v>
                </c:pt>
                <c:pt idx="404">
                  <c:v>36.752298000000884</c:v>
                </c:pt>
                <c:pt idx="405">
                  <c:v>36.752297999989239</c:v>
                </c:pt>
                <c:pt idx="406">
                  <c:v>36.752298000000884</c:v>
                </c:pt>
                <c:pt idx="407">
                  <c:v>36.752298000000884</c:v>
                </c:pt>
                <c:pt idx="408">
                  <c:v>36.752297999989239</c:v>
                </c:pt>
                <c:pt idx="409">
                  <c:v>36.752298000024169</c:v>
                </c:pt>
                <c:pt idx="410">
                  <c:v>36.752298000012523</c:v>
                </c:pt>
                <c:pt idx="411">
                  <c:v>36.752297999989239</c:v>
                </c:pt>
                <c:pt idx="412">
                  <c:v>36.752297999989239</c:v>
                </c:pt>
                <c:pt idx="413">
                  <c:v>36.752298000024169</c:v>
                </c:pt>
                <c:pt idx="414">
                  <c:v>36.752297999989239</c:v>
                </c:pt>
                <c:pt idx="415">
                  <c:v>36.7522979999776</c:v>
                </c:pt>
                <c:pt idx="416">
                  <c:v>36.752298000024169</c:v>
                </c:pt>
                <c:pt idx="417">
                  <c:v>36.752297999989239</c:v>
                </c:pt>
                <c:pt idx="418">
                  <c:v>36.752297999989239</c:v>
                </c:pt>
                <c:pt idx="419">
                  <c:v>36.752298000012523</c:v>
                </c:pt>
                <c:pt idx="420">
                  <c:v>36.752297999989239</c:v>
                </c:pt>
                <c:pt idx="421">
                  <c:v>36.752298000012523</c:v>
                </c:pt>
                <c:pt idx="422">
                  <c:v>36.752298000012523</c:v>
                </c:pt>
                <c:pt idx="423">
                  <c:v>36.752298000000884</c:v>
                </c:pt>
                <c:pt idx="424">
                  <c:v>36.752297999989239</c:v>
                </c:pt>
                <c:pt idx="425">
                  <c:v>36.752297999989239</c:v>
                </c:pt>
                <c:pt idx="426">
                  <c:v>36.752298000012523</c:v>
                </c:pt>
                <c:pt idx="427">
                  <c:v>36.752297999989239</c:v>
                </c:pt>
                <c:pt idx="428">
                  <c:v>36.752297999989239</c:v>
                </c:pt>
                <c:pt idx="429">
                  <c:v>36.752298000012523</c:v>
                </c:pt>
                <c:pt idx="430">
                  <c:v>36.752297999989239</c:v>
                </c:pt>
                <c:pt idx="431">
                  <c:v>36.752298000000884</c:v>
                </c:pt>
                <c:pt idx="432">
                  <c:v>36.752298000012523</c:v>
                </c:pt>
                <c:pt idx="433">
                  <c:v>36.752297999989239</c:v>
                </c:pt>
                <c:pt idx="434">
                  <c:v>36.752298000012523</c:v>
                </c:pt>
                <c:pt idx="435">
                  <c:v>36.752298000000884</c:v>
                </c:pt>
                <c:pt idx="436">
                  <c:v>36.752298000000884</c:v>
                </c:pt>
                <c:pt idx="437">
                  <c:v>36.752298000000884</c:v>
                </c:pt>
                <c:pt idx="438">
                  <c:v>36.7522979999776</c:v>
                </c:pt>
                <c:pt idx="439">
                  <c:v>36.752298000012523</c:v>
                </c:pt>
                <c:pt idx="440">
                  <c:v>36.752298000012523</c:v>
                </c:pt>
                <c:pt idx="441">
                  <c:v>36.752297999989239</c:v>
                </c:pt>
                <c:pt idx="442">
                  <c:v>36.752298000012523</c:v>
                </c:pt>
                <c:pt idx="443">
                  <c:v>36.752297999989239</c:v>
                </c:pt>
                <c:pt idx="444">
                  <c:v>36.752297999989239</c:v>
                </c:pt>
                <c:pt idx="445">
                  <c:v>36.752298000024169</c:v>
                </c:pt>
                <c:pt idx="446">
                  <c:v>36.752298000000884</c:v>
                </c:pt>
                <c:pt idx="447">
                  <c:v>36.752298000000884</c:v>
                </c:pt>
                <c:pt idx="448">
                  <c:v>36.752297999989239</c:v>
                </c:pt>
                <c:pt idx="449">
                  <c:v>36.752298000000884</c:v>
                </c:pt>
                <c:pt idx="450">
                  <c:v>36.752298000000884</c:v>
                </c:pt>
                <c:pt idx="451">
                  <c:v>36.752297999989239</c:v>
                </c:pt>
                <c:pt idx="452">
                  <c:v>36.752298000012523</c:v>
                </c:pt>
                <c:pt idx="453">
                  <c:v>36.752297999989239</c:v>
                </c:pt>
                <c:pt idx="454">
                  <c:v>36.752298000000884</c:v>
                </c:pt>
                <c:pt idx="455">
                  <c:v>36.752298000012523</c:v>
                </c:pt>
                <c:pt idx="456">
                  <c:v>36.752297999989239</c:v>
                </c:pt>
                <c:pt idx="457">
                  <c:v>36.752297999989239</c:v>
                </c:pt>
                <c:pt idx="458">
                  <c:v>36.752298000012523</c:v>
                </c:pt>
                <c:pt idx="459">
                  <c:v>36.752297999989239</c:v>
                </c:pt>
                <c:pt idx="460">
                  <c:v>36.752298000012523</c:v>
                </c:pt>
                <c:pt idx="461">
                  <c:v>36.752297999989239</c:v>
                </c:pt>
                <c:pt idx="462">
                  <c:v>36.752297999989239</c:v>
                </c:pt>
                <c:pt idx="463">
                  <c:v>36.752298000035807</c:v>
                </c:pt>
                <c:pt idx="464">
                  <c:v>36.752297999989239</c:v>
                </c:pt>
                <c:pt idx="465">
                  <c:v>36.752297999989239</c:v>
                </c:pt>
                <c:pt idx="466">
                  <c:v>36.752298000000884</c:v>
                </c:pt>
                <c:pt idx="467">
                  <c:v>36.752297999989239</c:v>
                </c:pt>
                <c:pt idx="468">
                  <c:v>36.752298000024169</c:v>
                </c:pt>
                <c:pt idx="469">
                  <c:v>36.752298000012523</c:v>
                </c:pt>
                <c:pt idx="470">
                  <c:v>36.752297999965961</c:v>
                </c:pt>
                <c:pt idx="471">
                  <c:v>36.752298000012523</c:v>
                </c:pt>
                <c:pt idx="472">
                  <c:v>36.752298000012523</c:v>
                </c:pt>
                <c:pt idx="473">
                  <c:v>36.752297999989239</c:v>
                </c:pt>
                <c:pt idx="474">
                  <c:v>36.752298000000884</c:v>
                </c:pt>
                <c:pt idx="475">
                  <c:v>36.752298000000884</c:v>
                </c:pt>
                <c:pt idx="476">
                  <c:v>36.752297999989239</c:v>
                </c:pt>
                <c:pt idx="477">
                  <c:v>36.752298000000884</c:v>
                </c:pt>
                <c:pt idx="478">
                  <c:v>36.752298000000884</c:v>
                </c:pt>
                <c:pt idx="479">
                  <c:v>36.752298000000884</c:v>
                </c:pt>
                <c:pt idx="480">
                  <c:v>36.752298000000884</c:v>
                </c:pt>
                <c:pt idx="481">
                  <c:v>36.752298000012523</c:v>
                </c:pt>
                <c:pt idx="482">
                  <c:v>36.752297999989239</c:v>
                </c:pt>
                <c:pt idx="483">
                  <c:v>32.010065999988001</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5-D242-B845-AA64-B2FA9C20F81A}"/>
            </c:ext>
          </c:extLst>
        </c:ser>
        <c:dLbls>
          <c:showLegendKey val="0"/>
          <c:showVal val="0"/>
          <c:showCatName val="0"/>
          <c:showSerName val="0"/>
          <c:showPercent val="0"/>
          <c:showBubbleSize val="0"/>
        </c:dLbls>
        <c:axId val="2036506303"/>
        <c:axId val="2036508015"/>
      </c:scatterChart>
      <c:valAx>
        <c:axId val="2036506303"/>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kW</a:t>
                </a:r>
                <a:r>
                  <a:rPr lang="en-GB" baseline="0">
                    <a:solidFill>
                      <a:schemeClr val="bg1"/>
                    </a:solidFill>
                  </a:rPr>
                  <a:t> of Solar per Site</a:t>
                </a:r>
                <a:endParaRPr lang="en-GB">
                  <a:solidFill>
                    <a:schemeClr val="bg1"/>
                  </a:solidFill>
                </a:endParaRP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GB"/>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36508015"/>
        <c:crosses val="autoZero"/>
        <c:crossBetween val="midCat"/>
      </c:valAx>
      <c:valAx>
        <c:axId val="2036508015"/>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 Saved per kW of Solar Over the 5 Year Contract</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2036506303"/>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sz="1400" b="0" i="0" u="none" strike="noStrike" kern="1200" spc="0" baseline="0" dirty="0">
                <a:solidFill>
                  <a:schemeClr val="bg1"/>
                </a:solidFill>
              </a:rPr>
              <a:t>Money Saved for each additional kW of Solar (50% Renewable Approach)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smoothMarker"/>
        <c:varyColors val="0"/>
        <c:ser>
          <c:idx val="0"/>
          <c:order val="0"/>
          <c:tx>
            <c:v>Retailer A</c:v>
          </c:tx>
          <c:spPr>
            <a:ln w="19050" cap="rnd">
              <a:solidFill>
                <a:schemeClr val="accent1"/>
              </a:solidFill>
              <a:round/>
            </a:ln>
            <a:effectLst/>
          </c:spPr>
          <c:marker>
            <c:symbol val="none"/>
          </c:marker>
          <c:xVal>
            <c:numRef>
              <c:f>'3b. QLD'!$BE$32:$BE$591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QLD'!$BF$32:$BF$591</c:f>
              <c:numCache>
                <c:formatCode>General</c:formatCode>
                <c:ptCount val="560"/>
                <c:pt idx="0">
                  <c:v>1153.0586399999913</c:v>
                </c:pt>
                <c:pt idx="1">
                  <c:v>1153.0586399999913</c:v>
                </c:pt>
                <c:pt idx="2">
                  <c:v>1153.0586399999913</c:v>
                </c:pt>
                <c:pt idx="3">
                  <c:v>1153.0586400000379</c:v>
                </c:pt>
                <c:pt idx="4">
                  <c:v>1153.0586399999913</c:v>
                </c:pt>
                <c:pt idx="5">
                  <c:v>1153.0586399999913</c:v>
                </c:pt>
                <c:pt idx="6">
                  <c:v>1153.0586399999913</c:v>
                </c:pt>
                <c:pt idx="7">
                  <c:v>1153.0586400000379</c:v>
                </c:pt>
                <c:pt idx="8">
                  <c:v>1153.0586399999447</c:v>
                </c:pt>
                <c:pt idx="9">
                  <c:v>1153.0586399999913</c:v>
                </c:pt>
                <c:pt idx="10">
                  <c:v>1153.0586400000379</c:v>
                </c:pt>
                <c:pt idx="11">
                  <c:v>1153.0586399999913</c:v>
                </c:pt>
                <c:pt idx="12">
                  <c:v>1153.0586400000379</c:v>
                </c:pt>
                <c:pt idx="13">
                  <c:v>1153.0586400000379</c:v>
                </c:pt>
                <c:pt idx="14">
                  <c:v>1153.0586399999447</c:v>
                </c:pt>
                <c:pt idx="15">
                  <c:v>1153.0586399999913</c:v>
                </c:pt>
                <c:pt idx="16">
                  <c:v>1153.0586399999913</c:v>
                </c:pt>
                <c:pt idx="17">
                  <c:v>1153.0586399999913</c:v>
                </c:pt>
                <c:pt idx="18">
                  <c:v>1153.0586399999913</c:v>
                </c:pt>
                <c:pt idx="19">
                  <c:v>1153.0586399999913</c:v>
                </c:pt>
                <c:pt idx="20">
                  <c:v>1153.0586400000843</c:v>
                </c:pt>
                <c:pt idx="21">
                  <c:v>1153.0586399999447</c:v>
                </c:pt>
                <c:pt idx="22">
                  <c:v>1153.0586400000145</c:v>
                </c:pt>
                <c:pt idx="23">
                  <c:v>1153.0586399999679</c:v>
                </c:pt>
                <c:pt idx="24">
                  <c:v>1153.0586400000145</c:v>
                </c:pt>
                <c:pt idx="25">
                  <c:v>1153.0586400000145</c:v>
                </c:pt>
                <c:pt idx="26">
                  <c:v>1153.0586399999913</c:v>
                </c:pt>
                <c:pt idx="27">
                  <c:v>1153.0586399999913</c:v>
                </c:pt>
                <c:pt idx="28">
                  <c:v>1153.0586400000145</c:v>
                </c:pt>
                <c:pt idx="29">
                  <c:v>1153.0586399999679</c:v>
                </c:pt>
                <c:pt idx="30">
                  <c:v>1153.0586400000145</c:v>
                </c:pt>
                <c:pt idx="31">
                  <c:v>1153.0586399999913</c:v>
                </c:pt>
                <c:pt idx="32">
                  <c:v>1153.0586400000145</c:v>
                </c:pt>
                <c:pt idx="33">
                  <c:v>1153.0586399999913</c:v>
                </c:pt>
                <c:pt idx="34">
                  <c:v>1153.0586400000379</c:v>
                </c:pt>
                <c:pt idx="35">
                  <c:v>1153.0586399999679</c:v>
                </c:pt>
                <c:pt idx="36">
                  <c:v>1153.0586399999679</c:v>
                </c:pt>
                <c:pt idx="37">
                  <c:v>1153.0586400000379</c:v>
                </c:pt>
                <c:pt idx="38">
                  <c:v>1153.0586399999913</c:v>
                </c:pt>
                <c:pt idx="39">
                  <c:v>1153.0586399999913</c:v>
                </c:pt>
                <c:pt idx="40">
                  <c:v>1153.0586399999913</c:v>
                </c:pt>
                <c:pt idx="41">
                  <c:v>1153.0586400000843</c:v>
                </c:pt>
                <c:pt idx="42">
                  <c:v>1153.0586399999679</c:v>
                </c:pt>
                <c:pt idx="43">
                  <c:v>1153.0586399999679</c:v>
                </c:pt>
                <c:pt idx="44">
                  <c:v>1153.0586399999913</c:v>
                </c:pt>
                <c:pt idx="45">
                  <c:v>1153.0586400000379</c:v>
                </c:pt>
                <c:pt idx="46">
                  <c:v>1153.0586399999913</c:v>
                </c:pt>
                <c:pt idx="47">
                  <c:v>1153.0586399999913</c:v>
                </c:pt>
                <c:pt idx="48">
                  <c:v>1153.0586399999913</c:v>
                </c:pt>
                <c:pt idx="49">
                  <c:v>1153.0586400000145</c:v>
                </c:pt>
                <c:pt idx="50">
                  <c:v>1153.0586399999679</c:v>
                </c:pt>
                <c:pt idx="51">
                  <c:v>1153.0586400000379</c:v>
                </c:pt>
                <c:pt idx="52">
                  <c:v>1153.0586399999913</c:v>
                </c:pt>
                <c:pt idx="53">
                  <c:v>1153.0586400000145</c:v>
                </c:pt>
                <c:pt idx="54">
                  <c:v>1153.0586399999447</c:v>
                </c:pt>
                <c:pt idx="55">
                  <c:v>1153.0586400000379</c:v>
                </c:pt>
                <c:pt idx="56">
                  <c:v>1153.0586400000145</c:v>
                </c:pt>
                <c:pt idx="57">
                  <c:v>1153.0586399999913</c:v>
                </c:pt>
                <c:pt idx="58">
                  <c:v>1153.0586399999913</c:v>
                </c:pt>
                <c:pt idx="59">
                  <c:v>1153.0586400000145</c:v>
                </c:pt>
                <c:pt idx="60">
                  <c:v>1153.0586400000145</c:v>
                </c:pt>
                <c:pt idx="61">
                  <c:v>1153.0586399999447</c:v>
                </c:pt>
                <c:pt idx="62">
                  <c:v>1153.0586400000379</c:v>
                </c:pt>
                <c:pt idx="63">
                  <c:v>1153.0586399999913</c:v>
                </c:pt>
                <c:pt idx="64">
                  <c:v>1153.0586399999913</c:v>
                </c:pt>
                <c:pt idx="65">
                  <c:v>1153.0586399999913</c:v>
                </c:pt>
                <c:pt idx="66">
                  <c:v>1153.0586400000145</c:v>
                </c:pt>
                <c:pt idx="67">
                  <c:v>1153.0586400000145</c:v>
                </c:pt>
                <c:pt idx="68">
                  <c:v>1153.0586399999913</c:v>
                </c:pt>
                <c:pt idx="69">
                  <c:v>1153.0586399999913</c:v>
                </c:pt>
                <c:pt idx="70">
                  <c:v>1153.0586400000379</c:v>
                </c:pt>
                <c:pt idx="71">
                  <c:v>1153.0586399999447</c:v>
                </c:pt>
                <c:pt idx="72">
                  <c:v>1153.0586400000379</c:v>
                </c:pt>
                <c:pt idx="73">
                  <c:v>1153.0586399999913</c:v>
                </c:pt>
                <c:pt idx="74">
                  <c:v>1153.0586400000145</c:v>
                </c:pt>
                <c:pt idx="75">
                  <c:v>1153.0586400000145</c:v>
                </c:pt>
                <c:pt idx="76">
                  <c:v>1153.0586399999679</c:v>
                </c:pt>
                <c:pt idx="77">
                  <c:v>1153.0586399999913</c:v>
                </c:pt>
                <c:pt idx="78">
                  <c:v>1153.0586400000145</c:v>
                </c:pt>
                <c:pt idx="79">
                  <c:v>1153.0586399999679</c:v>
                </c:pt>
                <c:pt idx="80">
                  <c:v>1153.0586400000145</c:v>
                </c:pt>
                <c:pt idx="81">
                  <c:v>1153.0586399999913</c:v>
                </c:pt>
                <c:pt idx="82">
                  <c:v>1153.0586399999913</c:v>
                </c:pt>
                <c:pt idx="83">
                  <c:v>1153.0586400000379</c:v>
                </c:pt>
                <c:pt idx="84">
                  <c:v>1153.0586399999913</c:v>
                </c:pt>
                <c:pt idx="85">
                  <c:v>1153.0586400000145</c:v>
                </c:pt>
                <c:pt idx="86">
                  <c:v>1153.0586399999679</c:v>
                </c:pt>
                <c:pt idx="87">
                  <c:v>1153.0586400000145</c:v>
                </c:pt>
                <c:pt idx="88">
                  <c:v>1153.0586400000145</c:v>
                </c:pt>
                <c:pt idx="89">
                  <c:v>1153.0586399999913</c:v>
                </c:pt>
                <c:pt idx="90">
                  <c:v>1153.0586399999913</c:v>
                </c:pt>
                <c:pt idx="91">
                  <c:v>1153.0586399999913</c:v>
                </c:pt>
                <c:pt idx="92">
                  <c:v>1153.0586400000379</c:v>
                </c:pt>
                <c:pt idx="93">
                  <c:v>1153.0586399999913</c:v>
                </c:pt>
                <c:pt idx="94">
                  <c:v>1153.0586399999679</c:v>
                </c:pt>
                <c:pt idx="95">
                  <c:v>1153.0586399999679</c:v>
                </c:pt>
                <c:pt idx="96">
                  <c:v>1029.8407200000249</c:v>
                </c:pt>
                <c:pt idx="97">
                  <c:v>607.37928000004035</c:v>
                </c:pt>
                <c:pt idx="98">
                  <c:v>607.37927999997044</c:v>
                </c:pt>
                <c:pt idx="99">
                  <c:v>607.37928000001705</c:v>
                </c:pt>
                <c:pt idx="100">
                  <c:v>607.37928000001705</c:v>
                </c:pt>
                <c:pt idx="101">
                  <c:v>607.37927999997044</c:v>
                </c:pt>
                <c:pt idx="102">
                  <c:v>607.37927999999374</c:v>
                </c:pt>
                <c:pt idx="103">
                  <c:v>607.37928000001705</c:v>
                </c:pt>
                <c:pt idx="104">
                  <c:v>607.37928000001705</c:v>
                </c:pt>
                <c:pt idx="105">
                  <c:v>607.37927999999374</c:v>
                </c:pt>
                <c:pt idx="106">
                  <c:v>607.37927999999374</c:v>
                </c:pt>
                <c:pt idx="107">
                  <c:v>607.37927999999374</c:v>
                </c:pt>
                <c:pt idx="108">
                  <c:v>607.37927999999374</c:v>
                </c:pt>
                <c:pt idx="109">
                  <c:v>607.37928000001705</c:v>
                </c:pt>
                <c:pt idx="110">
                  <c:v>607.37927999999374</c:v>
                </c:pt>
                <c:pt idx="111">
                  <c:v>607.37927999999374</c:v>
                </c:pt>
                <c:pt idx="112">
                  <c:v>607.37927999997044</c:v>
                </c:pt>
                <c:pt idx="113">
                  <c:v>607.37928000004035</c:v>
                </c:pt>
                <c:pt idx="114">
                  <c:v>534.03943999998739</c:v>
                </c:pt>
                <c:pt idx="115">
                  <c:v>509.94206400001423</c:v>
                </c:pt>
                <c:pt idx="116">
                  <c:v>509.94206399999092</c:v>
                </c:pt>
                <c:pt idx="117">
                  <c:v>509.94206400001423</c:v>
                </c:pt>
                <c:pt idx="118">
                  <c:v>509.94206399999092</c:v>
                </c:pt>
                <c:pt idx="119">
                  <c:v>509.94206399999092</c:v>
                </c:pt>
                <c:pt idx="120">
                  <c:v>505.24804799999112</c:v>
                </c:pt>
                <c:pt idx="121">
                  <c:v>364.42756800001951</c:v>
                </c:pt>
                <c:pt idx="122">
                  <c:v>364.42756800001951</c:v>
                </c:pt>
                <c:pt idx="123">
                  <c:v>364.42756799997295</c:v>
                </c:pt>
                <c:pt idx="124">
                  <c:v>364.42756799999626</c:v>
                </c:pt>
                <c:pt idx="125">
                  <c:v>364.42756799999626</c:v>
                </c:pt>
                <c:pt idx="126">
                  <c:v>364.42756800000791</c:v>
                </c:pt>
                <c:pt idx="127">
                  <c:v>364.42756800000791</c:v>
                </c:pt>
                <c:pt idx="128">
                  <c:v>364.42756799997295</c:v>
                </c:pt>
                <c:pt idx="129">
                  <c:v>360.157488000032</c:v>
                </c:pt>
                <c:pt idx="130">
                  <c:v>304.85995200000468</c:v>
                </c:pt>
                <c:pt idx="131">
                  <c:v>304.85995199998143</c:v>
                </c:pt>
                <c:pt idx="132">
                  <c:v>304.85995200000468</c:v>
                </c:pt>
                <c:pt idx="133">
                  <c:v>304.85995199999309</c:v>
                </c:pt>
                <c:pt idx="134">
                  <c:v>304.85995199998143</c:v>
                </c:pt>
                <c:pt idx="135">
                  <c:v>304.85995200001634</c:v>
                </c:pt>
                <c:pt idx="136">
                  <c:v>304.85995199998143</c:v>
                </c:pt>
                <c:pt idx="137">
                  <c:v>304.85995200002799</c:v>
                </c:pt>
                <c:pt idx="138">
                  <c:v>304.85995200000468</c:v>
                </c:pt>
                <c:pt idx="139">
                  <c:v>304.85995199999309</c:v>
                </c:pt>
                <c:pt idx="140">
                  <c:v>304.85995199999309</c:v>
                </c:pt>
                <c:pt idx="141">
                  <c:v>304.85995199999309</c:v>
                </c:pt>
                <c:pt idx="142">
                  <c:v>304.85995200001634</c:v>
                </c:pt>
                <c:pt idx="143">
                  <c:v>304.85995199999309</c:v>
                </c:pt>
                <c:pt idx="144">
                  <c:v>304.85995199998143</c:v>
                </c:pt>
                <c:pt idx="145">
                  <c:v>304.85995200002799</c:v>
                </c:pt>
                <c:pt idx="146">
                  <c:v>304.85995200000468</c:v>
                </c:pt>
                <c:pt idx="147">
                  <c:v>304.85995199998143</c:v>
                </c:pt>
                <c:pt idx="148">
                  <c:v>304.85995199999309</c:v>
                </c:pt>
                <c:pt idx="149">
                  <c:v>304.85995200000468</c:v>
                </c:pt>
                <c:pt idx="150">
                  <c:v>304.85995200000468</c:v>
                </c:pt>
                <c:pt idx="151">
                  <c:v>304.85995200000468</c:v>
                </c:pt>
                <c:pt idx="152">
                  <c:v>265.860727999988</c:v>
                </c:pt>
                <c:pt idx="153">
                  <c:v>246.67394400000339</c:v>
                </c:pt>
                <c:pt idx="154">
                  <c:v>246.67394400001504</c:v>
                </c:pt>
                <c:pt idx="155">
                  <c:v>246.67394399999176</c:v>
                </c:pt>
                <c:pt idx="156">
                  <c:v>246.67394399999176</c:v>
                </c:pt>
                <c:pt idx="157">
                  <c:v>246.67394400001504</c:v>
                </c:pt>
                <c:pt idx="158">
                  <c:v>246.67394399998011</c:v>
                </c:pt>
                <c:pt idx="159">
                  <c:v>246.67394400000339</c:v>
                </c:pt>
                <c:pt idx="160">
                  <c:v>246.67394400002667</c:v>
                </c:pt>
                <c:pt idx="161">
                  <c:v>179.79112799998839</c:v>
                </c:pt>
                <c:pt idx="162">
                  <c:v>152.42997600000817</c:v>
                </c:pt>
                <c:pt idx="163">
                  <c:v>152.42997599999654</c:v>
                </c:pt>
                <c:pt idx="164">
                  <c:v>152.42997599998489</c:v>
                </c:pt>
                <c:pt idx="165">
                  <c:v>152.42997599998489</c:v>
                </c:pt>
                <c:pt idx="166">
                  <c:v>152.42997600001982</c:v>
                </c:pt>
                <c:pt idx="167">
                  <c:v>152.42997599999654</c:v>
                </c:pt>
                <c:pt idx="168">
                  <c:v>152.42997600000817</c:v>
                </c:pt>
                <c:pt idx="169">
                  <c:v>152.42997599999654</c:v>
                </c:pt>
                <c:pt idx="170">
                  <c:v>152.42997599999654</c:v>
                </c:pt>
                <c:pt idx="171">
                  <c:v>152.42997600000817</c:v>
                </c:pt>
                <c:pt idx="172">
                  <c:v>152.42997599998489</c:v>
                </c:pt>
                <c:pt idx="173">
                  <c:v>152.42997600000817</c:v>
                </c:pt>
                <c:pt idx="174">
                  <c:v>152.42997599999654</c:v>
                </c:pt>
                <c:pt idx="175">
                  <c:v>152.42997599999654</c:v>
                </c:pt>
                <c:pt idx="176">
                  <c:v>152.42997600000817</c:v>
                </c:pt>
                <c:pt idx="177">
                  <c:v>152.42997600000817</c:v>
                </c:pt>
                <c:pt idx="178">
                  <c:v>152.42997599998489</c:v>
                </c:pt>
                <c:pt idx="179">
                  <c:v>152.42997600000817</c:v>
                </c:pt>
                <c:pt idx="180">
                  <c:v>152.42997600000817</c:v>
                </c:pt>
                <c:pt idx="181">
                  <c:v>152.42997599999654</c:v>
                </c:pt>
                <c:pt idx="182">
                  <c:v>152.42997599999654</c:v>
                </c:pt>
                <c:pt idx="183">
                  <c:v>152.42997600000817</c:v>
                </c:pt>
                <c:pt idx="184">
                  <c:v>152.42997599998489</c:v>
                </c:pt>
                <c:pt idx="185">
                  <c:v>152.42997600000817</c:v>
                </c:pt>
                <c:pt idx="186">
                  <c:v>152.42997599998489</c:v>
                </c:pt>
                <c:pt idx="187">
                  <c:v>152.42997599999654</c:v>
                </c:pt>
                <c:pt idx="188">
                  <c:v>152.42997599999654</c:v>
                </c:pt>
                <c:pt idx="189">
                  <c:v>152.42997600001982</c:v>
                </c:pt>
                <c:pt idx="190">
                  <c:v>152.42997599999654</c:v>
                </c:pt>
                <c:pt idx="191">
                  <c:v>152.42997599998489</c:v>
                </c:pt>
                <c:pt idx="192">
                  <c:v>152.42997600001982</c:v>
                </c:pt>
                <c:pt idx="193">
                  <c:v>152.42997600000817</c:v>
                </c:pt>
                <c:pt idx="194">
                  <c:v>152.42997599999654</c:v>
                </c:pt>
                <c:pt idx="195">
                  <c:v>152.42997599998489</c:v>
                </c:pt>
                <c:pt idx="196">
                  <c:v>152.42997600001982</c:v>
                </c:pt>
                <c:pt idx="197">
                  <c:v>152.42997599999654</c:v>
                </c:pt>
                <c:pt idx="198">
                  <c:v>152.42997600000817</c:v>
                </c:pt>
                <c:pt idx="199">
                  <c:v>152.42997599998489</c:v>
                </c:pt>
                <c:pt idx="200">
                  <c:v>152.42997599999654</c:v>
                </c:pt>
                <c:pt idx="201">
                  <c:v>152.42997600000817</c:v>
                </c:pt>
                <c:pt idx="202">
                  <c:v>152.42997599999654</c:v>
                </c:pt>
                <c:pt idx="203">
                  <c:v>152.42997599998489</c:v>
                </c:pt>
                <c:pt idx="204">
                  <c:v>152.42997600000817</c:v>
                </c:pt>
                <c:pt idx="205">
                  <c:v>152.42997599999654</c:v>
                </c:pt>
                <c:pt idx="206">
                  <c:v>152.42997600001982</c:v>
                </c:pt>
                <c:pt idx="207">
                  <c:v>152.42997599998489</c:v>
                </c:pt>
                <c:pt idx="208">
                  <c:v>152.42997599999654</c:v>
                </c:pt>
                <c:pt idx="209">
                  <c:v>152.42997599999654</c:v>
                </c:pt>
                <c:pt idx="210">
                  <c:v>152.42997600000817</c:v>
                </c:pt>
                <c:pt idx="211">
                  <c:v>152.42997599998489</c:v>
                </c:pt>
                <c:pt idx="212">
                  <c:v>152.42997600001982</c:v>
                </c:pt>
                <c:pt idx="213">
                  <c:v>152.42997599999654</c:v>
                </c:pt>
                <c:pt idx="214">
                  <c:v>152.42997600000817</c:v>
                </c:pt>
                <c:pt idx="215">
                  <c:v>115.72482399998698</c:v>
                </c:pt>
                <c:pt idx="216">
                  <c:v>113.63930400001118</c:v>
                </c:pt>
                <c:pt idx="217">
                  <c:v>113.63930399997625</c:v>
                </c:pt>
                <c:pt idx="218">
                  <c:v>113.63930400001118</c:v>
                </c:pt>
                <c:pt idx="219">
                  <c:v>113.63930399999954</c:v>
                </c:pt>
                <c:pt idx="220">
                  <c:v>113.63930399999954</c:v>
                </c:pt>
                <c:pt idx="221">
                  <c:v>113.63930400002282</c:v>
                </c:pt>
                <c:pt idx="222">
                  <c:v>113.63930399997625</c:v>
                </c:pt>
                <c:pt idx="223">
                  <c:v>113.63930399999954</c:v>
                </c:pt>
                <c:pt idx="224">
                  <c:v>113.63930400001118</c:v>
                </c:pt>
                <c:pt idx="225">
                  <c:v>113.63930399999954</c:v>
                </c:pt>
                <c:pt idx="226">
                  <c:v>113.63930399999954</c:v>
                </c:pt>
                <c:pt idx="227">
                  <c:v>113.6393039999879</c:v>
                </c:pt>
                <c:pt idx="228">
                  <c:v>113.63930399999954</c:v>
                </c:pt>
                <c:pt idx="229">
                  <c:v>113.63930399999954</c:v>
                </c:pt>
                <c:pt idx="230">
                  <c:v>113.63930400001118</c:v>
                </c:pt>
                <c:pt idx="231">
                  <c:v>113.63930399999954</c:v>
                </c:pt>
                <c:pt idx="232">
                  <c:v>113.6393039999879</c:v>
                </c:pt>
                <c:pt idx="233">
                  <c:v>113.63930400002282</c:v>
                </c:pt>
                <c:pt idx="234">
                  <c:v>113.6393039999879</c:v>
                </c:pt>
                <c:pt idx="235">
                  <c:v>113.63930399999954</c:v>
                </c:pt>
                <c:pt idx="236">
                  <c:v>113.63930400001118</c:v>
                </c:pt>
                <c:pt idx="237">
                  <c:v>113.63930399997625</c:v>
                </c:pt>
                <c:pt idx="238">
                  <c:v>113.63930400002282</c:v>
                </c:pt>
                <c:pt idx="239">
                  <c:v>113.6393039999879</c:v>
                </c:pt>
                <c:pt idx="240">
                  <c:v>113.63930399999954</c:v>
                </c:pt>
                <c:pt idx="241">
                  <c:v>109.58580000000075</c:v>
                </c:pt>
                <c:pt idx="242">
                  <c:v>50.809991999994963</c:v>
                </c:pt>
                <c:pt idx="243">
                  <c:v>50.809992000029887</c:v>
                </c:pt>
                <c:pt idx="244">
                  <c:v>50.809991999971679</c:v>
                </c:pt>
                <c:pt idx="245">
                  <c:v>50.809991999994963</c:v>
                </c:pt>
                <c:pt idx="246">
                  <c:v>50.809992000018248</c:v>
                </c:pt>
                <c:pt idx="247">
                  <c:v>50.809991999994963</c:v>
                </c:pt>
                <c:pt idx="248">
                  <c:v>50.809992000006602</c:v>
                </c:pt>
                <c:pt idx="249">
                  <c:v>50.809991999994963</c:v>
                </c:pt>
                <c:pt idx="250">
                  <c:v>50.809992000006602</c:v>
                </c:pt>
                <c:pt idx="251">
                  <c:v>50.809991999994963</c:v>
                </c:pt>
                <c:pt idx="252">
                  <c:v>50.809991999994963</c:v>
                </c:pt>
                <c:pt idx="253">
                  <c:v>50.809991999994963</c:v>
                </c:pt>
                <c:pt idx="254">
                  <c:v>50.809992000006602</c:v>
                </c:pt>
                <c:pt idx="255">
                  <c:v>50.809991999994963</c:v>
                </c:pt>
                <c:pt idx="256">
                  <c:v>50.809991999994963</c:v>
                </c:pt>
                <c:pt idx="257">
                  <c:v>50.809992000006602</c:v>
                </c:pt>
                <c:pt idx="258">
                  <c:v>50.809991999994963</c:v>
                </c:pt>
                <c:pt idx="259">
                  <c:v>50.809991999994963</c:v>
                </c:pt>
                <c:pt idx="260">
                  <c:v>50.809991999994963</c:v>
                </c:pt>
                <c:pt idx="261">
                  <c:v>50.809992000018248</c:v>
                </c:pt>
                <c:pt idx="262">
                  <c:v>50.809992000006602</c:v>
                </c:pt>
                <c:pt idx="263">
                  <c:v>50.809991999994963</c:v>
                </c:pt>
                <c:pt idx="264">
                  <c:v>50.809991999994963</c:v>
                </c:pt>
                <c:pt idx="265">
                  <c:v>50.809991999994963</c:v>
                </c:pt>
                <c:pt idx="266">
                  <c:v>50.809992000006602</c:v>
                </c:pt>
                <c:pt idx="267">
                  <c:v>50.809992000018248</c:v>
                </c:pt>
                <c:pt idx="268">
                  <c:v>47.26460799998604</c:v>
                </c:pt>
                <c:pt idx="269">
                  <c:v>31.414656000002289</c:v>
                </c:pt>
                <c:pt idx="270">
                  <c:v>31.414655999990647</c:v>
                </c:pt>
                <c:pt idx="271">
                  <c:v>31.414655999990647</c:v>
                </c:pt>
                <c:pt idx="272">
                  <c:v>31.414656000013927</c:v>
                </c:pt>
                <c:pt idx="273">
                  <c:v>31.414655999990647</c:v>
                </c:pt>
                <c:pt idx="274">
                  <c:v>31.414656000002289</c:v>
                </c:pt>
                <c:pt idx="275">
                  <c:v>31.414656000013927</c:v>
                </c:pt>
                <c:pt idx="276">
                  <c:v>31.414655999990647</c:v>
                </c:pt>
                <c:pt idx="277">
                  <c:v>31.414656000002289</c:v>
                </c:pt>
                <c:pt idx="278">
                  <c:v>31.414656000002289</c:v>
                </c:pt>
                <c:pt idx="279">
                  <c:v>31.414655999990647</c:v>
                </c:pt>
                <c:pt idx="280">
                  <c:v>31.414655999990647</c:v>
                </c:pt>
                <c:pt idx="281">
                  <c:v>31.414656000013927</c:v>
                </c:pt>
                <c:pt idx="282">
                  <c:v>31.414655999990647</c:v>
                </c:pt>
                <c:pt idx="283">
                  <c:v>31.414656000013927</c:v>
                </c:pt>
                <c:pt idx="284">
                  <c:v>31.414655999990647</c:v>
                </c:pt>
                <c:pt idx="285">
                  <c:v>31.414656000002289</c:v>
                </c:pt>
                <c:pt idx="286">
                  <c:v>31.414656000002289</c:v>
                </c:pt>
                <c:pt idx="287">
                  <c:v>31.414655999990647</c:v>
                </c:pt>
                <c:pt idx="288">
                  <c:v>31.414656000013927</c:v>
                </c:pt>
                <c:pt idx="289">
                  <c:v>31.414655999990647</c:v>
                </c:pt>
                <c:pt idx="290">
                  <c:v>31.414655999990647</c:v>
                </c:pt>
                <c:pt idx="291">
                  <c:v>31.41465600002557</c:v>
                </c:pt>
                <c:pt idx="292">
                  <c:v>31.414655999990647</c:v>
                </c:pt>
                <c:pt idx="293">
                  <c:v>31.414655999990647</c:v>
                </c:pt>
                <c:pt idx="294">
                  <c:v>31.414656000013927</c:v>
                </c:pt>
                <c:pt idx="295">
                  <c:v>31.414655999990647</c:v>
                </c:pt>
                <c:pt idx="296">
                  <c:v>31.414656000002289</c:v>
                </c:pt>
                <c:pt idx="297">
                  <c:v>31.414656000013927</c:v>
                </c:pt>
                <c:pt idx="298">
                  <c:v>31.414655999990647</c:v>
                </c:pt>
                <c:pt idx="299">
                  <c:v>31.414656000002289</c:v>
                </c:pt>
                <c:pt idx="300">
                  <c:v>31.414655999990647</c:v>
                </c:pt>
                <c:pt idx="301">
                  <c:v>31.414656000002289</c:v>
                </c:pt>
                <c:pt idx="302">
                  <c:v>31.414656000013927</c:v>
                </c:pt>
                <c:pt idx="303">
                  <c:v>31.414655999990647</c:v>
                </c:pt>
                <c:pt idx="304">
                  <c:v>31.414655999990647</c:v>
                </c:pt>
                <c:pt idx="305">
                  <c:v>31.414656000002289</c:v>
                </c:pt>
                <c:pt idx="306">
                  <c:v>31.414655999990647</c:v>
                </c:pt>
                <c:pt idx="307">
                  <c:v>31.414656000013927</c:v>
                </c:pt>
                <c:pt idx="308">
                  <c:v>31.414656000002289</c:v>
                </c:pt>
                <c:pt idx="309">
                  <c:v>31.414655999990647</c:v>
                </c:pt>
                <c:pt idx="310">
                  <c:v>31.414656000013927</c:v>
                </c:pt>
                <c:pt idx="311">
                  <c:v>31.414655999990647</c:v>
                </c:pt>
                <c:pt idx="312">
                  <c:v>31.414656000002289</c:v>
                </c:pt>
                <c:pt idx="313">
                  <c:v>31.414655999990647</c:v>
                </c:pt>
                <c:pt idx="314">
                  <c:v>31.414656000013927</c:v>
                </c:pt>
                <c:pt idx="315">
                  <c:v>31.414655999990647</c:v>
                </c:pt>
                <c:pt idx="316">
                  <c:v>31.414656000002289</c:v>
                </c:pt>
                <c:pt idx="317">
                  <c:v>31.414656000002289</c:v>
                </c:pt>
                <c:pt idx="318">
                  <c:v>31.414656000002289</c:v>
                </c:pt>
                <c:pt idx="319">
                  <c:v>31.414655999979004</c:v>
                </c:pt>
                <c:pt idx="320">
                  <c:v>31.414656000013927</c:v>
                </c:pt>
                <c:pt idx="321">
                  <c:v>31.414656000013927</c:v>
                </c:pt>
                <c:pt idx="322">
                  <c:v>31.414655999979004</c:v>
                </c:pt>
                <c:pt idx="323">
                  <c:v>31.414656000002289</c:v>
                </c:pt>
                <c:pt idx="324">
                  <c:v>31.414656000002289</c:v>
                </c:pt>
                <c:pt idx="325">
                  <c:v>31.414656000002289</c:v>
                </c:pt>
                <c:pt idx="326">
                  <c:v>31.414656000002289</c:v>
                </c:pt>
                <c:pt idx="327">
                  <c:v>31.414656000013927</c:v>
                </c:pt>
                <c:pt idx="328">
                  <c:v>31.414655999990647</c:v>
                </c:pt>
                <c:pt idx="329">
                  <c:v>31.414655999990647</c:v>
                </c:pt>
                <c:pt idx="330">
                  <c:v>31.41465600002557</c:v>
                </c:pt>
                <c:pt idx="331">
                  <c:v>31.414655999979004</c:v>
                </c:pt>
                <c:pt idx="332">
                  <c:v>31.414656000013927</c:v>
                </c:pt>
                <c:pt idx="333">
                  <c:v>31.414655999990647</c:v>
                </c:pt>
                <c:pt idx="334">
                  <c:v>31.414655999990647</c:v>
                </c:pt>
                <c:pt idx="335">
                  <c:v>31.414656000002289</c:v>
                </c:pt>
                <c:pt idx="336">
                  <c:v>31.414656000013927</c:v>
                </c:pt>
                <c:pt idx="337">
                  <c:v>31.414655999990647</c:v>
                </c:pt>
                <c:pt idx="338">
                  <c:v>31.414656000002289</c:v>
                </c:pt>
                <c:pt idx="339">
                  <c:v>31.414655999990647</c:v>
                </c:pt>
                <c:pt idx="340">
                  <c:v>31.414655999990647</c:v>
                </c:pt>
                <c:pt idx="341">
                  <c:v>31.41465600002557</c:v>
                </c:pt>
                <c:pt idx="342">
                  <c:v>31.414655999990647</c:v>
                </c:pt>
                <c:pt idx="343">
                  <c:v>31.414656000013927</c:v>
                </c:pt>
                <c:pt idx="344">
                  <c:v>31.414655999990647</c:v>
                </c:pt>
                <c:pt idx="345">
                  <c:v>31.414655999990647</c:v>
                </c:pt>
                <c:pt idx="346">
                  <c:v>31.414656000002289</c:v>
                </c:pt>
                <c:pt idx="347">
                  <c:v>31.414656000002289</c:v>
                </c:pt>
                <c:pt idx="348">
                  <c:v>31.414655999990647</c:v>
                </c:pt>
                <c:pt idx="349">
                  <c:v>31.414655999990647</c:v>
                </c:pt>
                <c:pt idx="350">
                  <c:v>31.41465600002557</c:v>
                </c:pt>
                <c:pt idx="351">
                  <c:v>31.414655999990647</c:v>
                </c:pt>
                <c:pt idx="352">
                  <c:v>31.414655999990647</c:v>
                </c:pt>
                <c:pt idx="353">
                  <c:v>31.414656000013927</c:v>
                </c:pt>
                <c:pt idx="354">
                  <c:v>31.414655999990647</c:v>
                </c:pt>
                <c:pt idx="355">
                  <c:v>31.414656000013927</c:v>
                </c:pt>
                <c:pt idx="356">
                  <c:v>31.414655999990647</c:v>
                </c:pt>
                <c:pt idx="357">
                  <c:v>31.414656000002289</c:v>
                </c:pt>
                <c:pt idx="358">
                  <c:v>31.414656000002289</c:v>
                </c:pt>
                <c:pt idx="359">
                  <c:v>31.414655999990647</c:v>
                </c:pt>
                <c:pt idx="360">
                  <c:v>31.414656000013927</c:v>
                </c:pt>
                <c:pt idx="361">
                  <c:v>31.414655999979004</c:v>
                </c:pt>
                <c:pt idx="362">
                  <c:v>31.41465600002557</c:v>
                </c:pt>
                <c:pt idx="363">
                  <c:v>31.414655999979004</c:v>
                </c:pt>
                <c:pt idx="364">
                  <c:v>31.414656000013927</c:v>
                </c:pt>
                <c:pt idx="365">
                  <c:v>31.414656000013927</c:v>
                </c:pt>
                <c:pt idx="366">
                  <c:v>31.414655999990647</c:v>
                </c:pt>
                <c:pt idx="367">
                  <c:v>31.414655999990647</c:v>
                </c:pt>
                <c:pt idx="368">
                  <c:v>31.414656000002289</c:v>
                </c:pt>
                <c:pt idx="369">
                  <c:v>31.414656000002289</c:v>
                </c:pt>
                <c:pt idx="370">
                  <c:v>31.414655999990647</c:v>
                </c:pt>
                <c:pt idx="371">
                  <c:v>31.414656000013927</c:v>
                </c:pt>
                <c:pt idx="372">
                  <c:v>31.414656000002289</c:v>
                </c:pt>
                <c:pt idx="373">
                  <c:v>31.414655999990647</c:v>
                </c:pt>
                <c:pt idx="374">
                  <c:v>31.414655999990647</c:v>
                </c:pt>
                <c:pt idx="375">
                  <c:v>31.414656000013927</c:v>
                </c:pt>
                <c:pt idx="376">
                  <c:v>31.414655999990647</c:v>
                </c:pt>
                <c:pt idx="377">
                  <c:v>31.414656000013927</c:v>
                </c:pt>
                <c:pt idx="378">
                  <c:v>31.414656000002289</c:v>
                </c:pt>
                <c:pt idx="379">
                  <c:v>31.414655999979004</c:v>
                </c:pt>
                <c:pt idx="380">
                  <c:v>31.414655999990647</c:v>
                </c:pt>
                <c:pt idx="381">
                  <c:v>31.414656000013927</c:v>
                </c:pt>
                <c:pt idx="382">
                  <c:v>31.414656000013927</c:v>
                </c:pt>
                <c:pt idx="383">
                  <c:v>31.414655999979004</c:v>
                </c:pt>
                <c:pt idx="384">
                  <c:v>31.414656000013927</c:v>
                </c:pt>
                <c:pt idx="385">
                  <c:v>31.414655999990647</c:v>
                </c:pt>
                <c:pt idx="386">
                  <c:v>31.414656000013927</c:v>
                </c:pt>
                <c:pt idx="387">
                  <c:v>31.414655999990647</c:v>
                </c:pt>
                <c:pt idx="388">
                  <c:v>31.414656000002289</c:v>
                </c:pt>
                <c:pt idx="389">
                  <c:v>31.414656000002289</c:v>
                </c:pt>
                <c:pt idx="390">
                  <c:v>31.414655999990647</c:v>
                </c:pt>
                <c:pt idx="391">
                  <c:v>31.414655999990647</c:v>
                </c:pt>
                <c:pt idx="392">
                  <c:v>31.414656000013927</c:v>
                </c:pt>
                <c:pt idx="393">
                  <c:v>31.414655999990647</c:v>
                </c:pt>
                <c:pt idx="394">
                  <c:v>31.41465600002557</c:v>
                </c:pt>
                <c:pt idx="395">
                  <c:v>31.414655999979004</c:v>
                </c:pt>
                <c:pt idx="396">
                  <c:v>31.414656000002289</c:v>
                </c:pt>
                <c:pt idx="397">
                  <c:v>31.414656000013927</c:v>
                </c:pt>
                <c:pt idx="398">
                  <c:v>31.414655999979004</c:v>
                </c:pt>
                <c:pt idx="399">
                  <c:v>31.414656000013927</c:v>
                </c:pt>
                <c:pt idx="400">
                  <c:v>31.414656000002289</c:v>
                </c:pt>
                <c:pt idx="401">
                  <c:v>31.414655999979004</c:v>
                </c:pt>
                <c:pt idx="402">
                  <c:v>31.414656000002289</c:v>
                </c:pt>
                <c:pt idx="403">
                  <c:v>31.414656000013927</c:v>
                </c:pt>
                <c:pt idx="404">
                  <c:v>31.414656000013927</c:v>
                </c:pt>
                <c:pt idx="405">
                  <c:v>31.414655999990647</c:v>
                </c:pt>
                <c:pt idx="406">
                  <c:v>31.414655999990647</c:v>
                </c:pt>
                <c:pt idx="407">
                  <c:v>31.414656000002289</c:v>
                </c:pt>
                <c:pt idx="408">
                  <c:v>31.414656000013927</c:v>
                </c:pt>
                <c:pt idx="409">
                  <c:v>31.414655999979004</c:v>
                </c:pt>
                <c:pt idx="410">
                  <c:v>31.414656000013927</c:v>
                </c:pt>
                <c:pt idx="411">
                  <c:v>31.414656000002289</c:v>
                </c:pt>
                <c:pt idx="412">
                  <c:v>31.414655999979004</c:v>
                </c:pt>
                <c:pt idx="413">
                  <c:v>31.41465600002557</c:v>
                </c:pt>
                <c:pt idx="414">
                  <c:v>31.414655999990647</c:v>
                </c:pt>
                <c:pt idx="415">
                  <c:v>31.414655999990647</c:v>
                </c:pt>
                <c:pt idx="416">
                  <c:v>31.414656000013927</c:v>
                </c:pt>
                <c:pt idx="417">
                  <c:v>31.414655999990647</c:v>
                </c:pt>
                <c:pt idx="418">
                  <c:v>31.414656000002289</c:v>
                </c:pt>
                <c:pt idx="419">
                  <c:v>31.414656000013927</c:v>
                </c:pt>
                <c:pt idx="420">
                  <c:v>31.414655999979004</c:v>
                </c:pt>
                <c:pt idx="421">
                  <c:v>31.414656000013927</c:v>
                </c:pt>
                <c:pt idx="422">
                  <c:v>31.414656000002289</c:v>
                </c:pt>
                <c:pt idx="423">
                  <c:v>31.414656000002289</c:v>
                </c:pt>
                <c:pt idx="424">
                  <c:v>31.414655999979004</c:v>
                </c:pt>
                <c:pt idx="425">
                  <c:v>31.414656000013927</c:v>
                </c:pt>
                <c:pt idx="426">
                  <c:v>31.414656000013927</c:v>
                </c:pt>
                <c:pt idx="427">
                  <c:v>31.414655999990647</c:v>
                </c:pt>
                <c:pt idx="428">
                  <c:v>31.414655999990647</c:v>
                </c:pt>
                <c:pt idx="429">
                  <c:v>31.414656000002289</c:v>
                </c:pt>
                <c:pt idx="430">
                  <c:v>31.414656000002289</c:v>
                </c:pt>
                <c:pt idx="431">
                  <c:v>31.414655999990647</c:v>
                </c:pt>
                <c:pt idx="432">
                  <c:v>31.414656000013927</c:v>
                </c:pt>
                <c:pt idx="433">
                  <c:v>31.414655999990647</c:v>
                </c:pt>
                <c:pt idx="434">
                  <c:v>31.414656000013927</c:v>
                </c:pt>
                <c:pt idx="435">
                  <c:v>31.414656000002289</c:v>
                </c:pt>
                <c:pt idx="436">
                  <c:v>31.414655999990647</c:v>
                </c:pt>
                <c:pt idx="437">
                  <c:v>31.414655999990647</c:v>
                </c:pt>
                <c:pt idx="438">
                  <c:v>31.414656000002289</c:v>
                </c:pt>
                <c:pt idx="439">
                  <c:v>31.414656000002289</c:v>
                </c:pt>
                <c:pt idx="440">
                  <c:v>31.414655999990647</c:v>
                </c:pt>
                <c:pt idx="441">
                  <c:v>31.414656000013927</c:v>
                </c:pt>
                <c:pt idx="442">
                  <c:v>31.414656000002289</c:v>
                </c:pt>
                <c:pt idx="443">
                  <c:v>31.414656000002289</c:v>
                </c:pt>
                <c:pt idx="444">
                  <c:v>31.414655999990647</c:v>
                </c:pt>
                <c:pt idx="445">
                  <c:v>31.414656000002289</c:v>
                </c:pt>
                <c:pt idx="446">
                  <c:v>31.414655999990647</c:v>
                </c:pt>
                <c:pt idx="447">
                  <c:v>31.414656000013927</c:v>
                </c:pt>
                <c:pt idx="448">
                  <c:v>31.414655999979004</c:v>
                </c:pt>
                <c:pt idx="449">
                  <c:v>31.414656000013927</c:v>
                </c:pt>
                <c:pt idx="450">
                  <c:v>31.414656000002289</c:v>
                </c:pt>
                <c:pt idx="451">
                  <c:v>31.414655999979004</c:v>
                </c:pt>
                <c:pt idx="452">
                  <c:v>31.41465600002557</c:v>
                </c:pt>
                <c:pt idx="453">
                  <c:v>31.414655999990647</c:v>
                </c:pt>
                <c:pt idx="454">
                  <c:v>31.414656000013927</c:v>
                </c:pt>
                <c:pt idx="455">
                  <c:v>31.414655999990647</c:v>
                </c:pt>
                <c:pt idx="456">
                  <c:v>31.414655999990647</c:v>
                </c:pt>
                <c:pt idx="457">
                  <c:v>31.414656000002289</c:v>
                </c:pt>
                <c:pt idx="458">
                  <c:v>31.414656000013927</c:v>
                </c:pt>
                <c:pt idx="459">
                  <c:v>31.414655999990647</c:v>
                </c:pt>
                <c:pt idx="460">
                  <c:v>31.414656000002289</c:v>
                </c:pt>
                <c:pt idx="461">
                  <c:v>31.414656000002289</c:v>
                </c:pt>
                <c:pt idx="462">
                  <c:v>31.414655999990647</c:v>
                </c:pt>
                <c:pt idx="463">
                  <c:v>31.414655999990647</c:v>
                </c:pt>
                <c:pt idx="464">
                  <c:v>31.414656000013927</c:v>
                </c:pt>
                <c:pt idx="465">
                  <c:v>31.414655999979004</c:v>
                </c:pt>
                <c:pt idx="466">
                  <c:v>31.414656000037212</c:v>
                </c:pt>
                <c:pt idx="467">
                  <c:v>31.414655999979004</c:v>
                </c:pt>
                <c:pt idx="468">
                  <c:v>31.414656000002289</c:v>
                </c:pt>
                <c:pt idx="469">
                  <c:v>31.414656000013927</c:v>
                </c:pt>
                <c:pt idx="470">
                  <c:v>31.414655999979004</c:v>
                </c:pt>
                <c:pt idx="471">
                  <c:v>31.414656000013927</c:v>
                </c:pt>
                <c:pt idx="472">
                  <c:v>31.414656000002289</c:v>
                </c:pt>
                <c:pt idx="473">
                  <c:v>31.414655999990647</c:v>
                </c:pt>
                <c:pt idx="474">
                  <c:v>31.414656000013927</c:v>
                </c:pt>
                <c:pt idx="475">
                  <c:v>31.414655999990647</c:v>
                </c:pt>
                <c:pt idx="476">
                  <c:v>31.414656000013927</c:v>
                </c:pt>
                <c:pt idx="477">
                  <c:v>31.414655999990647</c:v>
                </c:pt>
                <c:pt idx="478">
                  <c:v>31.414655999990647</c:v>
                </c:pt>
                <c:pt idx="479">
                  <c:v>31.414656000002289</c:v>
                </c:pt>
                <c:pt idx="480">
                  <c:v>31.414656000002289</c:v>
                </c:pt>
                <c:pt idx="481">
                  <c:v>31.414655999990647</c:v>
                </c:pt>
                <c:pt idx="482">
                  <c:v>31.414656000013927</c:v>
                </c:pt>
                <c:pt idx="483">
                  <c:v>27.361151999991854</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0-E001-354C-9CB1-66BC28442C01}"/>
            </c:ext>
          </c:extLst>
        </c:ser>
        <c:ser>
          <c:idx val="1"/>
          <c:order val="1"/>
          <c:tx>
            <c:v>Retailer B</c:v>
          </c:tx>
          <c:spPr>
            <a:ln w="19050" cap="rnd">
              <a:solidFill>
                <a:schemeClr val="accent2"/>
              </a:solidFill>
              <a:round/>
            </a:ln>
            <a:effectLst/>
          </c:spPr>
          <c:marker>
            <c:symbol val="none"/>
          </c:marker>
          <c:xVal>
            <c:numRef>
              <c:f>'3b. QLD'!$BE$32:$BE$591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QLD'!$BG$32:$BG$591</c:f>
              <c:numCache>
                <c:formatCode>General</c:formatCode>
                <c:ptCount val="560"/>
                <c:pt idx="0">
                  <c:v>1128.8823600000237</c:v>
                </c:pt>
                <c:pt idx="1">
                  <c:v>1128.8823600000237</c:v>
                </c:pt>
                <c:pt idx="2">
                  <c:v>1128.8823599999305</c:v>
                </c:pt>
                <c:pt idx="3">
                  <c:v>1128.8823600000701</c:v>
                </c:pt>
                <c:pt idx="4">
                  <c:v>1128.8823600000237</c:v>
                </c:pt>
                <c:pt idx="5">
                  <c:v>1128.8823599999771</c:v>
                </c:pt>
                <c:pt idx="6">
                  <c:v>1128.8823599999305</c:v>
                </c:pt>
                <c:pt idx="7">
                  <c:v>1128.8823600000237</c:v>
                </c:pt>
                <c:pt idx="8">
                  <c:v>1128.8823600000237</c:v>
                </c:pt>
                <c:pt idx="9">
                  <c:v>1128.8823599999771</c:v>
                </c:pt>
                <c:pt idx="10">
                  <c:v>1128.8823600000237</c:v>
                </c:pt>
                <c:pt idx="11">
                  <c:v>1128.8823599999771</c:v>
                </c:pt>
                <c:pt idx="12">
                  <c:v>1128.8823600000237</c:v>
                </c:pt>
                <c:pt idx="13">
                  <c:v>1128.8823600000237</c:v>
                </c:pt>
                <c:pt idx="14">
                  <c:v>1128.8823599999771</c:v>
                </c:pt>
                <c:pt idx="15">
                  <c:v>1128.8823599999771</c:v>
                </c:pt>
                <c:pt idx="16">
                  <c:v>1128.8823599999771</c:v>
                </c:pt>
                <c:pt idx="17">
                  <c:v>1128.8823600000237</c:v>
                </c:pt>
                <c:pt idx="18">
                  <c:v>1128.8823599999771</c:v>
                </c:pt>
                <c:pt idx="19">
                  <c:v>1128.8823600000237</c:v>
                </c:pt>
                <c:pt idx="20">
                  <c:v>1128.8823600000237</c:v>
                </c:pt>
                <c:pt idx="21">
                  <c:v>1128.8823599999771</c:v>
                </c:pt>
                <c:pt idx="22">
                  <c:v>1128.8823600000237</c:v>
                </c:pt>
                <c:pt idx="23">
                  <c:v>1128.8823599999771</c:v>
                </c:pt>
                <c:pt idx="24">
                  <c:v>1128.8823600000237</c:v>
                </c:pt>
                <c:pt idx="25">
                  <c:v>1128.8823599999771</c:v>
                </c:pt>
                <c:pt idx="26">
                  <c:v>1128.8823600000237</c:v>
                </c:pt>
                <c:pt idx="27">
                  <c:v>1128.8823599999771</c:v>
                </c:pt>
                <c:pt idx="28">
                  <c:v>1128.8823600000701</c:v>
                </c:pt>
                <c:pt idx="29">
                  <c:v>1128.8823599999537</c:v>
                </c:pt>
                <c:pt idx="30">
                  <c:v>1128.8823600000003</c:v>
                </c:pt>
                <c:pt idx="31">
                  <c:v>1128.8823599999771</c:v>
                </c:pt>
                <c:pt idx="32">
                  <c:v>1128.8823600000237</c:v>
                </c:pt>
                <c:pt idx="33">
                  <c:v>1128.8823599999771</c:v>
                </c:pt>
                <c:pt idx="34">
                  <c:v>1128.8823599999771</c:v>
                </c:pt>
                <c:pt idx="35">
                  <c:v>1128.8823600000237</c:v>
                </c:pt>
                <c:pt idx="36">
                  <c:v>1128.8823600000003</c:v>
                </c:pt>
                <c:pt idx="37">
                  <c:v>1128.8823600000003</c:v>
                </c:pt>
                <c:pt idx="38">
                  <c:v>1128.8823600000003</c:v>
                </c:pt>
                <c:pt idx="39">
                  <c:v>1128.8823600000003</c:v>
                </c:pt>
                <c:pt idx="40">
                  <c:v>1128.8823599999771</c:v>
                </c:pt>
                <c:pt idx="41">
                  <c:v>1128.8823600000469</c:v>
                </c:pt>
                <c:pt idx="42">
                  <c:v>1128.8823600000003</c:v>
                </c:pt>
                <c:pt idx="43">
                  <c:v>1128.8823599999771</c:v>
                </c:pt>
                <c:pt idx="44">
                  <c:v>1128.8823600000469</c:v>
                </c:pt>
                <c:pt idx="45">
                  <c:v>1128.8823599999537</c:v>
                </c:pt>
                <c:pt idx="46">
                  <c:v>1128.8823600000237</c:v>
                </c:pt>
                <c:pt idx="47">
                  <c:v>1128.8823599999771</c:v>
                </c:pt>
                <c:pt idx="48">
                  <c:v>1128.8823600000003</c:v>
                </c:pt>
                <c:pt idx="49">
                  <c:v>1128.8823600000237</c:v>
                </c:pt>
                <c:pt idx="50">
                  <c:v>1128.8823599999537</c:v>
                </c:pt>
                <c:pt idx="51">
                  <c:v>1128.8823600000469</c:v>
                </c:pt>
                <c:pt idx="52">
                  <c:v>1128.8823600000003</c:v>
                </c:pt>
                <c:pt idx="53">
                  <c:v>1128.8823599999771</c:v>
                </c:pt>
                <c:pt idx="54">
                  <c:v>1128.8823599999771</c:v>
                </c:pt>
                <c:pt idx="55">
                  <c:v>1128.8823600000237</c:v>
                </c:pt>
                <c:pt idx="56">
                  <c:v>1128.8823600000003</c:v>
                </c:pt>
                <c:pt idx="57">
                  <c:v>1128.8823600000003</c:v>
                </c:pt>
                <c:pt idx="58">
                  <c:v>1128.8823600000003</c:v>
                </c:pt>
                <c:pt idx="59">
                  <c:v>1128.8823600000003</c:v>
                </c:pt>
                <c:pt idx="60">
                  <c:v>1128.8823600000237</c:v>
                </c:pt>
                <c:pt idx="61">
                  <c:v>1128.8823599999771</c:v>
                </c:pt>
                <c:pt idx="62">
                  <c:v>1128.8823600000237</c:v>
                </c:pt>
                <c:pt idx="63">
                  <c:v>1128.8823599999771</c:v>
                </c:pt>
                <c:pt idx="64">
                  <c:v>1128.8823599999771</c:v>
                </c:pt>
                <c:pt idx="65">
                  <c:v>1128.8823600000237</c:v>
                </c:pt>
                <c:pt idx="66">
                  <c:v>1128.8823600000003</c:v>
                </c:pt>
                <c:pt idx="67">
                  <c:v>1128.8823600000003</c:v>
                </c:pt>
                <c:pt idx="68">
                  <c:v>1128.8823600000003</c:v>
                </c:pt>
                <c:pt idx="69">
                  <c:v>1128.8823600000003</c:v>
                </c:pt>
                <c:pt idx="70">
                  <c:v>1128.8823600000003</c:v>
                </c:pt>
                <c:pt idx="71">
                  <c:v>1128.8823599999537</c:v>
                </c:pt>
                <c:pt idx="72">
                  <c:v>1128.8823600000701</c:v>
                </c:pt>
                <c:pt idx="73">
                  <c:v>1128.8823599999771</c:v>
                </c:pt>
                <c:pt idx="74">
                  <c:v>1128.8823599999771</c:v>
                </c:pt>
                <c:pt idx="75">
                  <c:v>1128.8823600000003</c:v>
                </c:pt>
                <c:pt idx="76">
                  <c:v>1128.8823600000237</c:v>
                </c:pt>
                <c:pt idx="77">
                  <c:v>1128.8823600000003</c:v>
                </c:pt>
                <c:pt idx="78">
                  <c:v>1128.8823600000003</c:v>
                </c:pt>
                <c:pt idx="79">
                  <c:v>1128.8823600000003</c:v>
                </c:pt>
                <c:pt idx="80">
                  <c:v>1128.8823599999771</c:v>
                </c:pt>
                <c:pt idx="81">
                  <c:v>1128.8823599999537</c:v>
                </c:pt>
                <c:pt idx="82">
                  <c:v>1128.8823600000469</c:v>
                </c:pt>
                <c:pt idx="83">
                  <c:v>1128.8823600000003</c:v>
                </c:pt>
                <c:pt idx="84">
                  <c:v>1128.8823600000003</c:v>
                </c:pt>
                <c:pt idx="85">
                  <c:v>1128.8823600000237</c:v>
                </c:pt>
                <c:pt idx="86">
                  <c:v>1128.8823600000003</c:v>
                </c:pt>
                <c:pt idx="87">
                  <c:v>1128.8823599999771</c:v>
                </c:pt>
                <c:pt idx="88">
                  <c:v>1128.8823600000237</c:v>
                </c:pt>
                <c:pt idx="89">
                  <c:v>1128.8823600000003</c:v>
                </c:pt>
                <c:pt idx="90">
                  <c:v>1128.8823600000003</c:v>
                </c:pt>
                <c:pt idx="91">
                  <c:v>1128.8823600000003</c:v>
                </c:pt>
                <c:pt idx="92">
                  <c:v>1128.8823600000003</c:v>
                </c:pt>
                <c:pt idx="93">
                  <c:v>1128.8823600000003</c:v>
                </c:pt>
                <c:pt idx="94">
                  <c:v>1128.8823599999771</c:v>
                </c:pt>
                <c:pt idx="95">
                  <c:v>1128.8823599999771</c:v>
                </c:pt>
                <c:pt idx="96">
                  <c:v>1011.8812800000189</c:v>
                </c:pt>
                <c:pt idx="97">
                  <c:v>610.73472000004256</c:v>
                </c:pt>
                <c:pt idx="98">
                  <c:v>610.73471999997275</c:v>
                </c:pt>
                <c:pt idx="99">
                  <c:v>610.73471999999606</c:v>
                </c:pt>
                <c:pt idx="100">
                  <c:v>610.73471999999606</c:v>
                </c:pt>
                <c:pt idx="101">
                  <c:v>610.73472000001925</c:v>
                </c:pt>
                <c:pt idx="102">
                  <c:v>610.73471999999606</c:v>
                </c:pt>
                <c:pt idx="103">
                  <c:v>610.73471999997275</c:v>
                </c:pt>
                <c:pt idx="104">
                  <c:v>610.73472000001925</c:v>
                </c:pt>
                <c:pt idx="105">
                  <c:v>610.73472000004256</c:v>
                </c:pt>
                <c:pt idx="106">
                  <c:v>610.73471999997275</c:v>
                </c:pt>
                <c:pt idx="107">
                  <c:v>610.73471999999606</c:v>
                </c:pt>
                <c:pt idx="108">
                  <c:v>610.73471999999606</c:v>
                </c:pt>
                <c:pt idx="109">
                  <c:v>610.73471999999606</c:v>
                </c:pt>
                <c:pt idx="110">
                  <c:v>610.73472000001925</c:v>
                </c:pt>
                <c:pt idx="111">
                  <c:v>610.73471999997275</c:v>
                </c:pt>
                <c:pt idx="112">
                  <c:v>610.73471999999606</c:v>
                </c:pt>
                <c:pt idx="113">
                  <c:v>610.73472000001925</c:v>
                </c:pt>
                <c:pt idx="114">
                  <c:v>530.8585599999642</c:v>
                </c:pt>
                <c:pt idx="115">
                  <c:v>504.61353600004225</c:v>
                </c:pt>
                <c:pt idx="116">
                  <c:v>504.61353599999563</c:v>
                </c:pt>
                <c:pt idx="117">
                  <c:v>504.61353599999563</c:v>
                </c:pt>
                <c:pt idx="118">
                  <c:v>504.61353599999563</c:v>
                </c:pt>
                <c:pt idx="119">
                  <c:v>504.61353599999563</c:v>
                </c:pt>
                <c:pt idx="120">
                  <c:v>500.15635199996177</c:v>
                </c:pt>
                <c:pt idx="121">
                  <c:v>366.44083200006281</c:v>
                </c:pt>
                <c:pt idx="122">
                  <c:v>366.44083199996965</c:v>
                </c:pt>
                <c:pt idx="123">
                  <c:v>366.44083200001626</c:v>
                </c:pt>
                <c:pt idx="124">
                  <c:v>366.44083199999295</c:v>
                </c:pt>
                <c:pt idx="125">
                  <c:v>366.44083199999295</c:v>
                </c:pt>
                <c:pt idx="126">
                  <c:v>366.44083200001626</c:v>
                </c:pt>
                <c:pt idx="127">
                  <c:v>366.44083199996965</c:v>
                </c:pt>
                <c:pt idx="128">
                  <c:v>366.44083200001626</c:v>
                </c:pt>
                <c:pt idx="129">
                  <c:v>362.14163200000769</c:v>
                </c:pt>
                <c:pt idx="130">
                  <c:v>306.46699200000148</c:v>
                </c:pt>
                <c:pt idx="131">
                  <c:v>306.46699199998983</c:v>
                </c:pt>
                <c:pt idx="132">
                  <c:v>306.46699200000148</c:v>
                </c:pt>
                <c:pt idx="133">
                  <c:v>306.46699199998983</c:v>
                </c:pt>
                <c:pt idx="134">
                  <c:v>306.46699200001314</c:v>
                </c:pt>
                <c:pt idx="135">
                  <c:v>306.46699199998983</c:v>
                </c:pt>
                <c:pt idx="136">
                  <c:v>306.46699200001314</c:v>
                </c:pt>
                <c:pt idx="137">
                  <c:v>306.46699200000148</c:v>
                </c:pt>
                <c:pt idx="138">
                  <c:v>306.46699200000148</c:v>
                </c:pt>
                <c:pt idx="139">
                  <c:v>306.46699200000148</c:v>
                </c:pt>
                <c:pt idx="140">
                  <c:v>306.46699199998983</c:v>
                </c:pt>
                <c:pt idx="141">
                  <c:v>306.46699200000148</c:v>
                </c:pt>
                <c:pt idx="142">
                  <c:v>306.46699200000148</c:v>
                </c:pt>
                <c:pt idx="143">
                  <c:v>306.46699200000148</c:v>
                </c:pt>
                <c:pt idx="144">
                  <c:v>306.46699199998983</c:v>
                </c:pt>
                <c:pt idx="145">
                  <c:v>306.46699200001314</c:v>
                </c:pt>
                <c:pt idx="146">
                  <c:v>306.46699200000148</c:v>
                </c:pt>
                <c:pt idx="147">
                  <c:v>306.46699199997818</c:v>
                </c:pt>
                <c:pt idx="148">
                  <c:v>306.46699200001314</c:v>
                </c:pt>
                <c:pt idx="149">
                  <c:v>306.46699199998983</c:v>
                </c:pt>
                <c:pt idx="150">
                  <c:v>306.46699200000148</c:v>
                </c:pt>
                <c:pt idx="151">
                  <c:v>306.46699200001314</c:v>
                </c:pt>
                <c:pt idx="152">
                  <c:v>263.17050800001016</c:v>
                </c:pt>
                <c:pt idx="153">
                  <c:v>241.86956399999326</c:v>
                </c:pt>
                <c:pt idx="154">
                  <c:v>241.86956400000491</c:v>
                </c:pt>
                <c:pt idx="155">
                  <c:v>241.86956399998161</c:v>
                </c:pt>
                <c:pt idx="156">
                  <c:v>241.86956400000491</c:v>
                </c:pt>
                <c:pt idx="157">
                  <c:v>241.86956400000491</c:v>
                </c:pt>
                <c:pt idx="158">
                  <c:v>241.86956399998161</c:v>
                </c:pt>
                <c:pt idx="159">
                  <c:v>241.86956400000491</c:v>
                </c:pt>
                <c:pt idx="160">
                  <c:v>241.86956400001654</c:v>
                </c:pt>
                <c:pt idx="161">
                  <c:v>178.96654799999669</c:v>
                </c:pt>
                <c:pt idx="162">
                  <c:v>153.23349599998909</c:v>
                </c:pt>
                <c:pt idx="163">
                  <c:v>153.23349600001239</c:v>
                </c:pt>
                <c:pt idx="164">
                  <c:v>153.23349599998909</c:v>
                </c:pt>
                <c:pt idx="165">
                  <c:v>153.23349600002402</c:v>
                </c:pt>
                <c:pt idx="166">
                  <c:v>153.23349599997746</c:v>
                </c:pt>
                <c:pt idx="167">
                  <c:v>153.23349600001239</c:v>
                </c:pt>
                <c:pt idx="168">
                  <c:v>153.23349600001239</c:v>
                </c:pt>
                <c:pt idx="169">
                  <c:v>153.23349600000074</c:v>
                </c:pt>
                <c:pt idx="170">
                  <c:v>153.23349599997746</c:v>
                </c:pt>
                <c:pt idx="171">
                  <c:v>153.23349600001239</c:v>
                </c:pt>
                <c:pt idx="172">
                  <c:v>153.23349599998909</c:v>
                </c:pt>
                <c:pt idx="173">
                  <c:v>153.23349599998909</c:v>
                </c:pt>
                <c:pt idx="174">
                  <c:v>153.23349600001239</c:v>
                </c:pt>
                <c:pt idx="175">
                  <c:v>153.23349599998909</c:v>
                </c:pt>
                <c:pt idx="176">
                  <c:v>153.23349600001239</c:v>
                </c:pt>
                <c:pt idx="177">
                  <c:v>153.23349599998909</c:v>
                </c:pt>
                <c:pt idx="178">
                  <c:v>153.23349600000074</c:v>
                </c:pt>
                <c:pt idx="179">
                  <c:v>153.23349600002402</c:v>
                </c:pt>
                <c:pt idx="180">
                  <c:v>153.23349599998909</c:v>
                </c:pt>
                <c:pt idx="181">
                  <c:v>153.23349600001239</c:v>
                </c:pt>
                <c:pt idx="182">
                  <c:v>153.23349599998909</c:v>
                </c:pt>
                <c:pt idx="183">
                  <c:v>153.23349599998909</c:v>
                </c:pt>
                <c:pt idx="184">
                  <c:v>153.23349600001239</c:v>
                </c:pt>
                <c:pt idx="185">
                  <c:v>153.23349599998909</c:v>
                </c:pt>
                <c:pt idx="186">
                  <c:v>153.23349599998909</c:v>
                </c:pt>
                <c:pt idx="187">
                  <c:v>153.23349600001239</c:v>
                </c:pt>
                <c:pt idx="188">
                  <c:v>153.23349600000074</c:v>
                </c:pt>
                <c:pt idx="189">
                  <c:v>153.23349599998909</c:v>
                </c:pt>
                <c:pt idx="190">
                  <c:v>153.23349600000074</c:v>
                </c:pt>
                <c:pt idx="191">
                  <c:v>153.23349600000074</c:v>
                </c:pt>
                <c:pt idx="192">
                  <c:v>153.23349600000074</c:v>
                </c:pt>
                <c:pt idx="193">
                  <c:v>153.23349600000074</c:v>
                </c:pt>
                <c:pt idx="194">
                  <c:v>153.23349600001239</c:v>
                </c:pt>
                <c:pt idx="195">
                  <c:v>153.23349600002402</c:v>
                </c:pt>
                <c:pt idx="196">
                  <c:v>153.23349599997746</c:v>
                </c:pt>
                <c:pt idx="197">
                  <c:v>153.23349599998909</c:v>
                </c:pt>
                <c:pt idx="198">
                  <c:v>153.23349600000074</c:v>
                </c:pt>
                <c:pt idx="199">
                  <c:v>153.23349600001239</c:v>
                </c:pt>
                <c:pt idx="200">
                  <c:v>153.23349599998909</c:v>
                </c:pt>
                <c:pt idx="201">
                  <c:v>153.23349600000074</c:v>
                </c:pt>
                <c:pt idx="202">
                  <c:v>153.23349599998909</c:v>
                </c:pt>
                <c:pt idx="203">
                  <c:v>153.23349600000074</c:v>
                </c:pt>
                <c:pt idx="204">
                  <c:v>153.23349600001239</c:v>
                </c:pt>
                <c:pt idx="205">
                  <c:v>153.23349600000074</c:v>
                </c:pt>
                <c:pt idx="206">
                  <c:v>153.23349600000074</c:v>
                </c:pt>
                <c:pt idx="207">
                  <c:v>153.23349600000074</c:v>
                </c:pt>
                <c:pt idx="208">
                  <c:v>153.23349600000074</c:v>
                </c:pt>
                <c:pt idx="209">
                  <c:v>153.23349599998909</c:v>
                </c:pt>
                <c:pt idx="210">
                  <c:v>153.23349600001239</c:v>
                </c:pt>
                <c:pt idx="211">
                  <c:v>153.23349600000074</c:v>
                </c:pt>
                <c:pt idx="212">
                  <c:v>153.23349600000074</c:v>
                </c:pt>
                <c:pt idx="213">
                  <c:v>153.23349600000074</c:v>
                </c:pt>
                <c:pt idx="214">
                  <c:v>153.23349600001239</c:v>
                </c:pt>
                <c:pt idx="215">
                  <c:v>112.48386399998563</c:v>
                </c:pt>
                <c:pt idx="216">
                  <c:v>110.16854399999139</c:v>
                </c:pt>
                <c:pt idx="217">
                  <c:v>110.16854400000302</c:v>
                </c:pt>
                <c:pt idx="218">
                  <c:v>110.16854400000302</c:v>
                </c:pt>
                <c:pt idx="219">
                  <c:v>110.16854400001466</c:v>
                </c:pt>
                <c:pt idx="220">
                  <c:v>110.16854399996809</c:v>
                </c:pt>
                <c:pt idx="221">
                  <c:v>110.16854400001466</c:v>
                </c:pt>
                <c:pt idx="222">
                  <c:v>110.16854400000302</c:v>
                </c:pt>
                <c:pt idx="223">
                  <c:v>110.16854399997973</c:v>
                </c:pt>
                <c:pt idx="224">
                  <c:v>110.16854400001466</c:v>
                </c:pt>
                <c:pt idx="225">
                  <c:v>110.16854400001466</c:v>
                </c:pt>
                <c:pt idx="226">
                  <c:v>110.16854399999139</c:v>
                </c:pt>
                <c:pt idx="227">
                  <c:v>110.16854400000302</c:v>
                </c:pt>
                <c:pt idx="228">
                  <c:v>110.16854400000302</c:v>
                </c:pt>
                <c:pt idx="229">
                  <c:v>110.16854399999139</c:v>
                </c:pt>
                <c:pt idx="230">
                  <c:v>110.16854400000302</c:v>
                </c:pt>
                <c:pt idx="231">
                  <c:v>110.16854400000302</c:v>
                </c:pt>
                <c:pt idx="232">
                  <c:v>110.16854399999139</c:v>
                </c:pt>
                <c:pt idx="233">
                  <c:v>110.16854400000302</c:v>
                </c:pt>
                <c:pt idx="234">
                  <c:v>110.16854399999139</c:v>
                </c:pt>
                <c:pt idx="235">
                  <c:v>110.16854400000302</c:v>
                </c:pt>
                <c:pt idx="236">
                  <c:v>110.16854400001466</c:v>
                </c:pt>
                <c:pt idx="237">
                  <c:v>110.16854399997973</c:v>
                </c:pt>
                <c:pt idx="238">
                  <c:v>110.16854400001466</c:v>
                </c:pt>
                <c:pt idx="239">
                  <c:v>110.16854399997973</c:v>
                </c:pt>
                <c:pt idx="240">
                  <c:v>110.16854400001466</c:v>
                </c:pt>
                <c:pt idx="241">
                  <c:v>106.3562399999937</c:v>
                </c:pt>
                <c:pt idx="242">
                  <c:v>51.077832000004129</c:v>
                </c:pt>
                <c:pt idx="243">
                  <c:v>51.077831999992483</c:v>
                </c:pt>
                <c:pt idx="244">
                  <c:v>51.077831999992483</c:v>
                </c:pt>
                <c:pt idx="245">
                  <c:v>51.077832000015768</c:v>
                </c:pt>
                <c:pt idx="246">
                  <c:v>51.077832000004129</c:v>
                </c:pt>
                <c:pt idx="247">
                  <c:v>51.077831999992483</c:v>
                </c:pt>
                <c:pt idx="248">
                  <c:v>51.077832000015768</c:v>
                </c:pt>
                <c:pt idx="249">
                  <c:v>51.077831999980845</c:v>
                </c:pt>
                <c:pt idx="250">
                  <c:v>51.077832000015768</c:v>
                </c:pt>
                <c:pt idx="251">
                  <c:v>51.077832000004129</c:v>
                </c:pt>
                <c:pt idx="252">
                  <c:v>51.077831999980845</c:v>
                </c:pt>
                <c:pt idx="253">
                  <c:v>51.077832000004129</c:v>
                </c:pt>
                <c:pt idx="254">
                  <c:v>51.077832000004129</c:v>
                </c:pt>
                <c:pt idx="255">
                  <c:v>51.077831999992483</c:v>
                </c:pt>
                <c:pt idx="256">
                  <c:v>51.077832000015768</c:v>
                </c:pt>
                <c:pt idx="257">
                  <c:v>51.077831999992483</c:v>
                </c:pt>
                <c:pt idx="258">
                  <c:v>51.077831999992483</c:v>
                </c:pt>
                <c:pt idx="259">
                  <c:v>51.077832000004129</c:v>
                </c:pt>
                <c:pt idx="260">
                  <c:v>51.077832000004129</c:v>
                </c:pt>
                <c:pt idx="261">
                  <c:v>51.077831999992483</c:v>
                </c:pt>
                <c:pt idx="262">
                  <c:v>51.077832000015768</c:v>
                </c:pt>
                <c:pt idx="263">
                  <c:v>51.077831999992483</c:v>
                </c:pt>
                <c:pt idx="264">
                  <c:v>51.077831999992483</c:v>
                </c:pt>
                <c:pt idx="265">
                  <c:v>51.077832000004129</c:v>
                </c:pt>
                <c:pt idx="266">
                  <c:v>51.077832000015768</c:v>
                </c:pt>
                <c:pt idx="267">
                  <c:v>51.077831999980845</c:v>
                </c:pt>
                <c:pt idx="268">
                  <c:v>47.141787999996453</c:v>
                </c:pt>
                <c:pt idx="269">
                  <c:v>29.545356000005267</c:v>
                </c:pt>
                <c:pt idx="270">
                  <c:v>29.545355999993625</c:v>
                </c:pt>
                <c:pt idx="271">
                  <c:v>29.545356000005267</c:v>
                </c:pt>
                <c:pt idx="272">
                  <c:v>29.545356000016909</c:v>
                </c:pt>
                <c:pt idx="273">
                  <c:v>29.545355999981986</c:v>
                </c:pt>
                <c:pt idx="274">
                  <c:v>29.545355999993625</c:v>
                </c:pt>
                <c:pt idx="275">
                  <c:v>29.545356000016909</c:v>
                </c:pt>
                <c:pt idx="276">
                  <c:v>29.545355999981986</c:v>
                </c:pt>
                <c:pt idx="277">
                  <c:v>29.545356000028551</c:v>
                </c:pt>
                <c:pt idx="278">
                  <c:v>29.545355999981986</c:v>
                </c:pt>
                <c:pt idx="279">
                  <c:v>29.545355999981986</c:v>
                </c:pt>
                <c:pt idx="280">
                  <c:v>29.545356000028551</c:v>
                </c:pt>
                <c:pt idx="281">
                  <c:v>29.545355999981986</c:v>
                </c:pt>
                <c:pt idx="282">
                  <c:v>29.545356000016909</c:v>
                </c:pt>
                <c:pt idx="283">
                  <c:v>29.545355999993625</c:v>
                </c:pt>
                <c:pt idx="284">
                  <c:v>29.545355999993625</c:v>
                </c:pt>
                <c:pt idx="285">
                  <c:v>29.545356000005267</c:v>
                </c:pt>
                <c:pt idx="286">
                  <c:v>29.545356000005267</c:v>
                </c:pt>
                <c:pt idx="287">
                  <c:v>29.545355999993625</c:v>
                </c:pt>
                <c:pt idx="288">
                  <c:v>29.545355999993625</c:v>
                </c:pt>
                <c:pt idx="289">
                  <c:v>29.545356000016909</c:v>
                </c:pt>
                <c:pt idx="290">
                  <c:v>29.545355999981986</c:v>
                </c:pt>
                <c:pt idx="291">
                  <c:v>29.545356000005267</c:v>
                </c:pt>
                <c:pt idx="292">
                  <c:v>29.545356000005267</c:v>
                </c:pt>
                <c:pt idx="293">
                  <c:v>29.545355999981986</c:v>
                </c:pt>
                <c:pt idx="294">
                  <c:v>29.545356000005267</c:v>
                </c:pt>
                <c:pt idx="295">
                  <c:v>29.545356000005267</c:v>
                </c:pt>
                <c:pt idx="296">
                  <c:v>29.545356000005267</c:v>
                </c:pt>
                <c:pt idx="297">
                  <c:v>29.545356000005267</c:v>
                </c:pt>
                <c:pt idx="298">
                  <c:v>29.545355999993625</c:v>
                </c:pt>
                <c:pt idx="299">
                  <c:v>29.545356000005267</c:v>
                </c:pt>
                <c:pt idx="300">
                  <c:v>29.545355999993625</c:v>
                </c:pt>
                <c:pt idx="301">
                  <c:v>29.545356000005267</c:v>
                </c:pt>
                <c:pt idx="302">
                  <c:v>29.545355999993625</c:v>
                </c:pt>
                <c:pt idx="303">
                  <c:v>29.545355999993625</c:v>
                </c:pt>
                <c:pt idx="304">
                  <c:v>29.545356000005267</c:v>
                </c:pt>
                <c:pt idx="305">
                  <c:v>29.545355999993625</c:v>
                </c:pt>
                <c:pt idx="306">
                  <c:v>29.545356000005267</c:v>
                </c:pt>
                <c:pt idx="307">
                  <c:v>29.545355999993625</c:v>
                </c:pt>
                <c:pt idx="308">
                  <c:v>29.545356000005267</c:v>
                </c:pt>
                <c:pt idx="309">
                  <c:v>29.545356000005267</c:v>
                </c:pt>
                <c:pt idx="310">
                  <c:v>29.545355999981986</c:v>
                </c:pt>
                <c:pt idx="311">
                  <c:v>29.545356000040194</c:v>
                </c:pt>
                <c:pt idx="312">
                  <c:v>29.545355999981986</c:v>
                </c:pt>
                <c:pt idx="313">
                  <c:v>29.545355999993625</c:v>
                </c:pt>
                <c:pt idx="314">
                  <c:v>29.545356000016909</c:v>
                </c:pt>
                <c:pt idx="315">
                  <c:v>29.545355999981986</c:v>
                </c:pt>
                <c:pt idx="316">
                  <c:v>29.545356000005267</c:v>
                </c:pt>
                <c:pt idx="317">
                  <c:v>29.545356000005267</c:v>
                </c:pt>
                <c:pt idx="318">
                  <c:v>29.545355999993625</c:v>
                </c:pt>
                <c:pt idx="319">
                  <c:v>29.545355999993625</c:v>
                </c:pt>
                <c:pt idx="320">
                  <c:v>29.545356000005267</c:v>
                </c:pt>
                <c:pt idx="321">
                  <c:v>29.545355999993625</c:v>
                </c:pt>
                <c:pt idx="322">
                  <c:v>29.545356000005267</c:v>
                </c:pt>
                <c:pt idx="323">
                  <c:v>29.545356000005267</c:v>
                </c:pt>
                <c:pt idx="324">
                  <c:v>29.545356000016909</c:v>
                </c:pt>
                <c:pt idx="325">
                  <c:v>29.545355999993625</c:v>
                </c:pt>
                <c:pt idx="326">
                  <c:v>29.545355999981986</c:v>
                </c:pt>
                <c:pt idx="327">
                  <c:v>29.545356000016909</c:v>
                </c:pt>
                <c:pt idx="328">
                  <c:v>29.545355999993625</c:v>
                </c:pt>
                <c:pt idx="329">
                  <c:v>29.545355999993625</c:v>
                </c:pt>
                <c:pt idx="330">
                  <c:v>29.545356000005267</c:v>
                </c:pt>
                <c:pt idx="331">
                  <c:v>29.545356000005267</c:v>
                </c:pt>
                <c:pt idx="332">
                  <c:v>29.545355999993625</c:v>
                </c:pt>
                <c:pt idx="333">
                  <c:v>29.545355999993625</c:v>
                </c:pt>
                <c:pt idx="334">
                  <c:v>29.545356000005267</c:v>
                </c:pt>
                <c:pt idx="335">
                  <c:v>29.545355999993625</c:v>
                </c:pt>
                <c:pt idx="336">
                  <c:v>29.545356000005267</c:v>
                </c:pt>
                <c:pt idx="337">
                  <c:v>29.545356000005267</c:v>
                </c:pt>
                <c:pt idx="338">
                  <c:v>29.545355999981986</c:v>
                </c:pt>
                <c:pt idx="339">
                  <c:v>29.545356000028551</c:v>
                </c:pt>
                <c:pt idx="340">
                  <c:v>29.545355999981986</c:v>
                </c:pt>
                <c:pt idx="341">
                  <c:v>29.545356000016909</c:v>
                </c:pt>
                <c:pt idx="342">
                  <c:v>29.545355999993625</c:v>
                </c:pt>
                <c:pt idx="343">
                  <c:v>29.545355999993625</c:v>
                </c:pt>
                <c:pt idx="344">
                  <c:v>29.545356000005267</c:v>
                </c:pt>
                <c:pt idx="345">
                  <c:v>29.545355999993625</c:v>
                </c:pt>
                <c:pt idx="346">
                  <c:v>29.545355999993625</c:v>
                </c:pt>
                <c:pt idx="347">
                  <c:v>29.545356000005267</c:v>
                </c:pt>
                <c:pt idx="348">
                  <c:v>29.545356000005267</c:v>
                </c:pt>
                <c:pt idx="349">
                  <c:v>29.545355999993625</c:v>
                </c:pt>
                <c:pt idx="350">
                  <c:v>29.545355999993625</c:v>
                </c:pt>
                <c:pt idx="351">
                  <c:v>29.545356000005267</c:v>
                </c:pt>
                <c:pt idx="352">
                  <c:v>29.545355999993625</c:v>
                </c:pt>
                <c:pt idx="353">
                  <c:v>29.545356000028551</c:v>
                </c:pt>
                <c:pt idx="354">
                  <c:v>29.545355999981986</c:v>
                </c:pt>
                <c:pt idx="355">
                  <c:v>29.545356000005267</c:v>
                </c:pt>
                <c:pt idx="356">
                  <c:v>29.545356000005267</c:v>
                </c:pt>
                <c:pt idx="357">
                  <c:v>29.545355999981986</c:v>
                </c:pt>
                <c:pt idx="358">
                  <c:v>29.545356000016909</c:v>
                </c:pt>
                <c:pt idx="359">
                  <c:v>29.545355999993625</c:v>
                </c:pt>
                <c:pt idx="360">
                  <c:v>29.545355999993625</c:v>
                </c:pt>
                <c:pt idx="361">
                  <c:v>29.545356000005267</c:v>
                </c:pt>
                <c:pt idx="362">
                  <c:v>29.545356000005267</c:v>
                </c:pt>
                <c:pt idx="363">
                  <c:v>29.545355999993625</c:v>
                </c:pt>
                <c:pt idx="364">
                  <c:v>29.545355999993625</c:v>
                </c:pt>
                <c:pt idx="365">
                  <c:v>29.545356000005267</c:v>
                </c:pt>
                <c:pt idx="366">
                  <c:v>29.545355999993625</c:v>
                </c:pt>
                <c:pt idx="367">
                  <c:v>29.545356000005267</c:v>
                </c:pt>
                <c:pt idx="368">
                  <c:v>29.545356000005267</c:v>
                </c:pt>
                <c:pt idx="369">
                  <c:v>29.545355999981986</c:v>
                </c:pt>
                <c:pt idx="370">
                  <c:v>29.545356000028551</c:v>
                </c:pt>
                <c:pt idx="371">
                  <c:v>29.545355999981986</c:v>
                </c:pt>
                <c:pt idx="372">
                  <c:v>29.545355999981986</c:v>
                </c:pt>
                <c:pt idx="373">
                  <c:v>29.545356000028551</c:v>
                </c:pt>
                <c:pt idx="374">
                  <c:v>29.545355999981986</c:v>
                </c:pt>
                <c:pt idx="375">
                  <c:v>29.545356000016909</c:v>
                </c:pt>
                <c:pt idx="376">
                  <c:v>29.545355999993625</c:v>
                </c:pt>
                <c:pt idx="377">
                  <c:v>29.545355999993625</c:v>
                </c:pt>
                <c:pt idx="378">
                  <c:v>29.545356000005267</c:v>
                </c:pt>
                <c:pt idx="379">
                  <c:v>29.545356000005267</c:v>
                </c:pt>
                <c:pt idx="380">
                  <c:v>29.545355999993625</c:v>
                </c:pt>
                <c:pt idx="381">
                  <c:v>29.545355999993625</c:v>
                </c:pt>
                <c:pt idx="382">
                  <c:v>29.545356000016909</c:v>
                </c:pt>
                <c:pt idx="383">
                  <c:v>29.545355999981986</c:v>
                </c:pt>
                <c:pt idx="384">
                  <c:v>29.545355999993625</c:v>
                </c:pt>
                <c:pt idx="385">
                  <c:v>29.545356000016909</c:v>
                </c:pt>
                <c:pt idx="386">
                  <c:v>29.545355999981986</c:v>
                </c:pt>
                <c:pt idx="387">
                  <c:v>29.545356000028551</c:v>
                </c:pt>
                <c:pt idx="388">
                  <c:v>29.545355999981986</c:v>
                </c:pt>
                <c:pt idx="389">
                  <c:v>29.545356000005267</c:v>
                </c:pt>
                <c:pt idx="390">
                  <c:v>29.545356000005267</c:v>
                </c:pt>
                <c:pt idx="391">
                  <c:v>29.545355999993625</c:v>
                </c:pt>
                <c:pt idx="392">
                  <c:v>29.545356000005267</c:v>
                </c:pt>
                <c:pt idx="393">
                  <c:v>29.545355999993625</c:v>
                </c:pt>
                <c:pt idx="394">
                  <c:v>29.545355999993625</c:v>
                </c:pt>
                <c:pt idx="395">
                  <c:v>29.545356000005267</c:v>
                </c:pt>
                <c:pt idx="396">
                  <c:v>29.545355999993625</c:v>
                </c:pt>
                <c:pt idx="397">
                  <c:v>29.545356000005267</c:v>
                </c:pt>
                <c:pt idx="398">
                  <c:v>29.545355999993625</c:v>
                </c:pt>
                <c:pt idx="399">
                  <c:v>29.545356000016909</c:v>
                </c:pt>
                <c:pt idx="400">
                  <c:v>29.545356000005267</c:v>
                </c:pt>
                <c:pt idx="401">
                  <c:v>29.545356000005267</c:v>
                </c:pt>
                <c:pt idx="402">
                  <c:v>29.545355999981986</c:v>
                </c:pt>
                <c:pt idx="403">
                  <c:v>29.545356000005267</c:v>
                </c:pt>
                <c:pt idx="404">
                  <c:v>29.545356000005267</c:v>
                </c:pt>
                <c:pt idx="405">
                  <c:v>29.545355999993625</c:v>
                </c:pt>
                <c:pt idx="406">
                  <c:v>29.545356000005267</c:v>
                </c:pt>
                <c:pt idx="407">
                  <c:v>29.545356000005267</c:v>
                </c:pt>
                <c:pt idx="408">
                  <c:v>29.545355999981986</c:v>
                </c:pt>
                <c:pt idx="409">
                  <c:v>29.545356000005267</c:v>
                </c:pt>
                <c:pt idx="410">
                  <c:v>29.545356000005267</c:v>
                </c:pt>
                <c:pt idx="411">
                  <c:v>29.545355999993625</c:v>
                </c:pt>
                <c:pt idx="412">
                  <c:v>29.545355999993625</c:v>
                </c:pt>
                <c:pt idx="413">
                  <c:v>29.545356000005267</c:v>
                </c:pt>
                <c:pt idx="414">
                  <c:v>29.545355999993625</c:v>
                </c:pt>
                <c:pt idx="415">
                  <c:v>29.545356000005267</c:v>
                </c:pt>
                <c:pt idx="416">
                  <c:v>29.545356000005267</c:v>
                </c:pt>
                <c:pt idx="417">
                  <c:v>29.545356000005267</c:v>
                </c:pt>
                <c:pt idx="418">
                  <c:v>29.545355999981986</c:v>
                </c:pt>
                <c:pt idx="419">
                  <c:v>29.545356000005267</c:v>
                </c:pt>
                <c:pt idx="420">
                  <c:v>29.545356000005267</c:v>
                </c:pt>
                <c:pt idx="421">
                  <c:v>29.545356000005267</c:v>
                </c:pt>
                <c:pt idx="422">
                  <c:v>29.545355999993625</c:v>
                </c:pt>
                <c:pt idx="423">
                  <c:v>29.545356000005267</c:v>
                </c:pt>
                <c:pt idx="424">
                  <c:v>29.545356000005267</c:v>
                </c:pt>
                <c:pt idx="425">
                  <c:v>29.545355999981986</c:v>
                </c:pt>
                <c:pt idx="426">
                  <c:v>29.545356000016909</c:v>
                </c:pt>
                <c:pt idx="427">
                  <c:v>29.545355999993625</c:v>
                </c:pt>
                <c:pt idx="428">
                  <c:v>29.545355999993625</c:v>
                </c:pt>
                <c:pt idx="429">
                  <c:v>29.545356000005267</c:v>
                </c:pt>
                <c:pt idx="430">
                  <c:v>29.545355999993625</c:v>
                </c:pt>
                <c:pt idx="431">
                  <c:v>29.545355999993625</c:v>
                </c:pt>
                <c:pt idx="432">
                  <c:v>29.545355999993625</c:v>
                </c:pt>
                <c:pt idx="433">
                  <c:v>29.545356000005267</c:v>
                </c:pt>
                <c:pt idx="434">
                  <c:v>29.545356000016909</c:v>
                </c:pt>
                <c:pt idx="435">
                  <c:v>29.545356000005267</c:v>
                </c:pt>
                <c:pt idx="436">
                  <c:v>29.545355999993625</c:v>
                </c:pt>
                <c:pt idx="437">
                  <c:v>29.545356000005267</c:v>
                </c:pt>
                <c:pt idx="438">
                  <c:v>29.545355999993625</c:v>
                </c:pt>
                <c:pt idx="439">
                  <c:v>29.545356000005267</c:v>
                </c:pt>
                <c:pt idx="440">
                  <c:v>29.545356000005267</c:v>
                </c:pt>
                <c:pt idx="441">
                  <c:v>29.545355999993625</c:v>
                </c:pt>
                <c:pt idx="442">
                  <c:v>29.545355999993625</c:v>
                </c:pt>
                <c:pt idx="443">
                  <c:v>29.545356000005267</c:v>
                </c:pt>
                <c:pt idx="444">
                  <c:v>29.545355999993625</c:v>
                </c:pt>
                <c:pt idx="445">
                  <c:v>29.545355999993625</c:v>
                </c:pt>
                <c:pt idx="446">
                  <c:v>29.545356000005267</c:v>
                </c:pt>
                <c:pt idx="447">
                  <c:v>29.545356000005267</c:v>
                </c:pt>
                <c:pt idx="448">
                  <c:v>29.545356000005267</c:v>
                </c:pt>
                <c:pt idx="449">
                  <c:v>29.545356000005267</c:v>
                </c:pt>
                <c:pt idx="450">
                  <c:v>29.545355999981986</c:v>
                </c:pt>
                <c:pt idx="451">
                  <c:v>29.545355999981986</c:v>
                </c:pt>
                <c:pt idx="452">
                  <c:v>29.545356000028551</c:v>
                </c:pt>
                <c:pt idx="453">
                  <c:v>29.545355999993625</c:v>
                </c:pt>
                <c:pt idx="454">
                  <c:v>29.545355999993625</c:v>
                </c:pt>
                <c:pt idx="455">
                  <c:v>29.545356000016909</c:v>
                </c:pt>
                <c:pt idx="456">
                  <c:v>29.545355999981986</c:v>
                </c:pt>
                <c:pt idx="457">
                  <c:v>29.545356000005267</c:v>
                </c:pt>
                <c:pt idx="458">
                  <c:v>29.545356000005267</c:v>
                </c:pt>
                <c:pt idx="459">
                  <c:v>29.545355999993625</c:v>
                </c:pt>
                <c:pt idx="460">
                  <c:v>29.545355999993625</c:v>
                </c:pt>
                <c:pt idx="461">
                  <c:v>29.545356000005267</c:v>
                </c:pt>
                <c:pt idx="462">
                  <c:v>29.545355999993625</c:v>
                </c:pt>
                <c:pt idx="463">
                  <c:v>29.545356000028551</c:v>
                </c:pt>
                <c:pt idx="464">
                  <c:v>29.545355999981986</c:v>
                </c:pt>
                <c:pt idx="465">
                  <c:v>29.545356000005267</c:v>
                </c:pt>
                <c:pt idx="466">
                  <c:v>29.545356000005267</c:v>
                </c:pt>
                <c:pt idx="467">
                  <c:v>29.545355999993625</c:v>
                </c:pt>
                <c:pt idx="468">
                  <c:v>29.545356000005267</c:v>
                </c:pt>
                <c:pt idx="469">
                  <c:v>29.545355999993625</c:v>
                </c:pt>
                <c:pt idx="470">
                  <c:v>29.545355999993625</c:v>
                </c:pt>
                <c:pt idx="471">
                  <c:v>29.545356000005267</c:v>
                </c:pt>
                <c:pt idx="472">
                  <c:v>29.545356000005267</c:v>
                </c:pt>
                <c:pt idx="473">
                  <c:v>29.545355999981986</c:v>
                </c:pt>
                <c:pt idx="474">
                  <c:v>29.545356000005267</c:v>
                </c:pt>
                <c:pt idx="475">
                  <c:v>29.545356000005267</c:v>
                </c:pt>
                <c:pt idx="476">
                  <c:v>29.545355999993625</c:v>
                </c:pt>
                <c:pt idx="477">
                  <c:v>29.545356000005267</c:v>
                </c:pt>
                <c:pt idx="478">
                  <c:v>29.545356000005267</c:v>
                </c:pt>
                <c:pt idx="479">
                  <c:v>29.545355999981986</c:v>
                </c:pt>
                <c:pt idx="480">
                  <c:v>29.545356000028551</c:v>
                </c:pt>
                <c:pt idx="481">
                  <c:v>29.545355999981986</c:v>
                </c:pt>
                <c:pt idx="482">
                  <c:v>29.545356000005267</c:v>
                </c:pt>
                <c:pt idx="483">
                  <c:v>25.733052000007593</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1-E001-354C-9CB1-66BC28442C01}"/>
            </c:ext>
          </c:extLst>
        </c:ser>
        <c:ser>
          <c:idx val="2"/>
          <c:order val="2"/>
          <c:tx>
            <c:v>Retailer C</c:v>
          </c:tx>
          <c:spPr>
            <a:ln w="19050" cap="rnd">
              <a:solidFill>
                <a:schemeClr val="accent3"/>
              </a:solidFill>
              <a:round/>
            </a:ln>
            <a:effectLst/>
          </c:spPr>
          <c:marker>
            <c:symbol val="none"/>
          </c:marker>
          <c:xVal>
            <c:numRef>
              <c:f>'3b. QLD'!$BE$32:$BE$591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QLD'!$BH$32:$BH$591</c:f>
              <c:numCache>
                <c:formatCode>General</c:formatCode>
                <c:ptCount val="560"/>
                <c:pt idx="0">
                  <c:v>1219.0542299999856</c:v>
                </c:pt>
                <c:pt idx="1">
                  <c:v>1219.054230000032</c:v>
                </c:pt>
                <c:pt idx="2">
                  <c:v>1219.054229999939</c:v>
                </c:pt>
                <c:pt idx="3">
                  <c:v>1219.0542300000786</c:v>
                </c:pt>
                <c:pt idx="4">
                  <c:v>1219.0542299999856</c:v>
                </c:pt>
                <c:pt idx="5">
                  <c:v>1219.0542299999856</c:v>
                </c:pt>
                <c:pt idx="6">
                  <c:v>1219.0542299999856</c:v>
                </c:pt>
                <c:pt idx="7">
                  <c:v>1219.054230000032</c:v>
                </c:pt>
                <c:pt idx="8">
                  <c:v>1219.0542299999856</c:v>
                </c:pt>
                <c:pt idx="9">
                  <c:v>1219.0542299999856</c:v>
                </c:pt>
                <c:pt idx="10">
                  <c:v>1219.054230000032</c:v>
                </c:pt>
                <c:pt idx="11">
                  <c:v>1219.054229999939</c:v>
                </c:pt>
                <c:pt idx="12">
                  <c:v>1219.0542300000786</c:v>
                </c:pt>
                <c:pt idx="13">
                  <c:v>1219.0542299999856</c:v>
                </c:pt>
                <c:pt idx="14">
                  <c:v>1219.054230000032</c:v>
                </c:pt>
                <c:pt idx="15">
                  <c:v>1219.0542299998924</c:v>
                </c:pt>
                <c:pt idx="16">
                  <c:v>1219.054230000032</c:v>
                </c:pt>
                <c:pt idx="17">
                  <c:v>1219.0542299999856</c:v>
                </c:pt>
                <c:pt idx="18">
                  <c:v>1219.054230000032</c:v>
                </c:pt>
                <c:pt idx="19">
                  <c:v>1219.0542299999856</c:v>
                </c:pt>
                <c:pt idx="20">
                  <c:v>1219.054230000032</c:v>
                </c:pt>
                <c:pt idx="21">
                  <c:v>1219.0542299999856</c:v>
                </c:pt>
                <c:pt idx="22">
                  <c:v>1219.054230000032</c:v>
                </c:pt>
                <c:pt idx="23">
                  <c:v>1219.0542299999856</c:v>
                </c:pt>
                <c:pt idx="24">
                  <c:v>1219.0542299999856</c:v>
                </c:pt>
                <c:pt idx="25">
                  <c:v>1219.0542299999856</c:v>
                </c:pt>
                <c:pt idx="26">
                  <c:v>1219.0542299999856</c:v>
                </c:pt>
                <c:pt idx="27">
                  <c:v>1219.054230000032</c:v>
                </c:pt>
                <c:pt idx="28">
                  <c:v>1219.0542299999856</c:v>
                </c:pt>
                <c:pt idx="29">
                  <c:v>1219.0542299999856</c:v>
                </c:pt>
                <c:pt idx="30">
                  <c:v>1219.054230000032</c:v>
                </c:pt>
                <c:pt idx="31">
                  <c:v>1219.0542299999856</c:v>
                </c:pt>
                <c:pt idx="32">
                  <c:v>1219.054230000032</c:v>
                </c:pt>
                <c:pt idx="33">
                  <c:v>1219.0542299999856</c:v>
                </c:pt>
                <c:pt idx="34">
                  <c:v>1219.0542299999856</c:v>
                </c:pt>
                <c:pt idx="35">
                  <c:v>1219.054230000032</c:v>
                </c:pt>
                <c:pt idx="36">
                  <c:v>1219.0542299999622</c:v>
                </c:pt>
                <c:pt idx="37">
                  <c:v>1219.0542300000088</c:v>
                </c:pt>
                <c:pt idx="38">
                  <c:v>1219.0542300000088</c:v>
                </c:pt>
                <c:pt idx="39">
                  <c:v>1219.0542299999856</c:v>
                </c:pt>
                <c:pt idx="40">
                  <c:v>1219.0542299999856</c:v>
                </c:pt>
                <c:pt idx="41">
                  <c:v>1219.054230000032</c:v>
                </c:pt>
                <c:pt idx="42">
                  <c:v>1219.0542300000088</c:v>
                </c:pt>
                <c:pt idx="43">
                  <c:v>1219.054229999939</c:v>
                </c:pt>
                <c:pt idx="44">
                  <c:v>1219.0542300000786</c:v>
                </c:pt>
                <c:pt idx="45">
                  <c:v>1219.0542299999856</c:v>
                </c:pt>
                <c:pt idx="46">
                  <c:v>1219.0542299999856</c:v>
                </c:pt>
                <c:pt idx="47">
                  <c:v>1219.0542299999856</c:v>
                </c:pt>
                <c:pt idx="48">
                  <c:v>1219.054230000032</c:v>
                </c:pt>
                <c:pt idx="49">
                  <c:v>1219.0542299999622</c:v>
                </c:pt>
                <c:pt idx="50">
                  <c:v>1219.0542299999856</c:v>
                </c:pt>
                <c:pt idx="51">
                  <c:v>1219.054230000032</c:v>
                </c:pt>
                <c:pt idx="52">
                  <c:v>1219.0542300000088</c:v>
                </c:pt>
                <c:pt idx="53">
                  <c:v>1219.0542299999856</c:v>
                </c:pt>
                <c:pt idx="54">
                  <c:v>1219.0542299999856</c:v>
                </c:pt>
                <c:pt idx="55">
                  <c:v>1219.0542300000088</c:v>
                </c:pt>
                <c:pt idx="56">
                  <c:v>1219.0542300000088</c:v>
                </c:pt>
                <c:pt idx="57">
                  <c:v>1219.0542299999856</c:v>
                </c:pt>
                <c:pt idx="58">
                  <c:v>1219.0542299999856</c:v>
                </c:pt>
                <c:pt idx="59">
                  <c:v>1219.054230000032</c:v>
                </c:pt>
                <c:pt idx="60">
                  <c:v>1219.054230000032</c:v>
                </c:pt>
                <c:pt idx="61">
                  <c:v>1219.0542299999156</c:v>
                </c:pt>
                <c:pt idx="62">
                  <c:v>1219.0542300000554</c:v>
                </c:pt>
                <c:pt idx="63">
                  <c:v>1219.0542299999856</c:v>
                </c:pt>
                <c:pt idx="64">
                  <c:v>1219.0542299999856</c:v>
                </c:pt>
                <c:pt idx="65">
                  <c:v>1219.0542300000088</c:v>
                </c:pt>
                <c:pt idx="66">
                  <c:v>1219.0542300000088</c:v>
                </c:pt>
                <c:pt idx="67">
                  <c:v>1219.0542300000088</c:v>
                </c:pt>
                <c:pt idx="68">
                  <c:v>1219.0542299999856</c:v>
                </c:pt>
                <c:pt idx="69">
                  <c:v>1219.0542300000088</c:v>
                </c:pt>
                <c:pt idx="70">
                  <c:v>1219.0542300000088</c:v>
                </c:pt>
                <c:pt idx="71">
                  <c:v>1219.0542299999622</c:v>
                </c:pt>
                <c:pt idx="72">
                  <c:v>1219.054230000032</c:v>
                </c:pt>
                <c:pt idx="73">
                  <c:v>1219.0542299999856</c:v>
                </c:pt>
                <c:pt idx="74">
                  <c:v>1219.054230000032</c:v>
                </c:pt>
                <c:pt idx="75">
                  <c:v>1219.0542299999856</c:v>
                </c:pt>
                <c:pt idx="76">
                  <c:v>1219.054230000032</c:v>
                </c:pt>
                <c:pt idx="77">
                  <c:v>1219.0542299999622</c:v>
                </c:pt>
                <c:pt idx="78">
                  <c:v>1219.0542299999856</c:v>
                </c:pt>
                <c:pt idx="79">
                  <c:v>1219.0542300000088</c:v>
                </c:pt>
                <c:pt idx="80">
                  <c:v>1219.0542300000088</c:v>
                </c:pt>
                <c:pt idx="81">
                  <c:v>1219.0542299999622</c:v>
                </c:pt>
                <c:pt idx="82">
                  <c:v>1219.0542300000554</c:v>
                </c:pt>
                <c:pt idx="83">
                  <c:v>1219.0542299999856</c:v>
                </c:pt>
                <c:pt idx="84">
                  <c:v>1219.0542300000088</c:v>
                </c:pt>
                <c:pt idx="85">
                  <c:v>1219.054230000032</c:v>
                </c:pt>
                <c:pt idx="86">
                  <c:v>1219.054229999939</c:v>
                </c:pt>
                <c:pt idx="87">
                  <c:v>1219.0542299999856</c:v>
                </c:pt>
                <c:pt idx="88">
                  <c:v>1219.054230000032</c:v>
                </c:pt>
                <c:pt idx="89">
                  <c:v>1219.054230000032</c:v>
                </c:pt>
                <c:pt idx="90">
                  <c:v>1219.0542299999622</c:v>
                </c:pt>
                <c:pt idx="91">
                  <c:v>1219.0542299999856</c:v>
                </c:pt>
                <c:pt idx="92">
                  <c:v>1219.0542300000088</c:v>
                </c:pt>
                <c:pt idx="93">
                  <c:v>1219.0542300000088</c:v>
                </c:pt>
                <c:pt idx="94">
                  <c:v>1219.0542299999856</c:v>
                </c:pt>
                <c:pt idx="95">
                  <c:v>1219.0542299999622</c:v>
                </c:pt>
                <c:pt idx="96">
                  <c:v>1089.9666000000434</c:v>
                </c:pt>
                <c:pt idx="97">
                  <c:v>647.3804400000256</c:v>
                </c:pt>
                <c:pt idx="98">
                  <c:v>647.38043999995568</c:v>
                </c:pt>
                <c:pt idx="99">
                  <c:v>647.3804400000256</c:v>
                </c:pt>
                <c:pt idx="100">
                  <c:v>647.3804400000023</c:v>
                </c:pt>
                <c:pt idx="101">
                  <c:v>647.3804400000023</c:v>
                </c:pt>
                <c:pt idx="102">
                  <c:v>647.3804400000256</c:v>
                </c:pt>
                <c:pt idx="103">
                  <c:v>647.38043999995568</c:v>
                </c:pt>
                <c:pt idx="104">
                  <c:v>647.38044000004879</c:v>
                </c:pt>
                <c:pt idx="105">
                  <c:v>647.38043999997899</c:v>
                </c:pt>
                <c:pt idx="106">
                  <c:v>647.38043999995568</c:v>
                </c:pt>
                <c:pt idx="107">
                  <c:v>647.38044000004879</c:v>
                </c:pt>
                <c:pt idx="108">
                  <c:v>647.38043999997899</c:v>
                </c:pt>
                <c:pt idx="109">
                  <c:v>647.3804400000256</c:v>
                </c:pt>
                <c:pt idx="110">
                  <c:v>647.3804400000023</c:v>
                </c:pt>
                <c:pt idx="111">
                  <c:v>647.38043999997899</c:v>
                </c:pt>
                <c:pt idx="112">
                  <c:v>647.3804400000023</c:v>
                </c:pt>
                <c:pt idx="113">
                  <c:v>647.3804400000023</c:v>
                </c:pt>
                <c:pt idx="114">
                  <c:v>567.21476000000257</c:v>
                </c:pt>
                <c:pt idx="115">
                  <c:v>540.87460799999531</c:v>
                </c:pt>
                <c:pt idx="116">
                  <c:v>540.87460799999531</c:v>
                </c:pt>
                <c:pt idx="117">
                  <c:v>540.87460799997211</c:v>
                </c:pt>
                <c:pt idx="118">
                  <c:v>540.87460800004192</c:v>
                </c:pt>
                <c:pt idx="119">
                  <c:v>540.87460799997211</c:v>
                </c:pt>
                <c:pt idx="120">
                  <c:v>535.95698400000106</c:v>
                </c:pt>
                <c:pt idx="121">
                  <c:v>388.42826400003395</c:v>
                </c:pt>
                <c:pt idx="122">
                  <c:v>388.42826399998739</c:v>
                </c:pt>
                <c:pt idx="123">
                  <c:v>388.42826399998739</c:v>
                </c:pt>
                <c:pt idx="124">
                  <c:v>388.4282640000107</c:v>
                </c:pt>
                <c:pt idx="125">
                  <c:v>388.42826399998739</c:v>
                </c:pt>
                <c:pt idx="126">
                  <c:v>388.42826399998739</c:v>
                </c:pt>
                <c:pt idx="127">
                  <c:v>388.4282640000107</c:v>
                </c:pt>
                <c:pt idx="128">
                  <c:v>388.42826399998739</c:v>
                </c:pt>
                <c:pt idx="129">
                  <c:v>384.27546400004064</c:v>
                </c:pt>
                <c:pt idx="130">
                  <c:v>330.49670399997848</c:v>
                </c:pt>
                <c:pt idx="131">
                  <c:v>330.49670400000178</c:v>
                </c:pt>
                <c:pt idx="132">
                  <c:v>330.49670399997848</c:v>
                </c:pt>
                <c:pt idx="133">
                  <c:v>330.49670400000178</c:v>
                </c:pt>
                <c:pt idx="134">
                  <c:v>330.49670400000178</c:v>
                </c:pt>
                <c:pt idx="135">
                  <c:v>330.49670400002503</c:v>
                </c:pt>
                <c:pt idx="136">
                  <c:v>330.49670400000178</c:v>
                </c:pt>
                <c:pt idx="137">
                  <c:v>330.49670400000178</c:v>
                </c:pt>
                <c:pt idx="138">
                  <c:v>330.49670399997848</c:v>
                </c:pt>
                <c:pt idx="139">
                  <c:v>330.49670400000178</c:v>
                </c:pt>
                <c:pt idx="140">
                  <c:v>330.49670400000178</c:v>
                </c:pt>
                <c:pt idx="141">
                  <c:v>330.49670400000178</c:v>
                </c:pt>
                <c:pt idx="142">
                  <c:v>330.49670400000178</c:v>
                </c:pt>
                <c:pt idx="143">
                  <c:v>330.49670399997848</c:v>
                </c:pt>
                <c:pt idx="144">
                  <c:v>330.49670400000178</c:v>
                </c:pt>
                <c:pt idx="145">
                  <c:v>330.49670400004834</c:v>
                </c:pt>
                <c:pt idx="146">
                  <c:v>330.49670399997848</c:v>
                </c:pt>
                <c:pt idx="147">
                  <c:v>330.49670399997848</c:v>
                </c:pt>
                <c:pt idx="148">
                  <c:v>330.49670400002503</c:v>
                </c:pt>
                <c:pt idx="149">
                  <c:v>330.49670399997848</c:v>
                </c:pt>
                <c:pt idx="150">
                  <c:v>330.49670400000178</c:v>
                </c:pt>
                <c:pt idx="151">
                  <c:v>330.49670400001344</c:v>
                </c:pt>
                <c:pt idx="152">
                  <c:v>286.6646519999951</c:v>
                </c:pt>
                <c:pt idx="153">
                  <c:v>265.10022000001044</c:v>
                </c:pt>
                <c:pt idx="154">
                  <c:v>265.10021999998719</c:v>
                </c:pt>
                <c:pt idx="155">
                  <c:v>265.10021999998719</c:v>
                </c:pt>
                <c:pt idx="156">
                  <c:v>265.10022000001044</c:v>
                </c:pt>
                <c:pt idx="157">
                  <c:v>265.10022000001044</c:v>
                </c:pt>
                <c:pt idx="158">
                  <c:v>265.10021999999879</c:v>
                </c:pt>
                <c:pt idx="159">
                  <c:v>265.10021999998719</c:v>
                </c:pt>
                <c:pt idx="160">
                  <c:v>265.10022000002209</c:v>
                </c:pt>
                <c:pt idx="161">
                  <c:v>194.23760399998864</c:v>
                </c:pt>
                <c:pt idx="162">
                  <c:v>165.24835200000089</c:v>
                </c:pt>
                <c:pt idx="163">
                  <c:v>165.24835200000089</c:v>
                </c:pt>
                <c:pt idx="164">
                  <c:v>165.24835200002417</c:v>
                </c:pt>
                <c:pt idx="165">
                  <c:v>165.24835199998924</c:v>
                </c:pt>
                <c:pt idx="166">
                  <c:v>165.24835199998924</c:v>
                </c:pt>
                <c:pt idx="167">
                  <c:v>165.24835200000089</c:v>
                </c:pt>
                <c:pt idx="168">
                  <c:v>165.24835200000089</c:v>
                </c:pt>
                <c:pt idx="169">
                  <c:v>165.24835199998924</c:v>
                </c:pt>
                <c:pt idx="170">
                  <c:v>165.24835200001252</c:v>
                </c:pt>
                <c:pt idx="171">
                  <c:v>165.24835199997761</c:v>
                </c:pt>
                <c:pt idx="172">
                  <c:v>165.24835200002417</c:v>
                </c:pt>
                <c:pt idx="173">
                  <c:v>165.24835200000089</c:v>
                </c:pt>
                <c:pt idx="174">
                  <c:v>165.24835199998924</c:v>
                </c:pt>
                <c:pt idx="175">
                  <c:v>165.24835199998924</c:v>
                </c:pt>
                <c:pt idx="176">
                  <c:v>165.24835200001252</c:v>
                </c:pt>
                <c:pt idx="177">
                  <c:v>165.24835200000089</c:v>
                </c:pt>
                <c:pt idx="178">
                  <c:v>165.24835200001252</c:v>
                </c:pt>
                <c:pt idx="179">
                  <c:v>165.24835199998924</c:v>
                </c:pt>
                <c:pt idx="180">
                  <c:v>165.24835199998924</c:v>
                </c:pt>
                <c:pt idx="181">
                  <c:v>165.24835200001252</c:v>
                </c:pt>
                <c:pt idx="182">
                  <c:v>165.24835200000089</c:v>
                </c:pt>
                <c:pt idx="183">
                  <c:v>165.24835199998924</c:v>
                </c:pt>
                <c:pt idx="184">
                  <c:v>165.24835200001252</c:v>
                </c:pt>
                <c:pt idx="185">
                  <c:v>165.24835199997761</c:v>
                </c:pt>
                <c:pt idx="186">
                  <c:v>165.24835200001252</c:v>
                </c:pt>
                <c:pt idx="187">
                  <c:v>165.24835200000089</c:v>
                </c:pt>
                <c:pt idx="188">
                  <c:v>165.24835199998924</c:v>
                </c:pt>
                <c:pt idx="189">
                  <c:v>165.24835199998924</c:v>
                </c:pt>
                <c:pt idx="190">
                  <c:v>165.24835200001252</c:v>
                </c:pt>
                <c:pt idx="191">
                  <c:v>165.24835200001252</c:v>
                </c:pt>
                <c:pt idx="192">
                  <c:v>165.24835200000089</c:v>
                </c:pt>
                <c:pt idx="193">
                  <c:v>165.24835199998924</c:v>
                </c:pt>
                <c:pt idx="194">
                  <c:v>165.24835199998924</c:v>
                </c:pt>
                <c:pt idx="195">
                  <c:v>165.24835200001252</c:v>
                </c:pt>
                <c:pt idx="196">
                  <c:v>165.24835200001252</c:v>
                </c:pt>
                <c:pt idx="197">
                  <c:v>165.24835200000089</c:v>
                </c:pt>
                <c:pt idx="198">
                  <c:v>165.24835199998924</c:v>
                </c:pt>
                <c:pt idx="199">
                  <c:v>165.24835199998924</c:v>
                </c:pt>
                <c:pt idx="200">
                  <c:v>165.24835200001252</c:v>
                </c:pt>
                <c:pt idx="201">
                  <c:v>165.24835200000089</c:v>
                </c:pt>
                <c:pt idx="202">
                  <c:v>165.24835199998924</c:v>
                </c:pt>
                <c:pt idx="203">
                  <c:v>165.24835200001252</c:v>
                </c:pt>
                <c:pt idx="204">
                  <c:v>165.24835199998924</c:v>
                </c:pt>
                <c:pt idx="205">
                  <c:v>165.24835199998924</c:v>
                </c:pt>
                <c:pt idx="206">
                  <c:v>165.24835200001252</c:v>
                </c:pt>
                <c:pt idx="207">
                  <c:v>165.24835199998924</c:v>
                </c:pt>
                <c:pt idx="208">
                  <c:v>165.24835200002417</c:v>
                </c:pt>
                <c:pt idx="209">
                  <c:v>165.24835199998924</c:v>
                </c:pt>
                <c:pt idx="210">
                  <c:v>165.24835200000089</c:v>
                </c:pt>
                <c:pt idx="211">
                  <c:v>165.24835200001252</c:v>
                </c:pt>
                <c:pt idx="212">
                  <c:v>165.24835199997761</c:v>
                </c:pt>
                <c:pt idx="213">
                  <c:v>165.24835200002417</c:v>
                </c:pt>
                <c:pt idx="214">
                  <c:v>165.24835199998924</c:v>
                </c:pt>
                <c:pt idx="215">
                  <c:v>123.99465600000694</c:v>
                </c:pt>
                <c:pt idx="216">
                  <c:v>121.65069599999114</c:v>
                </c:pt>
                <c:pt idx="217">
                  <c:v>121.65069599999114</c:v>
                </c:pt>
                <c:pt idx="218">
                  <c:v>121.6506960000028</c:v>
                </c:pt>
                <c:pt idx="219">
                  <c:v>121.6506960000028</c:v>
                </c:pt>
                <c:pt idx="220">
                  <c:v>121.65069599999114</c:v>
                </c:pt>
                <c:pt idx="221">
                  <c:v>121.65069600001443</c:v>
                </c:pt>
                <c:pt idx="222">
                  <c:v>121.65069599999114</c:v>
                </c:pt>
                <c:pt idx="223">
                  <c:v>121.65069600001443</c:v>
                </c:pt>
                <c:pt idx="224">
                  <c:v>121.6506959999795</c:v>
                </c:pt>
                <c:pt idx="225">
                  <c:v>121.6506960000028</c:v>
                </c:pt>
                <c:pt idx="226">
                  <c:v>121.65069600001443</c:v>
                </c:pt>
                <c:pt idx="227">
                  <c:v>121.65069599999114</c:v>
                </c:pt>
                <c:pt idx="228">
                  <c:v>121.65069600002607</c:v>
                </c:pt>
                <c:pt idx="229">
                  <c:v>121.6506960000028</c:v>
                </c:pt>
                <c:pt idx="230">
                  <c:v>121.65069599999114</c:v>
                </c:pt>
                <c:pt idx="231">
                  <c:v>121.6506959999795</c:v>
                </c:pt>
                <c:pt idx="232">
                  <c:v>121.65069600001443</c:v>
                </c:pt>
                <c:pt idx="233">
                  <c:v>121.6506959999795</c:v>
                </c:pt>
                <c:pt idx="234">
                  <c:v>121.6506960000028</c:v>
                </c:pt>
                <c:pt idx="235">
                  <c:v>121.6506960000028</c:v>
                </c:pt>
                <c:pt idx="236">
                  <c:v>121.6506960000028</c:v>
                </c:pt>
                <c:pt idx="237">
                  <c:v>121.6506960000028</c:v>
                </c:pt>
                <c:pt idx="238">
                  <c:v>121.6506960000028</c:v>
                </c:pt>
                <c:pt idx="239">
                  <c:v>121.6506960000028</c:v>
                </c:pt>
                <c:pt idx="240">
                  <c:v>121.65069600001443</c:v>
                </c:pt>
                <c:pt idx="241">
                  <c:v>117.35599199997959</c:v>
                </c:pt>
                <c:pt idx="242">
                  <c:v>55.082784000004175</c:v>
                </c:pt>
                <c:pt idx="243">
                  <c:v>55.082784000004175</c:v>
                </c:pt>
                <c:pt idx="244">
                  <c:v>55.08278399998089</c:v>
                </c:pt>
                <c:pt idx="245">
                  <c:v>55.08278400001582</c:v>
                </c:pt>
                <c:pt idx="246">
                  <c:v>55.082783999992536</c:v>
                </c:pt>
                <c:pt idx="247">
                  <c:v>55.082783999992536</c:v>
                </c:pt>
                <c:pt idx="248">
                  <c:v>55.08278400001582</c:v>
                </c:pt>
                <c:pt idx="249">
                  <c:v>55.082783999992536</c:v>
                </c:pt>
                <c:pt idx="250">
                  <c:v>55.082783999992536</c:v>
                </c:pt>
                <c:pt idx="251">
                  <c:v>55.08278400001582</c:v>
                </c:pt>
                <c:pt idx="252">
                  <c:v>55.082783999992536</c:v>
                </c:pt>
                <c:pt idx="253">
                  <c:v>55.082783999992536</c:v>
                </c:pt>
                <c:pt idx="254">
                  <c:v>55.082783999992536</c:v>
                </c:pt>
                <c:pt idx="255">
                  <c:v>55.082784000004175</c:v>
                </c:pt>
                <c:pt idx="256">
                  <c:v>55.082784000004175</c:v>
                </c:pt>
                <c:pt idx="257">
                  <c:v>55.082784000004175</c:v>
                </c:pt>
                <c:pt idx="258">
                  <c:v>55.08278399998089</c:v>
                </c:pt>
                <c:pt idx="259">
                  <c:v>55.082784000039098</c:v>
                </c:pt>
                <c:pt idx="260">
                  <c:v>55.08278399998089</c:v>
                </c:pt>
                <c:pt idx="261">
                  <c:v>55.082784000004175</c:v>
                </c:pt>
                <c:pt idx="262">
                  <c:v>55.082784000004175</c:v>
                </c:pt>
                <c:pt idx="263">
                  <c:v>55.082784000004175</c:v>
                </c:pt>
                <c:pt idx="264">
                  <c:v>55.082783999969251</c:v>
                </c:pt>
                <c:pt idx="265">
                  <c:v>55.08278400001582</c:v>
                </c:pt>
                <c:pt idx="266">
                  <c:v>55.082784000004175</c:v>
                </c:pt>
                <c:pt idx="267">
                  <c:v>55.082784000004175</c:v>
                </c:pt>
                <c:pt idx="268">
                  <c:v>51.098051999998276</c:v>
                </c:pt>
                <c:pt idx="269">
                  <c:v>33.283955999976023</c:v>
                </c:pt>
                <c:pt idx="270">
                  <c:v>33.283956000022592</c:v>
                </c:pt>
                <c:pt idx="271">
                  <c:v>33.283955999999307</c:v>
                </c:pt>
                <c:pt idx="272">
                  <c:v>33.283955999999307</c:v>
                </c:pt>
                <c:pt idx="273">
                  <c:v>33.283955999999307</c:v>
                </c:pt>
                <c:pt idx="274">
                  <c:v>33.283955999999307</c:v>
                </c:pt>
                <c:pt idx="275">
                  <c:v>33.283956000010946</c:v>
                </c:pt>
                <c:pt idx="276">
                  <c:v>33.283955999987668</c:v>
                </c:pt>
                <c:pt idx="277">
                  <c:v>33.283955999976023</c:v>
                </c:pt>
                <c:pt idx="278">
                  <c:v>33.28395600003423</c:v>
                </c:pt>
                <c:pt idx="279">
                  <c:v>33.283955999987668</c:v>
                </c:pt>
                <c:pt idx="280">
                  <c:v>33.283956000010946</c:v>
                </c:pt>
                <c:pt idx="281">
                  <c:v>33.283955999999307</c:v>
                </c:pt>
                <c:pt idx="282">
                  <c:v>33.283955999999307</c:v>
                </c:pt>
                <c:pt idx="283">
                  <c:v>33.283955999999307</c:v>
                </c:pt>
                <c:pt idx="284">
                  <c:v>33.283955999999307</c:v>
                </c:pt>
                <c:pt idx="285">
                  <c:v>33.283955999999307</c:v>
                </c:pt>
                <c:pt idx="286">
                  <c:v>33.283955999999307</c:v>
                </c:pt>
                <c:pt idx="287">
                  <c:v>33.283955999999307</c:v>
                </c:pt>
                <c:pt idx="288">
                  <c:v>33.283956000010946</c:v>
                </c:pt>
                <c:pt idx="289">
                  <c:v>33.283955999987668</c:v>
                </c:pt>
                <c:pt idx="290">
                  <c:v>33.283955999987668</c:v>
                </c:pt>
                <c:pt idx="291">
                  <c:v>33.283956000010946</c:v>
                </c:pt>
                <c:pt idx="292">
                  <c:v>33.283955999999307</c:v>
                </c:pt>
                <c:pt idx="293">
                  <c:v>33.283955999999307</c:v>
                </c:pt>
                <c:pt idx="294">
                  <c:v>33.283956000010946</c:v>
                </c:pt>
                <c:pt idx="295">
                  <c:v>33.283955999987668</c:v>
                </c:pt>
                <c:pt idx="296">
                  <c:v>33.283955999999307</c:v>
                </c:pt>
                <c:pt idx="297">
                  <c:v>33.283955999999307</c:v>
                </c:pt>
                <c:pt idx="298">
                  <c:v>33.283956000010946</c:v>
                </c:pt>
                <c:pt idx="299">
                  <c:v>33.283955999999307</c:v>
                </c:pt>
                <c:pt idx="300">
                  <c:v>33.283955999987668</c:v>
                </c:pt>
                <c:pt idx="301">
                  <c:v>33.283956000010946</c:v>
                </c:pt>
                <c:pt idx="302">
                  <c:v>33.283955999987668</c:v>
                </c:pt>
                <c:pt idx="303">
                  <c:v>33.283955999999307</c:v>
                </c:pt>
                <c:pt idx="304">
                  <c:v>33.283956000010946</c:v>
                </c:pt>
                <c:pt idx="305">
                  <c:v>33.283955999987668</c:v>
                </c:pt>
                <c:pt idx="306">
                  <c:v>33.283955999999307</c:v>
                </c:pt>
                <c:pt idx="307">
                  <c:v>33.283955999999307</c:v>
                </c:pt>
                <c:pt idx="308">
                  <c:v>33.283956000010946</c:v>
                </c:pt>
                <c:pt idx="309">
                  <c:v>33.283955999987668</c:v>
                </c:pt>
                <c:pt idx="310">
                  <c:v>33.283956000010946</c:v>
                </c:pt>
                <c:pt idx="311">
                  <c:v>33.283956000022592</c:v>
                </c:pt>
                <c:pt idx="312">
                  <c:v>33.283955999999307</c:v>
                </c:pt>
                <c:pt idx="313">
                  <c:v>33.283955999999307</c:v>
                </c:pt>
                <c:pt idx="314">
                  <c:v>33.283955999999307</c:v>
                </c:pt>
                <c:pt idx="315">
                  <c:v>33.283955999976023</c:v>
                </c:pt>
                <c:pt idx="316">
                  <c:v>33.283955999999307</c:v>
                </c:pt>
                <c:pt idx="317">
                  <c:v>33.283955999999307</c:v>
                </c:pt>
                <c:pt idx="318">
                  <c:v>33.283956000022592</c:v>
                </c:pt>
                <c:pt idx="319">
                  <c:v>33.283955999999307</c:v>
                </c:pt>
                <c:pt idx="320">
                  <c:v>33.283955999976023</c:v>
                </c:pt>
                <c:pt idx="321">
                  <c:v>33.283956000022592</c:v>
                </c:pt>
                <c:pt idx="322">
                  <c:v>33.283955999976023</c:v>
                </c:pt>
                <c:pt idx="323">
                  <c:v>33.283956000022592</c:v>
                </c:pt>
                <c:pt idx="324">
                  <c:v>33.283956000010946</c:v>
                </c:pt>
                <c:pt idx="325">
                  <c:v>33.283955999987668</c:v>
                </c:pt>
                <c:pt idx="326">
                  <c:v>33.283955999976023</c:v>
                </c:pt>
                <c:pt idx="327">
                  <c:v>33.283956000022592</c:v>
                </c:pt>
                <c:pt idx="328">
                  <c:v>33.283955999999307</c:v>
                </c:pt>
                <c:pt idx="329">
                  <c:v>33.283955999999307</c:v>
                </c:pt>
                <c:pt idx="330">
                  <c:v>33.283955999999307</c:v>
                </c:pt>
                <c:pt idx="331">
                  <c:v>33.283955999999307</c:v>
                </c:pt>
                <c:pt idx="332">
                  <c:v>33.283955999976023</c:v>
                </c:pt>
                <c:pt idx="333">
                  <c:v>33.283956000022592</c:v>
                </c:pt>
                <c:pt idx="334">
                  <c:v>33.283956000010946</c:v>
                </c:pt>
                <c:pt idx="335">
                  <c:v>33.283955999987668</c:v>
                </c:pt>
                <c:pt idx="336">
                  <c:v>33.283955999999307</c:v>
                </c:pt>
                <c:pt idx="337">
                  <c:v>33.283955999999307</c:v>
                </c:pt>
                <c:pt idx="338">
                  <c:v>33.283955999999307</c:v>
                </c:pt>
                <c:pt idx="339">
                  <c:v>33.283956000010946</c:v>
                </c:pt>
                <c:pt idx="340">
                  <c:v>33.283955999987668</c:v>
                </c:pt>
                <c:pt idx="341">
                  <c:v>33.283956000010946</c:v>
                </c:pt>
                <c:pt idx="342">
                  <c:v>33.283955999999307</c:v>
                </c:pt>
                <c:pt idx="343">
                  <c:v>33.283955999987668</c:v>
                </c:pt>
                <c:pt idx="344">
                  <c:v>33.283956000022592</c:v>
                </c:pt>
                <c:pt idx="345">
                  <c:v>33.283955999976023</c:v>
                </c:pt>
                <c:pt idx="346">
                  <c:v>33.283956000010946</c:v>
                </c:pt>
                <c:pt idx="347">
                  <c:v>33.283955999999307</c:v>
                </c:pt>
                <c:pt idx="348">
                  <c:v>33.283955999987668</c:v>
                </c:pt>
                <c:pt idx="349">
                  <c:v>33.283956000010946</c:v>
                </c:pt>
                <c:pt idx="350">
                  <c:v>33.283955999987668</c:v>
                </c:pt>
                <c:pt idx="351">
                  <c:v>33.283956000010946</c:v>
                </c:pt>
                <c:pt idx="352">
                  <c:v>33.283955999999307</c:v>
                </c:pt>
                <c:pt idx="353">
                  <c:v>33.283955999999307</c:v>
                </c:pt>
                <c:pt idx="354">
                  <c:v>33.283955999999307</c:v>
                </c:pt>
                <c:pt idx="355">
                  <c:v>33.283956000010946</c:v>
                </c:pt>
                <c:pt idx="356">
                  <c:v>33.283955999976023</c:v>
                </c:pt>
                <c:pt idx="357">
                  <c:v>33.283956000010946</c:v>
                </c:pt>
                <c:pt idx="358">
                  <c:v>33.283955999999307</c:v>
                </c:pt>
                <c:pt idx="359">
                  <c:v>33.283955999999307</c:v>
                </c:pt>
                <c:pt idx="360">
                  <c:v>33.283955999999307</c:v>
                </c:pt>
                <c:pt idx="361">
                  <c:v>33.283956000010946</c:v>
                </c:pt>
                <c:pt idx="362">
                  <c:v>33.283955999999307</c:v>
                </c:pt>
                <c:pt idx="363">
                  <c:v>33.283955999987668</c:v>
                </c:pt>
                <c:pt idx="364">
                  <c:v>33.283956000010946</c:v>
                </c:pt>
                <c:pt idx="365">
                  <c:v>33.283955999999307</c:v>
                </c:pt>
                <c:pt idx="366">
                  <c:v>33.283955999999307</c:v>
                </c:pt>
                <c:pt idx="367">
                  <c:v>33.283955999999307</c:v>
                </c:pt>
                <c:pt idx="368">
                  <c:v>33.283955999999307</c:v>
                </c:pt>
                <c:pt idx="369">
                  <c:v>33.283955999999307</c:v>
                </c:pt>
                <c:pt idx="370">
                  <c:v>33.283955999999307</c:v>
                </c:pt>
                <c:pt idx="371">
                  <c:v>33.283955999999307</c:v>
                </c:pt>
                <c:pt idx="372">
                  <c:v>33.283955999987668</c:v>
                </c:pt>
                <c:pt idx="373">
                  <c:v>33.283956000010946</c:v>
                </c:pt>
                <c:pt idx="374">
                  <c:v>33.283955999999307</c:v>
                </c:pt>
                <c:pt idx="375">
                  <c:v>33.283955999999307</c:v>
                </c:pt>
                <c:pt idx="376">
                  <c:v>33.283955999999307</c:v>
                </c:pt>
                <c:pt idx="377">
                  <c:v>33.283955999999307</c:v>
                </c:pt>
                <c:pt idx="378">
                  <c:v>33.283955999999307</c:v>
                </c:pt>
                <c:pt idx="379">
                  <c:v>33.283956000010946</c:v>
                </c:pt>
                <c:pt idx="380">
                  <c:v>33.283955999987668</c:v>
                </c:pt>
                <c:pt idx="381">
                  <c:v>33.283955999999307</c:v>
                </c:pt>
                <c:pt idx="382">
                  <c:v>33.283955999999307</c:v>
                </c:pt>
                <c:pt idx="383">
                  <c:v>33.283955999999307</c:v>
                </c:pt>
                <c:pt idx="384">
                  <c:v>33.283955999999307</c:v>
                </c:pt>
                <c:pt idx="385">
                  <c:v>33.283956000010946</c:v>
                </c:pt>
                <c:pt idx="386">
                  <c:v>33.283955999999307</c:v>
                </c:pt>
                <c:pt idx="387">
                  <c:v>33.283955999999307</c:v>
                </c:pt>
                <c:pt idx="388">
                  <c:v>33.283955999999307</c:v>
                </c:pt>
                <c:pt idx="389">
                  <c:v>33.283955999999307</c:v>
                </c:pt>
                <c:pt idx="390">
                  <c:v>33.283955999987668</c:v>
                </c:pt>
                <c:pt idx="391">
                  <c:v>33.283956000010946</c:v>
                </c:pt>
                <c:pt idx="392">
                  <c:v>33.283955999999307</c:v>
                </c:pt>
                <c:pt idx="393">
                  <c:v>33.283955999999307</c:v>
                </c:pt>
                <c:pt idx="394">
                  <c:v>33.283956000010946</c:v>
                </c:pt>
                <c:pt idx="395">
                  <c:v>33.283955999987668</c:v>
                </c:pt>
                <c:pt idx="396">
                  <c:v>33.283955999999307</c:v>
                </c:pt>
                <c:pt idx="397">
                  <c:v>33.283956000010946</c:v>
                </c:pt>
                <c:pt idx="398">
                  <c:v>33.283955999999307</c:v>
                </c:pt>
                <c:pt idx="399">
                  <c:v>33.283955999987668</c:v>
                </c:pt>
                <c:pt idx="400">
                  <c:v>33.283955999999307</c:v>
                </c:pt>
                <c:pt idx="401">
                  <c:v>33.283955999987668</c:v>
                </c:pt>
                <c:pt idx="402">
                  <c:v>33.283956000010946</c:v>
                </c:pt>
                <c:pt idx="403">
                  <c:v>33.283955999999307</c:v>
                </c:pt>
                <c:pt idx="404">
                  <c:v>33.283956000010946</c:v>
                </c:pt>
                <c:pt idx="405">
                  <c:v>33.283955999999307</c:v>
                </c:pt>
                <c:pt idx="406">
                  <c:v>33.283955999999307</c:v>
                </c:pt>
                <c:pt idx="407">
                  <c:v>33.283955999999307</c:v>
                </c:pt>
                <c:pt idx="408">
                  <c:v>33.283955999999307</c:v>
                </c:pt>
                <c:pt idx="409">
                  <c:v>33.283955999999307</c:v>
                </c:pt>
                <c:pt idx="410">
                  <c:v>33.283955999999307</c:v>
                </c:pt>
                <c:pt idx="411">
                  <c:v>33.283955999999307</c:v>
                </c:pt>
                <c:pt idx="412">
                  <c:v>33.283955999987668</c:v>
                </c:pt>
                <c:pt idx="413">
                  <c:v>33.283956000010946</c:v>
                </c:pt>
                <c:pt idx="414">
                  <c:v>33.283955999999307</c:v>
                </c:pt>
                <c:pt idx="415">
                  <c:v>33.283955999999307</c:v>
                </c:pt>
                <c:pt idx="416">
                  <c:v>33.283955999999307</c:v>
                </c:pt>
                <c:pt idx="417">
                  <c:v>33.283955999999307</c:v>
                </c:pt>
                <c:pt idx="418">
                  <c:v>33.283955999999307</c:v>
                </c:pt>
                <c:pt idx="419">
                  <c:v>33.283955999999307</c:v>
                </c:pt>
                <c:pt idx="420">
                  <c:v>33.283955999999307</c:v>
                </c:pt>
                <c:pt idx="421">
                  <c:v>33.283955999999307</c:v>
                </c:pt>
                <c:pt idx="422">
                  <c:v>33.283955999999307</c:v>
                </c:pt>
                <c:pt idx="423">
                  <c:v>33.283956000022592</c:v>
                </c:pt>
                <c:pt idx="424">
                  <c:v>33.283955999999307</c:v>
                </c:pt>
                <c:pt idx="425">
                  <c:v>33.283955999976023</c:v>
                </c:pt>
                <c:pt idx="426">
                  <c:v>33.283955999999307</c:v>
                </c:pt>
                <c:pt idx="427">
                  <c:v>33.283955999999307</c:v>
                </c:pt>
                <c:pt idx="428">
                  <c:v>33.283955999999307</c:v>
                </c:pt>
                <c:pt idx="429">
                  <c:v>33.283956000022592</c:v>
                </c:pt>
                <c:pt idx="430">
                  <c:v>33.283955999976023</c:v>
                </c:pt>
                <c:pt idx="431">
                  <c:v>33.283955999999307</c:v>
                </c:pt>
                <c:pt idx="432">
                  <c:v>33.283955999999307</c:v>
                </c:pt>
                <c:pt idx="433">
                  <c:v>33.283956000022592</c:v>
                </c:pt>
                <c:pt idx="434">
                  <c:v>33.283956000010946</c:v>
                </c:pt>
                <c:pt idx="435">
                  <c:v>33.283955999999307</c:v>
                </c:pt>
                <c:pt idx="436">
                  <c:v>33.283955999999307</c:v>
                </c:pt>
                <c:pt idx="437">
                  <c:v>33.283955999999307</c:v>
                </c:pt>
                <c:pt idx="438">
                  <c:v>33.283955999987668</c:v>
                </c:pt>
                <c:pt idx="439">
                  <c:v>33.283956000010946</c:v>
                </c:pt>
                <c:pt idx="440">
                  <c:v>33.283955999987668</c:v>
                </c:pt>
                <c:pt idx="441">
                  <c:v>33.283955999999307</c:v>
                </c:pt>
                <c:pt idx="442">
                  <c:v>33.283956000010946</c:v>
                </c:pt>
                <c:pt idx="443">
                  <c:v>33.283955999987668</c:v>
                </c:pt>
                <c:pt idx="444">
                  <c:v>33.283955999999307</c:v>
                </c:pt>
                <c:pt idx="445">
                  <c:v>33.283956000010946</c:v>
                </c:pt>
                <c:pt idx="446">
                  <c:v>33.283955999999307</c:v>
                </c:pt>
                <c:pt idx="447">
                  <c:v>33.283955999999307</c:v>
                </c:pt>
                <c:pt idx="448">
                  <c:v>33.283955999999307</c:v>
                </c:pt>
                <c:pt idx="449">
                  <c:v>33.283955999999307</c:v>
                </c:pt>
                <c:pt idx="450">
                  <c:v>33.283955999999307</c:v>
                </c:pt>
                <c:pt idx="451">
                  <c:v>33.283955999987668</c:v>
                </c:pt>
                <c:pt idx="452">
                  <c:v>33.283956000010946</c:v>
                </c:pt>
                <c:pt idx="453">
                  <c:v>33.283955999999307</c:v>
                </c:pt>
                <c:pt idx="454">
                  <c:v>33.283955999999307</c:v>
                </c:pt>
                <c:pt idx="455">
                  <c:v>33.283955999999307</c:v>
                </c:pt>
                <c:pt idx="456">
                  <c:v>33.283955999999307</c:v>
                </c:pt>
                <c:pt idx="457">
                  <c:v>33.283955999999307</c:v>
                </c:pt>
                <c:pt idx="458">
                  <c:v>33.283955999999307</c:v>
                </c:pt>
                <c:pt idx="459">
                  <c:v>33.283955999999307</c:v>
                </c:pt>
                <c:pt idx="460">
                  <c:v>33.283955999999307</c:v>
                </c:pt>
                <c:pt idx="461">
                  <c:v>33.283955999987668</c:v>
                </c:pt>
                <c:pt idx="462">
                  <c:v>33.283956000010946</c:v>
                </c:pt>
                <c:pt idx="463">
                  <c:v>33.283956000010946</c:v>
                </c:pt>
                <c:pt idx="464">
                  <c:v>33.283955999999307</c:v>
                </c:pt>
                <c:pt idx="465">
                  <c:v>33.283955999987668</c:v>
                </c:pt>
                <c:pt idx="466">
                  <c:v>33.283956000010946</c:v>
                </c:pt>
                <c:pt idx="467">
                  <c:v>33.283955999999307</c:v>
                </c:pt>
                <c:pt idx="468">
                  <c:v>33.283955999999307</c:v>
                </c:pt>
                <c:pt idx="469">
                  <c:v>33.283955999999307</c:v>
                </c:pt>
                <c:pt idx="470">
                  <c:v>33.283955999999307</c:v>
                </c:pt>
                <c:pt idx="471">
                  <c:v>33.283955999999307</c:v>
                </c:pt>
                <c:pt idx="472">
                  <c:v>33.283955999999307</c:v>
                </c:pt>
                <c:pt idx="473">
                  <c:v>33.283955999999307</c:v>
                </c:pt>
                <c:pt idx="474">
                  <c:v>33.283955999999307</c:v>
                </c:pt>
                <c:pt idx="475">
                  <c:v>33.283955999999307</c:v>
                </c:pt>
                <c:pt idx="476">
                  <c:v>33.283955999999307</c:v>
                </c:pt>
                <c:pt idx="477">
                  <c:v>33.283955999999307</c:v>
                </c:pt>
                <c:pt idx="478">
                  <c:v>33.283955999999307</c:v>
                </c:pt>
                <c:pt idx="479">
                  <c:v>33.283955999987668</c:v>
                </c:pt>
                <c:pt idx="480">
                  <c:v>33.283956000010946</c:v>
                </c:pt>
                <c:pt idx="481">
                  <c:v>33.283955999987668</c:v>
                </c:pt>
                <c:pt idx="482">
                  <c:v>33.283956000010946</c:v>
                </c:pt>
                <c:pt idx="483">
                  <c:v>28.989251999999397</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2-E001-354C-9CB1-66BC28442C01}"/>
            </c:ext>
          </c:extLst>
        </c:ser>
        <c:ser>
          <c:idx val="3"/>
          <c:order val="3"/>
          <c:tx>
            <c:v>Retailer D</c:v>
          </c:tx>
          <c:spPr>
            <a:ln w="19050" cap="rnd">
              <a:solidFill>
                <a:schemeClr val="accent4"/>
              </a:solidFill>
              <a:round/>
            </a:ln>
            <a:effectLst/>
          </c:spPr>
          <c:marker>
            <c:symbol val="none"/>
          </c:marker>
          <c:xVal>
            <c:numRef>
              <c:f>'3b. QLD'!$BE$32:$BE$591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QLD'!$BI$32:$BI$591</c:f>
              <c:numCache>
                <c:formatCode>General</c:formatCode>
                <c:ptCount val="560"/>
                <c:pt idx="0">
                  <c:v>1178.3323199999518</c:v>
                </c:pt>
                <c:pt idx="1">
                  <c:v>1178.3323199999984</c:v>
                </c:pt>
                <c:pt idx="2">
                  <c:v>1178.3323199999518</c:v>
                </c:pt>
                <c:pt idx="3">
                  <c:v>1178.332320000045</c:v>
                </c:pt>
                <c:pt idx="4">
                  <c:v>1178.3323199999984</c:v>
                </c:pt>
                <c:pt idx="5">
                  <c:v>1178.3323199999984</c:v>
                </c:pt>
                <c:pt idx="6">
                  <c:v>1178.3323199999984</c:v>
                </c:pt>
                <c:pt idx="7">
                  <c:v>1178.332320000045</c:v>
                </c:pt>
                <c:pt idx="8">
                  <c:v>1178.3323199999518</c:v>
                </c:pt>
                <c:pt idx="9">
                  <c:v>1178.3323199999984</c:v>
                </c:pt>
                <c:pt idx="10">
                  <c:v>1178.3323199999984</c:v>
                </c:pt>
                <c:pt idx="11">
                  <c:v>1178.3323199999984</c:v>
                </c:pt>
                <c:pt idx="12">
                  <c:v>1178.332320000045</c:v>
                </c:pt>
                <c:pt idx="13">
                  <c:v>1178.3323199999518</c:v>
                </c:pt>
                <c:pt idx="14">
                  <c:v>1178.3323199999984</c:v>
                </c:pt>
                <c:pt idx="15">
                  <c:v>1178.3323199999984</c:v>
                </c:pt>
                <c:pt idx="16">
                  <c:v>1178.3323199999984</c:v>
                </c:pt>
                <c:pt idx="17">
                  <c:v>1178.3323199999984</c:v>
                </c:pt>
                <c:pt idx="18">
                  <c:v>1178.3323199999984</c:v>
                </c:pt>
                <c:pt idx="19">
                  <c:v>1178.332320000045</c:v>
                </c:pt>
                <c:pt idx="20">
                  <c:v>1178.3323199999518</c:v>
                </c:pt>
                <c:pt idx="21">
                  <c:v>1178.3323199999984</c:v>
                </c:pt>
                <c:pt idx="22">
                  <c:v>1178.332320000045</c:v>
                </c:pt>
                <c:pt idx="23">
                  <c:v>1178.3323199999518</c:v>
                </c:pt>
                <c:pt idx="24">
                  <c:v>1178.332320000045</c:v>
                </c:pt>
                <c:pt idx="25">
                  <c:v>1178.3323199999752</c:v>
                </c:pt>
                <c:pt idx="26">
                  <c:v>1178.3323199999752</c:v>
                </c:pt>
                <c:pt idx="27">
                  <c:v>1178.332320000045</c:v>
                </c:pt>
                <c:pt idx="28">
                  <c:v>1178.3323199999984</c:v>
                </c:pt>
                <c:pt idx="29">
                  <c:v>1178.3323199999984</c:v>
                </c:pt>
                <c:pt idx="30">
                  <c:v>1178.3323199999752</c:v>
                </c:pt>
                <c:pt idx="31">
                  <c:v>1178.3323199999752</c:v>
                </c:pt>
                <c:pt idx="32">
                  <c:v>1178.332320000045</c:v>
                </c:pt>
                <c:pt idx="33">
                  <c:v>1178.3323199999984</c:v>
                </c:pt>
                <c:pt idx="34">
                  <c:v>1178.3323199999984</c:v>
                </c:pt>
                <c:pt idx="35">
                  <c:v>1178.3323199999752</c:v>
                </c:pt>
                <c:pt idx="36">
                  <c:v>1178.3323199999752</c:v>
                </c:pt>
                <c:pt idx="37">
                  <c:v>1178.332320000045</c:v>
                </c:pt>
                <c:pt idx="38">
                  <c:v>1178.3323199999984</c:v>
                </c:pt>
                <c:pt idx="39">
                  <c:v>1178.3323199999984</c:v>
                </c:pt>
                <c:pt idx="40">
                  <c:v>1178.3323199999984</c:v>
                </c:pt>
                <c:pt idx="41">
                  <c:v>1178.3323200000218</c:v>
                </c:pt>
                <c:pt idx="42">
                  <c:v>1178.3323199999752</c:v>
                </c:pt>
                <c:pt idx="43">
                  <c:v>1178.3323199999984</c:v>
                </c:pt>
                <c:pt idx="44">
                  <c:v>1178.332320000045</c:v>
                </c:pt>
                <c:pt idx="45">
                  <c:v>1178.3323199999984</c:v>
                </c:pt>
                <c:pt idx="46">
                  <c:v>1178.3323199999752</c:v>
                </c:pt>
                <c:pt idx="47">
                  <c:v>1178.3323199999752</c:v>
                </c:pt>
                <c:pt idx="48">
                  <c:v>1178.3323200000218</c:v>
                </c:pt>
                <c:pt idx="49">
                  <c:v>1178.3323199999984</c:v>
                </c:pt>
                <c:pt idx="50">
                  <c:v>1178.3323199999518</c:v>
                </c:pt>
                <c:pt idx="51">
                  <c:v>1178.3323200000682</c:v>
                </c:pt>
                <c:pt idx="52">
                  <c:v>1178.3323199999984</c:v>
                </c:pt>
                <c:pt idx="53">
                  <c:v>1178.3323199999984</c:v>
                </c:pt>
                <c:pt idx="54">
                  <c:v>1178.3323199999984</c:v>
                </c:pt>
                <c:pt idx="55">
                  <c:v>1178.3323199999984</c:v>
                </c:pt>
                <c:pt idx="56">
                  <c:v>1178.3323199999752</c:v>
                </c:pt>
                <c:pt idx="57">
                  <c:v>1178.3323199999752</c:v>
                </c:pt>
                <c:pt idx="58">
                  <c:v>1178.3323200000218</c:v>
                </c:pt>
                <c:pt idx="59">
                  <c:v>1178.3323200000218</c:v>
                </c:pt>
                <c:pt idx="60">
                  <c:v>1178.3323200000218</c:v>
                </c:pt>
                <c:pt idx="61">
                  <c:v>1178.3323199999518</c:v>
                </c:pt>
                <c:pt idx="62">
                  <c:v>1178.3323200000218</c:v>
                </c:pt>
                <c:pt idx="63">
                  <c:v>1178.3323199999752</c:v>
                </c:pt>
                <c:pt idx="64">
                  <c:v>1178.3323200000218</c:v>
                </c:pt>
                <c:pt idx="65">
                  <c:v>1178.3323200000218</c:v>
                </c:pt>
                <c:pt idx="66">
                  <c:v>1178.3323199999752</c:v>
                </c:pt>
                <c:pt idx="67">
                  <c:v>1178.3323199999984</c:v>
                </c:pt>
                <c:pt idx="68">
                  <c:v>1178.3323199999752</c:v>
                </c:pt>
                <c:pt idx="69">
                  <c:v>1178.332320000045</c:v>
                </c:pt>
                <c:pt idx="70">
                  <c:v>1178.3323200000218</c:v>
                </c:pt>
                <c:pt idx="71">
                  <c:v>1178.3323199999286</c:v>
                </c:pt>
                <c:pt idx="72">
                  <c:v>1178.332320000045</c:v>
                </c:pt>
                <c:pt idx="73">
                  <c:v>1178.3323199999752</c:v>
                </c:pt>
                <c:pt idx="74">
                  <c:v>1178.3323199999984</c:v>
                </c:pt>
                <c:pt idx="75">
                  <c:v>1178.3323200000218</c:v>
                </c:pt>
                <c:pt idx="76">
                  <c:v>1178.3323200000218</c:v>
                </c:pt>
                <c:pt idx="77">
                  <c:v>1178.3323199999984</c:v>
                </c:pt>
                <c:pt idx="78">
                  <c:v>1178.3323199999518</c:v>
                </c:pt>
                <c:pt idx="79">
                  <c:v>1178.3323199999984</c:v>
                </c:pt>
                <c:pt idx="80">
                  <c:v>1178.3323200000218</c:v>
                </c:pt>
                <c:pt idx="81">
                  <c:v>1178.3323199999752</c:v>
                </c:pt>
                <c:pt idx="82">
                  <c:v>1178.3323199999984</c:v>
                </c:pt>
                <c:pt idx="83">
                  <c:v>1178.332320000045</c:v>
                </c:pt>
                <c:pt idx="84">
                  <c:v>1178.3323199999984</c:v>
                </c:pt>
                <c:pt idx="85">
                  <c:v>1178.3323199999984</c:v>
                </c:pt>
                <c:pt idx="86">
                  <c:v>1178.3323199999518</c:v>
                </c:pt>
                <c:pt idx="87">
                  <c:v>1178.3323200000218</c:v>
                </c:pt>
                <c:pt idx="88">
                  <c:v>1178.3323200000218</c:v>
                </c:pt>
                <c:pt idx="89">
                  <c:v>1178.3323199999984</c:v>
                </c:pt>
                <c:pt idx="90">
                  <c:v>1178.3323199999984</c:v>
                </c:pt>
                <c:pt idx="91">
                  <c:v>1178.3323199999984</c:v>
                </c:pt>
                <c:pt idx="92">
                  <c:v>1178.3323199999984</c:v>
                </c:pt>
                <c:pt idx="93">
                  <c:v>1178.3323199999984</c:v>
                </c:pt>
                <c:pt idx="94">
                  <c:v>1178.3323199999984</c:v>
                </c:pt>
                <c:pt idx="95">
                  <c:v>1178.3323199999984</c:v>
                </c:pt>
                <c:pt idx="96">
                  <c:v>1052.9270399999805</c:v>
                </c:pt>
                <c:pt idx="97">
                  <c:v>622.96608000001868</c:v>
                </c:pt>
                <c:pt idx="98">
                  <c:v>622.96608000001868</c:v>
                </c:pt>
                <c:pt idx="99">
                  <c:v>622.96607999997218</c:v>
                </c:pt>
                <c:pt idx="100">
                  <c:v>622.96608000001868</c:v>
                </c:pt>
                <c:pt idx="101">
                  <c:v>622.96608000001868</c:v>
                </c:pt>
                <c:pt idx="102">
                  <c:v>622.96607999999537</c:v>
                </c:pt>
                <c:pt idx="103">
                  <c:v>622.96607999994887</c:v>
                </c:pt>
                <c:pt idx="104">
                  <c:v>622.96608000004198</c:v>
                </c:pt>
                <c:pt idx="105">
                  <c:v>622.96608000001868</c:v>
                </c:pt>
                <c:pt idx="106">
                  <c:v>622.96607999994887</c:v>
                </c:pt>
                <c:pt idx="107">
                  <c:v>622.96608000001868</c:v>
                </c:pt>
                <c:pt idx="108">
                  <c:v>622.96608000001868</c:v>
                </c:pt>
                <c:pt idx="109">
                  <c:v>622.96607999999537</c:v>
                </c:pt>
                <c:pt idx="110">
                  <c:v>622.96607999999537</c:v>
                </c:pt>
                <c:pt idx="111">
                  <c:v>622.96607999999537</c:v>
                </c:pt>
                <c:pt idx="112">
                  <c:v>622.96607999999537</c:v>
                </c:pt>
                <c:pt idx="113">
                  <c:v>622.96607999999537</c:v>
                </c:pt>
                <c:pt idx="114">
                  <c:v>546.87775999999144</c:v>
                </c:pt>
                <c:pt idx="115">
                  <c:v>521.877312000026</c:v>
                </c:pt>
                <c:pt idx="116">
                  <c:v>521.87731199997938</c:v>
                </c:pt>
                <c:pt idx="117">
                  <c:v>521.87731200000269</c:v>
                </c:pt>
                <c:pt idx="118">
                  <c:v>521.877312000026</c:v>
                </c:pt>
                <c:pt idx="119">
                  <c:v>521.87731199995619</c:v>
                </c:pt>
                <c:pt idx="120">
                  <c:v>517.0999680000125</c:v>
                </c:pt>
                <c:pt idx="121">
                  <c:v>373.77964800002519</c:v>
                </c:pt>
                <c:pt idx="122">
                  <c:v>373.77964800000188</c:v>
                </c:pt>
                <c:pt idx="123">
                  <c:v>373.77964800000188</c:v>
                </c:pt>
                <c:pt idx="124">
                  <c:v>373.77964799997864</c:v>
                </c:pt>
                <c:pt idx="125">
                  <c:v>373.77964800000188</c:v>
                </c:pt>
                <c:pt idx="126">
                  <c:v>373.77964800000188</c:v>
                </c:pt>
                <c:pt idx="127">
                  <c:v>373.77964799997864</c:v>
                </c:pt>
                <c:pt idx="128">
                  <c:v>373.77964800000188</c:v>
                </c:pt>
                <c:pt idx="129">
                  <c:v>369.59724800002294</c:v>
                </c:pt>
                <c:pt idx="130">
                  <c:v>315.43516800000799</c:v>
                </c:pt>
                <c:pt idx="131">
                  <c:v>315.43516799998469</c:v>
                </c:pt>
                <c:pt idx="132">
                  <c:v>315.43516800003124</c:v>
                </c:pt>
                <c:pt idx="133">
                  <c:v>315.43516799996144</c:v>
                </c:pt>
                <c:pt idx="134">
                  <c:v>315.43516800000799</c:v>
                </c:pt>
                <c:pt idx="135">
                  <c:v>315.43516799998469</c:v>
                </c:pt>
                <c:pt idx="136">
                  <c:v>315.43516800003124</c:v>
                </c:pt>
                <c:pt idx="137">
                  <c:v>315.43516799999634</c:v>
                </c:pt>
                <c:pt idx="138">
                  <c:v>315.43516799999634</c:v>
                </c:pt>
                <c:pt idx="139">
                  <c:v>315.43516800000799</c:v>
                </c:pt>
                <c:pt idx="140">
                  <c:v>315.43516799998469</c:v>
                </c:pt>
                <c:pt idx="141">
                  <c:v>315.43516799999634</c:v>
                </c:pt>
                <c:pt idx="142">
                  <c:v>315.43516799999634</c:v>
                </c:pt>
                <c:pt idx="143">
                  <c:v>315.43516799999634</c:v>
                </c:pt>
                <c:pt idx="144">
                  <c:v>315.43516800001964</c:v>
                </c:pt>
                <c:pt idx="145">
                  <c:v>315.43516800000799</c:v>
                </c:pt>
                <c:pt idx="146">
                  <c:v>315.43516799998469</c:v>
                </c:pt>
                <c:pt idx="147">
                  <c:v>315.43516800000799</c:v>
                </c:pt>
                <c:pt idx="148">
                  <c:v>315.43516800000799</c:v>
                </c:pt>
                <c:pt idx="149">
                  <c:v>315.43516799996144</c:v>
                </c:pt>
                <c:pt idx="150">
                  <c:v>315.43516800000799</c:v>
                </c:pt>
                <c:pt idx="151">
                  <c:v>315.43516800001964</c:v>
                </c:pt>
                <c:pt idx="152">
                  <c:v>274.39539999999107</c:v>
                </c:pt>
                <c:pt idx="153">
                  <c:v>254.20471200001194</c:v>
                </c:pt>
                <c:pt idx="154">
                  <c:v>254.20471200000028</c:v>
                </c:pt>
                <c:pt idx="155">
                  <c:v>254.20471199998866</c:v>
                </c:pt>
                <c:pt idx="156">
                  <c:v>254.20471199998866</c:v>
                </c:pt>
                <c:pt idx="157">
                  <c:v>254.20471200001194</c:v>
                </c:pt>
                <c:pt idx="158">
                  <c:v>254.20471200001194</c:v>
                </c:pt>
                <c:pt idx="159">
                  <c:v>254.20471199998866</c:v>
                </c:pt>
                <c:pt idx="160">
                  <c:v>254.20471200001194</c:v>
                </c:pt>
                <c:pt idx="161">
                  <c:v>185.72997599999653</c:v>
                </c:pt>
                <c:pt idx="162">
                  <c:v>157.717584000004</c:v>
                </c:pt>
                <c:pt idx="163">
                  <c:v>157.71758399999234</c:v>
                </c:pt>
                <c:pt idx="164">
                  <c:v>157.71758400001562</c:v>
                </c:pt>
                <c:pt idx="165">
                  <c:v>157.71758399999234</c:v>
                </c:pt>
                <c:pt idx="166">
                  <c:v>157.71758399999234</c:v>
                </c:pt>
                <c:pt idx="167">
                  <c:v>157.717584000004</c:v>
                </c:pt>
                <c:pt idx="168">
                  <c:v>157.717584000004</c:v>
                </c:pt>
                <c:pt idx="169">
                  <c:v>157.71758399999234</c:v>
                </c:pt>
                <c:pt idx="170">
                  <c:v>157.71758399999234</c:v>
                </c:pt>
                <c:pt idx="171">
                  <c:v>157.71758400001562</c:v>
                </c:pt>
                <c:pt idx="172">
                  <c:v>157.71758399999234</c:v>
                </c:pt>
                <c:pt idx="173">
                  <c:v>157.71758399999234</c:v>
                </c:pt>
                <c:pt idx="174">
                  <c:v>157.71758400001562</c:v>
                </c:pt>
                <c:pt idx="175">
                  <c:v>157.71758399999234</c:v>
                </c:pt>
                <c:pt idx="176">
                  <c:v>157.717584000004</c:v>
                </c:pt>
                <c:pt idx="177">
                  <c:v>157.717584000004</c:v>
                </c:pt>
                <c:pt idx="178">
                  <c:v>157.71758399996907</c:v>
                </c:pt>
                <c:pt idx="179">
                  <c:v>157.71758400001562</c:v>
                </c:pt>
                <c:pt idx="180">
                  <c:v>157.71758400001562</c:v>
                </c:pt>
                <c:pt idx="181">
                  <c:v>157.71758399998072</c:v>
                </c:pt>
                <c:pt idx="182">
                  <c:v>157.71758400001562</c:v>
                </c:pt>
                <c:pt idx="183">
                  <c:v>157.717584000004</c:v>
                </c:pt>
                <c:pt idx="184">
                  <c:v>157.71758399999234</c:v>
                </c:pt>
                <c:pt idx="185">
                  <c:v>157.71758399999234</c:v>
                </c:pt>
                <c:pt idx="186">
                  <c:v>157.717584000004</c:v>
                </c:pt>
                <c:pt idx="187">
                  <c:v>157.717584000004</c:v>
                </c:pt>
                <c:pt idx="188">
                  <c:v>157.71758399999234</c:v>
                </c:pt>
                <c:pt idx="189">
                  <c:v>157.71758399999234</c:v>
                </c:pt>
                <c:pt idx="190">
                  <c:v>157.717584000004</c:v>
                </c:pt>
                <c:pt idx="191">
                  <c:v>157.71758400001562</c:v>
                </c:pt>
                <c:pt idx="192">
                  <c:v>157.717584000004</c:v>
                </c:pt>
                <c:pt idx="193">
                  <c:v>157.717584000004</c:v>
                </c:pt>
                <c:pt idx="194">
                  <c:v>157.71758399998072</c:v>
                </c:pt>
                <c:pt idx="195">
                  <c:v>157.71758400001562</c:v>
                </c:pt>
                <c:pt idx="196">
                  <c:v>157.71758399999234</c:v>
                </c:pt>
                <c:pt idx="197">
                  <c:v>157.71758399999234</c:v>
                </c:pt>
                <c:pt idx="198">
                  <c:v>157.71758400001562</c:v>
                </c:pt>
                <c:pt idx="199">
                  <c:v>157.71758399999234</c:v>
                </c:pt>
                <c:pt idx="200">
                  <c:v>157.71758399999234</c:v>
                </c:pt>
                <c:pt idx="201">
                  <c:v>157.717584000004</c:v>
                </c:pt>
                <c:pt idx="202">
                  <c:v>157.717584000004</c:v>
                </c:pt>
                <c:pt idx="203">
                  <c:v>157.717584000004</c:v>
                </c:pt>
                <c:pt idx="204">
                  <c:v>157.71758399996907</c:v>
                </c:pt>
                <c:pt idx="205">
                  <c:v>157.71758400001562</c:v>
                </c:pt>
                <c:pt idx="206">
                  <c:v>157.717584000004</c:v>
                </c:pt>
                <c:pt idx="207">
                  <c:v>157.71758399999234</c:v>
                </c:pt>
                <c:pt idx="208">
                  <c:v>157.71758400001562</c:v>
                </c:pt>
                <c:pt idx="209">
                  <c:v>157.71758399999234</c:v>
                </c:pt>
                <c:pt idx="210">
                  <c:v>157.717584000004</c:v>
                </c:pt>
                <c:pt idx="211">
                  <c:v>157.717584000004</c:v>
                </c:pt>
                <c:pt idx="212">
                  <c:v>157.71758400001562</c:v>
                </c:pt>
                <c:pt idx="213">
                  <c:v>157.71758399996907</c:v>
                </c:pt>
                <c:pt idx="214">
                  <c:v>157.71758400001562</c:v>
                </c:pt>
                <c:pt idx="215">
                  <c:v>119.09191999998875</c:v>
                </c:pt>
                <c:pt idx="216">
                  <c:v>116.89728000001051</c:v>
                </c:pt>
                <c:pt idx="217">
                  <c:v>116.89727999998722</c:v>
                </c:pt>
                <c:pt idx="218">
                  <c:v>116.89728000001051</c:v>
                </c:pt>
                <c:pt idx="219">
                  <c:v>116.89727999999886</c:v>
                </c:pt>
                <c:pt idx="220">
                  <c:v>116.89727999999886</c:v>
                </c:pt>
                <c:pt idx="221">
                  <c:v>116.89728000001051</c:v>
                </c:pt>
                <c:pt idx="222">
                  <c:v>116.89727999997558</c:v>
                </c:pt>
                <c:pt idx="223">
                  <c:v>116.89728000002215</c:v>
                </c:pt>
                <c:pt idx="224">
                  <c:v>116.89727999999886</c:v>
                </c:pt>
                <c:pt idx="225">
                  <c:v>116.89728000001051</c:v>
                </c:pt>
                <c:pt idx="226">
                  <c:v>116.89727999998722</c:v>
                </c:pt>
                <c:pt idx="227">
                  <c:v>116.89727999999886</c:v>
                </c:pt>
                <c:pt idx="228">
                  <c:v>116.89727999999886</c:v>
                </c:pt>
                <c:pt idx="229">
                  <c:v>116.89727999998722</c:v>
                </c:pt>
                <c:pt idx="230">
                  <c:v>116.89727999999886</c:v>
                </c:pt>
                <c:pt idx="231">
                  <c:v>116.89728000001051</c:v>
                </c:pt>
                <c:pt idx="232">
                  <c:v>116.89728000001051</c:v>
                </c:pt>
                <c:pt idx="233">
                  <c:v>116.89727999996394</c:v>
                </c:pt>
                <c:pt idx="234">
                  <c:v>116.89728000001051</c:v>
                </c:pt>
                <c:pt idx="235">
                  <c:v>116.89728000001051</c:v>
                </c:pt>
                <c:pt idx="236">
                  <c:v>116.89728000001051</c:v>
                </c:pt>
                <c:pt idx="237">
                  <c:v>116.89727999997558</c:v>
                </c:pt>
                <c:pt idx="238">
                  <c:v>116.89728000002215</c:v>
                </c:pt>
                <c:pt idx="239">
                  <c:v>116.89727999998722</c:v>
                </c:pt>
                <c:pt idx="240">
                  <c:v>116.89727999998722</c:v>
                </c:pt>
                <c:pt idx="241">
                  <c:v>112.74729600001592</c:v>
                </c:pt>
                <c:pt idx="242">
                  <c:v>52.572527999989688</c:v>
                </c:pt>
                <c:pt idx="243">
                  <c:v>52.572528000024612</c:v>
                </c:pt>
                <c:pt idx="244">
                  <c:v>52.572527999989688</c:v>
                </c:pt>
                <c:pt idx="245">
                  <c:v>52.572527999989688</c:v>
                </c:pt>
                <c:pt idx="246">
                  <c:v>52.572528000001327</c:v>
                </c:pt>
                <c:pt idx="247">
                  <c:v>52.572527999989688</c:v>
                </c:pt>
                <c:pt idx="248">
                  <c:v>52.572528000036257</c:v>
                </c:pt>
                <c:pt idx="249">
                  <c:v>52.572527999989688</c:v>
                </c:pt>
                <c:pt idx="250">
                  <c:v>52.572528000001327</c:v>
                </c:pt>
                <c:pt idx="251">
                  <c:v>52.572527999989688</c:v>
                </c:pt>
                <c:pt idx="252">
                  <c:v>52.572528000001327</c:v>
                </c:pt>
                <c:pt idx="253">
                  <c:v>52.572527999989688</c:v>
                </c:pt>
                <c:pt idx="254">
                  <c:v>52.572528000012973</c:v>
                </c:pt>
                <c:pt idx="255">
                  <c:v>52.572528000001327</c:v>
                </c:pt>
                <c:pt idx="256">
                  <c:v>52.572528000001327</c:v>
                </c:pt>
                <c:pt idx="257">
                  <c:v>52.57252799997805</c:v>
                </c:pt>
                <c:pt idx="258">
                  <c:v>52.572528000024612</c:v>
                </c:pt>
                <c:pt idx="259">
                  <c:v>52.572528000001327</c:v>
                </c:pt>
                <c:pt idx="260">
                  <c:v>52.572527999989688</c:v>
                </c:pt>
                <c:pt idx="261">
                  <c:v>52.572527999989688</c:v>
                </c:pt>
                <c:pt idx="262">
                  <c:v>52.572528000001327</c:v>
                </c:pt>
                <c:pt idx="263">
                  <c:v>52.572528000012973</c:v>
                </c:pt>
                <c:pt idx="264">
                  <c:v>52.572527999989688</c:v>
                </c:pt>
                <c:pt idx="265">
                  <c:v>52.572527999989688</c:v>
                </c:pt>
                <c:pt idx="266">
                  <c:v>52.572528000036257</c:v>
                </c:pt>
                <c:pt idx="267">
                  <c:v>52.572527999989688</c:v>
                </c:pt>
                <c:pt idx="268">
                  <c:v>48.841639999987095</c:v>
                </c:pt>
                <c:pt idx="269">
                  <c:v>32.16237600002205</c:v>
                </c:pt>
                <c:pt idx="270">
                  <c:v>32.162375999975481</c:v>
                </c:pt>
                <c:pt idx="271">
                  <c:v>32.162376000010411</c:v>
                </c:pt>
                <c:pt idx="272">
                  <c:v>32.162376000010411</c:v>
                </c:pt>
                <c:pt idx="273">
                  <c:v>32.162375999987127</c:v>
                </c:pt>
                <c:pt idx="274">
                  <c:v>32.162375999998766</c:v>
                </c:pt>
                <c:pt idx="275">
                  <c:v>32.162376000010411</c:v>
                </c:pt>
                <c:pt idx="276">
                  <c:v>32.162375999987127</c:v>
                </c:pt>
                <c:pt idx="277">
                  <c:v>32.162375999987127</c:v>
                </c:pt>
                <c:pt idx="278">
                  <c:v>32.162376000010411</c:v>
                </c:pt>
                <c:pt idx="279">
                  <c:v>32.162375999998766</c:v>
                </c:pt>
                <c:pt idx="280">
                  <c:v>32.16237600002205</c:v>
                </c:pt>
                <c:pt idx="281">
                  <c:v>32.162375999975481</c:v>
                </c:pt>
                <c:pt idx="282">
                  <c:v>32.16237600002205</c:v>
                </c:pt>
                <c:pt idx="283">
                  <c:v>32.162375999987127</c:v>
                </c:pt>
                <c:pt idx="284">
                  <c:v>32.162375999998766</c:v>
                </c:pt>
                <c:pt idx="285">
                  <c:v>32.162376000010411</c:v>
                </c:pt>
                <c:pt idx="286">
                  <c:v>32.162375999987127</c:v>
                </c:pt>
                <c:pt idx="287">
                  <c:v>32.162375999998766</c:v>
                </c:pt>
                <c:pt idx="288">
                  <c:v>32.162376000010411</c:v>
                </c:pt>
                <c:pt idx="289">
                  <c:v>32.162375999987127</c:v>
                </c:pt>
                <c:pt idx="290">
                  <c:v>32.162376000010411</c:v>
                </c:pt>
                <c:pt idx="291">
                  <c:v>32.162376000010411</c:v>
                </c:pt>
                <c:pt idx="292">
                  <c:v>32.162375999987127</c:v>
                </c:pt>
                <c:pt idx="293">
                  <c:v>32.162375999987127</c:v>
                </c:pt>
                <c:pt idx="294">
                  <c:v>32.162376000010411</c:v>
                </c:pt>
                <c:pt idx="295">
                  <c:v>32.162376000010411</c:v>
                </c:pt>
                <c:pt idx="296">
                  <c:v>32.162375999987127</c:v>
                </c:pt>
                <c:pt idx="297">
                  <c:v>32.162376000010411</c:v>
                </c:pt>
                <c:pt idx="298">
                  <c:v>32.162376000010411</c:v>
                </c:pt>
                <c:pt idx="299">
                  <c:v>32.162375999975481</c:v>
                </c:pt>
                <c:pt idx="300">
                  <c:v>32.162376000010411</c:v>
                </c:pt>
                <c:pt idx="301">
                  <c:v>32.162376000010411</c:v>
                </c:pt>
                <c:pt idx="302">
                  <c:v>32.162375999987127</c:v>
                </c:pt>
                <c:pt idx="303">
                  <c:v>32.162376000010411</c:v>
                </c:pt>
                <c:pt idx="304">
                  <c:v>32.162375999998766</c:v>
                </c:pt>
                <c:pt idx="305">
                  <c:v>32.162375999987127</c:v>
                </c:pt>
                <c:pt idx="306">
                  <c:v>32.162375999987127</c:v>
                </c:pt>
                <c:pt idx="307">
                  <c:v>32.162376000010411</c:v>
                </c:pt>
                <c:pt idx="308">
                  <c:v>32.162375999998766</c:v>
                </c:pt>
                <c:pt idx="309">
                  <c:v>32.162375999998766</c:v>
                </c:pt>
                <c:pt idx="310">
                  <c:v>32.162376000010411</c:v>
                </c:pt>
                <c:pt idx="311">
                  <c:v>32.162375999998766</c:v>
                </c:pt>
                <c:pt idx="312">
                  <c:v>32.162375999998766</c:v>
                </c:pt>
                <c:pt idx="313">
                  <c:v>32.162375999998766</c:v>
                </c:pt>
                <c:pt idx="314">
                  <c:v>32.16237600002205</c:v>
                </c:pt>
                <c:pt idx="315">
                  <c:v>32.162375999987127</c:v>
                </c:pt>
                <c:pt idx="316">
                  <c:v>32.162375999998766</c:v>
                </c:pt>
                <c:pt idx="317">
                  <c:v>32.162376000010411</c:v>
                </c:pt>
                <c:pt idx="318">
                  <c:v>32.162375999987127</c:v>
                </c:pt>
                <c:pt idx="319">
                  <c:v>32.162375999998766</c:v>
                </c:pt>
                <c:pt idx="320">
                  <c:v>32.162376000010411</c:v>
                </c:pt>
                <c:pt idx="321">
                  <c:v>32.162375999987127</c:v>
                </c:pt>
                <c:pt idx="322">
                  <c:v>32.162375999987127</c:v>
                </c:pt>
                <c:pt idx="323">
                  <c:v>32.162376000010411</c:v>
                </c:pt>
                <c:pt idx="324">
                  <c:v>32.162375999998766</c:v>
                </c:pt>
                <c:pt idx="325">
                  <c:v>32.162375999998766</c:v>
                </c:pt>
                <c:pt idx="326">
                  <c:v>32.162375999998766</c:v>
                </c:pt>
                <c:pt idx="327">
                  <c:v>32.162376000010411</c:v>
                </c:pt>
                <c:pt idx="328">
                  <c:v>32.162375999998766</c:v>
                </c:pt>
                <c:pt idx="329">
                  <c:v>32.162375999998766</c:v>
                </c:pt>
                <c:pt idx="330">
                  <c:v>32.162376000010411</c:v>
                </c:pt>
                <c:pt idx="331">
                  <c:v>32.162375999987127</c:v>
                </c:pt>
                <c:pt idx="332">
                  <c:v>32.162375999998766</c:v>
                </c:pt>
                <c:pt idx="333">
                  <c:v>32.162376000010411</c:v>
                </c:pt>
                <c:pt idx="334">
                  <c:v>32.162375999998766</c:v>
                </c:pt>
                <c:pt idx="335">
                  <c:v>32.162375999975481</c:v>
                </c:pt>
                <c:pt idx="336">
                  <c:v>32.162376000010411</c:v>
                </c:pt>
                <c:pt idx="337">
                  <c:v>32.162376000010411</c:v>
                </c:pt>
                <c:pt idx="338">
                  <c:v>32.162375999987127</c:v>
                </c:pt>
                <c:pt idx="339">
                  <c:v>32.162376000010411</c:v>
                </c:pt>
                <c:pt idx="340">
                  <c:v>32.162375999998766</c:v>
                </c:pt>
                <c:pt idx="341">
                  <c:v>32.162375999998766</c:v>
                </c:pt>
                <c:pt idx="342">
                  <c:v>32.162375999998766</c:v>
                </c:pt>
                <c:pt idx="343">
                  <c:v>32.162376000010411</c:v>
                </c:pt>
                <c:pt idx="344">
                  <c:v>32.162375999998766</c:v>
                </c:pt>
                <c:pt idx="345">
                  <c:v>32.162375999998766</c:v>
                </c:pt>
                <c:pt idx="346">
                  <c:v>32.162375999998766</c:v>
                </c:pt>
                <c:pt idx="347">
                  <c:v>32.162375999987127</c:v>
                </c:pt>
                <c:pt idx="348">
                  <c:v>32.162376000010411</c:v>
                </c:pt>
                <c:pt idx="349">
                  <c:v>32.162376000010411</c:v>
                </c:pt>
                <c:pt idx="350">
                  <c:v>32.162375999998766</c:v>
                </c:pt>
                <c:pt idx="351">
                  <c:v>32.162375999975481</c:v>
                </c:pt>
                <c:pt idx="352">
                  <c:v>32.162376000010411</c:v>
                </c:pt>
                <c:pt idx="353">
                  <c:v>32.162376000010411</c:v>
                </c:pt>
                <c:pt idx="354">
                  <c:v>32.162375999987127</c:v>
                </c:pt>
                <c:pt idx="355">
                  <c:v>32.162376000010411</c:v>
                </c:pt>
                <c:pt idx="356">
                  <c:v>32.162375999998766</c:v>
                </c:pt>
                <c:pt idx="357">
                  <c:v>32.162375999998766</c:v>
                </c:pt>
                <c:pt idx="358">
                  <c:v>32.162375999998766</c:v>
                </c:pt>
                <c:pt idx="359">
                  <c:v>32.162376000010411</c:v>
                </c:pt>
                <c:pt idx="360">
                  <c:v>32.162375999987127</c:v>
                </c:pt>
                <c:pt idx="361">
                  <c:v>32.162376000010411</c:v>
                </c:pt>
                <c:pt idx="362">
                  <c:v>32.162375999998766</c:v>
                </c:pt>
                <c:pt idx="363">
                  <c:v>32.162375999987127</c:v>
                </c:pt>
                <c:pt idx="364">
                  <c:v>32.162376000010411</c:v>
                </c:pt>
                <c:pt idx="365">
                  <c:v>32.162376000010411</c:v>
                </c:pt>
                <c:pt idx="366">
                  <c:v>32.162375999987127</c:v>
                </c:pt>
                <c:pt idx="367">
                  <c:v>32.162375999987127</c:v>
                </c:pt>
                <c:pt idx="368">
                  <c:v>32.162376000010411</c:v>
                </c:pt>
                <c:pt idx="369">
                  <c:v>32.162375999998766</c:v>
                </c:pt>
                <c:pt idx="370">
                  <c:v>32.162375999998766</c:v>
                </c:pt>
                <c:pt idx="371">
                  <c:v>32.162375999998766</c:v>
                </c:pt>
                <c:pt idx="372">
                  <c:v>32.162375999998766</c:v>
                </c:pt>
                <c:pt idx="373">
                  <c:v>32.162376000010411</c:v>
                </c:pt>
                <c:pt idx="374">
                  <c:v>32.162375999998766</c:v>
                </c:pt>
                <c:pt idx="375">
                  <c:v>32.162376000010411</c:v>
                </c:pt>
                <c:pt idx="376">
                  <c:v>32.162375999987127</c:v>
                </c:pt>
                <c:pt idx="377">
                  <c:v>32.162376000010411</c:v>
                </c:pt>
                <c:pt idx="378">
                  <c:v>32.162375999998766</c:v>
                </c:pt>
                <c:pt idx="379">
                  <c:v>32.162375999987127</c:v>
                </c:pt>
                <c:pt idx="380">
                  <c:v>32.162375999987127</c:v>
                </c:pt>
                <c:pt idx="381">
                  <c:v>32.162376000010411</c:v>
                </c:pt>
                <c:pt idx="382">
                  <c:v>32.162376000010411</c:v>
                </c:pt>
                <c:pt idx="383">
                  <c:v>32.162375999987127</c:v>
                </c:pt>
                <c:pt idx="384">
                  <c:v>32.162376000010411</c:v>
                </c:pt>
                <c:pt idx="385">
                  <c:v>32.162375999998766</c:v>
                </c:pt>
                <c:pt idx="386">
                  <c:v>32.162375999998766</c:v>
                </c:pt>
                <c:pt idx="387">
                  <c:v>32.162375999998766</c:v>
                </c:pt>
                <c:pt idx="388">
                  <c:v>32.162375999998766</c:v>
                </c:pt>
                <c:pt idx="389">
                  <c:v>32.162375999998766</c:v>
                </c:pt>
                <c:pt idx="390">
                  <c:v>32.162376000010411</c:v>
                </c:pt>
                <c:pt idx="391">
                  <c:v>32.162376000010411</c:v>
                </c:pt>
                <c:pt idx="392">
                  <c:v>32.162375999987127</c:v>
                </c:pt>
                <c:pt idx="393">
                  <c:v>32.162375999998766</c:v>
                </c:pt>
                <c:pt idx="394">
                  <c:v>32.162376000010411</c:v>
                </c:pt>
                <c:pt idx="395">
                  <c:v>32.162375999987127</c:v>
                </c:pt>
                <c:pt idx="396">
                  <c:v>32.162375999987127</c:v>
                </c:pt>
                <c:pt idx="397">
                  <c:v>32.162376000010411</c:v>
                </c:pt>
                <c:pt idx="398">
                  <c:v>32.162375999998766</c:v>
                </c:pt>
                <c:pt idx="399">
                  <c:v>32.162375999998766</c:v>
                </c:pt>
                <c:pt idx="400">
                  <c:v>32.162375999998766</c:v>
                </c:pt>
                <c:pt idx="401">
                  <c:v>32.162375999998766</c:v>
                </c:pt>
                <c:pt idx="402">
                  <c:v>32.162376000010411</c:v>
                </c:pt>
                <c:pt idx="403">
                  <c:v>32.162375999998766</c:v>
                </c:pt>
                <c:pt idx="404">
                  <c:v>32.162376000010411</c:v>
                </c:pt>
                <c:pt idx="405">
                  <c:v>32.162375999998766</c:v>
                </c:pt>
                <c:pt idx="406">
                  <c:v>32.162375999987127</c:v>
                </c:pt>
                <c:pt idx="407">
                  <c:v>32.162376000010411</c:v>
                </c:pt>
                <c:pt idx="408">
                  <c:v>32.162375999998766</c:v>
                </c:pt>
                <c:pt idx="409">
                  <c:v>32.162375999998766</c:v>
                </c:pt>
                <c:pt idx="410">
                  <c:v>32.162376000010411</c:v>
                </c:pt>
                <c:pt idx="411">
                  <c:v>32.162375999987127</c:v>
                </c:pt>
                <c:pt idx="412">
                  <c:v>32.162375999987127</c:v>
                </c:pt>
                <c:pt idx="413">
                  <c:v>32.162376000010411</c:v>
                </c:pt>
                <c:pt idx="414">
                  <c:v>32.162375999998766</c:v>
                </c:pt>
                <c:pt idx="415">
                  <c:v>32.162375999987127</c:v>
                </c:pt>
                <c:pt idx="416">
                  <c:v>32.162376000010411</c:v>
                </c:pt>
                <c:pt idx="417">
                  <c:v>32.162376000010411</c:v>
                </c:pt>
                <c:pt idx="418">
                  <c:v>32.162375999998766</c:v>
                </c:pt>
                <c:pt idx="419">
                  <c:v>32.162375999998766</c:v>
                </c:pt>
                <c:pt idx="420">
                  <c:v>32.162375999998766</c:v>
                </c:pt>
                <c:pt idx="421">
                  <c:v>32.162375999998766</c:v>
                </c:pt>
                <c:pt idx="422">
                  <c:v>32.162375999998766</c:v>
                </c:pt>
                <c:pt idx="423">
                  <c:v>32.162376000010411</c:v>
                </c:pt>
                <c:pt idx="424">
                  <c:v>32.162375999987127</c:v>
                </c:pt>
                <c:pt idx="425">
                  <c:v>32.162375999987127</c:v>
                </c:pt>
                <c:pt idx="426">
                  <c:v>32.162376000010411</c:v>
                </c:pt>
                <c:pt idx="427">
                  <c:v>32.162376000010411</c:v>
                </c:pt>
                <c:pt idx="428">
                  <c:v>32.162375999987127</c:v>
                </c:pt>
                <c:pt idx="429">
                  <c:v>32.162375999998766</c:v>
                </c:pt>
                <c:pt idx="430">
                  <c:v>32.162376000010411</c:v>
                </c:pt>
                <c:pt idx="431">
                  <c:v>32.162375999998766</c:v>
                </c:pt>
                <c:pt idx="432">
                  <c:v>32.162375999998766</c:v>
                </c:pt>
                <c:pt idx="433">
                  <c:v>32.162375999998766</c:v>
                </c:pt>
                <c:pt idx="434">
                  <c:v>32.162376000010411</c:v>
                </c:pt>
                <c:pt idx="435">
                  <c:v>32.162375999998766</c:v>
                </c:pt>
                <c:pt idx="436">
                  <c:v>32.162375999998766</c:v>
                </c:pt>
                <c:pt idx="437">
                  <c:v>32.162375999987127</c:v>
                </c:pt>
                <c:pt idx="438">
                  <c:v>32.162375999987127</c:v>
                </c:pt>
                <c:pt idx="439">
                  <c:v>32.162376000033689</c:v>
                </c:pt>
                <c:pt idx="440">
                  <c:v>32.162375999987127</c:v>
                </c:pt>
                <c:pt idx="441">
                  <c:v>32.162375999987127</c:v>
                </c:pt>
                <c:pt idx="442">
                  <c:v>32.162376000010411</c:v>
                </c:pt>
                <c:pt idx="443">
                  <c:v>32.162375999998766</c:v>
                </c:pt>
                <c:pt idx="444">
                  <c:v>32.162375999998766</c:v>
                </c:pt>
                <c:pt idx="445">
                  <c:v>32.162375999998766</c:v>
                </c:pt>
                <c:pt idx="446">
                  <c:v>32.162375999998766</c:v>
                </c:pt>
                <c:pt idx="447">
                  <c:v>32.162375999998766</c:v>
                </c:pt>
                <c:pt idx="448">
                  <c:v>32.162376000010411</c:v>
                </c:pt>
                <c:pt idx="449">
                  <c:v>32.162375999998766</c:v>
                </c:pt>
                <c:pt idx="450">
                  <c:v>32.162375999998766</c:v>
                </c:pt>
                <c:pt idx="451">
                  <c:v>32.162375999998766</c:v>
                </c:pt>
                <c:pt idx="452">
                  <c:v>32.162376000010411</c:v>
                </c:pt>
                <c:pt idx="453">
                  <c:v>32.162375999987127</c:v>
                </c:pt>
                <c:pt idx="454">
                  <c:v>32.162376000010411</c:v>
                </c:pt>
                <c:pt idx="455">
                  <c:v>32.162376000010411</c:v>
                </c:pt>
                <c:pt idx="456">
                  <c:v>32.162375999975481</c:v>
                </c:pt>
                <c:pt idx="457">
                  <c:v>32.162375999998766</c:v>
                </c:pt>
                <c:pt idx="458">
                  <c:v>32.162376000010411</c:v>
                </c:pt>
                <c:pt idx="459">
                  <c:v>32.162375999998766</c:v>
                </c:pt>
                <c:pt idx="460">
                  <c:v>32.162375999998766</c:v>
                </c:pt>
                <c:pt idx="461">
                  <c:v>32.162375999998766</c:v>
                </c:pt>
                <c:pt idx="462">
                  <c:v>32.162375999998766</c:v>
                </c:pt>
                <c:pt idx="463">
                  <c:v>32.162375999998766</c:v>
                </c:pt>
                <c:pt idx="464">
                  <c:v>32.162376000010411</c:v>
                </c:pt>
                <c:pt idx="465">
                  <c:v>32.162375999998766</c:v>
                </c:pt>
                <c:pt idx="466">
                  <c:v>32.162375999998766</c:v>
                </c:pt>
                <c:pt idx="467">
                  <c:v>32.162375999998766</c:v>
                </c:pt>
                <c:pt idx="468">
                  <c:v>32.162376000010411</c:v>
                </c:pt>
                <c:pt idx="469">
                  <c:v>32.162375999987127</c:v>
                </c:pt>
                <c:pt idx="470">
                  <c:v>32.162375999987127</c:v>
                </c:pt>
                <c:pt idx="471">
                  <c:v>32.162376000010411</c:v>
                </c:pt>
                <c:pt idx="472">
                  <c:v>32.162376000010411</c:v>
                </c:pt>
                <c:pt idx="473">
                  <c:v>32.162375999987127</c:v>
                </c:pt>
                <c:pt idx="474">
                  <c:v>32.162375999998766</c:v>
                </c:pt>
                <c:pt idx="475">
                  <c:v>32.162376000010411</c:v>
                </c:pt>
                <c:pt idx="476">
                  <c:v>32.162375999987127</c:v>
                </c:pt>
                <c:pt idx="477">
                  <c:v>32.162375999998766</c:v>
                </c:pt>
                <c:pt idx="478">
                  <c:v>32.162375999987127</c:v>
                </c:pt>
                <c:pt idx="479">
                  <c:v>32.162376000010411</c:v>
                </c:pt>
                <c:pt idx="480">
                  <c:v>32.162376000010411</c:v>
                </c:pt>
                <c:pt idx="481">
                  <c:v>32.162375999987127</c:v>
                </c:pt>
                <c:pt idx="482">
                  <c:v>32.162376000010411</c:v>
                </c:pt>
                <c:pt idx="483">
                  <c:v>28.012392000004184</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3-E001-354C-9CB1-66BC28442C01}"/>
            </c:ext>
          </c:extLst>
        </c:ser>
        <c:ser>
          <c:idx val="4"/>
          <c:order val="4"/>
          <c:tx>
            <c:v>Retailer E</c:v>
          </c:tx>
          <c:spPr>
            <a:ln w="19050" cap="rnd">
              <a:solidFill>
                <a:schemeClr val="accent5"/>
              </a:solidFill>
              <a:round/>
            </a:ln>
            <a:effectLst/>
          </c:spPr>
          <c:marker>
            <c:symbol val="none"/>
          </c:marker>
          <c:xVal>
            <c:numRef>
              <c:f>'3b. QLD'!$BE$32:$BE$591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QLD'!$BJ$32:$BJ$591</c:f>
              <c:numCache>
                <c:formatCode>General</c:formatCode>
                <c:ptCount val="560"/>
                <c:pt idx="0">
                  <c:v>1145.8734600000084</c:v>
                </c:pt>
                <c:pt idx="1">
                  <c:v>1145.8734600000084</c:v>
                </c:pt>
                <c:pt idx="2">
                  <c:v>1145.8734599999618</c:v>
                </c:pt>
                <c:pt idx="3">
                  <c:v>1145.8734600000084</c:v>
                </c:pt>
                <c:pt idx="4">
                  <c:v>1145.8734600000548</c:v>
                </c:pt>
                <c:pt idx="5">
                  <c:v>1145.8734599999618</c:v>
                </c:pt>
                <c:pt idx="6">
                  <c:v>1145.8734600000548</c:v>
                </c:pt>
                <c:pt idx="7">
                  <c:v>1145.8734599999618</c:v>
                </c:pt>
                <c:pt idx="8">
                  <c:v>1145.8734600000084</c:v>
                </c:pt>
                <c:pt idx="9">
                  <c:v>1145.8734599999618</c:v>
                </c:pt>
                <c:pt idx="10">
                  <c:v>1145.8734600000084</c:v>
                </c:pt>
                <c:pt idx="11">
                  <c:v>1145.8734600000084</c:v>
                </c:pt>
                <c:pt idx="12">
                  <c:v>1145.8734600000084</c:v>
                </c:pt>
                <c:pt idx="13">
                  <c:v>1145.8734599999618</c:v>
                </c:pt>
                <c:pt idx="14">
                  <c:v>1145.8734600000548</c:v>
                </c:pt>
                <c:pt idx="15">
                  <c:v>1145.8734599999152</c:v>
                </c:pt>
                <c:pt idx="16">
                  <c:v>1145.8734600000084</c:v>
                </c:pt>
                <c:pt idx="17">
                  <c:v>1145.8734600001014</c:v>
                </c:pt>
                <c:pt idx="18">
                  <c:v>1145.8734599999152</c:v>
                </c:pt>
                <c:pt idx="19">
                  <c:v>1145.8734600000084</c:v>
                </c:pt>
                <c:pt idx="20">
                  <c:v>1145.8734600000316</c:v>
                </c:pt>
                <c:pt idx="21">
                  <c:v>1145.8734600000084</c:v>
                </c:pt>
                <c:pt idx="22">
                  <c:v>1145.873459999985</c:v>
                </c:pt>
                <c:pt idx="23">
                  <c:v>1145.873459999985</c:v>
                </c:pt>
                <c:pt idx="24">
                  <c:v>1145.8734600000084</c:v>
                </c:pt>
                <c:pt idx="25">
                  <c:v>1145.873459999985</c:v>
                </c:pt>
                <c:pt idx="26">
                  <c:v>1145.8734600000084</c:v>
                </c:pt>
                <c:pt idx="27">
                  <c:v>1145.8734600000084</c:v>
                </c:pt>
                <c:pt idx="28">
                  <c:v>1145.8734600000084</c:v>
                </c:pt>
                <c:pt idx="29">
                  <c:v>1145.8734600000084</c:v>
                </c:pt>
                <c:pt idx="30">
                  <c:v>1145.8734599999618</c:v>
                </c:pt>
                <c:pt idx="31">
                  <c:v>1145.8734600000316</c:v>
                </c:pt>
                <c:pt idx="32">
                  <c:v>1145.8734600000084</c:v>
                </c:pt>
                <c:pt idx="33">
                  <c:v>1145.8734599999384</c:v>
                </c:pt>
                <c:pt idx="34">
                  <c:v>1145.8734600000316</c:v>
                </c:pt>
                <c:pt idx="35">
                  <c:v>1145.8734600000084</c:v>
                </c:pt>
                <c:pt idx="36">
                  <c:v>1145.873459999985</c:v>
                </c:pt>
                <c:pt idx="37">
                  <c:v>1145.8734600000084</c:v>
                </c:pt>
                <c:pt idx="38">
                  <c:v>1145.8734600000084</c:v>
                </c:pt>
                <c:pt idx="39">
                  <c:v>1145.8734600000316</c:v>
                </c:pt>
                <c:pt idx="40">
                  <c:v>1145.8734599999384</c:v>
                </c:pt>
                <c:pt idx="41">
                  <c:v>1145.8734600000548</c:v>
                </c:pt>
                <c:pt idx="42">
                  <c:v>1145.873459999985</c:v>
                </c:pt>
                <c:pt idx="43">
                  <c:v>1145.8734600000084</c:v>
                </c:pt>
                <c:pt idx="44">
                  <c:v>1145.873459999985</c:v>
                </c:pt>
                <c:pt idx="45">
                  <c:v>1145.8734600000084</c:v>
                </c:pt>
                <c:pt idx="46">
                  <c:v>1145.8734599999618</c:v>
                </c:pt>
                <c:pt idx="47">
                  <c:v>1145.8734600000084</c:v>
                </c:pt>
                <c:pt idx="48">
                  <c:v>1145.873459999985</c:v>
                </c:pt>
                <c:pt idx="49">
                  <c:v>1145.8734600000316</c:v>
                </c:pt>
                <c:pt idx="50">
                  <c:v>1145.8734599999618</c:v>
                </c:pt>
                <c:pt idx="51">
                  <c:v>1145.8734600000548</c:v>
                </c:pt>
                <c:pt idx="52">
                  <c:v>1145.873459999985</c:v>
                </c:pt>
                <c:pt idx="53">
                  <c:v>1145.8734600000084</c:v>
                </c:pt>
                <c:pt idx="54">
                  <c:v>1145.873459999985</c:v>
                </c:pt>
                <c:pt idx="55">
                  <c:v>1145.8734600000084</c:v>
                </c:pt>
                <c:pt idx="56">
                  <c:v>1145.873459999985</c:v>
                </c:pt>
                <c:pt idx="57">
                  <c:v>1145.8734600000084</c:v>
                </c:pt>
                <c:pt idx="58">
                  <c:v>1145.873459999985</c:v>
                </c:pt>
                <c:pt idx="59">
                  <c:v>1145.8734600000084</c:v>
                </c:pt>
                <c:pt idx="60">
                  <c:v>1145.8734600000084</c:v>
                </c:pt>
                <c:pt idx="61">
                  <c:v>1145.8734599999618</c:v>
                </c:pt>
                <c:pt idx="62">
                  <c:v>1145.8734600000548</c:v>
                </c:pt>
                <c:pt idx="63">
                  <c:v>1145.8734599999618</c:v>
                </c:pt>
                <c:pt idx="64">
                  <c:v>1145.8734600000316</c:v>
                </c:pt>
                <c:pt idx="65">
                  <c:v>1145.873459999985</c:v>
                </c:pt>
                <c:pt idx="66">
                  <c:v>1145.873459999985</c:v>
                </c:pt>
                <c:pt idx="67">
                  <c:v>1145.8734600000084</c:v>
                </c:pt>
                <c:pt idx="68">
                  <c:v>1145.8734600000316</c:v>
                </c:pt>
                <c:pt idx="69">
                  <c:v>1145.8734599999618</c:v>
                </c:pt>
                <c:pt idx="70">
                  <c:v>1145.8734600000548</c:v>
                </c:pt>
                <c:pt idx="71">
                  <c:v>1145.8734599999618</c:v>
                </c:pt>
                <c:pt idx="72">
                  <c:v>1145.8734600000084</c:v>
                </c:pt>
                <c:pt idx="73">
                  <c:v>1145.8734600000084</c:v>
                </c:pt>
                <c:pt idx="74">
                  <c:v>1145.873459999985</c:v>
                </c:pt>
                <c:pt idx="75">
                  <c:v>1145.8734600000084</c:v>
                </c:pt>
                <c:pt idx="76">
                  <c:v>1145.873459999985</c:v>
                </c:pt>
                <c:pt idx="77">
                  <c:v>1145.8734600000084</c:v>
                </c:pt>
                <c:pt idx="78">
                  <c:v>1145.8734600000084</c:v>
                </c:pt>
                <c:pt idx="79">
                  <c:v>1145.873459999985</c:v>
                </c:pt>
                <c:pt idx="80">
                  <c:v>1145.873459999985</c:v>
                </c:pt>
                <c:pt idx="81">
                  <c:v>1145.873459999985</c:v>
                </c:pt>
                <c:pt idx="82">
                  <c:v>1145.8734600000316</c:v>
                </c:pt>
                <c:pt idx="83">
                  <c:v>1145.8734600000316</c:v>
                </c:pt>
                <c:pt idx="84">
                  <c:v>1145.8734600000084</c:v>
                </c:pt>
                <c:pt idx="85">
                  <c:v>1145.8734599999618</c:v>
                </c:pt>
                <c:pt idx="86">
                  <c:v>1145.8734600000084</c:v>
                </c:pt>
                <c:pt idx="87">
                  <c:v>1145.8734600000084</c:v>
                </c:pt>
                <c:pt idx="88">
                  <c:v>1145.873459999985</c:v>
                </c:pt>
                <c:pt idx="89">
                  <c:v>1145.8734600000316</c:v>
                </c:pt>
                <c:pt idx="90">
                  <c:v>1145.8734599999618</c:v>
                </c:pt>
                <c:pt idx="91">
                  <c:v>1145.873459999985</c:v>
                </c:pt>
                <c:pt idx="92">
                  <c:v>1145.8734600000084</c:v>
                </c:pt>
                <c:pt idx="93">
                  <c:v>1145.8734600000316</c:v>
                </c:pt>
                <c:pt idx="94">
                  <c:v>1145.8734599999618</c:v>
                </c:pt>
                <c:pt idx="95">
                  <c:v>1145.873459999985</c:v>
                </c:pt>
                <c:pt idx="96">
                  <c:v>1025.4187200000276</c:v>
                </c:pt>
                <c:pt idx="97">
                  <c:v>612.43104000000744</c:v>
                </c:pt>
                <c:pt idx="98">
                  <c:v>612.43103999998425</c:v>
                </c:pt>
                <c:pt idx="99">
                  <c:v>612.43104000003075</c:v>
                </c:pt>
                <c:pt idx="100">
                  <c:v>612.43103999998425</c:v>
                </c:pt>
                <c:pt idx="101">
                  <c:v>612.43104000003075</c:v>
                </c:pt>
                <c:pt idx="102">
                  <c:v>612.43103999998425</c:v>
                </c:pt>
                <c:pt idx="103">
                  <c:v>612.43103999998425</c:v>
                </c:pt>
                <c:pt idx="104">
                  <c:v>612.43104000000744</c:v>
                </c:pt>
                <c:pt idx="105">
                  <c:v>612.43104000000744</c:v>
                </c:pt>
                <c:pt idx="106">
                  <c:v>612.43103999998425</c:v>
                </c:pt>
                <c:pt idx="107">
                  <c:v>612.43104000000744</c:v>
                </c:pt>
                <c:pt idx="108">
                  <c:v>612.43104000000744</c:v>
                </c:pt>
                <c:pt idx="109">
                  <c:v>612.43104000000744</c:v>
                </c:pt>
                <c:pt idx="110">
                  <c:v>612.43104000000744</c:v>
                </c:pt>
                <c:pt idx="111">
                  <c:v>612.43103999998425</c:v>
                </c:pt>
                <c:pt idx="112">
                  <c:v>612.43103999996094</c:v>
                </c:pt>
                <c:pt idx="113">
                  <c:v>612.43104000005405</c:v>
                </c:pt>
                <c:pt idx="114">
                  <c:v>535.11407999997027</c:v>
                </c:pt>
                <c:pt idx="115">
                  <c:v>509.70993600001094</c:v>
                </c:pt>
                <c:pt idx="116">
                  <c:v>509.70993599998764</c:v>
                </c:pt>
                <c:pt idx="117">
                  <c:v>509.70993600001094</c:v>
                </c:pt>
                <c:pt idx="118">
                  <c:v>509.70993599998764</c:v>
                </c:pt>
                <c:pt idx="119">
                  <c:v>509.70993600001094</c:v>
                </c:pt>
                <c:pt idx="120">
                  <c:v>505.12118399997706</c:v>
                </c:pt>
                <c:pt idx="121">
                  <c:v>367.45862400003244</c:v>
                </c:pt>
                <c:pt idx="122">
                  <c:v>367.45862400000914</c:v>
                </c:pt>
                <c:pt idx="123">
                  <c:v>367.45862399998589</c:v>
                </c:pt>
                <c:pt idx="124">
                  <c:v>367.45862400000914</c:v>
                </c:pt>
                <c:pt idx="125">
                  <c:v>367.45862399998589</c:v>
                </c:pt>
                <c:pt idx="126">
                  <c:v>367.45862400000914</c:v>
                </c:pt>
                <c:pt idx="127">
                  <c:v>367.45862399998589</c:v>
                </c:pt>
                <c:pt idx="128">
                  <c:v>367.45862399998589</c:v>
                </c:pt>
                <c:pt idx="129">
                  <c:v>363.24710400003244</c:v>
                </c:pt>
                <c:pt idx="130">
                  <c:v>308.70791999999199</c:v>
                </c:pt>
                <c:pt idx="131">
                  <c:v>308.70792000000364</c:v>
                </c:pt>
                <c:pt idx="132">
                  <c:v>308.70791999999199</c:v>
                </c:pt>
                <c:pt idx="133">
                  <c:v>308.70792000000364</c:v>
                </c:pt>
                <c:pt idx="134">
                  <c:v>308.70791999999199</c:v>
                </c:pt>
                <c:pt idx="135">
                  <c:v>308.70791999999199</c:v>
                </c:pt>
                <c:pt idx="136">
                  <c:v>308.70792000001529</c:v>
                </c:pt>
                <c:pt idx="137">
                  <c:v>308.70792000001529</c:v>
                </c:pt>
                <c:pt idx="138">
                  <c:v>308.70791999999199</c:v>
                </c:pt>
                <c:pt idx="139">
                  <c:v>308.70791999998039</c:v>
                </c:pt>
                <c:pt idx="140">
                  <c:v>308.70792000000364</c:v>
                </c:pt>
                <c:pt idx="141">
                  <c:v>308.70792000000364</c:v>
                </c:pt>
                <c:pt idx="142">
                  <c:v>308.70791999999199</c:v>
                </c:pt>
                <c:pt idx="143">
                  <c:v>308.70792000000364</c:v>
                </c:pt>
                <c:pt idx="144">
                  <c:v>308.70791999999199</c:v>
                </c:pt>
                <c:pt idx="145">
                  <c:v>308.70792000002695</c:v>
                </c:pt>
                <c:pt idx="146">
                  <c:v>308.70791999998039</c:v>
                </c:pt>
                <c:pt idx="147">
                  <c:v>308.70792000000364</c:v>
                </c:pt>
                <c:pt idx="148">
                  <c:v>308.70791999998039</c:v>
                </c:pt>
                <c:pt idx="149">
                  <c:v>308.70792000002695</c:v>
                </c:pt>
                <c:pt idx="150">
                  <c:v>308.70791999999199</c:v>
                </c:pt>
                <c:pt idx="151">
                  <c:v>308.70791999999199</c:v>
                </c:pt>
                <c:pt idx="152">
                  <c:v>266.91566399999431</c:v>
                </c:pt>
                <c:pt idx="153">
                  <c:v>246.35476800001925</c:v>
                </c:pt>
                <c:pt idx="154">
                  <c:v>246.3547680000076</c:v>
                </c:pt>
                <c:pt idx="155">
                  <c:v>246.35476799997269</c:v>
                </c:pt>
                <c:pt idx="156">
                  <c:v>246.3547680000076</c:v>
                </c:pt>
                <c:pt idx="157">
                  <c:v>246.3547680000076</c:v>
                </c:pt>
                <c:pt idx="158">
                  <c:v>246.35476799998432</c:v>
                </c:pt>
                <c:pt idx="159">
                  <c:v>246.3547680000076</c:v>
                </c:pt>
                <c:pt idx="160">
                  <c:v>246.35476800001925</c:v>
                </c:pt>
                <c:pt idx="161">
                  <c:v>181.06387200000464</c:v>
                </c:pt>
                <c:pt idx="162">
                  <c:v>154.35395999997854</c:v>
                </c:pt>
                <c:pt idx="163">
                  <c:v>154.35396000000182</c:v>
                </c:pt>
                <c:pt idx="164">
                  <c:v>154.35396000000182</c:v>
                </c:pt>
                <c:pt idx="165">
                  <c:v>154.35396000001347</c:v>
                </c:pt>
                <c:pt idx="166">
                  <c:v>154.35396000001347</c:v>
                </c:pt>
                <c:pt idx="167">
                  <c:v>154.3539599999902</c:v>
                </c:pt>
                <c:pt idx="168">
                  <c:v>154.3539599999902</c:v>
                </c:pt>
                <c:pt idx="169">
                  <c:v>154.35396000000182</c:v>
                </c:pt>
                <c:pt idx="170">
                  <c:v>154.35395999997854</c:v>
                </c:pt>
                <c:pt idx="171">
                  <c:v>154.35396000001347</c:v>
                </c:pt>
                <c:pt idx="172">
                  <c:v>154.35396000001347</c:v>
                </c:pt>
                <c:pt idx="173">
                  <c:v>154.3539599999902</c:v>
                </c:pt>
                <c:pt idx="174">
                  <c:v>154.35396000000182</c:v>
                </c:pt>
                <c:pt idx="175">
                  <c:v>154.3539599999902</c:v>
                </c:pt>
                <c:pt idx="176">
                  <c:v>154.35396000000182</c:v>
                </c:pt>
                <c:pt idx="177">
                  <c:v>154.35396000000182</c:v>
                </c:pt>
                <c:pt idx="178">
                  <c:v>154.35396000000182</c:v>
                </c:pt>
                <c:pt idx="179">
                  <c:v>154.35396000000182</c:v>
                </c:pt>
                <c:pt idx="180">
                  <c:v>154.35396000000182</c:v>
                </c:pt>
                <c:pt idx="181">
                  <c:v>154.35396000001347</c:v>
                </c:pt>
                <c:pt idx="182">
                  <c:v>154.35395999997854</c:v>
                </c:pt>
                <c:pt idx="183">
                  <c:v>154.35396000001347</c:v>
                </c:pt>
                <c:pt idx="184">
                  <c:v>154.35396000000182</c:v>
                </c:pt>
                <c:pt idx="185">
                  <c:v>154.3539599999902</c:v>
                </c:pt>
                <c:pt idx="186">
                  <c:v>154.3539599999902</c:v>
                </c:pt>
                <c:pt idx="187">
                  <c:v>154.35396000001347</c:v>
                </c:pt>
                <c:pt idx="188">
                  <c:v>154.3539599999902</c:v>
                </c:pt>
                <c:pt idx="189">
                  <c:v>154.35396000000182</c:v>
                </c:pt>
                <c:pt idx="190">
                  <c:v>154.35396000000182</c:v>
                </c:pt>
                <c:pt idx="191">
                  <c:v>154.35396000000182</c:v>
                </c:pt>
                <c:pt idx="192">
                  <c:v>154.35396000001347</c:v>
                </c:pt>
                <c:pt idx="193">
                  <c:v>154.35395999997854</c:v>
                </c:pt>
                <c:pt idx="194">
                  <c:v>154.35396000001347</c:v>
                </c:pt>
                <c:pt idx="195">
                  <c:v>154.35396000000182</c:v>
                </c:pt>
                <c:pt idx="196">
                  <c:v>154.3539599999902</c:v>
                </c:pt>
                <c:pt idx="197">
                  <c:v>154.35396000001347</c:v>
                </c:pt>
                <c:pt idx="198">
                  <c:v>154.3539599999902</c:v>
                </c:pt>
                <c:pt idx="199">
                  <c:v>154.35396000001347</c:v>
                </c:pt>
                <c:pt idx="200">
                  <c:v>154.35396000000182</c:v>
                </c:pt>
                <c:pt idx="201">
                  <c:v>154.35395999997854</c:v>
                </c:pt>
                <c:pt idx="202">
                  <c:v>154.3539599999902</c:v>
                </c:pt>
                <c:pt idx="203">
                  <c:v>154.3539600000251</c:v>
                </c:pt>
                <c:pt idx="204">
                  <c:v>154.3539599999902</c:v>
                </c:pt>
                <c:pt idx="205">
                  <c:v>154.35396000000182</c:v>
                </c:pt>
                <c:pt idx="206">
                  <c:v>154.3539599999902</c:v>
                </c:pt>
                <c:pt idx="207">
                  <c:v>154.35396000000182</c:v>
                </c:pt>
                <c:pt idx="208">
                  <c:v>154.35396000001347</c:v>
                </c:pt>
                <c:pt idx="209">
                  <c:v>154.3539599999902</c:v>
                </c:pt>
                <c:pt idx="210">
                  <c:v>154.35396000001347</c:v>
                </c:pt>
                <c:pt idx="211">
                  <c:v>154.35396000000182</c:v>
                </c:pt>
                <c:pt idx="212">
                  <c:v>154.35395999997854</c:v>
                </c:pt>
                <c:pt idx="213">
                  <c:v>154.35396000000182</c:v>
                </c:pt>
                <c:pt idx="214">
                  <c:v>154.35396000001347</c:v>
                </c:pt>
                <c:pt idx="215">
                  <c:v>115.02007199998479</c:v>
                </c:pt>
                <c:pt idx="216">
                  <c:v>112.78519200001611</c:v>
                </c:pt>
                <c:pt idx="217">
                  <c:v>112.78519199999282</c:v>
                </c:pt>
                <c:pt idx="218">
                  <c:v>112.78519199999282</c:v>
                </c:pt>
                <c:pt idx="219">
                  <c:v>112.78519200000446</c:v>
                </c:pt>
                <c:pt idx="220">
                  <c:v>112.78519200000446</c:v>
                </c:pt>
                <c:pt idx="221">
                  <c:v>112.78519200000446</c:v>
                </c:pt>
                <c:pt idx="222">
                  <c:v>112.78519200000446</c:v>
                </c:pt>
                <c:pt idx="223">
                  <c:v>112.78519199999282</c:v>
                </c:pt>
                <c:pt idx="224">
                  <c:v>112.78519199999282</c:v>
                </c:pt>
                <c:pt idx="225">
                  <c:v>112.78519199999282</c:v>
                </c:pt>
                <c:pt idx="226">
                  <c:v>112.78519200002775</c:v>
                </c:pt>
                <c:pt idx="227">
                  <c:v>112.78519199998118</c:v>
                </c:pt>
                <c:pt idx="228">
                  <c:v>112.78519200001611</c:v>
                </c:pt>
                <c:pt idx="229">
                  <c:v>112.78519199998118</c:v>
                </c:pt>
                <c:pt idx="230">
                  <c:v>112.78519200000446</c:v>
                </c:pt>
                <c:pt idx="231">
                  <c:v>112.78519199999282</c:v>
                </c:pt>
                <c:pt idx="232">
                  <c:v>112.78519200001611</c:v>
                </c:pt>
                <c:pt idx="233">
                  <c:v>112.78519199998118</c:v>
                </c:pt>
                <c:pt idx="234">
                  <c:v>112.78519200002775</c:v>
                </c:pt>
                <c:pt idx="235">
                  <c:v>112.78519199998118</c:v>
                </c:pt>
                <c:pt idx="236">
                  <c:v>112.78519200000446</c:v>
                </c:pt>
                <c:pt idx="237">
                  <c:v>112.78519199998118</c:v>
                </c:pt>
                <c:pt idx="238">
                  <c:v>112.78519200000446</c:v>
                </c:pt>
                <c:pt idx="239">
                  <c:v>112.78519200001611</c:v>
                </c:pt>
                <c:pt idx="240">
                  <c:v>112.78519200001611</c:v>
                </c:pt>
                <c:pt idx="241">
                  <c:v>108.82816799997818</c:v>
                </c:pt>
                <c:pt idx="242">
                  <c:v>51.451319999992847</c:v>
                </c:pt>
                <c:pt idx="243">
                  <c:v>51.451320000016132</c:v>
                </c:pt>
                <c:pt idx="244">
                  <c:v>51.451319999992847</c:v>
                </c:pt>
                <c:pt idx="245">
                  <c:v>51.451319999992847</c:v>
                </c:pt>
                <c:pt idx="246">
                  <c:v>51.451320000004486</c:v>
                </c:pt>
                <c:pt idx="247">
                  <c:v>51.451319999992847</c:v>
                </c:pt>
                <c:pt idx="248">
                  <c:v>51.451320000004486</c:v>
                </c:pt>
                <c:pt idx="249">
                  <c:v>51.451319999992847</c:v>
                </c:pt>
                <c:pt idx="250">
                  <c:v>51.451320000016132</c:v>
                </c:pt>
                <c:pt idx="251">
                  <c:v>51.451320000004486</c:v>
                </c:pt>
                <c:pt idx="252">
                  <c:v>51.451319999992847</c:v>
                </c:pt>
                <c:pt idx="253">
                  <c:v>51.451319999992847</c:v>
                </c:pt>
                <c:pt idx="254">
                  <c:v>51.451320000004486</c:v>
                </c:pt>
                <c:pt idx="255">
                  <c:v>51.451320000016132</c:v>
                </c:pt>
                <c:pt idx="256">
                  <c:v>51.451319999992847</c:v>
                </c:pt>
                <c:pt idx="257">
                  <c:v>51.451319999992847</c:v>
                </c:pt>
                <c:pt idx="258">
                  <c:v>51.451319999992847</c:v>
                </c:pt>
                <c:pt idx="259">
                  <c:v>51.451320000016132</c:v>
                </c:pt>
                <c:pt idx="260">
                  <c:v>51.451319999981209</c:v>
                </c:pt>
                <c:pt idx="261">
                  <c:v>51.451319999992847</c:v>
                </c:pt>
                <c:pt idx="262">
                  <c:v>51.451320000016132</c:v>
                </c:pt>
                <c:pt idx="263">
                  <c:v>51.451320000004486</c:v>
                </c:pt>
                <c:pt idx="264">
                  <c:v>51.451319999981209</c:v>
                </c:pt>
                <c:pt idx="265">
                  <c:v>51.451320000004486</c:v>
                </c:pt>
                <c:pt idx="266">
                  <c:v>51.451320000016132</c:v>
                </c:pt>
                <c:pt idx="267">
                  <c:v>51.451319999992847</c:v>
                </c:pt>
                <c:pt idx="268">
                  <c:v>47.652023999998349</c:v>
                </c:pt>
                <c:pt idx="269">
                  <c:v>30.666936000017451</c:v>
                </c:pt>
                <c:pt idx="270">
                  <c:v>30.666935999982524</c:v>
                </c:pt>
                <c:pt idx="271">
                  <c:v>30.666936000005808</c:v>
                </c:pt>
                <c:pt idx="272">
                  <c:v>30.666935999994166</c:v>
                </c:pt>
                <c:pt idx="273">
                  <c:v>30.666935999994166</c:v>
                </c:pt>
                <c:pt idx="274">
                  <c:v>30.666935999994166</c:v>
                </c:pt>
                <c:pt idx="275">
                  <c:v>30.666936000017451</c:v>
                </c:pt>
                <c:pt idx="276">
                  <c:v>30.666935999982524</c:v>
                </c:pt>
                <c:pt idx="277">
                  <c:v>30.666936000005808</c:v>
                </c:pt>
                <c:pt idx="278">
                  <c:v>30.666935999994166</c:v>
                </c:pt>
                <c:pt idx="279">
                  <c:v>30.666935999994166</c:v>
                </c:pt>
                <c:pt idx="280">
                  <c:v>30.666936000029089</c:v>
                </c:pt>
                <c:pt idx="281">
                  <c:v>30.666935999994166</c:v>
                </c:pt>
                <c:pt idx="282">
                  <c:v>30.666935999994166</c:v>
                </c:pt>
                <c:pt idx="283">
                  <c:v>30.666935999994166</c:v>
                </c:pt>
                <c:pt idx="284">
                  <c:v>30.666936000005808</c:v>
                </c:pt>
                <c:pt idx="285">
                  <c:v>30.666936000017451</c:v>
                </c:pt>
                <c:pt idx="286">
                  <c:v>30.666935999970882</c:v>
                </c:pt>
                <c:pt idx="287">
                  <c:v>30.666936000017451</c:v>
                </c:pt>
                <c:pt idx="288">
                  <c:v>30.666935999994166</c:v>
                </c:pt>
                <c:pt idx="289">
                  <c:v>30.666936000005808</c:v>
                </c:pt>
                <c:pt idx="290">
                  <c:v>30.666935999994166</c:v>
                </c:pt>
                <c:pt idx="291">
                  <c:v>30.666936000005808</c:v>
                </c:pt>
                <c:pt idx="292">
                  <c:v>30.666935999994166</c:v>
                </c:pt>
                <c:pt idx="293">
                  <c:v>30.666935999994166</c:v>
                </c:pt>
                <c:pt idx="294">
                  <c:v>30.666935999994166</c:v>
                </c:pt>
                <c:pt idx="295">
                  <c:v>30.666936000017451</c:v>
                </c:pt>
                <c:pt idx="296">
                  <c:v>30.666935999994166</c:v>
                </c:pt>
                <c:pt idx="297">
                  <c:v>30.666936000017451</c:v>
                </c:pt>
                <c:pt idx="298">
                  <c:v>30.666935999994166</c:v>
                </c:pt>
                <c:pt idx="299">
                  <c:v>30.666935999994166</c:v>
                </c:pt>
                <c:pt idx="300">
                  <c:v>30.666935999994166</c:v>
                </c:pt>
                <c:pt idx="301">
                  <c:v>30.666936000005808</c:v>
                </c:pt>
                <c:pt idx="302">
                  <c:v>30.666935999994166</c:v>
                </c:pt>
                <c:pt idx="303">
                  <c:v>30.666936000005808</c:v>
                </c:pt>
                <c:pt idx="304">
                  <c:v>30.666935999994166</c:v>
                </c:pt>
                <c:pt idx="305">
                  <c:v>30.666935999994166</c:v>
                </c:pt>
                <c:pt idx="306">
                  <c:v>30.666935999994166</c:v>
                </c:pt>
                <c:pt idx="307">
                  <c:v>30.666936000017451</c:v>
                </c:pt>
                <c:pt idx="308">
                  <c:v>30.666935999994166</c:v>
                </c:pt>
                <c:pt idx="309">
                  <c:v>30.666935999994166</c:v>
                </c:pt>
                <c:pt idx="310">
                  <c:v>30.666936000017451</c:v>
                </c:pt>
                <c:pt idx="311">
                  <c:v>30.666935999994166</c:v>
                </c:pt>
                <c:pt idx="312">
                  <c:v>30.666935999994166</c:v>
                </c:pt>
                <c:pt idx="313">
                  <c:v>30.666935999994166</c:v>
                </c:pt>
                <c:pt idx="314">
                  <c:v>30.666936000005808</c:v>
                </c:pt>
                <c:pt idx="315">
                  <c:v>30.666936000005808</c:v>
                </c:pt>
                <c:pt idx="316">
                  <c:v>30.666935999994166</c:v>
                </c:pt>
                <c:pt idx="317">
                  <c:v>30.666935999994166</c:v>
                </c:pt>
                <c:pt idx="318">
                  <c:v>30.666936000017451</c:v>
                </c:pt>
                <c:pt idx="319">
                  <c:v>30.666935999994166</c:v>
                </c:pt>
                <c:pt idx="320">
                  <c:v>30.666935999994166</c:v>
                </c:pt>
                <c:pt idx="321">
                  <c:v>30.666935999994166</c:v>
                </c:pt>
                <c:pt idx="322">
                  <c:v>30.666936000005808</c:v>
                </c:pt>
                <c:pt idx="323">
                  <c:v>30.666936000005808</c:v>
                </c:pt>
                <c:pt idx="324">
                  <c:v>30.666936000017451</c:v>
                </c:pt>
                <c:pt idx="325">
                  <c:v>30.666935999970882</c:v>
                </c:pt>
                <c:pt idx="326">
                  <c:v>30.666936000017451</c:v>
                </c:pt>
                <c:pt idx="327">
                  <c:v>30.666935999994166</c:v>
                </c:pt>
                <c:pt idx="328">
                  <c:v>30.666935999994166</c:v>
                </c:pt>
                <c:pt idx="329">
                  <c:v>30.666936000005808</c:v>
                </c:pt>
                <c:pt idx="330">
                  <c:v>30.666936000005808</c:v>
                </c:pt>
                <c:pt idx="331">
                  <c:v>30.666935999994166</c:v>
                </c:pt>
                <c:pt idx="332">
                  <c:v>30.666935999994166</c:v>
                </c:pt>
                <c:pt idx="333">
                  <c:v>30.666936000005808</c:v>
                </c:pt>
                <c:pt idx="334">
                  <c:v>30.666935999994166</c:v>
                </c:pt>
                <c:pt idx="335">
                  <c:v>30.666935999994166</c:v>
                </c:pt>
                <c:pt idx="336">
                  <c:v>30.666936000005808</c:v>
                </c:pt>
                <c:pt idx="337">
                  <c:v>30.666935999994166</c:v>
                </c:pt>
                <c:pt idx="338">
                  <c:v>30.666935999994166</c:v>
                </c:pt>
                <c:pt idx="339">
                  <c:v>30.666936000017451</c:v>
                </c:pt>
                <c:pt idx="340">
                  <c:v>30.666935999994166</c:v>
                </c:pt>
                <c:pt idx="341">
                  <c:v>30.666936000005808</c:v>
                </c:pt>
                <c:pt idx="342">
                  <c:v>30.666935999994166</c:v>
                </c:pt>
                <c:pt idx="343">
                  <c:v>30.666936000005808</c:v>
                </c:pt>
                <c:pt idx="344">
                  <c:v>30.666936000017451</c:v>
                </c:pt>
                <c:pt idx="345">
                  <c:v>30.666935999959243</c:v>
                </c:pt>
                <c:pt idx="346">
                  <c:v>30.666936000029089</c:v>
                </c:pt>
                <c:pt idx="347">
                  <c:v>30.666935999994166</c:v>
                </c:pt>
                <c:pt idx="348">
                  <c:v>30.666936000005808</c:v>
                </c:pt>
                <c:pt idx="349">
                  <c:v>30.666935999994166</c:v>
                </c:pt>
                <c:pt idx="350">
                  <c:v>30.666936000005808</c:v>
                </c:pt>
                <c:pt idx="351">
                  <c:v>30.666935999982524</c:v>
                </c:pt>
                <c:pt idx="352">
                  <c:v>30.666936000017451</c:v>
                </c:pt>
                <c:pt idx="353">
                  <c:v>30.666935999982524</c:v>
                </c:pt>
                <c:pt idx="354">
                  <c:v>30.666936000005808</c:v>
                </c:pt>
                <c:pt idx="355">
                  <c:v>30.666936000005808</c:v>
                </c:pt>
                <c:pt idx="356">
                  <c:v>30.666935999994166</c:v>
                </c:pt>
                <c:pt idx="357">
                  <c:v>30.666935999994166</c:v>
                </c:pt>
                <c:pt idx="358">
                  <c:v>30.666935999994166</c:v>
                </c:pt>
                <c:pt idx="359">
                  <c:v>30.666936000029089</c:v>
                </c:pt>
                <c:pt idx="360">
                  <c:v>30.666935999994166</c:v>
                </c:pt>
                <c:pt idx="361">
                  <c:v>30.666935999994166</c:v>
                </c:pt>
                <c:pt idx="362">
                  <c:v>30.666935999994166</c:v>
                </c:pt>
                <c:pt idx="363">
                  <c:v>30.666935999994166</c:v>
                </c:pt>
                <c:pt idx="364">
                  <c:v>30.666935999994166</c:v>
                </c:pt>
                <c:pt idx="365">
                  <c:v>30.666936000005808</c:v>
                </c:pt>
                <c:pt idx="366">
                  <c:v>30.666936000017451</c:v>
                </c:pt>
                <c:pt idx="367">
                  <c:v>30.666935999994166</c:v>
                </c:pt>
                <c:pt idx="368">
                  <c:v>30.666936000005808</c:v>
                </c:pt>
                <c:pt idx="369">
                  <c:v>30.666935999994166</c:v>
                </c:pt>
                <c:pt idx="370">
                  <c:v>30.666935999982524</c:v>
                </c:pt>
                <c:pt idx="371">
                  <c:v>30.666936000017451</c:v>
                </c:pt>
                <c:pt idx="372">
                  <c:v>30.666935999994166</c:v>
                </c:pt>
                <c:pt idx="373">
                  <c:v>30.666936000005808</c:v>
                </c:pt>
                <c:pt idx="374">
                  <c:v>30.666935999994166</c:v>
                </c:pt>
                <c:pt idx="375">
                  <c:v>30.666936000005808</c:v>
                </c:pt>
                <c:pt idx="376">
                  <c:v>30.666935999994166</c:v>
                </c:pt>
                <c:pt idx="377">
                  <c:v>30.666935999994166</c:v>
                </c:pt>
                <c:pt idx="378">
                  <c:v>30.666936000029089</c:v>
                </c:pt>
                <c:pt idx="379">
                  <c:v>30.666935999982524</c:v>
                </c:pt>
                <c:pt idx="380">
                  <c:v>30.666936000005808</c:v>
                </c:pt>
                <c:pt idx="381">
                  <c:v>30.666935999994166</c:v>
                </c:pt>
                <c:pt idx="382">
                  <c:v>30.666935999994166</c:v>
                </c:pt>
                <c:pt idx="383">
                  <c:v>30.666935999994166</c:v>
                </c:pt>
                <c:pt idx="384">
                  <c:v>30.666936000005808</c:v>
                </c:pt>
                <c:pt idx="385">
                  <c:v>30.666936000017451</c:v>
                </c:pt>
                <c:pt idx="386">
                  <c:v>30.666935999994166</c:v>
                </c:pt>
                <c:pt idx="387">
                  <c:v>30.666936000005808</c:v>
                </c:pt>
                <c:pt idx="388">
                  <c:v>30.666935999982524</c:v>
                </c:pt>
                <c:pt idx="389">
                  <c:v>30.666936000005808</c:v>
                </c:pt>
                <c:pt idx="390">
                  <c:v>30.666935999994166</c:v>
                </c:pt>
                <c:pt idx="391">
                  <c:v>30.666936000005808</c:v>
                </c:pt>
                <c:pt idx="392">
                  <c:v>30.666935999994166</c:v>
                </c:pt>
                <c:pt idx="393">
                  <c:v>30.666935999994166</c:v>
                </c:pt>
                <c:pt idx="394">
                  <c:v>30.666936000005808</c:v>
                </c:pt>
                <c:pt idx="395">
                  <c:v>30.666935999994166</c:v>
                </c:pt>
                <c:pt idx="396">
                  <c:v>30.666936000005808</c:v>
                </c:pt>
                <c:pt idx="397">
                  <c:v>30.666935999994166</c:v>
                </c:pt>
                <c:pt idx="398">
                  <c:v>30.666935999994166</c:v>
                </c:pt>
                <c:pt idx="399">
                  <c:v>30.666936000017451</c:v>
                </c:pt>
                <c:pt idx="400">
                  <c:v>30.666935999994166</c:v>
                </c:pt>
                <c:pt idx="401">
                  <c:v>30.666935999994166</c:v>
                </c:pt>
                <c:pt idx="402">
                  <c:v>30.666936000005808</c:v>
                </c:pt>
                <c:pt idx="403">
                  <c:v>30.666935999994166</c:v>
                </c:pt>
                <c:pt idx="404">
                  <c:v>30.666936000029089</c:v>
                </c:pt>
                <c:pt idx="405">
                  <c:v>30.666935999970882</c:v>
                </c:pt>
                <c:pt idx="406">
                  <c:v>30.666936000017451</c:v>
                </c:pt>
                <c:pt idx="407">
                  <c:v>30.666935999994166</c:v>
                </c:pt>
                <c:pt idx="408">
                  <c:v>30.666936000017451</c:v>
                </c:pt>
                <c:pt idx="409">
                  <c:v>30.666935999982524</c:v>
                </c:pt>
                <c:pt idx="410">
                  <c:v>30.666936000005808</c:v>
                </c:pt>
                <c:pt idx="411">
                  <c:v>30.666935999994166</c:v>
                </c:pt>
                <c:pt idx="412">
                  <c:v>30.666935999994166</c:v>
                </c:pt>
                <c:pt idx="413">
                  <c:v>30.666936000005808</c:v>
                </c:pt>
                <c:pt idx="414">
                  <c:v>30.666935999982524</c:v>
                </c:pt>
                <c:pt idx="415">
                  <c:v>30.666935999994166</c:v>
                </c:pt>
                <c:pt idx="416">
                  <c:v>30.666936000017451</c:v>
                </c:pt>
                <c:pt idx="417">
                  <c:v>30.666935999994166</c:v>
                </c:pt>
                <c:pt idx="418">
                  <c:v>30.666935999994166</c:v>
                </c:pt>
                <c:pt idx="419">
                  <c:v>30.666935999994166</c:v>
                </c:pt>
                <c:pt idx="420">
                  <c:v>30.666936000017451</c:v>
                </c:pt>
                <c:pt idx="421">
                  <c:v>30.666936000005808</c:v>
                </c:pt>
                <c:pt idx="422">
                  <c:v>30.666935999994166</c:v>
                </c:pt>
                <c:pt idx="423">
                  <c:v>30.666936000005808</c:v>
                </c:pt>
                <c:pt idx="424">
                  <c:v>30.666935999994166</c:v>
                </c:pt>
                <c:pt idx="425">
                  <c:v>30.666935999994166</c:v>
                </c:pt>
                <c:pt idx="426">
                  <c:v>30.666936000017451</c:v>
                </c:pt>
                <c:pt idx="427">
                  <c:v>30.666935999994166</c:v>
                </c:pt>
                <c:pt idx="428">
                  <c:v>30.666935999994166</c:v>
                </c:pt>
                <c:pt idx="429">
                  <c:v>30.666936000017451</c:v>
                </c:pt>
                <c:pt idx="430">
                  <c:v>30.666935999982524</c:v>
                </c:pt>
                <c:pt idx="431">
                  <c:v>30.666935999994166</c:v>
                </c:pt>
                <c:pt idx="432">
                  <c:v>30.666936000017451</c:v>
                </c:pt>
                <c:pt idx="433">
                  <c:v>30.666935999982524</c:v>
                </c:pt>
                <c:pt idx="434">
                  <c:v>30.666936000017451</c:v>
                </c:pt>
                <c:pt idx="435">
                  <c:v>30.666935999982524</c:v>
                </c:pt>
                <c:pt idx="436">
                  <c:v>30.666936000005808</c:v>
                </c:pt>
                <c:pt idx="437">
                  <c:v>30.666935999994166</c:v>
                </c:pt>
                <c:pt idx="438">
                  <c:v>30.666936000017451</c:v>
                </c:pt>
                <c:pt idx="439">
                  <c:v>30.666935999994166</c:v>
                </c:pt>
                <c:pt idx="440">
                  <c:v>30.666936000005808</c:v>
                </c:pt>
                <c:pt idx="441">
                  <c:v>30.666935999982524</c:v>
                </c:pt>
                <c:pt idx="442">
                  <c:v>30.666936000005808</c:v>
                </c:pt>
                <c:pt idx="443">
                  <c:v>30.666935999994166</c:v>
                </c:pt>
                <c:pt idx="444">
                  <c:v>30.666935999994166</c:v>
                </c:pt>
                <c:pt idx="445">
                  <c:v>30.666936000005808</c:v>
                </c:pt>
                <c:pt idx="446">
                  <c:v>30.666936000017451</c:v>
                </c:pt>
                <c:pt idx="447">
                  <c:v>30.666935999994166</c:v>
                </c:pt>
                <c:pt idx="448">
                  <c:v>30.666936000005808</c:v>
                </c:pt>
                <c:pt idx="449">
                  <c:v>30.666935999994166</c:v>
                </c:pt>
                <c:pt idx="450">
                  <c:v>30.666936000005808</c:v>
                </c:pt>
                <c:pt idx="451">
                  <c:v>30.666935999994166</c:v>
                </c:pt>
                <c:pt idx="452">
                  <c:v>30.666936000005808</c:v>
                </c:pt>
                <c:pt idx="453">
                  <c:v>30.666935999994166</c:v>
                </c:pt>
                <c:pt idx="454">
                  <c:v>30.666935999994166</c:v>
                </c:pt>
                <c:pt idx="455">
                  <c:v>30.666936000005808</c:v>
                </c:pt>
                <c:pt idx="456">
                  <c:v>30.666935999994166</c:v>
                </c:pt>
                <c:pt idx="457">
                  <c:v>30.666935999994166</c:v>
                </c:pt>
                <c:pt idx="458">
                  <c:v>30.666936000017451</c:v>
                </c:pt>
                <c:pt idx="459">
                  <c:v>30.666935999994166</c:v>
                </c:pt>
                <c:pt idx="460">
                  <c:v>30.666935999994166</c:v>
                </c:pt>
                <c:pt idx="461">
                  <c:v>30.666936000005808</c:v>
                </c:pt>
                <c:pt idx="462">
                  <c:v>30.666935999994166</c:v>
                </c:pt>
                <c:pt idx="463">
                  <c:v>30.666936000005808</c:v>
                </c:pt>
                <c:pt idx="464">
                  <c:v>30.666936000017451</c:v>
                </c:pt>
                <c:pt idx="465">
                  <c:v>30.666935999970882</c:v>
                </c:pt>
                <c:pt idx="466">
                  <c:v>30.666936000017451</c:v>
                </c:pt>
                <c:pt idx="467">
                  <c:v>30.666935999994166</c:v>
                </c:pt>
                <c:pt idx="468">
                  <c:v>30.666936000005808</c:v>
                </c:pt>
                <c:pt idx="469">
                  <c:v>30.666935999994166</c:v>
                </c:pt>
                <c:pt idx="470">
                  <c:v>30.666936000005808</c:v>
                </c:pt>
                <c:pt idx="471">
                  <c:v>30.666935999994166</c:v>
                </c:pt>
                <c:pt idx="472">
                  <c:v>30.666935999994166</c:v>
                </c:pt>
                <c:pt idx="473">
                  <c:v>30.666935999994166</c:v>
                </c:pt>
                <c:pt idx="474">
                  <c:v>30.666936000005808</c:v>
                </c:pt>
                <c:pt idx="475">
                  <c:v>30.666936000005808</c:v>
                </c:pt>
                <c:pt idx="476">
                  <c:v>30.666935999994166</c:v>
                </c:pt>
                <c:pt idx="477">
                  <c:v>30.666935999994166</c:v>
                </c:pt>
                <c:pt idx="478">
                  <c:v>30.666935999994166</c:v>
                </c:pt>
                <c:pt idx="479">
                  <c:v>30.666935999994166</c:v>
                </c:pt>
                <c:pt idx="480">
                  <c:v>30.666936000029089</c:v>
                </c:pt>
                <c:pt idx="481">
                  <c:v>30.666935999994166</c:v>
                </c:pt>
                <c:pt idx="482">
                  <c:v>30.666935999994166</c:v>
                </c:pt>
                <c:pt idx="483">
                  <c:v>26.709912000002806</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4-E001-354C-9CB1-66BC28442C01}"/>
            </c:ext>
          </c:extLst>
        </c:ser>
        <c:ser>
          <c:idx val="5"/>
          <c:order val="5"/>
          <c:tx>
            <c:v>Retailer F</c:v>
          </c:tx>
          <c:spPr>
            <a:ln w="19050" cap="rnd">
              <a:solidFill>
                <a:schemeClr val="accent6"/>
              </a:solidFill>
              <a:round/>
            </a:ln>
            <a:effectLst/>
          </c:spPr>
          <c:marker>
            <c:symbol val="none"/>
          </c:marker>
          <c:xVal>
            <c:numRef>
              <c:f>'3b. QLD'!$BE$32:$BE$591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'3b. QLD'!$BK$32:$BK$591</c:f>
              <c:numCache>
                <c:formatCode>General</c:formatCode>
                <c:ptCount val="560"/>
                <c:pt idx="0">
                  <c:v>1152.0644699999598</c:v>
                </c:pt>
                <c:pt idx="1">
                  <c:v>1152.0644700000062</c:v>
                </c:pt>
                <c:pt idx="2">
                  <c:v>1152.0644699999598</c:v>
                </c:pt>
                <c:pt idx="3">
                  <c:v>1152.0644700000528</c:v>
                </c:pt>
                <c:pt idx="4">
                  <c:v>1152.0644700000062</c:v>
                </c:pt>
                <c:pt idx="5">
                  <c:v>1152.0644700000062</c:v>
                </c:pt>
                <c:pt idx="6">
                  <c:v>1152.0644699999598</c:v>
                </c:pt>
                <c:pt idx="7">
                  <c:v>1152.0644700000528</c:v>
                </c:pt>
                <c:pt idx="8">
                  <c:v>1152.0644700000062</c:v>
                </c:pt>
                <c:pt idx="9">
                  <c:v>1152.0644699999598</c:v>
                </c:pt>
                <c:pt idx="10">
                  <c:v>1152.0644699999598</c:v>
                </c:pt>
                <c:pt idx="11">
                  <c:v>1152.0644700000528</c:v>
                </c:pt>
                <c:pt idx="12">
                  <c:v>1152.0644700000062</c:v>
                </c:pt>
                <c:pt idx="13">
                  <c:v>1152.0644700000062</c:v>
                </c:pt>
                <c:pt idx="14">
                  <c:v>1152.0644700000062</c:v>
                </c:pt>
                <c:pt idx="15">
                  <c:v>1152.0644699999598</c:v>
                </c:pt>
                <c:pt idx="16">
                  <c:v>1152.0644700000062</c:v>
                </c:pt>
                <c:pt idx="17">
                  <c:v>1152.0644700000062</c:v>
                </c:pt>
                <c:pt idx="18">
                  <c:v>1152.0644699999598</c:v>
                </c:pt>
                <c:pt idx="19">
                  <c:v>1152.0644700000296</c:v>
                </c:pt>
                <c:pt idx="20">
                  <c:v>1152.0644700000062</c:v>
                </c:pt>
                <c:pt idx="21">
                  <c:v>1152.064469999983</c:v>
                </c:pt>
                <c:pt idx="22">
                  <c:v>1152.0644700000528</c:v>
                </c:pt>
                <c:pt idx="23">
                  <c:v>1152.064469999983</c:v>
                </c:pt>
                <c:pt idx="24">
                  <c:v>1152.0644700000062</c:v>
                </c:pt>
                <c:pt idx="25">
                  <c:v>1152.064469999983</c:v>
                </c:pt>
                <c:pt idx="26">
                  <c:v>1152.064469999983</c:v>
                </c:pt>
                <c:pt idx="27">
                  <c:v>1152.064469999983</c:v>
                </c:pt>
                <c:pt idx="28">
                  <c:v>1152.0644700000062</c:v>
                </c:pt>
                <c:pt idx="29">
                  <c:v>1152.0644700000062</c:v>
                </c:pt>
                <c:pt idx="30">
                  <c:v>1152.0644700000296</c:v>
                </c:pt>
                <c:pt idx="31">
                  <c:v>1152.0644699999364</c:v>
                </c:pt>
                <c:pt idx="32">
                  <c:v>1152.0644700000528</c:v>
                </c:pt>
                <c:pt idx="33">
                  <c:v>1152.064469999983</c:v>
                </c:pt>
                <c:pt idx="34">
                  <c:v>1152.0644700000062</c:v>
                </c:pt>
                <c:pt idx="35">
                  <c:v>1152.064469999983</c:v>
                </c:pt>
                <c:pt idx="36">
                  <c:v>1152.0644700000062</c:v>
                </c:pt>
                <c:pt idx="37">
                  <c:v>1152.0644700000296</c:v>
                </c:pt>
                <c:pt idx="38">
                  <c:v>1152.0644700000062</c:v>
                </c:pt>
                <c:pt idx="39">
                  <c:v>1152.064469999983</c:v>
                </c:pt>
                <c:pt idx="40">
                  <c:v>1152.0644699999598</c:v>
                </c:pt>
                <c:pt idx="41">
                  <c:v>1152.0644700000528</c:v>
                </c:pt>
                <c:pt idx="42">
                  <c:v>1152.0644700000296</c:v>
                </c:pt>
                <c:pt idx="43">
                  <c:v>1152.064469999983</c:v>
                </c:pt>
                <c:pt idx="44">
                  <c:v>1152.0644700000062</c:v>
                </c:pt>
                <c:pt idx="45">
                  <c:v>1152.064469999983</c:v>
                </c:pt>
                <c:pt idx="46">
                  <c:v>1152.064469999983</c:v>
                </c:pt>
                <c:pt idx="47">
                  <c:v>1152.0644700000062</c:v>
                </c:pt>
                <c:pt idx="48">
                  <c:v>1152.0644700000062</c:v>
                </c:pt>
                <c:pt idx="49">
                  <c:v>1152.0644700000062</c:v>
                </c:pt>
                <c:pt idx="50">
                  <c:v>1152.0644699999598</c:v>
                </c:pt>
                <c:pt idx="51">
                  <c:v>1152.0644700000062</c:v>
                </c:pt>
                <c:pt idx="52">
                  <c:v>1152.0644700000296</c:v>
                </c:pt>
                <c:pt idx="53">
                  <c:v>1152.0644700000062</c:v>
                </c:pt>
                <c:pt idx="54">
                  <c:v>1152.0644699999598</c:v>
                </c:pt>
                <c:pt idx="55">
                  <c:v>1152.0644700000062</c:v>
                </c:pt>
                <c:pt idx="56">
                  <c:v>1152.0644700000296</c:v>
                </c:pt>
                <c:pt idx="57">
                  <c:v>1152.0644700000062</c:v>
                </c:pt>
                <c:pt idx="58">
                  <c:v>1152.0644700000062</c:v>
                </c:pt>
                <c:pt idx="59">
                  <c:v>1152.064469999983</c:v>
                </c:pt>
                <c:pt idx="60">
                  <c:v>1152.064469999983</c:v>
                </c:pt>
                <c:pt idx="61">
                  <c:v>1152.064469999983</c:v>
                </c:pt>
                <c:pt idx="62">
                  <c:v>1152.0644700000296</c:v>
                </c:pt>
                <c:pt idx="63">
                  <c:v>1152.0644699999598</c:v>
                </c:pt>
                <c:pt idx="64">
                  <c:v>1152.0644700000062</c:v>
                </c:pt>
                <c:pt idx="65">
                  <c:v>1152.0644700000528</c:v>
                </c:pt>
                <c:pt idx="66">
                  <c:v>1152.064469999983</c:v>
                </c:pt>
                <c:pt idx="67">
                  <c:v>1152.0644700000062</c:v>
                </c:pt>
                <c:pt idx="68">
                  <c:v>1152.0644700000296</c:v>
                </c:pt>
                <c:pt idx="69">
                  <c:v>1152.0644699999598</c:v>
                </c:pt>
                <c:pt idx="70">
                  <c:v>1152.0644700000062</c:v>
                </c:pt>
                <c:pt idx="71">
                  <c:v>1152.0644699999598</c:v>
                </c:pt>
                <c:pt idx="72">
                  <c:v>1152.0644700000528</c:v>
                </c:pt>
                <c:pt idx="73">
                  <c:v>1152.064469999983</c:v>
                </c:pt>
                <c:pt idx="74">
                  <c:v>1152.064469999983</c:v>
                </c:pt>
                <c:pt idx="75">
                  <c:v>1152.0644700000062</c:v>
                </c:pt>
                <c:pt idx="76">
                  <c:v>1152.0644700000062</c:v>
                </c:pt>
                <c:pt idx="77">
                  <c:v>1152.0644700000296</c:v>
                </c:pt>
                <c:pt idx="78">
                  <c:v>1152.0644699999364</c:v>
                </c:pt>
                <c:pt idx="79">
                  <c:v>1152.0644700000296</c:v>
                </c:pt>
                <c:pt idx="80">
                  <c:v>1152.0644700000062</c:v>
                </c:pt>
                <c:pt idx="81">
                  <c:v>1152.064469999983</c:v>
                </c:pt>
                <c:pt idx="82">
                  <c:v>1152.0644700000062</c:v>
                </c:pt>
                <c:pt idx="83">
                  <c:v>1152.0644700000062</c:v>
                </c:pt>
                <c:pt idx="84">
                  <c:v>1152.0644700000296</c:v>
                </c:pt>
                <c:pt idx="85">
                  <c:v>1152.0644700000062</c:v>
                </c:pt>
                <c:pt idx="86">
                  <c:v>1152.0644699999598</c:v>
                </c:pt>
                <c:pt idx="87">
                  <c:v>1152.0644700000296</c:v>
                </c:pt>
                <c:pt idx="88">
                  <c:v>1152.064469999983</c:v>
                </c:pt>
                <c:pt idx="89">
                  <c:v>1152.0644700000296</c:v>
                </c:pt>
                <c:pt idx="90">
                  <c:v>1152.0644699999598</c:v>
                </c:pt>
                <c:pt idx="91">
                  <c:v>1152.0644700000062</c:v>
                </c:pt>
                <c:pt idx="92">
                  <c:v>1152.0644700000062</c:v>
                </c:pt>
                <c:pt idx="93">
                  <c:v>1152.0644700000062</c:v>
                </c:pt>
                <c:pt idx="94">
                  <c:v>1152.064469999983</c:v>
                </c:pt>
                <c:pt idx="95">
                  <c:v>1152.064469999983</c:v>
                </c:pt>
                <c:pt idx="96">
                  <c:v>1027.58088</c:v>
                </c:pt>
                <c:pt idx="97">
                  <c:v>600.78000000002794</c:v>
                </c:pt>
                <c:pt idx="98">
                  <c:v>600.78000000000463</c:v>
                </c:pt>
                <c:pt idx="99">
                  <c:v>600.77999999998133</c:v>
                </c:pt>
                <c:pt idx="100">
                  <c:v>600.78000000002794</c:v>
                </c:pt>
                <c:pt idx="101">
                  <c:v>600.77999999998133</c:v>
                </c:pt>
                <c:pt idx="102">
                  <c:v>600.78000000000463</c:v>
                </c:pt>
                <c:pt idx="103">
                  <c:v>600.77999999998133</c:v>
                </c:pt>
                <c:pt idx="104">
                  <c:v>600.78000000002794</c:v>
                </c:pt>
                <c:pt idx="105">
                  <c:v>600.78000000000463</c:v>
                </c:pt>
                <c:pt idx="106">
                  <c:v>600.77999999998133</c:v>
                </c:pt>
                <c:pt idx="107">
                  <c:v>600.77999999998133</c:v>
                </c:pt>
                <c:pt idx="108">
                  <c:v>600.78000000002794</c:v>
                </c:pt>
                <c:pt idx="109">
                  <c:v>600.77999999998133</c:v>
                </c:pt>
                <c:pt idx="110">
                  <c:v>600.78000000002794</c:v>
                </c:pt>
                <c:pt idx="111">
                  <c:v>600.77999999998133</c:v>
                </c:pt>
                <c:pt idx="112">
                  <c:v>600.77999999998133</c:v>
                </c:pt>
                <c:pt idx="113">
                  <c:v>600.78000000002794</c:v>
                </c:pt>
                <c:pt idx="114">
                  <c:v>530.55208000000562</c:v>
                </c:pt>
                <c:pt idx="115">
                  <c:v>507.47719199999699</c:v>
                </c:pt>
                <c:pt idx="116">
                  <c:v>507.47719199999699</c:v>
                </c:pt>
                <c:pt idx="117">
                  <c:v>507.4771920000203</c:v>
                </c:pt>
                <c:pt idx="118">
                  <c:v>507.47719199997374</c:v>
                </c:pt>
                <c:pt idx="119">
                  <c:v>507.47719199997374</c:v>
                </c:pt>
                <c:pt idx="120">
                  <c:v>502.73496000000739</c:v>
                </c:pt>
                <c:pt idx="121">
                  <c:v>360.46800000001679</c:v>
                </c:pt>
                <c:pt idx="122">
                  <c:v>360.46799999999348</c:v>
                </c:pt>
                <c:pt idx="123">
                  <c:v>360.46800000001679</c:v>
                </c:pt>
                <c:pt idx="124">
                  <c:v>360.46799999998183</c:v>
                </c:pt>
                <c:pt idx="125">
                  <c:v>360.46800000000513</c:v>
                </c:pt>
                <c:pt idx="126">
                  <c:v>360.46800000001679</c:v>
                </c:pt>
                <c:pt idx="127">
                  <c:v>360.46799999997017</c:v>
                </c:pt>
                <c:pt idx="128">
                  <c:v>360.46800000001679</c:v>
                </c:pt>
                <c:pt idx="129">
                  <c:v>356.19808000002524</c:v>
                </c:pt>
                <c:pt idx="130">
                  <c:v>300.90261599997757</c:v>
                </c:pt>
                <c:pt idx="131">
                  <c:v>300.90261599998922</c:v>
                </c:pt>
                <c:pt idx="132">
                  <c:v>300.90261600001247</c:v>
                </c:pt>
                <c:pt idx="133">
                  <c:v>300.90261599998922</c:v>
                </c:pt>
                <c:pt idx="134">
                  <c:v>300.90261600000088</c:v>
                </c:pt>
                <c:pt idx="135">
                  <c:v>300.90261600001247</c:v>
                </c:pt>
                <c:pt idx="136">
                  <c:v>300.90261599997757</c:v>
                </c:pt>
                <c:pt idx="137">
                  <c:v>300.90261600003578</c:v>
                </c:pt>
                <c:pt idx="138">
                  <c:v>300.90261599997757</c:v>
                </c:pt>
                <c:pt idx="139">
                  <c:v>300.90261600001247</c:v>
                </c:pt>
                <c:pt idx="140">
                  <c:v>300.90261599998922</c:v>
                </c:pt>
                <c:pt idx="141">
                  <c:v>300.90261600000088</c:v>
                </c:pt>
                <c:pt idx="142">
                  <c:v>300.90261600000088</c:v>
                </c:pt>
                <c:pt idx="143">
                  <c:v>300.90261599998922</c:v>
                </c:pt>
                <c:pt idx="144">
                  <c:v>300.90261600000088</c:v>
                </c:pt>
                <c:pt idx="145">
                  <c:v>300.90261600002412</c:v>
                </c:pt>
                <c:pt idx="146">
                  <c:v>300.90261599997757</c:v>
                </c:pt>
                <c:pt idx="147">
                  <c:v>300.90261600000088</c:v>
                </c:pt>
                <c:pt idx="148">
                  <c:v>300.90261600000088</c:v>
                </c:pt>
                <c:pt idx="149">
                  <c:v>300.90261599998922</c:v>
                </c:pt>
                <c:pt idx="150">
                  <c:v>300.90261600000088</c:v>
                </c:pt>
                <c:pt idx="151">
                  <c:v>300.90261600001247</c:v>
                </c:pt>
                <c:pt idx="152">
                  <c:v>263.9813360000029</c:v>
                </c:pt>
                <c:pt idx="153">
                  <c:v>245.81685600001364</c:v>
                </c:pt>
                <c:pt idx="154">
                  <c:v>245.81685599999037</c:v>
                </c:pt>
                <c:pt idx="155">
                  <c:v>245.81685600000202</c:v>
                </c:pt>
                <c:pt idx="156">
                  <c:v>245.81685599999037</c:v>
                </c:pt>
                <c:pt idx="157">
                  <c:v>245.81685599999037</c:v>
                </c:pt>
                <c:pt idx="158">
                  <c:v>245.81685600000202</c:v>
                </c:pt>
                <c:pt idx="159">
                  <c:v>245.81685599999037</c:v>
                </c:pt>
                <c:pt idx="160">
                  <c:v>245.8168560000253</c:v>
                </c:pt>
                <c:pt idx="161">
                  <c:v>178.13807999999261</c:v>
                </c:pt>
                <c:pt idx="162">
                  <c:v>150.45130800000624</c:v>
                </c:pt>
                <c:pt idx="163">
                  <c:v>150.45130799998296</c:v>
                </c:pt>
                <c:pt idx="164">
                  <c:v>150.45130800000624</c:v>
                </c:pt>
                <c:pt idx="165">
                  <c:v>150.45130800001789</c:v>
                </c:pt>
                <c:pt idx="166">
                  <c:v>150.45130799999461</c:v>
                </c:pt>
                <c:pt idx="167">
                  <c:v>150.45130799999461</c:v>
                </c:pt>
                <c:pt idx="168">
                  <c:v>150.45130800000624</c:v>
                </c:pt>
                <c:pt idx="169">
                  <c:v>150.45130800000624</c:v>
                </c:pt>
                <c:pt idx="170">
                  <c:v>150.45130799998296</c:v>
                </c:pt>
                <c:pt idx="171">
                  <c:v>150.45130800000624</c:v>
                </c:pt>
                <c:pt idx="172">
                  <c:v>150.45130799998296</c:v>
                </c:pt>
                <c:pt idx="173">
                  <c:v>150.45130800000624</c:v>
                </c:pt>
                <c:pt idx="174">
                  <c:v>150.45130800000624</c:v>
                </c:pt>
                <c:pt idx="175">
                  <c:v>150.45130800000624</c:v>
                </c:pt>
                <c:pt idx="176">
                  <c:v>150.45130799999461</c:v>
                </c:pt>
                <c:pt idx="177">
                  <c:v>150.45130799999461</c:v>
                </c:pt>
                <c:pt idx="178">
                  <c:v>150.45130799999461</c:v>
                </c:pt>
                <c:pt idx="179">
                  <c:v>150.45130800001789</c:v>
                </c:pt>
                <c:pt idx="180">
                  <c:v>150.45130799999461</c:v>
                </c:pt>
                <c:pt idx="181">
                  <c:v>150.45130800000624</c:v>
                </c:pt>
                <c:pt idx="182">
                  <c:v>150.45130800000624</c:v>
                </c:pt>
                <c:pt idx="183">
                  <c:v>150.45130799998296</c:v>
                </c:pt>
                <c:pt idx="184">
                  <c:v>150.45130800001789</c:v>
                </c:pt>
                <c:pt idx="185">
                  <c:v>150.45130799997133</c:v>
                </c:pt>
                <c:pt idx="186">
                  <c:v>150.45130800000624</c:v>
                </c:pt>
                <c:pt idx="187">
                  <c:v>150.45130800001789</c:v>
                </c:pt>
                <c:pt idx="188">
                  <c:v>150.45130799999461</c:v>
                </c:pt>
                <c:pt idx="189">
                  <c:v>150.45130799998296</c:v>
                </c:pt>
                <c:pt idx="190">
                  <c:v>150.45130800000624</c:v>
                </c:pt>
                <c:pt idx="191">
                  <c:v>150.45130800001789</c:v>
                </c:pt>
                <c:pt idx="192">
                  <c:v>150.45130799999461</c:v>
                </c:pt>
                <c:pt idx="193">
                  <c:v>150.45130799999461</c:v>
                </c:pt>
                <c:pt idx="194">
                  <c:v>150.45130800000624</c:v>
                </c:pt>
                <c:pt idx="195">
                  <c:v>150.45130800000624</c:v>
                </c:pt>
                <c:pt idx="196">
                  <c:v>150.45130799998296</c:v>
                </c:pt>
                <c:pt idx="197">
                  <c:v>150.45130800001789</c:v>
                </c:pt>
                <c:pt idx="198">
                  <c:v>150.45130800000624</c:v>
                </c:pt>
                <c:pt idx="199">
                  <c:v>150.45130799998296</c:v>
                </c:pt>
                <c:pt idx="200">
                  <c:v>150.45130800000624</c:v>
                </c:pt>
                <c:pt idx="201">
                  <c:v>150.45130799999461</c:v>
                </c:pt>
                <c:pt idx="202">
                  <c:v>150.45130800001789</c:v>
                </c:pt>
                <c:pt idx="203">
                  <c:v>150.45130799998296</c:v>
                </c:pt>
                <c:pt idx="204">
                  <c:v>150.45130799998296</c:v>
                </c:pt>
                <c:pt idx="205">
                  <c:v>150.45130800000624</c:v>
                </c:pt>
                <c:pt idx="206">
                  <c:v>150.45130799999461</c:v>
                </c:pt>
                <c:pt idx="207">
                  <c:v>150.45130800000624</c:v>
                </c:pt>
                <c:pt idx="208">
                  <c:v>150.45130800001789</c:v>
                </c:pt>
                <c:pt idx="209">
                  <c:v>150.45130799999461</c:v>
                </c:pt>
                <c:pt idx="210">
                  <c:v>150.45130799999461</c:v>
                </c:pt>
                <c:pt idx="211">
                  <c:v>150.45130799999461</c:v>
                </c:pt>
                <c:pt idx="212">
                  <c:v>150.45130800000624</c:v>
                </c:pt>
                <c:pt idx="213">
                  <c:v>150.45130800000624</c:v>
                </c:pt>
                <c:pt idx="214">
                  <c:v>150.45130799999461</c:v>
                </c:pt>
                <c:pt idx="215">
                  <c:v>115.70186799998628</c:v>
                </c:pt>
                <c:pt idx="216">
                  <c:v>113.72746800001478</c:v>
                </c:pt>
                <c:pt idx="217">
                  <c:v>113.72746799999149</c:v>
                </c:pt>
                <c:pt idx="218">
                  <c:v>113.72746799999149</c:v>
                </c:pt>
                <c:pt idx="219">
                  <c:v>113.72746800000314</c:v>
                </c:pt>
                <c:pt idx="220">
                  <c:v>113.72746800001478</c:v>
                </c:pt>
                <c:pt idx="221">
                  <c:v>113.72746800001478</c:v>
                </c:pt>
                <c:pt idx="222">
                  <c:v>113.72746799997985</c:v>
                </c:pt>
                <c:pt idx="223">
                  <c:v>113.72746800000314</c:v>
                </c:pt>
                <c:pt idx="224">
                  <c:v>113.72746800000314</c:v>
                </c:pt>
                <c:pt idx="225">
                  <c:v>113.72746800000314</c:v>
                </c:pt>
                <c:pt idx="226">
                  <c:v>113.72746800000314</c:v>
                </c:pt>
                <c:pt idx="227">
                  <c:v>113.72746799997985</c:v>
                </c:pt>
                <c:pt idx="228">
                  <c:v>113.72746800000314</c:v>
                </c:pt>
                <c:pt idx="229">
                  <c:v>113.72746800001478</c:v>
                </c:pt>
                <c:pt idx="230">
                  <c:v>113.72746799997985</c:v>
                </c:pt>
                <c:pt idx="231">
                  <c:v>113.72746800001478</c:v>
                </c:pt>
                <c:pt idx="232">
                  <c:v>113.72746799999149</c:v>
                </c:pt>
                <c:pt idx="233">
                  <c:v>113.72746800000314</c:v>
                </c:pt>
                <c:pt idx="234">
                  <c:v>113.72746799999149</c:v>
                </c:pt>
                <c:pt idx="235">
                  <c:v>113.72746800001478</c:v>
                </c:pt>
                <c:pt idx="236">
                  <c:v>113.72746799999149</c:v>
                </c:pt>
                <c:pt idx="237">
                  <c:v>113.72746800000314</c:v>
                </c:pt>
                <c:pt idx="238">
                  <c:v>113.72746800000314</c:v>
                </c:pt>
                <c:pt idx="239">
                  <c:v>113.72746799999149</c:v>
                </c:pt>
                <c:pt idx="240">
                  <c:v>113.72746799999149</c:v>
                </c:pt>
                <c:pt idx="241">
                  <c:v>109.6257240000181</c:v>
                </c:pt>
                <c:pt idx="242">
                  <c:v>50.150435999990442</c:v>
                </c:pt>
                <c:pt idx="243">
                  <c:v>50.150436000002081</c:v>
                </c:pt>
                <c:pt idx="244">
                  <c:v>50.150436000013727</c:v>
                </c:pt>
                <c:pt idx="245">
                  <c:v>50.150435999978797</c:v>
                </c:pt>
                <c:pt idx="246">
                  <c:v>50.150436000013727</c:v>
                </c:pt>
                <c:pt idx="247">
                  <c:v>50.150435999990442</c:v>
                </c:pt>
                <c:pt idx="248">
                  <c:v>50.150436000013727</c:v>
                </c:pt>
                <c:pt idx="249">
                  <c:v>50.150435999990442</c:v>
                </c:pt>
                <c:pt idx="250">
                  <c:v>50.150436000002081</c:v>
                </c:pt>
                <c:pt idx="251">
                  <c:v>50.150436000002081</c:v>
                </c:pt>
                <c:pt idx="252">
                  <c:v>50.150435999990442</c:v>
                </c:pt>
                <c:pt idx="253">
                  <c:v>50.150436000013727</c:v>
                </c:pt>
                <c:pt idx="254">
                  <c:v>50.150435999990442</c:v>
                </c:pt>
                <c:pt idx="255">
                  <c:v>50.150435999990442</c:v>
                </c:pt>
                <c:pt idx="256">
                  <c:v>50.150436000013727</c:v>
                </c:pt>
                <c:pt idx="257">
                  <c:v>50.150436000002081</c:v>
                </c:pt>
                <c:pt idx="258">
                  <c:v>50.150436000002081</c:v>
                </c:pt>
                <c:pt idx="259">
                  <c:v>50.150435999990442</c:v>
                </c:pt>
                <c:pt idx="260">
                  <c:v>50.150435999990442</c:v>
                </c:pt>
                <c:pt idx="261">
                  <c:v>50.150436000013727</c:v>
                </c:pt>
                <c:pt idx="262">
                  <c:v>50.150436000002081</c:v>
                </c:pt>
                <c:pt idx="263">
                  <c:v>50.150436000002081</c:v>
                </c:pt>
                <c:pt idx="264">
                  <c:v>50.150435999990442</c:v>
                </c:pt>
                <c:pt idx="265">
                  <c:v>50.150436000013727</c:v>
                </c:pt>
                <c:pt idx="266">
                  <c:v>50.150435999990442</c:v>
                </c:pt>
                <c:pt idx="267">
                  <c:v>50.150436000013727</c:v>
                </c:pt>
                <c:pt idx="268">
                  <c:v>46.793955999973697</c:v>
                </c:pt>
                <c:pt idx="269">
                  <c:v>31.788516000017989</c:v>
                </c:pt>
                <c:pt idx="270">
                  <c:v>31.788516000006346</c:v>
                </c:pt>
                <c:pt idx="271">
                  <c:v>31.788515999994708</c:v>
                </c:pt>
                <c:pt idx="272">
                  <c:v>31.788515999994708</c:v>
                </c:pt>
                <c:pt idx="273">
                  <c:v>31.788516000006346</c:v>
                </c:pt>
                <c:pt idx="274">
                  <c:v>31.788515999983066</c:v>
                </c:pt>
                <c:pt idx="275">
                  <c:v>31.788516000017989</c:v>
                </c:pt>
                <c:pt idx="276">
                  <c:v>31.788515999983066</c:v>
                </c:pt>
                <c:pt idx="277">
                  <c:v>31.788516000006346</c:v>
                </c:pt>
                <c:pt idx="278">
                  <c:v>31.788515999994708</c:v>
                </c:pt>
                <c:pt idx="279">
                  <c:v>31.788516000017989</c:v>
                </c:pt>
                <c:pt idx="280">
                  <c:v>31.788515999994708</c:v>
                </c:pt>
                <c:pt idx="281">
                  <c:v>31.788516000006346</c:v>
                </c:pt>
                <c:pt idx="282">
                  <c:v>31.788516000006346</c:v>
                </c:pt>
                <c:pt idx="283">
                  <c:v>31.788515999994708</c:v>
                </c:pt>
                <c:pt idx="284">
                  <c:v>31.788515999994708</c:v>
                </c:pt>
                <c:pt idx="285">
                  <c:v>31.788516000006346</c:v>
                </c:pt>
                <c:pt idx="286">
                  <c:v>31.788515999983066</c:v>
                </c:pt>
                <c:pt idx="287">
                  <c:v>31.788515999983066</c:v>
                </c:pt>
                <c:pt idx="288">
                  <c:v>31.788516000029631</c:v>
                </c:pt>
                <c:pt idx="289">
                  <c:v>31.788515999994708</c:v>
                </c:pt>
                <c:pt idx="290">
                  <c:v>31.788515999994708</c:v>
                </c:pt>
                <c:pt idx="291">
                  <c:v>31.788516000006346</c:v>
                </c:pt>
                <c:pt idx="292">
                  <c:v>31.788515999994708</c:v>
                </c:pt>
                <c:pt idx="293">
                  <c:v>31.788515999994708</c:v>
                </c:pt>
                <c:pt idx="294">
                  <c:v>31.788516000006346</c:v>
                </c:pt>
                <c:pt idx="295">
                  <c:v>31.788516000006346</c:v>
                </c:pt>
                <c:pt idx="296">
                  <c:v>31.788515999983066</c:v>
                </c:pt>
                <c:pt idx="297">
                  <c:v>31.788516000017989</c:v>
                </c:pt>
                <c:pt idx="298">
                  <c:v>31.788516000017989</c:v>
                </c:pt>
                <c:pt idx="299">
                  <c:v>31.788515999983066</c:v>
                </c:pt>
                <c:pt idx="300">
                  <c:v>31.788515999983066</c:v>
                </c:pt>
                <c:pt idx="301">
                  <c:v>31.788516000006346</c:v>
                </c:pt>
                <c:pt idx="302">
                  <c:v>31.788515999994708</c:v>
                </c:pt>
                <c:pt idx="303">
                  <c:v>31.788515999994708</c:v>
                </c:pt>
                <c:pt idx="304">
                  <c:v>31.788516000017989</c:v>
                </c:pt>
                <c:pt idx="305">
                  <c:v>31.788516000006346</c:v>
                </c:pt>
                <c:pt idx="306">
                  <c:v>31.788515999994708</c:v>
                </c:pt>
                <c:pt idx="307">
                  <c:v>31.788515999983066</c:v>
                </c:pt>
                <c:pt idx="308">
                  <c:v>31.788516000006346</c:v>
                </c:pt>
                <c:pt idx="309">
                  <c:v>31.788515999983066</c:v>
                </c:pt>
                <c:pt idx="310">
                  <c:v>31.788516000017989</c:v>
                </c:pt>
                <c:pt idx="311">
                  <c:v>31.788516000017989</c:v>
                </c:pt>
                <c:pt idx="312">
                  <c:v>31.788515999983066</c:v>
                </c:pt>
                <c:pt idx="313">
                  <c:v>31.788516000006346</c:v>
                </c:pt>
                <c:pt idx="314">
                  <c:v>31.788515999994708</c:v>
                </c:pt>
                <c:pt idx="315">
                  <c:v>31.788515999994708</c:v>
                </c:pt>
                <c:pt idx="316">
                  <c:v>31.788516000006346</c:v>
                </c:pt>
                <c:pt idx="317">
                  <c:v>31.788516000006346</c:v>
                </c:pt>
                <c:pt idx="318">
                  <c:v>31.788515999994708</c:v>
                </c:pt>
                <c:pt idx="319">
                  <c:v>31.788515999994708</c:v>
                </c:pt>
                <c:pt idx="320">
                  <c:v>31.788516000017989</c:v>
                </c:pt>
                <c:pt idx="321">
                  <c:v>31.788515999994708</c:v>
                </c:pt>
                <c:pt idx="322">
                  <c:v>31.788515999983066</c:v>
                </c:pt>
                <c:pt idx="323">
                  <c:v>31.788516000006346</c:v>
                </c:pt>
                <c:pt idx="324">
                  <c:v>31.788516000006346</c:v>
                </c:pt>
                <c:pt idx="325">
                  <c:v>31.788515999983066</c:v>
                </c:pt>
                <c:pt idx="326">
                  <c:v>31.788516000017989</c:v>
                </c:pt>
                <c:pt idx="327">
                  <c:v>31.788515999994708</c:v>
                </c:pt>
                <c:pt idx="328">
                  <c:v>31.788515999994708</c:v>
                </c:pt>
                <c:pt idx="329">
                  <c:v>31.788516000017989</c:v>
                </c:pt>
                <c:pt idx="330">
                  <c:v>31.788515999994708</c:v>
                </c:pt>
                <c:pt idx="331">
                  <c:v>31.788515999994708</c:v>
                </c:pt>
                <c:pt idx="332">
                  <c:v>31.788516000006346</c:v>
                </c:pt>
                <c:pt idx="333">
                  <c:v>31.788516000006346</c:v>
                </c:pt>
                <c:pt idx="334">
                  <c:v>31.788515999994708</c:v>
                </c:pt>
                <c:pt idx="335">
                  <c:v>31.788515999971423</c:v>
                </c:pt>
                <c:pt idx="336">
                  <c:v>31.788516000029631</c:v>
                </c:pt>
                <c:pt idx="337">
                  <c:v>31.788515999983066</c:v>
                </c:pt>
                <c:pt idx="338">
                  <c:v>31.788515999983066</c:v>
                </c:pt>
                <c:pt idx="339">
                  <c:v>31.788516000017989</c:v>
                </c:pt>
                <c:pt idx="340">
                  <c:v>31.788516000006346</c:v>
                </c:pt>
                <c:pt idx="341">
                  <c:v>31.788515999994708</c:v>
                </c:pt>
                <c:pt idx="342">
                  <c:v>31.788516000006346</c:v>
                </c:pt>
                <c:pt idx="343">
                  <c:v>31.788516000006346</c:v>
                </c:pt>
                <c:pt idx="344">
                  <c:v>31.788515999994708</c:v>
                </c:pt>
                <c:pt idx="345">
                  <c:v>31.788515999994708</c:v>
                </c:pt>
                <c:pt idx="346">
                  <c:v>31.788516000017989</c:v>
                </c:pt>
                <c:pt idx="347">
                  <c:v>31.788515999983066</c:v>
                </c:pt>
                <c:pt idx="348">
                  <c:v>31.788516000006346</c:v>
                </c:pt>
                <c:pt idx="349">
                  <c:v>31.788515999983066</c:v>
                </c:pt>
                <c:pt idx="350">
                  <c:v>31.788515999994708</c:v>
                </c:pt>
                <c:pt idx="351">
                  <c:v>31.788516000017989</c:v>
                </c:pt>
                <c:pt idx="352">
                  <c:v>31.788515999994708</c:v>
                </c:pt>
                <c:pt idx="353">
                  <c:v>31.788516000006346</c:v>
                </c:pt>
                <c:pt idx="354">
                  <c:v>31.788515999983066</c:v>
                </c:pt>
                <c:pt idx="355">
                  <c:v>31.788516000017989</c:v>
                </c:pt>
                <c:pt idx="356">
                  <c:v>31.788516000006346</c:v>
                </c:pt>
                <c:pt idx="357">
                  <c:v>31.788515999994708</c:v>
                </c:pt>
                <c:pt idx="358">
                  <c:v>31.788516000006346</c:v>
                </c:pt>
                <c:pt idx="359">
                  <c:v>31.788515999983066</c:v>
                </c:pt>
                <c:pt idx="360">
                  <c:v>31.788516000006346</c:v>
                </c:pt>
                <c:pt idx="361">
                  <c:v>31.788515999994708</c:v>
                </c:pt>
                <c:pt idx="362">
                  <c:v>31.788516000017989</c:v>
                </c:pt>
                <c:pt idx="363">
                  <c:v>31.788515999994708</c:v>
                </c:pt>
                <c:pt idx="364">
                  <c:v>31.788515999994708</c:v>
                </c:pt>
                <c:pt idx="365">
                  <c:v>31.788515999994708</c:v>
                </c:pt>
                <c:pt idx="366">
                  <c:v>31.788515999994708</c:v>
                </c:pt>
                <c:pt idx="367">
                  <c:v>31.788516000006346</c:v>
                </c:pt>
                <c:pt idx="368">
                  <c:v>31.788516000006346</c:v>
                </c:pt>
                <c:pt idx="369">
                  <c:v>31.788515999994708</c:v>
                </c:pt>
                <c:pt idx="370">
                  <c:v>31.788515999994708</c:v>
                </c:pt>
                <c:pt idx="371">
                  <c:v>31.788516000006346</c:v>
                </c:pt>
                <c:pt idx="372">
                  <c:v>31.788516000006346</c:v>
                </c:pt>
                <c:pt idx="373">
                  <c:v>31.788515999994708</c:v>
                </c:pt>
                <c:pt idx="374">
                  <c:v>31.788515999994708</c:v>
                </c:pt>
                <c:pt idx="375">
                  <c:v>31.788516000006346</c:v>
                </c:pt>
                <c:pt idx="376">
                  <c:v>31.788516000006346</c:v>
                </c:pt>
                <c:pt idx="377">
                  <c:v>31.788515999994708</c:v>
                </c:pt>
                <c:pt idx="378">
                  <c:v>31.788515999994708</c:v>
                </c:pt>
                <c:pt idx="379">
                  <c:v>31.788516000006346</c:v>
                </c:pt>
                <c:pt idx="380">
                  <c:v>31.788516000006346</c:v>
                </c:pt>
                <c:pt idx="381">
                  <c:v>31.788515999994708</c:v>
                </c:pt>
                <c:pt idx="382">
                  <c:v>31.788515999994708</c:v>
                </c:pt>
                <c:pt idx="383">
                  <c:v>31.788515999994708</c:v>
                </c:pt>
                <c:pt idx="384">
                  <c:v>31.788516000017989</c:v>
                </c:pt>
                <c:pt idx="385">
                  <c:v>31.788515999994708</c:v>
                </c:pt>
                <c:pt idx="386">
                  <c:v>31.788515999994708</c:v>
                </c:pt>
                <c:pt idx="387">
                  <c:v>31.788515999994708</c:v>
                </c:pt>
                <c:pt idx="388">
                  <c:v>31.788515999983066</c:v>
                </c:pt>
                <c:pt idx="389">
                  <c:v>31.788516000017989</c:v>
                </c:pt>
                <c:pt idx="390">
                  <c:v>31.788515999994708</c:v>
                </c:pt>
                <c:pt idx="391">
                  <c:v>31.788516000006346</c:v>
                </c:pt>
                <c:pt idx="392">
                  <c:v>31.788515999994708</c:v>
                </c:pt>
                <c:pt idx="393">
                  <c:v>31.788516000006346</c:v>
                </c:pt>
                <c:pt idx="394">
                  <c:v>31.788515999994708</c:v>
                </c:pt>
                <c:pt idx="395">
                  <c:v>31.788516000017989</c:v>
                </c:pt>
                <c:pt idx="396">
                  <c:v>31.788515999983066</c:v>
                </c:pt>
                <c:pt idx="397">
                  <c:v>31.788516000017989</c:v>
                </c:pt>
                <c:pt idx="398">
                  <c:v>31.788515999994708</c:v>
                </c:pt>
                <c:pt idx="399">
                  <c:v>31.788515999994708</c:v>
                </c:pt>
                <c:pt idx="400">
                  <c:v>31.788515999994708</c:v>
                </c:pt>
                <c:pt idx="401">
                  <c:v>31.788515999983066</c:v>
                </c:pt>
                <c:pt idx="402">
                  <c:v>31.788516000006346</c:v>
                </c:pt>
                <c:pt idx="403">
                  <c:v>31.788516000006346</c:v>
                </c:pt>
                <c:pt idx="404">
                  <c:v>31.788516000029631</c:v>
                </c:pt>
                <c:pt idx="405">
                  <c:v>31.788515999983066</c:v>
                </c:pt>
                <c:pt idx="406">
                  <c:v>31.788515999994708</c:v>
                </c:pt>
                <c:pt idx="407">
                  <c:v>31.788516000006346</c:v>
                </c:pt>
                <c:pt idx="408">
                  <c:v>31.788515999994708</c:v>
                </c:pt>
                <c:pt idx="409">
                  <c:v>31.788515999983066</c:v>
                </c:pt>
                <c:pt idx="410">
                  <c:v>31.788516000006346</c:v>
                </c:pt>
                <c:pt idx="411">
                  <c:v>31.788516000006346</c:v>
                </c:pt>
                <c:pt idx="412">
                  <c:v>31.788515999994708</c:v>
                </c:pt>
                <c:pt idx="413">
                  <c:v>31.788516000017989</c:v>
                </c:pt>
                <c:pt idx="414">
                  <c:v>31.788515999983066</c:v>
                </c:pt>
                <c:pt idx="415">
                  <c:v>31.788516000006346</c:v>
                </c:pt>
                <c:pt idx="416">
                  <c:v>31.788516000006346</c:v>
                </c:pt>
                <c:pt idx="417">
                  <c:v>31.788515999983066</c:v>
                </c:pt>
                <c:pt idx="418">
                  <c:v>31.788516000006346</c:v>
                </c:pt>
                <c:pt idx="419">
                  <c:v>31.788516000017989</c:v>
                </c:pt>
                <c:pt idx="420">
                  <c:v>31.788515999983066</c:v>
                </c:pt>
                <c:pt idx="421">
                  <c:v>31.788515999994708</c:v>
                </c:pt>
                <c:pt idx="422">
                  <c:v>31.788516000006346</c:v>
                </c:pt>
                <c:pt idx="423">
                  <c:v>31.788516000017989</c:v>
                </c:pt>
                <c:pt idx="424">
                  <c:v>31.788515999983066</c:v>
                </c:pt>
                <c:pt idx="425">
                  <c:v>31.788515999994708</c:v>
                </c:pt>
                <c:pt idx="426">
                  <c:v>31.788516000017989</c:v>
                </c:pt>
                <c:pt idx="427">
                  <c:v>31.788515999994708</c:v>
                </c:pt>
                <c:pt idx="428">
                  <c:v>31.788515999983066</c:v>
                </c:pt>
                <c:pt idx="429">
                  <c:v>31.788516000006346</c:v>
                </c:pt>
                <c:pt idx="430">
                  <c:v>31.788515999994708</c:v>
                </c:pt>
                <c:pt idx="431">
                  <c:v>31.788516000017989</c:v>
                </c:pt>
                <c:pt idx="432">
                  <c:v>31.788515999994708</c:v>
                </c:pt>
                <c:pt idx="433">
                  <c:v>31.788515999994708</c:v>
                </c:pt>
                <c:pt idx="434">
                  <c:v>31.788516000006346</c:v>
                </c:pt>
                <c:pt idx="435">
                  <c:v>31.788515999983066</c:v>
                </c:pt>
                <c:pt idx="436">
                  <c:v>31.788516000029631</c:v>
                </c:pt>
                <c:pt idx="437">
                  <c:v>31.788515999983066</c:v>
                </c:pt>
                <c:pt idx="438">
                  <c:v>31.788515999994708</c:v>
                </c:pt>
                <c:pt idx="439">
                  <c:v>31.788516000017989</c:v>
                </c:pt>
                <c:pt idx="440">
                  <c:v>31.788515999994708</c:v>
                </c:pt>
                <c:pt idx="441">
                  <c:v>31.788515999994708</c:v>
                </c:pt>
                <c:pt idx="442">
                  <c:v>31.788515999994708</c:v>
                </c:pt>
                <c:pt idx="443">
                  <c:v>31.788516000017989</c:v>
                </c:pt>
                <c:pt idx="444">
                  <c:v>31.788515999983066</c:v>
                </c:pt>
                <c:pt idx="445">
                  <c:v>31.788516000006346</c:v>
                </c:pt>
                <c:pt idx="446">
                  <c:v>31.788515999994708</c:v>
                </c:pt>
                <c:pt idx="447">
                  <c:v>31.788516000017989</c:v>
                </c:pt>
                <c:pt idx="448">
                  <c:v>31.788515999983066</c:v>
                </c:pt>
                <c:pt idx="449">
                  <c:v>31.788515999994708</c:v>
                </c:pt>
                <c:pt idx="450">
                  <c:v>31.788516000017989</c:v>
                </c:pt>
                <c:pt idx="451">
                  <c:v>31.788515999983066</c:v>
                </c:pt>
                <c:pt idx="452">
                  <c:v>31.788516000017989</c:v>
                </c:pt>
                <c:pt idx="453">
                  <c:v>31.788515999983066</c:v>
                </c:pt>
                <c:pt idx="454">
                  <c:v>31.788516000006346</c:v>
                </c:pt>
                <c:pt idx="455">
                  <c:v>31.788515999994708</c:v>
                </c:pt>
                <c:pt idx="456">
                  <c:v>31.788516000006346</c:v>
                </c:pt>
                <c:pt idx="457">
                  <c:v>31.788515999983066</c:v>
                </c:pt>
                <c:pt idx="458">
                  <c:v>31.788516000006346</c:v>
                </c:pt>
                <c:pt idx="459">
                  <c:v>31.788516000006346</c:v>
                </c:pt>
                <c:pt idx="460">
                  <c:v>31.788515999983066</c:v>
                </c:pt>
                <c:pt idx="461">
                  <c:v>31.788516000017989</c:v>
                </c:pt>
                <c:pt idx="462">
                  <c:v>31.788516000006346</c:v>
                </c:pt>
                <c:pt idx="463">
                  <c:v>31.788515999994708</c:v>
                </c:pt>
                <c:pt idx="464">
                  <c:v>31.788515999983066</c:v>
                </c:pt>
                <c:pt idx="465">
                  <c:v>31.788516000006346</c:v>
                </c:pt>
                <c:pt idx="466">
                  <c:v>31.788516000017989</c:v>
                </c:pt>
                <c:pt idx="467">
                  <c:v>31.788515999994708</c:v>
                </c:pt>
                <c:pt idx="468">
                  <c:v>31.788516000006346</c:v>
                </c:pt>
                <c:pt idx="469">
                  <c:v>31.788515999983066</c:v>
                </c:pt>
                <c:pt idx="470">
                  <c:v>31.788516000006346</c:v>
                </c:pt>
                <c:pt idx="471">
                  <c:v>31.788516000029631</c:v>
                </c:pt>
                <c:pt idx="472">
                  <c:v>31.788515999959781</c:v>
                </c:pt>
                <c:pt idx="473">
                  <c:v>31.788516000006346</c:v>
                </c:pt>
                <c:pt idx="474">
                  <c:v>31.788516000006346</c:v>
                </c:pt>
                <c:pt idx="475">
                  <c:v>31.788515999994708</c:v>
                </c:pt>
                <c:pt idx="476">
                  <c:v>31.788515999994708</c:v>
                </c:pt>
                <c:pt idx="477">
                  <c:v>31.788516000006346</c:v>
                </c:pt>
                <c:pt idx="478">
                  <c:v>31.788516000017989</c:v>
                </c:pt>
                <c:pt idx="479">
                  <c:v>31.788515999983066</c:v>
                </c:pt>
                <c:pt idx="480">
                  <c:v>31.788516000017989</c:v>
                </c:pt>
                <c:pt idx="481">
                  <c:v>31.788515999983066</c:v>
                </c:pt>
                <c:pt idx="482">
                  <c:v>31.788516000006346</c:v>
                </c:pt>
                <c:pt idx="483">
                  <c:v>27.686771999998019</c:v>
                </c:pt>
                <c:pt idx="484">
                  <c:v>0</c:v>
                </c:pt>
                <c:pt idx="485">
                  <c:v>0</c:v>
                </c:pt>
                <c:pt idx="486">
                  <c:v>0</c:v>
                </c:pt>
                <c:pt idx="487">
                  <c:v>0</c:v>
                </c:pt>
                <c:pt idx="488">
                  <c:v>0</c:v>
                </c:pt>
                <c:pt idx="489">
                  <c:v>0</c:v>
                </c:pt>
                <c:pt idx="490">
                  <c:v>0</c:v>
                </c:pt>
                <c:pt idx="491">
                  <c:v>0</c:v>
                </c:pt>
                <c:pt idx="492">
                  <c:v>0</c:v>
                </c:pt>
                <c:pt idx="493">
                  <c:v>0</c:v>
                </c:pt>
                <c:pt idx="494">
                  <c:v>0</c:v>
                </c:pt>
                <c:pt idx="495">
                  <c:v>0</c:v>
                </c:pt>
                <c:pt idx="496">
                  <c:v>0</c:v>
                </c:pt>
                <c:pt idx="497">
                  <c:v>0</c:v>
                </c:pt>
                <c:pt idx="498">
                  <c:v>0</c:v>
                </c:pt>
                <c:pt idx="499">
                  <c:v>0</c:v>
                </c:pt>
                <c:pt idx="500">
                  <c:v>0</c:v>
                </c:pt>
                <c:pt idx="501">
                  <c:v>0</c:v>
                </c:pt>
                <c:pt idx="502">
                  <c:v>0</c:v>
                </c:pt>
                <c:pt idx="503">
                  <c:v>0</c:v>
                </c:pt>
                <c:pt idx="504">
                  <c:v>0</c:v>
                </c:pt>
                <c:pt idx="505">
                  <c:v>0</c:v>
                </c:pt>
                <c:pt idx="506">
                  <c:v>0</c:v>
                </c:pt>
                <c:pt idx="507">
                  <c:v>0</c:v>
                </c:pt>
                <c:pt idx="508">
                  <c:v>0</c:v>
                </c:pt>
                <c:pt idx="509">
                  <c:v>0</c:v>
                </c:pt>
                <c:pt idx="510">
                  <c:v>0</c:v>
                </c:pt>
                <c:pt idx="511">
                  <c:v>0</c:v>
                </c:pt>
                <c:pt idx="512">
                  <c:v>0</c:v>
                </c:pt>
                <c:pt idx="513">
                  <c:v>0</c:v>
                </c:pt>
                <c:pt idx="514">
                  <c:v>0</c:v>
                </c:pt>
                <c:pt idx="515">
                  <c:v>0</c:v>
                </c:pt>
                <c:pt idx="516">
                  <c:v>0</c:v>
                </c:pt>
                <c:pt idx="517">
                  <c:v>0</c:v>
                </c:pt>
                <c:pt idx="518">
                  <c:v>0</c:v>
                </c:pt>
                <c:pt idx="519">
                  <c:v>0</c:v>
                </c:pt>
                <c:pt idx="520">
                  <c:v>0</c:v>
                </c:pt>
                <c:pt idx="521">
                  <c:v>0</c:v>
                </c:pt>
                <c:pt idx="522">
                  <c:v>0</c:v>
                </c:pt>
                <c:pt idx="523">
                  <c:v>0</c:v>
                </c:pt>
                <c:pt idx="524">
                  <c:v>0</c:v>
                </c:pt>
                <c:pt idx="525">
                  <c:v>0</c:v>
                </c:pt>
                <c:pt idx="526">
                  <c:v>0</c:v>
                </c:pt>
                <c:pt idx="527">
                  <c:v>0</c:v>
                </c:pt>
                <c:pt idx="528">
                  <c:v>0</c:v>
                </c:pt>
                <c:pt idx="529">
                  <c:v>0</c:v>
                </c:pt>
                <c:pt idx="530">
                  <c:v>0</c:v>
                </c:pt>
                <c:pt idx="531">
                  <c:v>0</c:v>
                </c:pt>
                <c:pt idx="532">
                  <c:v>0</c:v>
                </c:pt>
                <c:pt idx="533">
                  <c:v>0</c:v>
                </c:pt>
                <c:pt idx="534">
                  <c:v>0</c:v>
                </c:pt>
                <c:pt idx="535">
                  <c:v>0</c:v>
                </c:pt>
                <c:pt idx="536">
                  <c:v>0</c:v>
                </c:pt>
                <c:pt idx="537">
                  <c:v>0</c:v>
                </c:pt>
                <c:pt idx="538">
                  <c:v>0</c:v>
                </c:pt>
                <c:pt idx="539">
                  <c:v>0</c:v>
                </c:pt>
                <c:pt idx="540">
                  <c:v>0</c:v>
                </c:pt>
                <c:pt idx="541">
                  <c:v>0</c:v>
                </c:pt>
                <c:pt idx="542">
                  <c:v>0</c:v>
                </c:pt>
                <c:pt idx="543">
                  <c:v>0</c:v>
                </c:pt>
                <c:pt idx="544">
                  <c:v>0</c:v>
                </c:pt>
                <c:pt idx="545">
                  <c:v>0</c:v>
                </c:pt>
                <c:pt idx="546">
                  <c:v>0</c:v>
                </c:pt>
                <c:pt idx="547">
                  <c:v>0</c:v>
                </c:pt>
                <c:pt idx="548">
                  <c:v>0</c:v>
                </c:pt>
                <c:pt idx="549">
                  <c:v>0</c:v>
                </c:pt>
                <c:pt idx="550">
                  <c:v>0</c:v>
                </c:pt>
                <c:pt idx="551">
                  <c:v>0</c:v>
                </c:pt>
                <c:pt idx="552">
                  <c:v>0</c:v>
                </c:pt>
                <c:pt idx="553">
                  <c:v>0</c:v>
                </c:pt>
                <c:pt idx="554">
                  <c:v>0</c:v>
                </c:pt>
                <c:pt idx="555">
                  <c:v>0</c:v>
                </c:pt>
                <c:pt idx="556">
                  <c:v>0</c:v>
                </c:pt>
                <c:pt idx="557">
                  <c:v>0</c:v>
                </c:pt>
                <c:pt idx="558">
                  <c:v>0</c:v>
                </c:pt>
                <c:pt idx="559">
                  <c:v>0</c:v>
                </c:pt>
              </c:numCache>
            </c:numRef>
          </c:yVal>
          <c:smooth val="1"/>
          <c:extLst>
            <c:ext xmlns:c16="http://schemas.microsoft.com/office/drawing/2014/chart" uri="{C3380CC4-5D6E-409C-BE32-E72D297353CC}">
              <c16:uniqueId val="{00000005-E001-354C-9CB1-66BC28442C01}"/>
            </c:ext>
          </c:extLst>
        </c:ser>
        <c:dLbls>
          <c:showLegendKey val="0"/>
          <c:showVal val="0"/>
          <c:showCatName val="0"/>
          <c:showSerName val="0"/>
          <c:showPercent val="0"/>
          <c:showBubbleSize val="0"/>
        </c:dLbls>
        <c:axId val="1904851039"/>
        <c:axId val="1904852751"/>
      </c:scatterChart>
      <c:valAx>
        <c:axId val="1904851039"/>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kW of Solar per Site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852751"/>
        <c:crosses val="autoZero"/>
        <c:crossBetween val="midCat"/>
      </c:valAx>
      <c:valAx>
        <c:axId val="1904852751"/>
        <c:scaling>
          <c:orientation val="minMax"/>
          <c:min val="0"/>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 Saved per kW of Solar Over the 5 Year Contract</a:t>
                </a:r>
              </a:p>
            </c:rich>
          </c:tx>
          <c:layout>
            <c:manualLayout>
              <c:xMode val="edge"/>
              <c:yMode val="edge"/>
              <c:x val="2.5000000000000001E-2"/>
              <c:y val="0.1674537037037037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851039"/>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sz="1400" b="0" i="0" u="none" strike="noStrike" kern="1200" spc="0" baseline="0" dirty="0">
                <a:solidFill>
                  <a:schemeClr val="bg1"/>
                </a:solidFill>
              </a:rPr>
              <a:t>Money Saved for each additional kW of Solar (50% Renewable Approach)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smoothMarker"/>
        <c:varyColors val="0"/>
        <c:ser>
          <c:idx val="0"/>
          <c:order val="0"/>
          <c:spPr>
            <a:ln w="19050" cap="rnd">
              <a:solidFill>
                <a:schemeClr val="accent1"/>
              </a:solidFill>
              <a:round/>
            </a:ln>
            <a:effectLst/>
          </c:spPr>
          <c:marker>
            <c:symbol val="none"/>
          </c:marker>
          <c:xVal>
            <c:numRef>
              <c:f>'3c. VIC'!$BD$32:$BD$591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VIC'!$BE$32:$BE$591</c:f>
              <c:numCache>
                <c:formatCode>General</c:formatCode>
                <c:ptCount val="560"/>
                <c:pt idx="0">
                  <c:v>854.84880000007422</c:v>
                </c:pt>
                <c:pt idx="1">
                  <c:v>854.84879999987106</c:v>
                </c:pt>
                <c:pt idx="2">
                  <c:v>854.84880000000646</c:v>
                </c:pt>
                <c:pt idx="3">
                  <c:v>854.84880000000646</c:v>
                </c:pt>
                <c:pt idx="4">
                  <c:v>854.84879999993882</c:v>
                </c:pt>
                <c:pt idx="5">
                  <c:v>854.84880000000646</c:v>
                </c:pt>
                <c:pt idx="6">
                  <c:v>854.84880000014198</c:v>
                </c:pt>
                <c:pt idx="7">
                  <c:v>854.84879999993882</c:v>
                </c:pt>
                <c:pt idx="8">
                  <c:v>854.84879999993882</c:v>
                </c:pt>
                <c:pt idx="9">
                  <c:v>854.84880000007422</c:v>
                </c:pt>
                <c:pt idx="10">
                  <c:v>854.84880000000646</c:v>
                </c:pt>
                <c:pt idx="11">
                  <c:v>854.84880000000646</c:v>
                </c:pt>
                <c:pt idx="12">
                  <c:v>854.84880000000646</c:v>
                </c:pt>
                <c:pt idx="13">
                  <c:v>854.84880000000646</c:v>
                </c:pt>
                <c:pt idx="14">
                  <c:v>854.84879999987106</c:v>
                </c:pt>
                <c:pt idx="15">
                  <c:v>854.84880000007422</c:v>
                </c:pt>
                <c:pt idx="16">
                  <c:v>854.84880000000646</c:v>
                </c:pt>
                <c:pt idx="17">
                  <c:v>854.84880000000646</c:v>
                </c:pt>
                <c:pt idx="18">
                  <c:v>854.84879999993882</c:v>
                </c:pt>
                <c:pt idx="19">
                  <c:v>854.84880000014198</c:v>
                </c:pt>
                <c:pt idx="20">
                  <c:v>854.84879999993882</c:v>
                </c:pt>
                <c:pt idx="21">
                  <c:v>854.84880000007422</c:v>
                </c:pt>
                <c:pt idx="22">
                  <c:v>854.84879999993882</c:v>
                </c:pt>
                <c:pt idx="23">
                  <c:v>854.84879999993882</c:v>
                </c:pt>
                <c:pt idx="24">
                  <c:v>854.84880000007422</c:v>
                </c:pt>
                <c:pt idx="25">
                  <c:v>854.84880000000646</c:v>
                </c:pt>
                <c:pt idx="26">
                  <c:v>854.84879999993882</c:v>
                </c:pt>
                <c:pt idx="27">
                  <c:v>854.84880000000646</c:v>
                </c:pt>
                <c:pt idx="28">
                  <c:v>854.84880000007422</c:v>
                </c:pt>
                <c:pt idx="29">
                  <c:v>854.84880000007422</c:v>
                </c:pt>
                <c:pt idx="30">
                  <c:v>854.84879999987106</c:v>
                </c:pt>
                <c:pt idx="31">
                  <c:v>854.84880000000646</c:v>
                </c:pt>
                <c:pt idx="32">
                  <c:v>854.84880000000646</c:v>
                </c:pt>
                <c:pt idx="33">
                  <c:v>854.84880000000646</c:v>
                </c:pt>
                <c:pt idx="34">
                  <c:v>854.84879999993882</c:v>
                </c:pt>
                <c:pt idx="35">
                  <c:v>854.84880000000646</c:v>
                </c:pt>
                <c:pt idx="36">
                  <c:v>854.84880000007422</c:v>
                </c:pt>
                <c:pt idx="37">
                  <c:v>854.84879999993882</c:v>
                </c:pt>
                <c:pt idx="38">
                  <c:v>854.84880000007422</c:v>
                </c:pt>
                <c:pt idx="39">
                  <c:v>854.84879999993882</c:v>
                </c:pt>
                <c:pt idx="40">
                  <c:v>854.84880000007422</c:v>
                </c:pt>
                <c:pt idx="41">
                  <c:v>854.84880000000646</c:v>
                </c:pt>
                <c:pt idx="42">
                  <c:v>854.84879999993882</c:v>
                </c:pt>
                <c:pt idx="43">
                  <c:v>854.84879999987106</c:v>
                </c:pt>
                <c:pt idx="44">
                  <c:v>854.84880000007422</c:v>
                </c:pt>
                <c:pt idx="45">
                  <c:v>854.84880000000646</c:v>
                </c:pt>
                <c:pt idx="46">
                  <c:v>854.84880000007422</c:v>
                </c:pt>
                <c:pt idx="47">
                  <c:v>854.84880000000646</c:v>
                </c:pt>
                <c:pt idx="48">
                  <c:v>854.84879999993882</c:v>
                </c:pt>
                <c:pt idx="49">
                  <c:v>854.84880000000646</c:v>
                </c:pt>
                <c:pt idx="50">
                  <c:v>854.84880000000646</c:v>
                </c:pt>
                <c:pt idx="51">
                  <c:v>854.84880000000646</c:v>
                </c:pt>
                <c:pt idx="52">
                  <c:v>854.84880000000646</c:v>
                </c:pt>
                <c:pt idx="53">
                  <c:v>854.84880000000646</c:v>
                </c:pt>
                <c:pt idx="54">
                  <c:v>854.84880000000646</c:v>
                </c:pt>
                <c:pt idx="55">
                  <c:v>854.84880000000646</c:v>
                </c:pt>
                <c:pt idx="56">
                  <c:v>854.84879999993882</c:v>
                </c:pt>
                <c:pt idx="57">
                  <c:v>854.84880000007422</c:v>
                </c:pt>
                <c:pt idx="58">
                  <c:v>854.84879999993882</c:v>
                </c:pt>
                <c:pt idx="59">
                  <c:v>854.84880000000646</c:v>
                </c:pt>
                <c:pt idx="60">
                  <c:v>854.84880000000646</c:v>
                </c:pt>
                <c:pt idx="61">
                  <c:v>854.84880000000646</c:v>
                </c:pt>
                <c:pt idx="62">
                  <c:v>854.84880000000646</c:v>
                </c:pt>
                <c:pt idx="63">
                  <c:v>854.84880000000646</c:v>
                </c:pt>
                <c:pt idx="64">
                  <c:v>854.84879999993882</c:v>
                </c:pt>
                <c:pt idx="65">
                  <c:v>854.84880000007422</c:v>
                </c:pt>
                <c:pt idx="66">
                  <c:v>854.84880000000646</c:v>
                </c:pt>
                <c:pt idx="67">
                  <c:v>854.84879999993882</c:v>
                </c:pt>
                <c:pt idx="68">
                  <c:v>854.84880000000646</c:v>
                </c:pt>
                <c:pt idx="69">
                  <c:v>854.84880000000646</c:v>
                </c:pt>
                <c:pt idx="70">
                  <c:v>854.84880000000646</c:v>
                </c:pt>
                <c:pt idx="71">
                  <c:v>854.84880000000646</c:v>
                </c:pt>
                <c:pt idx="72">
                  <c:v>854.84880000000646</c:v>
                </c:pt>
                <c:pt idx="73">
                  <c:v>854.84879999993882</c:v>
                </c:pt>
                <c:pt idx="74">
                  <c:v>854.84880000007422</c:v>
                </c:pt>
                <c:pt idx="75">
                  <c:v>854.84879999993882</c:v>
                </c:pt>
                <c:pt idx="76">
                  <c:v>854.84880000000646</c:v>
                </c:pt>
                <c:pt idx="77">
                  <c:v>854.84880000000646</c:v>
                </c:pt>
                <c:pt idx="78">
                  <c:v>854.84880000007422</c:v>
                </c:pt>
                <c:pt idx="79">
                  <c:v>854.84880000000646</c:v>
                </c:pt>
                <c:pt idx="80">
                  <c:v>854.84879999993882</c:v>
                </c:pt>
                <c:pt idx="81">
                  <c:v>854.84879999993882</c:v>
                </c:pt>
                <c:pt idx="82">
                  <c:v>854.84880000000646</c:v>
                </c:pt>
                <c:pt idx="83">
                  <c:v>854.84880000004034</c:v>
                </c:pt>
                <c:pt idx="84">
                  <c:v>854.84880000004034</c:v>
                </c:pt>
                <c:pt idx="85">
                  <c:v>854.84879999990494</c:v>
                </c:pt>
                <c:pt idx="86">
                  <c:v>854.84880000014198</c:v>
                </c:pt>
                <c:pt idx="87">
                  <c:v>854.84879999993882</c:v>
                </c:pt>
                <c:pt idx="88">
                  <c:v>854.84880000004034</c:v>
                </c:pt>
                <c:pt idx="89">
                  <c:v>854.84879999997258</c:v>
                </c:pt>
                <c:pt idx="90">
                  <c:v>854.84880000004034</c:v>
                </c:pt>
                <c:pt idx="91">
                  <c:v>854.84879999997258</c:v>
                </c:pt>
                <c:pt idx="92">
                  <c:v>854.84879999997258</c:v>
                </c:pt>
                <c:pt idx="93">
                  <c:v>854.84879999997258</c:v>
                </c:pt>
                <c:pt idx="94">
                  <c:v>854.84880000004034</c:v>
                </c:pt>
                <c:pt idx="95">
                  <c:v>854.84879999997258</c:v>
                </c:pt>
                <c:pt idx="96">
                  <c:v>854.84879999997258</c:v>
                </c:pt>
                <c:pt idx="97">
                  <c:v>854.84880000004034</c:v>
                </c:pt>
                <c:pt idx="98">
                  <c:v>854.84880000004034</c:v>
                </c:pt>
                <c:pt idx="99">
                  <c:v>854.84879999997258</c:v>
                </c:pt>
                <c:pt idx="100">
                  <c:v>854.84879999997258</c:v>
                </c:pt>
                <c:pt idx="101">
                  <c:v>854.84880000000646</c:v>
                </c:pt>
                <c:pt idx="102">
                  <c:v>854.84879999997258</c:v>
                </c:pt>
                <c:pt idx="103">
                  <c:v>854.84880000004034</c:v>
                </c:pt>
                <c:pt idx="104">
                  <c:v>854.84879999997258</c:v>
                </c:pt>
                <c:pt idx="105">
                  <c:v>854.84880000004034</c:v>
                </c:pt>
                <c:pt idx="106">
                  <c:v>854.84880000004034</c:v>
                </c:pt>
                <c:pt idx="107">
                  <c:v>854.84879999997258</c:v>
                </c:pt>
                <c:pt idx="108">
                  <c:v>854.84880000004034</c:v>
                </c:pt>
                <c:pt idx="109">
                  <c:v>854.84879999990494</c:v>
                </c:pt>
                <c:pt idx="110">
                  <c:v>854.84880000004034</c:v>
                </c:pt>
                <c:pt idx="111">
                  <c:v>854.84879999997258</c:v>
                </c:pt>
                <c:pt idx="112">
                  <c:v>854.84880000004034</c:v>
                </c:pt>
                <c:pt idx="113">
                  <c:v>854.84879999997258</c:v>
                </c:pt>
                <c:pt idx="114">
                  <c:v>854.84880000004034</c:v>
                </c:pt>
                <c:pt idx="115">
                  <c:v>760.9684799999676</c:v>
                </c:pt>
                <c:pt idx="116">
                  <c:v>702.2932800000026</c:v>
                </c:pt>
                <c:pt idx="117">
                  <c:v>702.29328000003636</c:v>
                </c:pt>
                <c:pt idx="118">
                  <c:v>702.29327999996872</c:v>
                </c:pt>
                <c:pt idx="119">
                  <c:v>702.2932800000026</c:v>
                </c:pt>
                <c:pt idx="120">
                  <c:v>702.29327999996872</c:v>
                </c:pt>
                <c:pt idx="121">
                  <c:v>702.2932800000026</c:v>
                </c:pt>
                <c:pt idx="122">
                  <c:v>702.29328000003636</c:v>
                </c:pt>
                <c:pt idx="123">
                  <c:v>702.29327999996872</c:v>
                </c:pt>
                <c:pt idx="124">
                  <c:v>702.29327999993484</c:v>
                </c:pt>
                <c:pt idx="125">
                  <c:v>702.29328000003636</c:v>
                </c:pt>
                <c:pt idx="126">
                  <c:v>702.29328000003636</c:v>
                </c:pt>
                <c:pt idx="127">
                  <c:v>702.2932800000026</c:v>
                </c:pt>
                <c:pt idx="128">
                  <c:v>484.0215360000052</c:v>
                </c:pt>
                <c:pt idx="129">
                  <c:v>427.69334399998189</c:v>
                </c:pt>
                <c:pt idx="130">
                  <c:v>427.69334400001577</c:v>
                </c:pt>
                <c:pt idx="131">
                  <c:v>427.69334399998189</c:v>
                </c:pt>
                <c:pt idx="132">
                  <c:v>427.69334400001577</c:v>
                </c:pt>
                <c:pt idx="133">
                  <c:v>427.69334399998189</c:v>
                </c:pt>
                <c:pt idx="134">
                  <c:v>427.69334400001577</c:v>
                </c:pt>
                <c:pt idx="135">
                  <c:v>427.69334400001577</c:v>
                </c:pt>
                <c:pt idx="136">
                  <c:v>427.69334399998189</c:v>
                </c:pt>
                <c:pt idx="137">
                  <c:v>427.69334399998189</c:v>
                </c:pt>
                <c:pt idx="138">
                  <c:v>427.69334400001577</c:v>
                </c:pt>
                <c:pt idx="139">
                  <c:v>427.69334400004959</c:v>
                </c:pt>
                <c:pt idx="140">
                  <c:v>427.69334399994801</c:v>
                </c:pt>
                <c:pt idx="141">
                  <c:v>427.69334400004959</c:v>
                </c:pt>
                <c:pt idx="142">
                  <c:v>427.69334399994801</c:v>
                </c:pt>
                <c:pt idx="143">
                  <c:v>427.69334400004959</c:v>
                </c:pt>
                <c:pt idx="144">
                  <c:v>427.69334399994801</c:v>
                </c:pt>
                <c:pt idx="145">
                  <c:v>427.69334399998189</c:v>
                </c:pt>
                <c:pt idx="146">
                  <c:v>427.69334400004959</c:v>
                </c:pt>
                <c:pt idx="147">
                  <c:v>427.69334399994801</c:v>
                </c:pt>
                <c:pt idx="148">
                  <c:v>427.69334400001577</c:v>
                </c:pt>
                <c:pt idx="149">
                  <c:v>427.69334400004959</c:v>
                </c:pt>
                <c:pt idx="150">
                  <c:v>427.69334399994801</c:v>
                </c:pt>
                <c:pt idx="151">
                  <c:v>427.69334399998189</c:v>
                </c:pt>
                <c:pt idx="152">
                  <c:v>427.69334400001577</c:v>
                </c:pt>
                <c:pt idx="153">
                  <c:v>427.69334400001577</c:v>
                </c:pt>
                <c:pt idx="154">
                  <c:v>427.69334399998189</c:v>
                </c:pt>
                <c:pt idx="155">
                  <c:v>427.69334400004959</c:v>
                </c:pt>
                <c:pt idx="156">
                  <c:v>427.69334399994801</c:v>
                </c:pt>
                <c:pt idx="157">
                  <c:v>427.69334400001577</c:v>
                </c:pt>
                <c:pt idx="158">
                  <c:v>427.69334400001577</c:v>
                </c:pt>
                <c:pt idx="159">
                  <c:v>427.69334400004959</c:v>
                </c:pt>
                <c:pt idx="160">
                  <c:v>427.69334399988026</c:v>
                </c:pt>
                <c:pt idx="161">
                  <c:v>427.69334400008347</c:v>
                </c:pt>
                <c:pt idx="162">
                  <c:v>427.69334399998189</c:v>
                </c:pt>
                <c:pt idx="163">
                  <c:v>427.69334400001577</c:v>
                </c:pt>
                <c:pt idx="164">
                  <c:v>427.69334399998189</c:v>
                </c:pt>
                <c:pt idx="165">
                  <c:v>427.69334400001577</c:v>
                </c:pt>
                <c:pt idx="166">
                  <c:v>427.69334399998189</c:v>
                </c:pt>
                <c:pt idx="167">
                  <c:v>427.69334399998189</c:v>
                </c:pt>
                <c:pt idx="168">
                  <c:v>427.69334400004959</c:v>
                </c:pt>
                <c:pt idx="169">
                  <c:v>427.69334399994801</c:v>
                </c:pt>
                <c:pt idx="170">
                  <c:v>422.21699200001632</c:v>
                </c:pt>
                <c:pt idx="171">
                  <c:v>336.1600319999863</c:v>
                </c:pt>
                <c:pt idx="172">
                  <c:v>336.16003200002012</c:v>
                </c:pt>
                <c:pt idx="173">
                  <c:v>336.16003200002012</c:v>
                </c:pt>
                <c:pt idx="174">
                  <c:v>336.16003199995242</c:v>
                </c:pt>
                <c:pt idx="175">
                  <c:v>336.160032000054</c:v>
                </c:pt>
                <c:pt idx="176">
                  <c:v>248.53839999996126</c:v>
                </c:pt>
                <c:pt idx="177">
                  <c:v>214.11561600000343</c:v>
                </c:pt>
                <c:pt idx="178">
                  <c:v>214.11561600000343</c:v>
                </c:pt>
                <c:pt idx="179">
                  <c:v>214.11561599996958</c:v>
                </c:pt>
                <c:pt idx="180">
                  <c:v>214.11561600000343</c:v>
                </c:pt>
                <c:pt idx="181">
                  <c:v>214.11561600007116</c:v>
                </c:pt>
                <c:pt idx="182">
                  <c:v>214.11561599996958</c:v>
                </c:pt>
                <c:pt idx="183">
                  <c:v>214.1156159999357</c:v>
                </c:pt>
                <c:pt idx="184">
                  <c:v>214.11561600007116</c:v>
                </c:pt>
                <c:pt idx="185">
                  <c:v>214.11561600000343</c:v>
                </c:pt>
                <c:pt idx="186">
                  <c:v>214.11561599996958</c:v>
                </c:pt>
                <c:pt idx="187">
                  <c:v>214.11561599996958</c:v>
                </c:pt>
                <c:pt idx="188">
                  <c:v>214.11561600007116</c:v>
                </c:pt>
                <c:pt idx="189">
                  <c:v>214.11561599996958</c:v>
                </c:pt>
                <c:pt idx="190">
                  <c:v>214.11561600003731</c:v>
                </c:pt>
                <c:pt idx="191">
                  <c:v>214.1156159999357</c:v>
                </c:pt>
                <c:pt idx="192">
                  <c:v>214.11561600000343</c:v>
                </c:pt>
                <c:pt idx="193">
                  <c:v>214.11561600003731</c:v>
                </c:pt>
                <c:pt idx="194">
                  <c:v>214.11561599996958</c:v>
                </c:pt>
                <c:pt idx="195">
                  <c:v>214.11561600007116</c:v>
                </c:pt>
                <c:pt idx="196">
                  <c:v>214.11561599996958</c:v>
                </c:pt>
                <c:pt idx="197">
                  <c:v>214.11561600000343</c:v>
                </c:pt>
                <c:pt idx="198">
                  <c:v>214.11561599996958</c:v>
                </c:pt>
                <c:pt idx="199">
                  <c:v>214.11561600003731</c:v>
                </c:pt>
                <c:pt idx="200">
                  <c:v>214.11561600000343</c:v>
                </c:pt>
                <c:pt idx="201">
                  <c:v>214.11561599996958</c:v>
                </c:pt>
                <c:pt idx="202">
                  <c:v>214.11561600000343</c:v>
                </c:pt>
                <c:pt idx="203">
                  <c:v>214.11561600000343</c:v>
                </c:pt>
                <c:pt idx="204">
                  <c:v>214.11561600000343</c:v>
                </c:pt>
                <c:pt idx="205">
                  <c:v>214.11561599996958</c:v>
                </c:pt>
                <c:pt idx="206">
                  <c:v>214.11561600000343</c:v>
                </c:pt>
                <c:pt idx="207">
                  <c:v>214.11561600000343</c:v>
                </c:pt>
                <c:pt idx="208">
                  <c:v>214.11561600003731</c:v>
                </c:pt>
                <c:pt idx="209">
                  <c:v>214.1156159999357</c:v>
                </c:pt>
                <c:pt idx="210">
                  <c:v>214.11561600000343</c:v>
                </c:pt>
                <c:pt idx="211">
                  <c:v>214.11561600007116</c:v>
                </c:pt>
                <c:pt idx="212">
                  <c:v>214.1156159999357</c:v>
                </c:pt>
                <c:pt idx="213">
                  <c:v>214.11561600003731</c:v>
                </c:pt>
                <c:pt idx="214">
                  <c:v>214.11561599996958</c:v>
                </c:pt>
                <c:pt idx="215">
                  <c:v>214.11561600000343</c:v>
                </c:pt>
                <c:pt idx="216">
                  <c:v>214.11561599996958</c:v>
                </c:pt>
                <c:pt idx="217">
                  <c:v>214.11561600007116</c:v>
                </c:pt>
                <c:pt idx="218">
                  <c:v>214.11561599996958</c:v>
                </c:pt>
                <c:pt idx="219">
                  <c:v>214.11561600003731</c:v>
                </c:pt>
                <c:pt idx="220">
                  <c:v>214.11561600000343</c:v>
                </c:pt>
                <c:pt idx="221">
                  <c:v>214.11561599996958</c:v>
                </c:pt>
                <c:pt idx="222">
                  <c:v>214.11561600003731</c:v>
                </c:pt>
                <c:pt idx="223">
                  <c:v>214.11561599996958</c:v>
                </c:pt>
                <c:pt idx="224">
                  <c:v>214.11561599996958</c:v>
                </c:pt>
                <c:pt idx="225">
                  <c:v>214.11561600003731</c:v>
                </c:pt>
                <c:pt idx="226">
                  <c:v>214.11561599996958</c:v>
                </c:pt>
                <c:pt idx="227">
                  <c:v>214.11561600000343</c:v>
                </c:pt>
                <c:pt idx="228">
                  <c:v>214.11561600000343</c:v>
                </c:pt>
                <c:pt idx="229">
                  <c:v>214.11561600003731</c:v>
                </c:pt>
                <c:pt idx="230">
                  <c:v>214.11561599996958</c:v>
                </c:pt>
                <c:pt idx="231">
                  <c:v>214.11561600000343</c:v>
                </c:pt>
                <c:pt idx="232">
                  <c:v>214.11561600000343</c:v>
                </c:pt>
                <c:pt idx="233">
                  <c:v>214.11561599996958</c:v>
                </c:pt>
                <c:pt idx="234">
                  <c:v>214.11561600003731</c:v>
                </c:pt>
                <c:pt idx="235">
                  <c:v>214.11561600003731</c:v>
                </c:pt>
                <c:pt idx="236">
                  <c:v>214.11561599990185</c:v>
                </c:pt>
                <c:pt idx="237">
                  <c:v>214.11561600003731</c:v>
                </c:pt>
                <c:pt idx="238">
                  <c:v>214.11561599996958</c:v>
                </c:pt>
                <c:pt idx="239">
                  <c:v>214.11561600003731</c:v>
                </c:pt>
                <c:pt idx="240">
                  <c:v>214.11561600000343</c:v>
                </c:pt>
                <c:pt idx="241">
                  <c:v>214.11561600000343</c:v>
                </c:pt>
                <c:pt idx="242">
                  <c:v>214.11561600000343</c:v>
                </c:pt>
                <c:pt idx="243">
                  <c:v>214.11561600000343</c:v>
                </c:pt>
                <c:pt idx="244">
                  <c:v>214.11561600000343</c:v>
                </c:pt>
                <c:pt idx="245">
                  <c:v>214.1156159999357</c:v>
                </c:pt>
                <c:pt idx="246">
                  <c:v>214.11561600003731</c:v>
                </c:pt>
                <c:pt idx="247">
                  <c:v>214.11561600000343</c:v>
                </c:pt>
                <c:pt idx="248">
                  <c:v>214.11561600000343</c:v>
                </c:pt>
                <c:pt idx="249">
                  <c:v>214.11561600000343</c:v>
                </c:pt>
                <c:pt idx="250">
                  <c:v>214.11561599996958</c:v>
                </c:pt>
                <c:pt idx="251">
                  <c:v>214.11561600003731</c:v>
                </c:pt>
                <c:pt idx="252">
                  <c:v>214.11561600000343</c:v>
                </c:pt>
                <c:pt idx="253">
                  <c:v>214.11561600003731</c:v>
                </c:pt>
                <c:pt idx="254">
                  <c:v>214.1156159999357</c:v>
                </c:pt>
                <c:pt idx="255">
                  <c:v>214.11561600003731</c:v>
                </c:pt>
                <c:pt idx="256">
                  <c:v>141.98209599998188</c:v>
                </c:pt>
                <c:pt idx="257">
                  <c:v>91.8022560000081</c:v>
                </c:pt>
                <c:pt idx="258">
                  <c:v>91.802255999940357</c:v>
                </c:pt>
                <c:pt idx="259">
                  <c:v>91.802256000041965</c:v>
                </c:pt>
                <c:pt idx="260">
                  <c:v>91.802256000041965</c:v>
                </c:pt>
                <c:pt idx="261">
                  <c:v>91.802255999940357</c:v>
                </c:pt>
                <c:pt idx="262">
                  <c:v>91.802256000041965</c:v>
                </c:pt>
                <c:pt idx="263">
                  <c:v>91.802255999940357</c:v>
                </c:pt>
                <c:pt idx="264">
                  <c:v>91.802256000041965</c:v>
                </c:pt>
                <c:pt idx="265">
                  <c:v>91.802255999974236</c:v>
                </c:pt>
                <c:pt idx="266">
                  <c:v>91.802256000075829</c:v>
                </c:pt>
                <c:pt idx="267">
                  <c:v>91.802255999974236</c:v>
                </c:pt>
                <c:pt idx="268">
                  <c:v>91.802255999940357</c:v>
                </c:pt>
                <c:pt idx="269">
                  <c:v>91.802256000075829</c:v>
                </c:pt>
                <c:pt idx="270">
                  <c:v>91.802255999974236</c:v>
                </c:pt>
                <c:pt idx="271">
                  <c:v>91.8022560000081</c:v>
                </c:pt>
                <c:pt idx="272">
                  <c:v>91.8022560000081</c:v>
                </c:pt>
                <c:pt idx="273">
                  <c:v>91.802255999974236</c:v>
                </c:pt>
                <c:pt idx="274">
                  <c:v>91.802255999940357</c:v>
                </c:pt>
                <c:pt idx="275">
                  <c:v>91.802256000075829</c:v>
                </c:pt>
                <c:pt idx="276">
                  <c:v>91.802255999974236</c:v>
                </c:pt>
                <c:pt idx="277">
                  <c:v>91.8022560000081</c:v>
                </c:pt>
                <c:pt idx="278">
                  <c:v>91.8022560000081</c:v>
                </c:pt>
                <c:pt idx="279">
                  <c:v>91.802256000041965</c:v>
                </c:pt>
                <c:pt idx="280">
                  <c:v>91.802255999940357</c:v>
                </c:pt>
                <c:pt idx="281">
                  <c:v>91.802255999974236</c:v>
                </c:pt>
                <c:pt idx="282">
                  <c:v>91.802256000041965</c:v>
                </c:pt>
                <c:pt idx="283">
                  <c:v>91.802255999974236</c:v>
                </c:pt>
                <c:pt idx="284">
                  <c:v>91.802256000041965</c:v>
                </c:pt>
                <c:pt idx="285">
                  <c:v>91.802255999974236</c:v>
                </c:pt>
                <c:pt idx="286">
                  <c:v>91.8022560000081</c:v>
                </c:pt>
                <c:pt idx="287">
                  <c:v>91.8022560000081</c:v>
                </c:pt>
                <c:pt idx="288">
                  <c:v>91.802255999974236</c:v>
                </c:pt>
                <c:pt idx="289">
                  <c:v>91.802256000041965</c:v>
                </c:pt>
                <c:pt idx="290">
                  <c:v>91.802255999974236</c:v>
                </c:pt>
                <c:pt idx="291">
                  <c:v>91.8022560000081</c:v>
                </c:pt>
                <c:pt idx="292">
                  <c:v>91.802255999940357</c:v>
                </c:pt>
                <c:pt idx="293">
                  <c:v>91.802256000075829</c:v>
                </c:pt>
                <c:pt idx="294">
                  <c:v>91.8022560000081</c:v>
                </c:pt>
                <c:pt idx="295">
                  <c:v>91.802255999940357</c:v>
                </c:pt>
                <c:pt idx="296">
                  <c:v>91.802256000041965</c:v>
                </c:pt>
                <c:pt idx="297">
                  <c:v>91.8022560000081</c:v>
                </c:pt>
                <c:pt idx="298">
                  <c:v>91.802255999940357</c:v>
                </c:pt>
                <c:pt idx="299">
                  <c:v>91.8022560000081</c:v>
                </c:pt>
                <c:pt idx="300">
                  <c:v>91.802256000041965</c:v>
                </c:pt>
                <c:pt idx="301">
                  <c:v>91.802255999974236</c:v>
                </c:pt>
                <c:pt idx="302">
                  <c:v>91.802256000041965</c:v>
                </c:pt>
                <c:pt idx="303">
                  <c:v>91.802255999974236</c:v>
                </c:pt>
                <c:pt idx="304">
                  <c:v>91.802255999974236</c:v>
                </c:pt>
                <c:pt idx="305">
                  <c:v>91.8022560000081</c:v>
                </c:pt>
                <c:pt idx="306">
                  <c:v>91.802256000041965</c:v>
                </c:pt>
                <c:pt idx="307">
                  <c:v>91.802255999940357</c:v>
                </c:pt>
                <c:pt idx="308">
                  <c:v>91.8022560000081</c:v>
                </c:pt>
                <c:pt idx="309">
                  <c:v>91.8022560000081</c:v>
                </c:pt>
                <c:pt idx="310">
                  <c:v>91.8022560000081</c:v>
                </c:pt>
                <c:pt idx="311">
                  <c:v>91.8022560000081</c:v>
                </c:pt>
                <c:pt idx="312">
                  <c:v>91.802255999974236</c:v>
                </c:pt>
                <c:pt idx="313">
                  <c:v>91.8022560000081</c:v>
                </c:pt>
                <c:pt idx="314">
                  <c:v>91.8022560000081</c:v>
                </c:pt>
                <c:pt idx="315">
                  <c:v>91.8022560000081</c:v>
                </c:pt>
                <c:pt idx="316">
                  <c:v>91.8022560000081</c:v>
                </c:pt>
                <c:pt idx="317">
                  <c:v>91.8022560000081</c:v>
                </c:pt>
                <c:pt idx="318">
                  <c:v>91.802255999940357</c:v>
                </c:pt>
                <c:pt idx="319">
                  <c:v>91.802256000075829</c:v>
                </c:pt>
                <c:pt idx="320">
                  <c:v>91.802255999940357</c:v>
                </c:pt>
                <c:pt idx="321">
                  <c:v>91.802255999974236</c:v>
                </c:pt>
                <c:pt idx="322">
                  <c:v>91.802256000075829</c:v>
                </c:pt>
                <c:pt idx="323">
                  <c:v>91.802255999940357</c:v>
                </c:pt>
                <c:pt idx="324">
                  <c:v>91.802256000041965</c:v>
                </c:pt>
                <c:pt idx="325">
                  <c:v>91.8022560000081</c:v>
                </c:pt>
                <c:pt idx="326">
                  <c:v>91.802255999974236</c:v>
                </c:pt>
                <c:pt idx="327">
                  <c:v>91.8022560000081</c:v>
                </c:pt>
                <c:pt idx="328">
                  <c:v>91.8022560000081</c:v>
                </c:pt>
                <c:pt idx="329">
                  <c:v>91.8022560000081</c:v>
                </c:pt>
                <c:pt idx="330">
                  <c:v>91.802255999974236</c:v>
                </c:pt>
                <c:pt idx="331">
                  <c:v>91.8022560000081</c:v>
                </c:pt>
                <c:pt idx="332">
                  <c:v>91.802255999974236</c:v>
                </c:pt>
                <c:pt idx="333">
                  <c:v>91.8022560000081</c:v>
                </c:pt>
                <c:pt idx="334">
                  <c:v>91.802256000041965</c:v>
                </c:pt>
                <c:pt idx="335">
                  <c:v>91.802255999940357</c:v>
                </c:pt>
                <c:pt idx="336">
                  <c:v>91.802256000041965</c:v>
                </c:pt>
                <c:pt idx="337">
                  <c:v>91.8022560000081</c:v>
                </c:pt>
                <c:pt idx="338">
                  <c:v>91.802255999974236</c:v>
                </c:pt>
                <c:pt idx="339">
                  <c:v>91.8022560000081</c:v>
                </c:pt>
                <c:pt idx="340">
                  <c:v>91.802256000041965</c:v>
                </c:pt>
                <c:pt idx="341">
                  <c:v>91.802255999974236</c:v>
                </c:pt>
                <c:pt idx="342">
                  <c:v>91.802256000041965</c:v>
                </c:pt>
                <c:pt idx="343">
                  <c:v>91.802255999940357</c:v>
                </c:pt>
                <c:pt idx="344">
                  <c:v>91.802255999974236</c:v>
                </c:pt>
                <c:pt idx="345">
                  <c:v>91.802256000041965</c:v>
                </c:pt>
                <c:pt idx="346">
                  <c:v>91.8022560000081</c:v>
                </c:pt>
                <c:pt idx="347">
                  <c:v>91.802255999974236</c:v>
                </c:pt>
                <c:pt idx="348">
                  <c:v>91.802255999974236</c:v>
                </c:pt>
                <c:pt idx="349">
                  <c:v>91.802256000041965</c:v>
                </c:pt>
                <c:pt idx="350">
                  <c:v>91.8022560000081</c:v>
                </c:pt>
                <c:pt idx="351">
                  <c:v>91.802255999974236</c:v>
                </c:pt>
                <c:pt idx="352">
                  <c:v>91.8022560000081</c:v>
                </c:pt>
                <c:pt idx="353">
                  <c:v>91.8022560000081</c:v>
                </c:pt>
                <c:pt idx="354">
                  <c:v>91.802255999940357</c:v>
                </c:pt>
                <c:pt idx="355">
                  <c:v>91.802256000075829</c:v>
                </c:pt>
                <c:pt idx="356">
                  <c:v>91.802255999974236</c:v>
                </c:pt>
                <c:pt idx="357">
                  <c:v>91.802255999974236</c:v>
                </c:pt>
                <c:pt idx="358">
                  <c:v>91.802256000041965</c:v>
                </c:pt>
                <c:pt idx="359">
                  <c:v>91.802255999974236</c:v>
                </c:pt>
                <c:pt idx="360">
                  <c:v>91.802256000041965</c:v>
                </c:pt>
                <c:pt idx="361">
                  <c:v>91.802255999906492</c:v>
                </c:pt>
                <c:pt idx="362">
                  <c:v>91.802256000041965</c:v>
                </c:pt>
                <c:pt idx="363">
                  <c:v>91.8022560000081</c:v>
                </c:pt>
                <c:pt idx="364">
                  <c:v>91.802256000075829</c:v>
                </c:pt>
                <c:pt idx="365">
                  <c:v>91.802255999940357</c:v>
                </c:pt>
                <c:pt idx="366">
                  <c:v>91.802255999940357</c:v>
                </c:pt>
                <c:pt idx="367">
                  <c:v>91.802256000075829</c:v>
                </c:pt>
                <c:pt idx="368">
                  <c:v>91.802255999974236</c:v>
                </c:pt>
                <c:pt idx="369">
                  <c:v>91.8022560000081</c:v>
                </c:pt>
                <c:pt idx="370">
                  <c:v>91.8022560000081</c:v>
                </c:pt>
                <c:pt idx="371">
                  <c:v>91.802255999974236</c:v>
                </c:pt>
                <c:pt idx="372">
                  <c:v>91.802255999974236</c:v>
                </c:pt>
                <c:pt idx="373">
                  <c:v>91.802256000041965</c:v>
                </c:pt>
                <c:pt idx="374">
                  <c:v>91.802256000041965</c:v>
                </c:pt>
                <c:pt idx="375">
                  <c:v>91.802255999974236</c:v>
                </c:pt>
                <c:pt idx="376">
                  <c:v>91.802255999974236</c:v>
                </c:pt>
                <c:pt idx="377">
                  <c:v>91.8022560000081</c:v>
                </c:pt>
                <c:pt idx="378">
                  <c:v>91.8022560000081</c:v>
                </c:pt>
                <c:pt idx="379">
                  <c:v>91.802255999974236</c:v>
                </c:pt>
                <c:pt idx="380">
                  <c:v>91.8022560000081</c:v>
                </c:pt>
                <c:pt idx="381">
                  <c:v>91.802255999974236</c:v>
                </c:pt>
                <c:pt idx="382">
                  <c:v>91.802256000075829</c:v>
                </c:pt>
                <c:pt idx="383">
                  <c:v>91.802255999940357</c:v>
                </c:pt>
                <c:pt idx="384">
                  <c:v>76.086576000025332</c:v>
                </c:pt>
                <c:pt idx="385">
                  <c:v>50.941488000005485</c:v>
                </c:pt>
                <c:pt idx="386">
                  <c:v>50.941488000005485</c:v>
                </c:pt>
                <c:pt idx="387">
                  <c:v>50.941487999971621</c:v>
                </c:pt>
                <c:pt idx="388">
                  <c:v>50.94148800003935</c:v>
                </c:pt>
                <c:pt idx="389">
                  <c:v>50.941488000005485</c:v>
                </c:pt>
                <c:pt idx="390">
                  <c:v>50.941487999971621</c:v>
                </c:pt>
                <c:pt idx="391">
                  <c:v>50.94148800003935</c:v>
                </c:pt>
                <c:pt idx="392">
                  <c:v>50.941487999937749</c:v>
                </c:pt>
                <c:pt idx="393">
                  <c:v>50.941488000005485</c:v>
                </c:pt>
                <c:pt idx="394">
                  <c:v>50.941488000005485</c:v>
                </c:pt>
                <c:pt idx="395">
                  <c:v>50.94148800003935</c:v>
                </c:pt>
                <c:pt idx="396">
                  <c:v>50.941487999971621</c:v>
                </c:pt>
                <c:pt idx="397">
                  <c:v>50.941488000005485</c:v>
                </c:pt>
                <c:pt idx="398">
                  <c:v>50.941487999971621</c:v>
                </c:pt>
                <c:pt idx="399">
                  <c:v>50.941488000005485</c:v>
                </c:pt>
                <c:pt idx="400">
                  <c:v>50.941488000005485</c:v>
                </c:pt>
                <c:pt idx="401">
                  <c:v>50.941488000005485</c:v>
                </c:pt>
                <c:pt idx="402">
                  <c:v>50.941488000005485</c:v>
                </c:pt>
                <c:pt idx="403">
                  <c:v>50.941488000005485</c:v>
                </c:pt>
                <c:pt idx="404">
                  <c:v>50.941487999971621</c:v>
                </c:pt>
                <c:pt idx="405">
                  <c:v>50.941488000005485</c:v>
                </c:pt>
                <c:pt idx="406">
                  <c:v>50.941488000005485</c:v>
                </c:pt>
                <c:pt idx="407">
                  <c:v>50.941488000005485</c:v>
                </c:pt>
                <c:pt idx="408">
                  <c:v>50.941488000005485</c:v>
                </c:pt>
                <c:pt idx="409">
                  <c:v>50.941488000005485</c:v>
                </c:pt>
                <c:pt idx="410">
                  <c:v>50.941488000005485</c:v>
                </c:pt>
                <c:pt idx="411">
                  <c:v>50.941487999971621</c:v>
                </c:pt>
                <c:pt idx="412">
                  <c:v>50.941488000005485</c:v>
                </c:pt>
                <c:pt idx="413">
                  <c:v>50.941488000005485</c:v>
                </c:pt>
                <c:pt idx="414">
                  <c:v>50.94148800003935</c:v>
                </c:pt>
                <c:pt idx="415">
                  <c:v>50.941487999971621</c:v>
                </c:pt>
                <c:pt idx="416">
                  <c:v>50.941488000005485</c:v>
                </c:pt>
                <c:pt idx="417">
                  <c:v>50.941487999937749</c:v>
                </c:pt>
                <c:pt idx="418">
                  <c:v>50.941488000073214</c:v>
                </c:pt>
                <c:pt idx="419">
                  <c:v>50.941487999971621</c:v>
                </c:pt>
                <c:pt idx="420">
                  <c:v>50.941487999971621</c:v>
                </c:pt>
                <c:pt idx="421">
                  <c:v>50.941488000005485</c:v>
                </c:pt>
                <c:pt idx="422">
                  <c:v>50.94148800003935</c:v>
                </c:pt>
                <c:pt idx="423">
                  <c:v>50.94148800003935</c:v>
                </c:pt>
                <c:pt idx="424">
                  <c:v>50.941487999937749</c:v>
                </c:pt>
                <c:pt idx="425">
                  <c:v>50.941488000005485</c:v>
                </c:pt>
                <c:pt idx="426">
                  <c:v>50.941487999971621</c:v>
                </c:pt>
                <c:pt idx="427">
                  <c:v>50.94148800003935</c:v>
                </c:pt>
                <c:pt idx="428">
                  <c:v>50.941488000005485</c:v>
                </c:pt>
                <c:pt idx="429">
                  <c:v>50.941488000005485</c:v>
                </c:pt>
                <c:pt idx="430">
                  <c:v>50.941487999937749</c:v>
                </c:pt>
                <c:pt idx="431">
                  <c:v>50.941488000073214</c:v>
                </c:pt>
                <c:pt idx="432">
                  <c:v>50.941488000005485</c:v>
                </c:pt>
                <c:pt idx="433">
                  <c:v>50.941487999903885</c:v>
                </c:pt>
                <c:pt idx="434">
                  <c:v>50.94148800003935</c:v>
                </c:pt>
                <c:pt idx="435">
                  <c:v>50.941488000005485</c:v>
                </c:pt>
                <c:pt idx="436">
                  <c:v>50.94148800003935</c:v>
                </c:pt>
                <c:pt idx="437">
                  <c:v>50.941487999971621</c:v>
                </c:pt>
                <c:pt idx="438">
                  <c:v>50.941488000005485</c:v>
                </c:pt>
                <c:pt idx="439">
                  <c:v>50.941488000005485</c:v>
                </c:pt>
                <c:pt idx="440">
                  <c:v>50.941488000005485</c:v>
                </c:pt>
                <c:pt idx="441">
                  <c:v>50.941487999971621</c:v>
                </c:pt>
                <c:pt idx="442">
                  <c:v>50.941487999971621</c:v>
                </c:pt>
                <c:pt idx="443">
                  <c:v>50.94148800003935</c:v>
                </c:pt>
                <c:pt idx="444">
                  <c:v>50.941488000005485</c:v>
                </c:pt>
                <c:pt idx="445">
                  <c:v>50.94148800003935</c:v>
                </c:pt>
                <c:pt idx="446">
                  <c:v>50.941487999971621</c:v>
                </c:pt>
                <c:pt idx="447">
                  <c:v>50.941488000005485</c:v>
                </c:pt>
                <c:pt idx="448">
                  <c:v>50.941488000005485</c:v>
                </c:pt>
                <c:pt idx="449">
                  <c:v>50.941488000005485</c:v>
                </c:pt>
                <c:pt idx="450">
                  <c:v>50.941487999971621</c:v>
                </c:pt>
                <c:pt idx="451">
                  <c:v>50.941487999971621</c:v>
                </c:pt>
                <c:pt idx="452">
                  <c:v>50.941488000005485</c:v>
                </c:pt>
                <c:pt idx="453">
                  <c:v>50.94148800003935</c:v>
                </c:pt>
                <c:pt idx="454">
                  <c:v>50.94148800003935</c:v>
                </c:pt>
                <c:pt idx="455">
                  <c:v>50.941487999937749</c:v>
                </c:pt>
                <c:pt idx="456">
                  <c:v>50.941488000005485</c:v>
                </c:pt>
                <c:pt idx="457">
                  <c:v>50.941488000005485</c:v>
                </c:pt>
                <c:pt idx="458">
                  <c:v>50.94148800003935</c:v>
                </c:pt>
                <c:pt idx="459">
                  <c:v>50.941487999971621</c:v>
                </c:pt>
                <c:pt idx="460">
                  <c:v>50.941487999971621</c:v>
                </c:pt>
                <c:pt idx="461">
                  <c:v>50.94148800003935</c:v>
                </c:pt>
                <c:pt idx="462">
                  <c:v>50.941487999971621</c:v>
                </c:pt>
                <c:pt idx="463">
                  <c:v>50.94148800003935</c:v>
                </c:pt>
                <c:pt idx="464">
                  <c:v>50.941487999971621</c:v>
                </c:pt>
                <c:pt idx="465">
                  <c:v>50.941488000005485</c:v>
                </c:pt>
                <c:pt idx="466">
                  <c:v>50.941487999971621</c:v>
                </c:pt>
                <c:pt idx="467">
                  <c:v>50.94148800003935</c:v>
                </c:pt>
                <c:pt idx="468">
                  <c:v>50.941487999971621</c:v>
                </c:pt>
                <c:pt idx="469">
                  <c:v>50.941487999971621</c:v>
                </c:pt>
                <c:pt idx="470">
                  <c:v>50.94148800003935</c:v>
                </c:pt>
                <c:pt idx="471">
                  <c:v>50.941488000005485</c:v>
                </c:pt>
                <c:pt idx="472">
                  <c:v>50.941488000005485</c:v>
                </c:pt>
                <c:pt idx="473">
                  <c:v>50.941487999971621</c:v>
                </c:pt>
                <c:pt idx="474">
                  <c:v>50.94148800003935</c:v>
                </c:pt>
                <c:pt idx="475">
                  <c:v>50.941487999971621</c:v>
                </c:pt>
                <c:pt idx="476">
                  <c:v>50.941488000005485</c:v>
                </c:pt>
                <c:pt idx="477">
                  <c:v>50.941488000005485</c:v>
                </c:pt>
                <c:pt idx="478">
                  <c:v>50.941488000005485</c:v>
                </c:pt>
                <c:pt idx="479">
                  <c:v>50.941487999971621</c:v>
                </c:pt>
                <c:pt idx="480">
                  <c:v>50.941488000073214</c:v>
                </c:pt>
                <c:pt idx="481">
                  <c:v>50.941487999937749</c:v>
                </c:pt>
                <c:pt idx="482">
                  <c:v>50.941488000005485</c:v>
                </c:pt>
                <c:pt idx="483">
                  <c:v>50.941488000005485</c:v>
                </c:pt>
                <c:pt idx="484">
                  <c:v>50.941488000005485</c:v>
                </c:pt>
                <c:pt idx="485">
                  <c:v>50.94148800003935</c:v>
                </c:pt>
                <c:pt idx="486">
                  <c:v>50.941487999971621</c:v>
                </c:pt>
                <c:pt idx="487">
                  <c:v>50.941487999971621</c:v>
                </c:pt>
                <c:pt idx="488">
                  <c:v>50.941487999971621</c:v>
                </c:pt>
                <c:pt idx="489">
                  <c:v>50.941488000073214</c:v>
                </c:pt>
                <c:pt idx="490">
                  <c:v>50.941487999971621</c:v>
                </c:pt>
                <c:pt idx="491">
                  <c:v>50.941488000005485</c:v>
                </c:pt>
                <c:pt idx="492">
                  <c:v>50.941487999937749</c:v>
                </c:pt>
                <c:pt idx="493">
                  <c:v>50.94148800003935</c:v>
                </c:pt>
                <c:pt idx="494">
                  <c:v>50.941488000005485</c:v>
                </c:pt>
                <c:pt idx="495">
                  <c:v>50.941488000005485</c:v>
                </c:pt>
                <c:pt idx="496">
                  <c:v>50.941487999971621</c:v>
                </c:pt>
                <c:pt idx="497">
                  <c:v>50.94148800003935</c:v>
                </c:pt>
                <c:pt idx="498">
                  <c:v>50.941488000005485</c:v>
                </c:pt>
                <c:pt idx="499">
                  <c:v>50.941487999971621</c:v>
                </c:pt>
                <c:pt idx="500">
                  <c:v>50.941488000005485</c:v>
                </c:pt>
                <c:pt idx="501">
                  <c:v>50.941487999971621</c:v>
                </c:pt>
                <c:pt idx="502">
                  <c:v>50.94148800003935</c:v>
                </c:pt>
                <c:pt idx="503">
                  <c:v>50.94148800003935</c:v>
                </c:pt>
                <c:pt idx="504">
                  <c:v>50.941487999971621</c:v>
                </c:pt>
                <c:pt idx="505">
                  <c:v>50.941487999971621</c:v>
                </c:pt>
                <c:pt idx="506">
                  <c:v>50.941488000005485</c:v>
                </c:pt>
                <c:pt idx="507">
                  <c:v>50.94148800003935</c:v>
                </c:pt>
                <c:pt idx="508">
                  <c:v>50.941487999971621</c:v>
                </c:pt>
                <c:pt idx="509">
                  <c:v>50.941487999971621</c:v>
                </c:pt>
                <c:pt idx="510">
                  <c:v>50.94148800003935</c:v>
                </c:pt>
                <c:pt idx="511">
                  <c:v>50.941488000005485</c:v>
                </c:pt>
                <c:pt idx="512">
                  <c:v>45.465136000006034</c:v>
                </c:pt>
                <c:pt idx="513">
                  <c:v>20.430383999984372</c:v>
                </c:pt>
                <c:pt idx="514">
                  <c:v>20.43038400001824</c:v>
                </c:pt>
                <c:pt idx="515">
                  <c:v>20.430383999984372</c:v>
                </c:pt>
                <c:pt idx="516">
                  <c:v>20.430383999984372</c:v>
                </c:pt>
                <c:pt idx="517">
                  <c:v>20.43038400001824</c:v>
                </c:pt>
                <c:pt idx="518">
                  <c:v>20.430383999984372</c:v>
                </c:pt>
                <c:pt idx="519">
                  <c:v>20.430383999984372</c:v>
                </c:pt>
                <c:pt idx="520">
                  <c:v>20.43038400001824</c:v>
                </c:pt>
                <c:pt idx="521">
                  <c:v>20.430383999984372</c:v>
                </c:pt>
                <c:pt idx="522">
                  <c:v>20.43038400001824</c:v>
                </c:pt>
                <c:pt idx="523">
                  <c:v>20.430383999984372</c:v>
                </c:pt>
                <c:pt idx="524">
                  <c:v>20.43038400001824</c:v>
                </c:pt>
                <c:pt idx="525">
                  <c:v>20.430383999984372</c:v>
                </c:pt>
                <c:pt idx="526">
                  <c:v>20.43038400001824</c:v>
                </c:pt>
                <c:pt idx="527">
                  <c:v>20.430383999984372</c:v>
                </c:pt>
                <c:pt idx="528">
                  <c:v>20.43038400001824</c:v>
                </c:pt>
                <c:pt idx="529">
                  <c:v>20.430383999984372</c:v>
                </c:pt>
                <c:pt idx="530">
                  <c:v>20.430383999950507</c:v>
                </c:pt>
                <c:pt idx="531">
                  <c:v>20.43038400001824</c:v>
                </c:pt>
                <c:pt idx="532">
                  <c:v>20.430384000052104</c:v>
                </c:pt>
                <c:pt idx="533">
                  <c:v>20.430383999950507</c:v>
                </c:pt>
                <c:pt idx="534">
                  <c:v>20.43038400001824</c:v>
                </c:pt>
                <c:pt idx="535">
                  <c:v>20.43038400001824</c:v>
                </c:pt>
                <c:pt idx="536">
                  <c:v>20.430383999984372</c:v>
                </c:pt>
                <c:pt idx="537">
                  <c:v>20.43038400001824</c:v>
                </c:pt>
                <c:pt idx="538">
                  <c:v>20.43038400001824</c:v>
                </c:pt>
                <c:pt idx="539">
                  <c:v>20.430383999950507</c:v>
                </c:pt>
                <c:pt idx="540">
                  <c:v>20.43038400001824</c:v>
                </c:pt>
                <c:pt idx="541">
                  <c:v>20.43038400001824</c:v>
                </c:pt>
                <c:pt idx="542">
                  <c:v>20.43038400001824</c:v>
                </c:pt>
                <c:pt idx="543">
                  <c:v>20.430383999950507</c:v>
                </c:pt>
                <c:pt idx="544">
                  <c:v>20.43038400001824</c:v>
                </c:pt>
                <c:pt idx="545">
                  <c:v>20.43038400001824</c:v>
                </c:pt>
                <c:pt idx="546">
                  <c:v>20.430383999950507</c:v>
                </c:pt>
                <c:pt idx="547">
                  <c:v>20.430384000052104</c:v>
                </c:pt>
                <c:pt idx="548">
                  <c:v>20.43038400001824</c:v>
                </c:pt>
                <c:pt idx="549">
                  <c:v>20.430383999950507</c:v>
                </c:pt>
                <c:pt idx="550">
                  <c:v>20.43038400001824</c:v>
                </c:pt>
                <c:pt idx="551">
                  <c:v>20.430383999984372</c:v>
                </c:pt>
                <c:pt idx="552">
                  <c:v>20.430383999984372</c:v>
                </c:pt>
                <c:pt idx="553">
                  <c:v>20.43038400001824</c:v>
                </c:pt>
                <c:pt idx="554">
                  <c:v>20.43038400001824</c:v>
                </c:pt>
                <c:pt idx="555">
                  <c:v>20.430383999984372</c:v>
                </c:pt>
                <c:pt idx="556">
                  <c:v>20.43038400001824</c:v>
                </c:pt>
                <c:pt idx="557">
                  <c:v>20.430383999984372</c:v>
                </c:pt>
                <c:pt idx="558">
                  <c:v>20.430383999984372</c:v>
                </c:pt>
                <c:pt idx="559">
                  <c:v>20.430384000052104</c:v>
                </c:pt>
              </c:numCache>
            </c:numRef>
          </c:yVal>
          <c:smooth val="1"/>
          <c:extLst>
            <c:ext xmlns:c16="http://schemas.microsoft.com/office/drawing/2014/chart" uri="{C3380CC4-5D6E-409C-BE32-E72D297353CC}">
              <c16:uniqueId val="{00000000-77A0-394C-9631-269F79C83917}"/>
            </c:ext>
          </c:extLst>
        </c:ser>
        <c:ser>
          <c:idx val="1"/>
          <c:order val="1"/>
          <c:spPr>
            <a:ln w="19050" cap="rnd">
              <a:solidFill>
                <a:schemeClr val="accent2"/>
              </a:solidFill>
              <a:round/>
            </a:ln>
            <a:effectLst/>
          </c:spPr>
          <c:marker>
            <c:symbol val="none"/>
          </c:marker>
          <c:xVal>
            <c:numRef>
              <c:f>'3c. VIC'!$BD$32:$BD$591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VIC'!$BF$32:$BF$591</c:f>
              <c:numCache>
                <c:formatCode>General</c:formatCode>
                <c:ptCount val="560"/>
                <c:pt idx="0">
                  <c:v>828.82799999998372</c:v>
                </c:pt>
                <c:pt idx="1">
                  <c:v>828.82799999998372</c:v>
                </c:pt>
                <c:pt idx="2">
                  <c:v>828.82799999998372</c:v>
                </c:pt>
                <c:pt idx="3">
                  <c:v>828.82800000005147</c:v>
                </c:pt>
                <c:pt idx="4">
                  <c:v>828.82799999998372</c:v>
                </c:pt>
                <c:pt idx="5">
                  <c:v>828.82799999991596</c:v>
                </c:pt>
                <c:pt idx="6">
                  <c:v>828.82800000011923</c:v>
                </c:pt>
                <c:pt idx="7">
                  <c:v>828.82799999991596</c:v>
                </c:pt>
                <c:pt idx="8">
                  <c:v>828.82799999998372</c:v>
                </c:pt>
                <c:pt idx="9">
                  <c:v>828.82799999998372</c:v>
                </c:pt>
                <c:pt idx="10">
                  <c:v>828.82800000005147</c:v>
                </c:pt>
                <c:pt idx="11">
                  <c:v>828.82799999998372</c:v>
                </c:pt>
                <c:pt idx="12">
                  <c:v>828.82800000011923</c:v>
                </c:pt>
                <c:pt idx="13">
                  <c:v>828.82799999991596</c:v>
                </c:pt>
                <c:pt idx="14">
                  <c:v>828.82799999998372</c:v>
                </c:pt>
                <c:pt idx="15">
                  <c:v>828.82800000005147</c:v>
                </c:pt>
                <c:pt idx="16">
                  <c:v>828.82799999991596</c:v>
                </c:pt>
                <c:pt idx="17">
                  <c:v>828.82799999998372</c:v>
                </c:pt>
                <c:pt idx="18">
                  <c:v>828.82800000005147</c:v>
                </c:pt>
                <c:pt idx="19">
                  <c:v>828.82800000005147</c:v>
                </c:pt>
                <c:pt idx="20">
                  <c:v>828.82799999984832</c:v>
                </c:pt>
                <c:pt idx="21">
                  <c:v>828.82800000011923</c:v>
                </c:pt>
                <c:pt idx="22">
                  <c:v>828.82800000005147</c:v>
                </c:pt>
                <c:pt idx="23">
                  <c:v>828.82799999991596</c:v>
                </c:pt>
                <c:pt idx="24">
                  <c:v>828.82799999998372</c:v>
                </c:pt>
                <c:pt idx="25">
                  <c:v>828.82800000005147</c:v>
                </c:pt>
                <c:pt idx="26">
                  <c:v>828.82799999998372</c:v>
                </c:pt>
                <c:pt idx="27">
                  <c:v>828.82799999998372</c:v>
                </c:pt>
                <c:pt idx="28">
                  <c:v>828.82800000005147</c:v>
                </c:pt>
                <c:pt idx="29">
                  <c:v>828.82800000005147</c:v>
                </c:pt>
                <c:pt idx="30">
                  <c:v>828.82799999991596</c:v>
                </c:pt>
                <c:pt idx="31">
                  <c:v>828.82799999998372</c:v>
                </c:pt>
                <c:pt idx="32">
                  <c:v>828.82800000005147</c:v>
                </c:pt>
                <c:pt idx="33">
                  <c:v>828.82799999998372</c:v>
                </c:pt>
                <c:pt idx="34">
                  <c:v>828.82799999998372</c:v>
                </c:pt>
                <c:pt idx="35">
                  <c:v>828.82799999998372</c:v>
                </c:pt>
                <c:pt idx="36">
                  <c:v>828.82799999998372</c:v>
                </c:pt>
                <c:pt idx="37">
                  <c:v>828.82799999998372</c:v>
                </c:pt>
                <c:pt idx="38">
                  <c:v>828.82800000011923</c:v>
                </c:pt>
                <c:pt idx="39">
                  <c:v>828.82799999991596</c:v>
                </c:pt>
                <c:pt idx="40">
                  <c:v>828.82800000005147</c:v>
                </c:pt>
                <c:pt idx="41">
                  <c:v>828.82799999998372</c:v>
                </c:pt>
                <c:pt idx="42">
                  <c:v>828.82799999998372</c:v>
                </c:pt>
                <c:pt idx="43">
                  <c:v>828.82799999998372</c:v>
                </c:pt>
                <c:pt idx="44">
                  <c:v>828.82799999991596</c:v>
                </c:pt>
                <c:pt idx="45">
                  <c:v>828.82800000005147</c:v>
                </c:pt>
                <c:pt idx="46">
                  <c:v>828.82799999998372</c:v>
                </c:pt>
                <c:pt idx="47">
                  <c:v>828.82800000005147</c:v>
                </c:pt>
                <c:pt idx="48">
                  <c:v>828.82800000005147</c:v>
                </c:pt>
                <c:pt idx="49">
                  <c:v>828.82799999998372</c:v>
                </c:pt>
                <c:pt idx="50">
                  <c:v>828.82799999998372</c:v>
                </c:pt>
                <c:pt idx="51">
                  <c:v>828.82799999998372</c:v>
                </c:pt>
                <c:pt idx="52">
                  <c:v>828.82799999998372</c:v>
                </c:pt>
                <c:pt idx="53">
                  <c:v>828.82799999998372</c:v>
                </c:pt>
                <c:pt idx="54">
                  <c:v>828.82800000005147</c:v>
                </c:pt>
                <c:pt idx="55">
                  <c:v>828.82799999991596</c:v>
                </c:pt>
                <c:pt idx="56">
                  <c:v>828.82800000005147</c:v>
                </c:pt>
                <c:pt idx="57">
                  <c:v>828.82800000005147</c:v>
                </c:pt>
                <c:pt idx="58">
                  <c:v>828.82799999998372</c:v>
                </c:pt>
                <c:pt idx="59">
                  <c:v>828.82799999998372</c:v>
                </c:pt>
                <c:pt idx="60">
                  <c:v>828.82799999998372</c:v>
                </c:pt>
                <c:pt idx="61">
                  <c:v>828.82799999998372</c:v>
                </c:pt>
                <c:pt idx="62">
                  <c:v>828.82799999998372</c:v>
                </c:pt>
                <c:pt idx="63">
                  <c:v>828.82800000005147</c:v>
                </c:pt>
                <c:pt idx="64">
                  <c:v>828.82799999998372</c:v>
                </c:pt>
                <c:pt idx="65">
                  <c:v>828.82800000005147</c:v>
                </c:pt>
                <c:pt idx="66">
                  <c:v>828.82799999991596</c:v>
                </c:pt>
                <c:pt idx="67">
                  <c:v>828.82799999998372</c:v>
                </c:pt>
                <c:pt idx="68">
                  <c:v>828.82800000011923</c:v>
                </c:pt>
                <c:pt idx="69">
                  <c:v>828.82799999991596</c:v>
                </c:pt>
                <c:pt idx="70">
                  <c:v>828.82800000005147</c:v>
                </c:pt>
                <c:pt idx="71">
                  <c:v>828.82799999991596</c:v>
                </c:pt>
                <c:pt idx="72">
                  <c:v>828.82799999998372</c:v>
                </c:pt>
                <c:pt idx="73">
                  <c:v>828.82800000005147</c:v>
                </c:pt>
                <c:pt idx="74">
                  <c:v>828.82800000005147</c:v>
                </c:pt>
                <c:pt idx="75">
                  <c:v>828.82799999991596</c:v>
                </c:pt>
                <c:pt idx="76">
                  <c:v>828.82800000005147</c:v>
                </c:pt>
                <c:pt idx="77">
                  <c:v>828.82799999998372</c:v>
                </c:pt>
                <c:pt idx="78">
                  <c:v>828.82799999998372</c:v>
                </c:pt>
                <c:pt idx="79">
                  <c:v>828.82800000005147</c:v>
                </c:pt>
                <c:pt idx="80">
                  <c:v>828.82799999998372</c:v>
                </c:pt>
                <c:pt idx="81">
                  <c:v>828.82799999998372</c:v>
                </c:pt>
                <c:pt idx="82">
                  <c:v>828.82799999998372</c:v>
                </c:pt>
                <c:pt idx="83">
                  <c:v>828.82799999998372</c:v>
                </c:pt>
                <c:pt idx="84">
                  <c:v>828.82800000005147</c:v>
                </c:pt>
                <c:pt idx="85">
                  <c:v>828.82799999991596</c:v>
                </c:pt>
                <c:pt idx="86">
                  <c:v>828.82800000011923</c:v>
                </c:pt>
                <c:pt idx="87">
                  <c:v>828.82799999991596</c:v>
                </c:pt>
                <c:pt idx="88">
                  <c:v>828.82800000005147</c:v>
                </c:pt>
                <c:pt idx="89">
                  <c:v>828.82799999998372</c:v>
                </c:pt>
                <c:pt idx="90">
                  <c:v>828.82799999998372</c:v>
                </c:pt>
                <c:pt idx="91">
                  <c:v>828.82800000005147</c:v>
                </c:pt>
                <c:pt idx="92">
                  <c:v>828.82799999998372</c:v>
                </c:pt>
                <c:pt idx="93">
                  <c:v>828.82799999998372</c:v>
                </c:pt>
                <c:pt idx="94">
                  <c:v>828.82799999998372</c:v>
                </c:pt>
                <c:pt idx="95">
                  <c:v>828.82799999994984</c:v>
                </c:pt>
                <c:pt idx="96">
                  <c:v>828.82800000005147</c:v>
                </c:pt>
                <c:pt idx="97">
                  <c:v>828.82800000005147</c:v>
                </c:pt>
                <c:pt idx="98">
                  <c:v>828.82799999994984</c:v>
                </c:pt>
                <c:pt idx="99">
                  <c:v>828.82800000005147</c:v>
                </c:pt>
                <c:pt idx="100">
                  <c:v>828.82799999998372</c:v>
                </c:pt>
                <c:pt idx="101">
                  <c:v>828.82800000005147</c:v>
                </c:pt>
                <c:pt idx="102">
                  <c:v>828.82799999991596</c:v>
                </c:pt>
                <c:pt idx="103">
                  <c:v>828.8280000000176</c:v>
                </c:pt>
                <c:pt idx="104">
                  <c:v>828.82799999998372</c:v>
                </c:pt>
                <c:pt idx="105">
                  <c:v>828.82799999998372</c:v>
                </c:pt>
                <c:pt idx="106">
                  <c:v>828.82800000005147</c:v>
                </c:pt>
                <c:pt idx="107">
                  <c:v>828.82799999998372</c:v>
                </c:pt>
                <c:pt idx="108">
                  <c:v>828.8280000000176</c:v>
                </c:pt>
                <c:pt idx="109">
                  <c:v>828.82799999998372</c:v>
                </c:pt>
                <c:pt idx="110">
                  <c:v>828.82799999998372</c:v>
                </c:pt>
                <c:pt idx="111">
                  <c:v>828.82799999998372</c:v>
                </c:pt>
                <c:pt idx="112">
                  <c:v>828.8280000000176</c:v>
                </c:pt>
                <c:pt idx="113">
                  <c:v>828.82800000005147</c:v>
                </c:pt>
                <c:pt idx="114">
                  <c:v>828.82799999998372</c:v>
                </c:pt>
                <c:pt idx="115">
                  <c:v>739.68431999998336</c:v>
                </c:pt>
                <c:pt idx="116">
                  <c:v>683.96951999999578</c:v>
                </c:pt>
                <c:pt idx="117">
                  <c:v>683.96951999999578</c:v>
                </c:pt>
                <c:pt idx="118">
                  <c:v>683.96952000002966</c:v>
                </c:pt>
                <c:pt idx="119">
                  <c:v>683.96951999999578</c:v>
                </c:pt>
                <c:pt idx="120">
                  <c:v>683.96951999996202</c:v>
                </c:pt>
                <c:pt idx="121">
                  <c:v>683.96952000006354</c:v>
                </c:pt>
                <c:pt idx="122">
                  <c:v>683.96951999992814</c:v>
                </c:pt>
                <c:pt idx="123">
                  <c:v>683.96952000002966</c:v>
                </c:pt>
                <c:pt idx="124">
                  <c:v>683.96951999999578</c:v>
                </c:pt>
                <c:pt idx="125">
                  <c:v>683.96951999996202</c:v>
                </c:pt>
                <c:pt idx="126">
                  <c:v>683.96952000006354</c:v>
                </c:pt>
                <c:pt idx="127">
                  <c:v>683.96952000002966</c:v>
                </c:pt>
                <c:pt idx="128">
                  <c:v>476.71046399995686</c:v>
                </c:pt>
                <c:pt idx="129">
                  <c:v>423.22425599999048</c:v>
                </c:pt>
                <c:pt idx="130">
                  <c:v>423.22425600002435</c:v>
                </c:pt>
                <c:pt idx="131">
                  <c:v>423.2242559999566</c:v>
                </c:pt>
                <c:pt idx="132">
                  <c:v>423.22425600002435</c:v>
                </c:pt>
                <c:pt idx="133">
                  <c:v>423.2242559999566</c:v>
                </c:pt>
                <c:pt idx="134">
                  <c:v>423.22425600002435</c:v>
                </c:pt>
                <c:pt idx="135">
                  <c:v>423.2242559999566</c:v>
                </c:pt>
                <c:pt idx="136">
                  <c:v>423.22425600005823</c:v>
                </c:pt>
                <c:pt idx="137">
                  <c:v>423.2242559999566</c:v>
                </c:pt>
                <c:pt idx="138">
                  <c:v>423.22425600002435</c:v>
                </c:pt>
                <c:pt idx="139">
                  <c:v>423.22425600002435</c:v>
                </c:pt>
                <c:pt idx="140">
                  <c:v>423.2242559999566</c:v>
                </c:pt>
                <c:pt idx="141">
                  <c:v>423.22425600002435</c:v>
                </c:pt>
                <c:pt idx="142">
                  <c:v>423.22425599999048</c:v>
                </c:pt>
                <c:pt idx="143">
                  <c:v>423.22425600002435</c:v>
                </c:pt>
                <c:pt idx="144">
                  <c:v>423.22425600002435</c:v>
                </c:pt>
                <c:pt idx="145">
                  <c:v>423.2242559999566</c:v>
                </c:pt>
                <c:pt idx="146">
                  <c:v>423.22425600002435</c:v>
                </c:pt>
                <c:pt idx="147">
                  <c:v>423.2242559999566</c:v>
                </c:pt>
                <c:pt idx="148">
                  <c:v>423.22425599999048</c:v>
                </c:pt>
                <c:pt idx="149">
                  <c:v>423.22425600002435</c:v>
                </c:pt>
                <c:pt idx="150">
                  <c:v>423.22425600002435</c:v>
                </c:pt>
                <c:pt idx="151">
                  <c:v>423.22425600002435</c:v>
                </c:pt>
                <c:pt idx="152">
                  <c:v>423.22425599999048</c:v>
                </c:pt>
                <c:pt idx="153">
                  <c:v>423.2242559999566</c:v>
                </c:pt>
                <c:pt idx="154">
                  <c:v>423.22425600002435</c:v>
                </c:pt>
                <c:pt idx="155">
                  <c:v>423.22425600002435</c:v>
                </c:pt>
                <c:pt idx="156">
                  <c:v>423.2242559999566</c:v>
                </c:pt>
                <c:pt idx="157">
                  <c:v>423.22425599999048</c:v>
                </c:pt>
                <c:pt idx="158">
                  <c:v>423.22425600005823</c:v>
                </c:pt>
                <c:pt idx="159">
                  <c:v>423.22425599992278</c:v>
                </c:pt>
                <c:pt idx="160">
                  <c:v>423.22425600002435</c:v>
                </c:pt>
                <c:pt idx="161">
                  <c:v>423.22425599999048</c:v>
                </c:pt>
                <c:pt idx="162">
                  <c:v>423.22425600002435</c:v>
                </c:pt>
                <c:pt idx="163">
                  <c:v>423.22425600002435</c:v>
                </c:pt>
                <c:pt idx="164">
                  <c:v>423.22425600002435</c:v>
                </c:pt>
                <c:pt idx="165">
                  <c:v>423.22425599999048</c:v>
                </c:pt>
                <c:pt idx="166">
                  <c:v>423.2242559999566</c:v>
                </c:pt>
                <c:pt idx="167">
                  <c:v>423.22425600005823</c:v>
                </c:pt>
                <c:pt idx="168">
                  <c:v>423.2242559999566</c:v>
                </c:pt>
                <c:pt idx="169">
                  <c:v>423.22425599999048</c:v>
                </c:pt>
                <c:pt idx="170">
                  <c:v>418.02420799996366</c:v>
                </c:pt>
                <c:pt idx="171">
                  <c:v>336.30916799997743</c:v>
                </c:pt>
                <c:pt idx="172">
                  <c:v>336.30916800007901</c:v>
                </c:pt>
                <c:pt idx="173">
                  <c:v>336.30916799997743</c:v>
                </c:pt>
                <c:pt idx="174">
                  <c:v>336.30916800004513</c:v>
                </c:pt>
                <c:pt idx="175">
                  <c:v>336.30916799997743</c:v>
                </c:pt>
                <c:pt idx="176">
                  <c:v>253.10840000002221</c:v>
                </c:pt>
                <c:pt idx="177">
                  <c:v>220.42238399995998</c:v>
                </c:pt>
                <c:pt idx="178">
                  <c:v>220.42238399995998</c:v>
                </c:pt>
                <c:pt idx="179">
                  <c:v>220.42238400002773</c:v>
                </c:pt>
                <c:pt idx="180">
                  <c:v>220.42238399999385</c:v>
                </c:pt>
                <c:pt idx="181">
                  <c:v>220.42238400002773</c:v>
                </c:pt>
                <c:pt idx="182">
                  <c:v>220.42238399999385</c:v>
                </c:pt>
                <c:pt idx="183">
                  <c:v>220.42238399999385</c:v>
                </c:pt>
                <c:pt idx="184">
                  <c:v>220.42238400002773</c:v>
                </c:pt>
                <c:pt idx="185">
                  <c:v>220.42238399995998</c:v>
                </c:pt>
                <c:pt idx="186">
                  <c:v>220.42238400002773</c:v>
                </c:pt>
                <c:pt idx="187">
                  <c:v>220.42238399995998</c:v>
                </c:pt>
                <c:pt idx="188">
                  <c:v>220.42238400002773</c:v>
                </c:pt>
                <c:pt idx="189">
                  <c:v>220.42238399999385</c:v>
                </c:pt>
                <c:pt idx="190">
                  <c:v>220.42238400006158</c:v>
                </c:pt>
                <c:pt idx="191">
                  <c:v>220.42238399995998</c:v>
                </c:pt>
                <c:pt idx="192">
                  <c:v>220.42238399995998</c:v>
                </c:pt>
                <c:pt idx="193">
                  <c:v>220.42238400002773</c:v>
                </c:pt>
                <c:pt idx="194">
                  <c:v>220.42238399999385</c:v>
                </c:pt>
                <c:pt idx="195">
                  <c:v>220.42238400002773</c:v>
                </c:pt>
                <c:pt idx="196">
                  <c:v>220.42238399995998</c:v>
                </c:pt>
                <c:pt idx="197">
                  <c:v>220.42238399999385</c:v>
                </c:pt>
                <c:pt idx="198">
                  <c:v>220.42238400002773</c:v>
                </c:pt>
                <c:pt idx="199">
                  <c:v>220.42238400002773</c:v>
                </c:pt>
                <c:pt idx="200">
                  <c:v>220.42238399995998</c:v>
                </c:pt>
                <c:pt idx="201">
                  <c:v>220.42238400002773</c:v>
                </c:pt>
                <c:pt idx="202">
                  <c:v>220.42238399995998</c:v>
                </c:pt>
                <c:pt idx="203">
                  <c:v>220.42238400002773</c:v>
                </c:pt>
                <c:pt idx="204">
                  <c:v>220.42238400002773</c:v>
                </c:pt>
                <c:pt idx="205">
                  <c:v>220.42238399992613</c:v>
                </c:pt>
                <c:pt idx="206">
                  <c:v>220.42238400006158</c:v>
                </c:pt>
                <c:pt idx="207">
                  <c:v>220.42238399992613</c:v>
                </c:pt>
                <c:pt idx="208">
                  <c:v>220.42238400006158</c:v>
                </c:pt>
                <c:pt idx="209">
                  <c:v>220.42238399999385</c:v>
                </c:pt>
                <c:pt idx="210">
                  <c:v>220.42238399999385</c:v>
                </c:pt>
                <c:pt idx="211">
                  <c:v>220.42238400002773</c:v>
                </c:pt>
                <c:pt idx="212">
                  <c:v>220.42238399992613</c:v>
                </c:pt>
                <c:pt idx="213">
                  <c:v>220.42238400009546</c:v>
                </c:pt>
                <c:pt idx="214">
                  <c:v>220.42238399995998</c:v>
                </c:pt>
                <c:pt idx="215">
                  <c:v>220.42238399999385</c:v>
                </c:pt>
                <c:pt idx="216">
                  <c:v>220.42238399992613</c:v>
                </c:pt>
                <c:pt idx="217">
                  <c:v>220.42238400006158</c:v>
                </c:pt>
                <c:pt idx="218">
                  <c:v>220.42238399999385</c:v>
                </c:pt>
                <c:pt idx="219">
                  <c:v>220.42238400002773</c:v>
                </c:pt>
                <c:pt idx="220">
                  <c:v>220.42238399999385</c:v>
                </c:pt>
                <c:pt idx="221">
                  <c:v>220.42238400002773</c:v>
                </c:pt>
                <c:pt idx="222">
                  <c:v>220.42238399995998</c:v>
                </c:pt>
                <c:pt idx="223">
                  <c:v>220.42238400002773</c:v>
                </c:pt>
                <c:pt idx="224">
                  <c:v>220.42238399992613</c:v>
                </c:pt>
                <c:pt idx="225">
                  <c:v>220.42238400006158</c:v>
                </c:pt>
                <c:pt idx="226">
                  <c:v>220.42238400002773</c:v>
                </c:pt>
                <c:pt idx="227">
                  <c:v>220.42238399992613</c:v>
                </c:pt>
                <c:pt idx="228">
                  <c:v>220.42238400006158</c:v>
                </c:pt>
                <c:pt idx="229">
                  <c:v>220.42238399999385</c:v>
                </c:pt>
                <c:pt idx="230">
                  <c:v>220.42238399995998</c:v>
                </c:pt>
                <c:pt idx="231">
                  <c:v>220.42238400002773</c:v>
                </c:pt>
                <c:pt idx="232">
                  <c:v>220.42238399995998</c:v>
                </c:pt>
                <c:pt idx="233">
                  <c:v>220.42238399999385</c:v>
                </c:pt>
                <c:pt idx="234">
                  <c:v>220.42238400006158</c:v>
                </c:pt>
                <c:pt idx="235">
                  <c:v>220.42238400002773</c:v>
                </c:pt>
                <c:pt idx="236">
                  <c:v>220.42238399992613</c:v>
                </c:pt>
                <c:pt idx="237">
                  <c:v>220.42238400002773</c:v>
                </c:pt>
                <c:pt idx="238">
                  <c:v>220.42238399995998</c:v>
                </c:pt>
                <c:pt idx="239">
                  <c:v>220.42238400009546</c:v>
                </c:pt>
                <c:pt idx="240">
                  <c:v>220.42238399992613</c:v>
                </c:pt>
                <c:pt idx="241">
                  <c:v>220.42238400002773</c:v>
                </c:pt>
                <c:pt idx="242">
                  <c:v>220.42238399999385</c:v>
                </c:pt>
                <c:pt idx="243">
                  <c:v>220.42238400002773</c:v>
                </c:pt>
                <c:pt idx="244">
                  <c:v>220.42238399995998</c:v>
                </c:pt>
                <c:pt idx="245">
                  <c:v>220.42238399999385</c:v>
                </c:pt>
                <c:pt idx="246">
                  <c:v>220.42238400002773</c:v>
                </c:pt>
                <c:pt idx="247">
                  <c:v>220.42238399995998</c:v>
                </c:pt>
                <c:pt idx="248">
                  <c:v>220.42238400002773</c:v>
                </c:pt>
                <c:pt idx="249">
                  <c:v>220.42238399999385</c:v>
                </c:pt>
                <c:pt idx="250">
                  <c:v>220.42238399995998</c:v>
                </c:pt>
                <c:pt idx="251">
                  <c:v>220.42238400002773</c:v>
                </c:pt>
                <c:pt idx="252">
                  <c:v>220.42238399999385</c:v>
                </c:pt>
                <c:pt idx="253">
                  <c:v>220.42238400006158</c:v>
                </c:pt>
                <c:pt idx="254">
                  <c:v>220.42238399992613</c:v>
                </c:pt>
                <c:pt idx="255">
                  <c:v>220.42238399999385</c:v>
                </c:pt>
                <c:pt idx="256">
                  <c:v>146.88310400003738</c:v>
                </c:pt>
                <c:pt idx="257">
                  <c:v>95.725344000079417</c:v>
                </c:pt>
                <c:pt idx="258">
                  <c:v>95.725343999910081</c:v>
                </c:pt>
                <c:pt idx="259">
                  <c:v>95.725344000011688</c:v>
                </c:pt>
                <c:pt idx="260">
                  <c:v>95.725344000045553</c:v>
                </c:pt>
                <c:pt idx="261">
                  <c:v>95.72534399997781</c:v>
                </c:pt>
                <c:pt idx="262">
                  <c:v>95.72534399997781</c:v>
                </c:pt>
                <c:pt idx="263">
                  <c:v>95.72534399997781</c:v>
                </c:pt>
                <c:pt idx="264">
                  <c:v>95.725344000045553</c:v>
                </c:pt>
                <c:pt idx="265">
                  <c:v>95.72534399997781</c:v>
                </c:pt>
                <c:pt idx="266">
                  <c:v>95.725344000045553</c:v>
                </c:pt>
                <c:pt idx="267">
                  <c:v>95.72534399997781</c:v>
                </c:pt>
                <c:pt idx="268">
                  <c:v>95.725343999943945</c:v>
                </c:pt>
                <c:pt idx="269">
                  <c:v>95.725344000045553</c:v>
                </c:pt>
                <c:pt idx="270">
                  <c:v>95.72534399997781</c:v>
                </c:pt>
                <c:pt idx="271">
                  <c:v>95.725344000011688</c:v>
                </c:pt>
                <c:pt idx="272">
                  <c:v>95.725344000011688</c:v>
                </c:pt>
                <c:pt idx="273">
                  <c:v>95.725344000011688</c:v>
                </c:pt>
                <c:pt idx="274">
                  <c:v>95.72534399997781</c:v>
                </c:pt>
                <c:pt idx="275">
                  <c:v>95.72534399997781</c:v>
                </c:pt>
                <c:pt idx="276">
                  <c:v>95.725344000011688</c:v>
                </c:pt>
                <c:pt idx="277">
                  <c:v>95.72534399997781</c:v>
                </c:pt>
                <c:pt idx="278">
                  <c:v>95.725344000079417</c:v>
                </c:pt>
                <c:pt idx="279">
                  <c:v>95.72534399997781</c:v>
                </c:pt>
                <c:pt idx="280">
                  <c:v>95.72534399997781</c:v>
                </c:pt>
                <c:pt idx="281">
                  <c:v>95.72534399997781</c:v>
                </c:pt>
                <c:pt idx="282">
                  <c:v>95.725344000011688</c:v>
                </c:pt>
                <c:pt idx="283">
                  <c:v>95.72534399997781</c:v>
                </c:pt>
                <c:pt idx="284">
                  <c:v>95.725344000045553</c:v>
                </c:pt>
                <c:pt idx="285">
                  <c:v>95.725343999943945</c:v>
                </c:pt>
                <c:pt idx="286">
                  <c:v>95.725344000011688</c:v>
                </c:pt>
                <c:pt idx="287">
                  <c:v>95.725344000045553</c:v>
                </c:pt>
                <c:pt idx="288">
                  <c:v>95.72534399997781</c:v>
                </c:pt>
                <c:pt idx="289">
                  <c:v>95.725344000011688</c:v>
                </c:pt>
                <c:pt idx="290">
                  <c:v>95.72534399997781</c:v>
                </c:pt>
                <c:pt idx="291">
                  <c:v>95.725344000011688</c:v>
                </c:pt>
                <c:pt idx="292">
                  <c:v>95.725344000011688</c:v>
                </c:pt>
                <c:pt idx="293">
                  <c:v>95.725344000011688</c:v>
                </c:pt>
                <c:pt idx="294">
                  <c:v>95.725344000011688</c:v>
                </c:pt>
                <c:pt idx="295">
                  <c:v>95.72534399997781</c:v>
                </c:pt>
                <c:pt idx="296">
                  <c:v>95.725344000011688</c:v>
                </c:pt>
                <c:pt idx="297">
                  <c:v>95.72534399997781</c:v>
                </c:pt>
                <c:pt idx="298">
                  <c:v>95.72534399997781</c:v>
                </c:pt>
                <c:pt idx="299">
                  <c:v>95.72534399997781</c:v>
                </c:pt>
                <c:pt idx="300">
                  <c:v>95.725344000045553</c:v>
                </c:pt>
                <c:pt idx="301">
                  <c:v>95.725344000011688</c:v>
                </c:pt>
                <c:pt idx="302">
                  <c:v>95.725344000011688</c:v>
                </c:pt>
                <c:pt idx="303">
                  <c:v>95.72534399997781</c:v>
                </c:pt>
                <c:pt idx="304">
                  <c:v>95.725344000011688</c:v>
                </c:pt>
                <c:pt idx="305">
                  <c:v>95.72534399997781</c:v>
                </c:pt>
                <c:pt idx="306">
                  <c:v>95.725344000011688</c:v>
                </c:pt>
                <c:pt idx="307">
                  <c:v>95.725344000011688</c:v>
                </c:pt>
                <c:pt idx="308">
                  <c:v>95.725344000011688</c:v>
                </c:pt>
                <c:pt idx="309">
                  <c:v>95.72534399997781</c:v>
                </c:pt>
                <c:pt idx="310">
                  <c:v>95.72534399997781</c:v>
                </c:pt>
                <c:pt idx="311">
                  <c:v>95.725344000045553</c:v>
                </c:pt>
                <c:pt idx="312">
                  <c:v>95.725343999943945</c:v>
                </c:pt>
                <c:pt idx="313">
                  <c:v>95.725344000045553</c:v>
                </c:pt>
                <c:pt idx="314">
                  <c:v>95.72534399997781</c:v>
                </c:pt>
                <c:pt idx="315">
                  <c:v>95.725344000011688</c:v>
                </c:pt>
                <c:pt idx="316">
                  <c:v>95.725344000011688</c:v>
                </c:pt>
                <c:pt idx="317">
                  <c:v>95.72534399997781</c:v>
                </c:pt>
                <c:pt idx="318">
                  <c:v>95.72534399997781</c:v>
                </c:pt>
                <c:pt idx="319">
                  <c:v>95.725344000045553</c:v>
                </c:pt>
                <c:pt idx="320">
                  <c:v>95.725344000011688</c:v>
                </c:pt>
                <c:pt idx="321">
                  <c:v>95.725343999943945</c:v>
                </c:pt>
                <c:pt idx="322">
                  <c:v>95.725344000045553</c:v>
                </c:pt>
                <c:pt idx="323">
                  <c:v>95.72534399997781</c:v>
                </c:pt>
                <c:pt idx="324">
                  <c:v>95.725344000011688</c:v>
                </c:pt>
                <c:pt idx="325">
                  <c:v>95.72534399997781</c:v>
                </c:pt>
                <c:pt idx="326">
                  <c:v>95.725344000045553</c:v>
                </c:pt>
                <c:pt idx="327">
                  <c:v>95.72534399997781</c:v>
                </c:pt>
                <c:pt idx="328">
                  <c:v>95.725344000011688</c:v>
                </c:pt>
                <c:pt idx="329">
                  <c:v>95.725344000011688</c:v>
                </c:pt>
                <c:pt idx="330">
                  <c:v>95.725343999943945</c:v>
                </c:pt>
                <c:pt idx="331">
                  <c:v>95.725344000011688</c:v>
                </c:pt>
                <c:pt idx="332">
                  <c:v>95.725344000011688</c:v>
                </c:pt>
                <c:pt idx="333">
                  <c:v>95.725344000011688</c:v>
                </c:pt>
                <c:pt idx="334">
                  <c:v>95.72534399997781</c:v>
                </c:pt>
                <c:pt idx="335">
                  <c:v>95.725344000045553</c:v>
                </c:pt>
                <c:pt idx="336">
                  <c:v>95.72534399997781</c:v>
                </c:pt>
                <c:pt idx="337">
                  <c:v>95.725344000011688</c:v>
                </c:pt>
                <c:pt idx="338">
                  <c:v>95.725344000011688</c:v>
                </c:pt>
                <c:pt idx="339">
                  <c:v>95.725343999910081</c:v>
                </c:pt>
                <c:pt idx="340">
                  <c:v>95.725344000045553</c:v>
                </c:pt>
                <c:pt idx="341">
                  <c:v>95.72534399997781</c:v>
                </c:pt>
                <c:pt idx="342">
                  <c:v>95.725344000045553</c:v>
                </c:pt>
                <c:pt idx="343">
                  <c:v>95.725344000011688</c:v>
                </c:pt>
                <c:pt idx="344">
                  <c:v>95.72534399997781</c:v>
                </c:pt>
                <c:pt idx="345">
                  <c:v>95.72534399997781</c:v>
                </c:pt>
                <c:pt idx="346">
                  <c:v>95.725344000011688</c:v>
                </c:pt>
                <c:pt idx="347">
                  <c:v>95.725344000011688</c:v>
                </c:pt>
                <c:pt idx="348">
                  <c:v>95.725343999943945</c:v>
                </c:pt>
                <c:pt idx="349">
                  <c:v>95.725344000079417</c:v>
                </c:pt>
                <c:pt idx="350">
                  <c:v>95.72534399997781</c:v>
                </c:pt>
                <c:pt idx="351">
                  <c:v>95.72534399997781</c:v>
                </c:pt>
                <c:pt idx="352">
                  <c:v>95.72534399997781</c:v>
                </c:pt>
                <c:pt idx="353">
                  <c:v>95.725344000011688</c:v>
                </c:pt>
                <c:pt idx="354">
                  <c:v>95.72534399997781</c:v>
                </c:pt>
                <c:pt idx="355">
                  <c:v>95.725344000113282</c:v>
                </c:pt>
                <c:pt idx="356">
                  <c:v>95.725343999943945</c:v>
                </c:pt>
                <c:pt idx="357">
                  <c:v>95.725343999943945</c:v>
                </c:pt>
                <c:pt idx="358">
                  <c:v>95.725344000045553</c:v>
                </c:pt>
                <c:pt idx="359">
                  <c:v>95.72534399997781</c:v>
                </c:pt>
                <c:pt idx="360">
                  <c:v>95.725344000011688</c:v>
                </c:pt>
                <c:pt idx="361">
                  <c:v>95.72534399997781</c:v>
                </c:pt>
                <c:pt idx="362">
                  <c:v>95.725344000011688</c:v>
                </c:pt>
                <c:pt idx="363">
                  <c:v>95.725344000045553</c:v>
                </c:pt>
                <c:pt idx="364">
                  <c:v>95.72534399997781</c:v>
                </c:pt>
                <c:pt idx="365">
                  <c:v>95.72534399997781</c:v>
                </c:pt>
                <c:pt idx="366">
                  <c:v>95.72534399997781</c:v>
                </c:pt>
                <c:pt idx="367">
                  <c:v>95.725344000079417</c:v>
                </c:pt>
                <c:pt idx="368">
                  <c:v>95.725343999943945</c:v>
                </c:pt>
                <c:pt idx="369">
                  <c:v>95.725344000045553</c:v>
                </c:pt>
                <c:pt idx="370">
                  <c:v>95.72534399997781</c:v>
                </c:pt>
                <c:pt idx="371">
                  <c:v>95.725344000011688</c:v>
                </c:pt>
                <c:pt idx="372">
                  <c:v>95.72534399997781</c:v>
                </c:pt>
                <c:pt idx="373">
                  <c:v>95.725344000045553</c:v>
                </c:pt>
                <c:pt idx="374">
                  <c:v>95.72534399997781</c:v>
                </c:pt>
                <c:pt idx="375">
                  <c:v>95.725343999910081</c:v>
                </c:pt>
                <c:pt idx="376">
                  <c:v>95.725344000079417</c:v>
                </c:pt>
                <c:pt idx="377">
                  <c:v>95.725344000011688</c:v>
                </c:pt>
                <c:pt idx="378">
                  <c:v>95.72534399997781</c:v>
                </c:pt>
                <c:pt idx="379">
                  <c:v>95.72534399997781</c:v>
                </c:pt>
                <c:pt idx="380">
                  <c:v>95.72534399997781</c:v>
                </c:pt>
                <c:pt idx="381">
                  <c:v>95.725344000011688</c:v>
                </c:pt>
                <c:pt idx="382">
                  <c:v>95.725344000045553</c:v>
                </c:pt>
                <c:pt idx="383">
                  <c:v>95.72534399997781</c:v>
                </c:pt>
                <c:pt idx="384">
                  <c:v>78.609023999998513</c:v>
                </c:pt>
                <c:pt idx="385">
                  <c:v>51.22291199998422</c:v>
                </c:pt>
                <c:pt idx="386">
                  <c:v>51.222912000018084</c:v>
                </c:pt>
                <c:pt idx="387">
                  <c:v>51.222912000018084</c:v>
                </c:pt>
                <c:pt idx="388">
                  <c:v>51.22291199998422</c:v>
                </c:pt>
                <c:pt idx="389">
                  <c:v>51.222912000018084</c:v>
                </c:pt>
                <c:pt idx="390">
                  <c:v>51.222911999950355</c:v>
                </c:pt>
                <c:pt idx="391">
                  <c:v>51.22291200008582</c:v>
                </c:pt>
                <c:pt idx="392">
                  <c:v>51.222911999950355</c:v>
                </c:pt>
                <c:pt idx="393">
                  <c:v>51.22291199998422</c:v>
                </c:pt>
                <c:pt idx="394">
                  <c:v>51.222912000051956</c:v>
                </c:pt>
                <c:pt idx="395">
                  <c:v>51.222911999950355</c:v>
                </c:pt>
                <c:pt idx="396">
                  <c:v>51.222912000018084</c:v>
                </c:pt>
                <c:pt idx="397">
                  <c:v>51.22291199998422</c:v>
                </c:pt>
                <c:pt idx="398">
                  <c:v>51.222912000018084</c:v>
                </c:pt>
                <c:pt idx="399">
                  <c:v>51.22291199998422</c:v>
                </c:pt>
                <c:pt idx="400">
                  <c:v>51.222912000018084</c:v>
                </c:pt>
                <c:pt idx="401">
                  <c:v>51.22291199998422</c:v>
                </c:pt>
                <c:pt idx="402">
                  <c:v>51.222912000018084</c:v>
                </c:pt>
                <c:pt idx="403">
                  <c:v>51.22291199998422</c:v>
                </c:pt>
                <c:pt idx="404">
                  <c:v>51.222912000018084</c:v>
                </c:pt>
                <c:pt idx="405">
                  <c:v>51.22291199998422</c:v>
                </c:pt>
                <c:pt idx="406">
                  <c:v>51.22291199998422</c:v>
                </c:pt>
                <c:pt idx="407">
                  <c:v>51.222912000018084</c:v>
                </c:pt>
                <c:pt idx="408">
                  <c:v>51.22291199998422</c:v>
                </c:pt>
                <c:pt idx="409">
                  <c:v>51.222912000018084</c:v>
                </c:pt>
                <c:pt idx="410">
                  <c:v>51.22291199998422</c:v>
                </c:pt>
                <c:pt idx="411">
                  <c:v>51.22291199998422</c:v>
                </c:pt>
                <c:pt idx="412">
                  <c:v>51.222912000051956</c:v>
                </c:pt>
                <c:pt idx="413">
                  <c:v>51.22291199998422</c:v>
                </c:pt>
                <c:pt idx="414">
                  <c:v>51.222912000018084</c:v>
                </c:pt>
                <c:pt idx="415">
                  <c:v>51.22291199998422</c:v>
                </c:pt>
                <c:pt idx="416">
                  <c:v>51.22291199998422</c:v>
                </c:pt>
                <c:pt idx="417">
                  <c:v>51.222912000018084</c:v>
                </c:pt>
                <c:pt idx="418">
                  <c:v>51.222912000018084</c:v>
                </c:pt>
                <c:pt idx="419">
                  <c:v>51.222911999950355</c:v>
                </c:pt>
                <c:pt idx="420">
                  <c:v>51.222912000051956</c:v>
                </c:pt>
                <c:pt idx="421">
                  <c:v>51.22291199998422</c:v>
                </c:pt>
                <c:pt idx="422">
                  <c:v>51.22291199998422</c:v>
                </c:pt>
                <c:pt idx="423">
                  <c:v>51.222912000018084</c:v>
                </c:pt>
                <c:pt idx="424">
                  <c:v>51.22291199998422</c:v>
                </c:pt>
                <c:pt idx="425">
                  <c:v>51.222912000018084</c:v>
                </c:pt>
                <c:pt idx="426">
                  <c:v>51.22291199998422</c:v>
                </c:pt>
                <c:pt idx="427">
                  <c:v>51.222912000018084</c:v>
                </c:pt>
                <c:pt idx="428">
                  <c:v>51.22291199998422</c:v>
                </c:pt>
                <c:pt idx="429">
                  <c:v>51.22291199998422</c:v>
                </c:pt>
                <c:pt idx="430">
                  <c:v>51.22291199998422</c:v>
                </c:pt>
                <c:pt idx="431">
                  <c:v>51.222912000051956</c:v>
                </c:pt>
                <c:pt idx="432">
                  <c:v>51.222911999950355</c:v>
                </c:pt>
                <c:pt idx="433">
                  <c:v>51.222912000018084</c:v>
                </c:pt>
                <c:pt idx="434">
                  <c:v>51.22291199998422</c:v>
                </c:pt>
                <c:pt idx="435">
                  <c:v>51.22291199998422</c:v>
                </c:pt>
                <c:pt idx="436">
                  <c:v>51.222912000051956</c:v>
                </c:pt>
                <c:pt idx="437">
                  <c:v>51.22291199998422</c:v>
                </c:pt>
                <c:pt idx="438">
                  <c:v>51.222912000018084</c:v>
                </c:pt>
                <c:pt idx="439">
                  <c:v>51.22291199998422</c:v>
                </c:pt>
                <c:pt idx="440">
                  <c:v>51.222912000018084</c:v>
                </c:pt>
                <c:pt idx="441">
                  <c:v>51.22291199998422</c:v>
                </c:pt>
                <c:pt idx="442">
                  <c:v>51.222911999950355</c:v>
                </c:pt>
                <c:pt idx="443">
                  <c:v>51.222912000018084</c:v>
                </c:pt>
                <c:pt idx="444">
                  <c:v>51.22291200008582</c:v>
                </c:pt>
                <c:pt idx="445">
                  <c:v>51.222911999950355</c:v>
                </c:pt>
                <c:pt idx="446">
                  <c:v>51.22291199998422</c:v>
                </c:pt>
                <c:pt idx="447">
                  <c:v>51.222912000018084</c:v>
                </c:pt>
                <c:pt idx="448">
                  <c:v>51.22291199998422</c:v>
                </c:pt>
                <c:pt idx="449">
                  <c:v>51.222912000018084</c:v>
                </c:pt>
                <c:pt idx="450">
                  <c:v>51.22291199998422</c:v>
                </c:pt>
                <c:pt idx="451">
                  <c:v>51.22291199998422</c:v>
                </c:pt>
                <c:pt idx="452">
                  <c:v>51.222912000051956</c:v>
                </c:pt>
                <c:pt idx="453">
                  <c:v>51.222911999950355</c:v>
                </c:pt>
                <c:pt idx="454">
                  <c:v>51.222912000018084</c:v>
                </c:pt>
                <c:pt idx="455">
                  <c:v>51.222912000018084</c:v>
                </c:pt>
                <c:pt idx="456">
                  <c:v>51.22291199998422</c:v>
                </c:pt>
                <c:pt idx="457">
                  <c:v>51.222912000018084</c:v>
                </c:pt>
                <c:pt idx="458">
                  <c:v>51.22291199998422</c:v>
                </c:pt>
                <c:pt idx="459">
                  <c:v>51.22291199998422</c:v>
                </c:pt>
                <c:pt idx="460">
                  <c:v>51.22291199998422</c:v>
                </c:pt>
                <c:pt idx="461">
                  <c:v>51.222912000018084</c:v>
                </c:pt>
                <c:pt idx="462">
                  <c:v>51.222912000051956</c:v>
                </c:pt>
                <c:pt idx="463">
                  <c:v>51.222911999950355</c:v>
                </c:pt>
                <c:pt idx="464">
                  <c:v>51.22291199998422</c:v>
                </c:pt>
                <c:pt idx="465">
                  <c:v>51.222912000018084</c:v>
                </c:pt>
                <c:pt idx="466">
                  <c:v>51.222912000018084</c:v>
                </c:pt>
                <c:pt idx="467">
                  <c:v>51.222912000018084</c:v>
                </c:pt>
                <c:pt idx="468">
                  <c:v>51.22291199998422</c:v>
                </c:pt>
                <c:pt idx="469">
                  <c:v>51.22291199998422</c:v>
                </c:pt>
                <c:pt idx="470">
                  <c:v>51.222912000018084</c:v>
                </c:pt>
                <c:pt idx="471">
                  <c:v>51.222912000018084</c:v>
                </c:pt>
                <c:pt idx="472">
                  <c:v>51.222911999950355</c:v>
                </c:pt>
                <c:pt idx="473">
                  <c:v>51.22291199998422</c:v>
                </c:pt>
                <c:pt idx="474">
                  <c:v>51.222912000018084</c:v>
                </c:pt>
                <c:pt idx="475">
                  <c:v>51.222912000018084</c:v>
                </c:pt>
                <c:pt idx="476">
                  <c:v>51.222912000018084</c:v>
                </c:pt>
                <c:pt idx="477">
                  <c:v>51.22291199998422</c:v>
                </c:pt>
                <c:pt idx="478">
                  <c:v>51.22291199998422</c:v>
                </c:pt>
                <c:pt idx="479">
                  <c:v>51.222912000018084</c:v>
                </c:pt>
                <c:pt idx="480">
                  <c:v>51.222912000018084</c:v>
                </c:pt>
                <c:pt idx="481">
                  <c:v>51.22291199998422</c:v>
                </c:pt>
                <c:pt idx="482">
                  <c:v>51.222911999950355</c:v>
                </c:pt>
                <c:pt idx="483">
                  <c:v>51.222912000051956</c:v>
                </c:pt>
                <c:pt idx="484">
                  <c:v>51.222911999950355</c:v>
                </c:pt>
                <c:pt idx="485">
                  <c:v>51.222912000051956</c:v>
                </c:pt>
                <c:pt idx="486">
                  <c:v>51.22291199998422</c:v>
                </c:pt>
                <c:pt idx="487">
                  <c:v>51.222912000018084</c:v>
                </c:pt>
                <c:pt idx="488">
                  <c:v>51.222911999950355</c:v>
                </c:pt>
                <c:pt idx="489">
                  <c:v>51.222912000051956</c:v>
                </c:pt>
                <c:pt idx="490">
                  <c:v>51.22291199998422</c:v>
                </c:pt>
                <c:pt idx="491">
                  <c:v>51.22291199998422</c:v>
                </c:pt>
                <c:pt idx="492">
                  <c:v>51.222912000018084</c:v>
                </c:pt>
                <c:pt idx="493">
                  <c:v>51.22291199998422</c:v>
                </c:pt>
                <c:pt idx="494">
                  <c:v>51.222912000018084</c:v>
                </c:pt>
                <c:pt idx="495">
                  <c:v>51.222911999950355</c:v>
                </c:pt>
                <c:pt idx="496">
                  <c:v>51.222912000018084</c:v>
                </c:pt>
                <c:pt idx="497">
                  <c:v>51.222912000018084</c:v>
                </c:pt>
                <c:pt idx="498">
                  <c:v>51.222912000051956</c:v>
                </c:pt>
                <c:pt idx="499">
                  <c:v>51.222911999950355</c:v>
                </c:pt>
                <c:pt idx="500">
                  <c:v>51.22291199998422</c:v>
                </c:pt>
                <c:pt idx="501">
                  <c:v>51.222912000018084</c:v>
                </c:pt>
                <c:pt idx="502">
                  <c:v>51.22291199998422</c:v>
                </c:pt>
                <c:pt idx="503">
                  <c:v>51.222912000018084</c:v>
                </c:pt>
                <c:pt idx="504">
                  <c:v>51.22291199998422</c:v>
                </c:pt>
                <c:pt idx="505">
                  <c:v>51.22291199998422</c:v>
                </c:pt>
                <c:pt idx="506">
                  <c:v>51.222912000051956</c:v>
                </c:pt>
                <c:pt idx="507">
                  <c:v>51.22291199998422</c:v>
                </c:pt>
                <c:pt idx="508">
                  <c:v>51.222911999950355</c:v>
                </c:pt>
                <c:pt idx="509">
                  <c:v>51.222912000018084</c:v>
                </c:pt>
                <c:pt idx="510">
                  <c:v>51.222912000018084</c:v>
                </c:pt>
                <c:pt idx="511">
                  <c:v>51.222912000051956</c:v>
                </c:pt>
                <c:pt idx="512">
                  <c:v>46.022863999923523</c:v>
                </c:pt>
                <c:pt idx="513">
                  <c:v>22.251216000047599</c:v>
                </c:pt>
                <c:pt idx="514">
                  <c:v>22.251216000047599</c:v>
                </c:pt>
                <c:pt idx="515">
                  <c:v>22.251215999945998</c:v>
                </c:pt>
                <c:pt idx="516">
                  <c:v>22.251216000013731</c:v>
                </c:pt>
                <c:pt idx="517">
                  <c:v>22.251215999979866</c:v>
                </c:pt>
                <c:pt idx="518">
                  <c:v>22.251215999979866</c:v>
                </c:pt>
                <c:pt idx="519">
                  <c:v>22.251216000013731</c:v>
                </c:pt>
                <c:pt idx="520">
                  <c:v>22.251215999979866</c:v>
                </c:pt>
                <c:pt idx="521">
                  <c:v>22.251216000047599</c:v>
                </c:pt>
                <c:pt idx="522">
                  <c:v>22.251215999945998</c:v>
                </c:pt>
                <c:pt idx="523">
                  <c:v>22.251216000047599</c:v>
                </c:pt>
                <c:pt idx="524">
                  <c:v>22.251215999979866</c:v>
                </c:pt>
                <c:pt idx="525">
                  <c:v>22.251216000013731</c:v>
                </c:pt>
                <c:pt idx="526">
                  <c:v>22.251215999979866</c:v>
                </c:pt>
                <c:pt idx="527">
                  <c:v>22.251215999979866</c:v>
                </c:pt>
                <c:pt idx="528">
                  <c:v>22.251216000013731</c:v>
                </c:pt>
                <c:pt idx="529">
                  <c:v>22.251216000013731</c:v>
                </c:pt>
                <c:pt idx="530">
                  <c:v>22.251216000013731</c:v>
                </c:pt>
                <c:pt idx="531">
                  <c:v>22.251215999945998</c:v>
                </c:pt>
                <c:pt idx="532">
                  <c:v>22.251216000047599</c:v>
                </c:pt>
                <c:pt idx="533">
                  <c:v>22.251216000047599</c:v>
                </c:pt>
                <c:pt idx="534">
                  <c:v>22.251215999945998</c:v>
                </c:pt>
                <c:pt idx="535">
                  <c:v>22.251216000013731</c:v>
                </c:pt>
                <c:pt idx="536">
                  <c:v>22.251215999979866</c:v>
                </c:pt>
                <c:pt idx="537">
                  <c:v>22.251216000047599</c:v>
                </c:pt>
                <c:pt idx="538">
                  <c:v>22.251215999945998</c:v>
                </c:pt>
                <c:pt idx="539">
                  <c:v>22.251215999979866</c:v>
                </c:pt>
                <c:pt idx="540">
                  <c:v>22.251216000047599</c:v>
                </c:pt>
                <c:pt idx="541">
                  <c:v>22.251215999979866</c:v>
                </c:pt>
                <c:pt idx="542">
                  <c:v>22.251216000013731</c:v>
                </c:pt>
                <c:pt idx="543">
                  <c:v>22.251215999979866</c:v>
                </c:pt>
                <c:pt idx="544">
                  <c:v>22.251216000013731</c:v>
                </c:pt>
                <c:pt idx="545">
                  <c:v>22.251215999979866</c:v>
                </c:pt>
                <c:pt idx="546">
                  <c:v>22.251215999979866</c:v>
                </c:pt>
                <c:pt idx="547">
                  <c:v>22.251216000047599</c:v>
                </c:pt>
                <c:pt idx="548">
                  <c:v>22.251216000013731</c:v>
                </c:pt>
                <c:pt idx="549">
                  <c:v>22.251215999979866</c:v>
                </c:pt>
                <c:pt idx="550">
                  <c:v>22.251215999979866</c:v>
                </c:pt>
                <c:pt idx="551">
                  <c:v>22.251216000013731</c:v>
                </c:pt>
                <c:pt idx="552">
                  <c:v>22.251215999979866</c:v>
                </c:pt>
                <c:pt idx="553">
                  <c:v>22.251216000013731</c:v>
                </c:pt>
                <c:pt idx="554">
                  <c:v>22.251215999979866</c:v>
                </c:pt>
                <c:pt idx="555">
                  <c:v>22.251216000013731</c:v>
                </c:pt>
                <c:pt idx="556">
                  <c:v>22.251216000013731</c:v>
                </c:pt>
                <c:pt idx="557">
                  <c:v>22.251216000013731</c:v>
                </c:pt>
                <c:pt idx="558">
                  <c:v>22.251215999945998</c:v>
                </c:pt>
                <c:pt idx="559">
                  <c:v>22.251216000047599</c:v>
                </c:pt>
              </c:numCache>
            </c:numRef>
          </c:yVal>
          <c:smooth val="1"/>
          <c:extLst>
            <c:ext xmlns:c16="http://schemas.microsoft.com/office/drawing/2014/chart" uri="{C3380CC4-5D6E-409C-BE32-E72D297353CC}">
              <c16:uniqueId val="{00000001-77A0-394C-9631-269F79C83917}"/>
            </c:ext>
          </c:extLst>
        </c:ser>
        <c:ser>
          <c:idx val="2"/>
          <c:order val="2"/>
          <c:spPr>
            <a:ln w="19050" cap="rnd">
              <a:solidFill>
                <a:schemeClr val="accent3"/>
              </a:solidFill>
              <a:round/>
            </a:ln>
            <a:effectLst/>
          </c:spPr>
          <c:marker>
            <c:symbol val="none"/>
          </c:marker>
          <c:xVal>
            <c:numRef>
              <c:f>'3c. VIC'!$BD$32:$BD$591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VIC'!$BG$32:$BG$591</c:f>
              <c:numCache>
                <c:formatCode>General</c:formatCode>
                <c:ptCount val="560"/>
                <c:pt idx="0">
                  <c:v>901.14055199988866</c:v>
                </c:pt>
                <c:pt idx="1">
                  <c:v>901.14055200002406</c:v>
                </c:pt>
                <c:pt idx="2">
                  <c:v>901.14055200002406</c:v>
                </c:pt>
                <c:pt idx="3">
                  <c:v>901.14055200002406</c:v>
                </c:pt>
                <c:pt idx="4">
                  <c:v>901.14055199995641</c:v>
                </c:pt>
                <c:pt idx="5">
                  <c:v>901.14055200002406</c:v>
                </c:pt>
                <c:pt idx="6">
                  <c:v>901.14055200002406</c:v>
                </c:pt>
                <c:pt idx="7">
                  <c:v>901.14055200002406</c:v>
                </c:pt>
                <c:pt idx="8">
                  <c:v>901.14055200002406</c:v>
                </c:pt>
                <c:pt idx="9">
                  <c:v>901.14055199988866</c:v>
                </c:pt>
                <c:pt idx="10">
                  <c:v>901.14055200009182</c:v>
                </c:pt>
                <c:pt idx="11">
                  <c:v>901.14055199995641</c:v>
                </c:pt>
                <c:pt idx="12">
                  <c:v>901.14055200002406</c:v>
                </c:pt>
                <c:pt idx="13">
                  <c:v>901.14055200002406</c:v>
                </c:pt>
                <c:pt idx="14">
                  <c:v>901.14055199988866</c:v>
                </c:pt>
                <c:pt idx="15">
                  <c:v>901.14055200002406</c:v>
                </c:pt>
                <c:pt idx="16">
                  <c:v>901.14055200009182</c:v>
                </c:pt>
                <c:pt idx="17">
                  <c:v>901.14055199988866</c:v>
                </c:pt>
                <c:pt idx="18">
                  <c:v>901.14055200002406</c:v>
                </c:pt>
                <c:pt idx="19">
                  <c:v>901.14055200009182</c:v>
                </c:pt>
                <c:pt idx="20">
                  <c:v>901.14055199995641</c:v>
                </c:pt>
                <c:pt idx="21">
                  <c:v>901.14055200002406</c:v>
                </c:pt>
                <c:pt idx="22">
                  <c:v>901.14055200002406</c:v>
                </c:pt>
                <c:pt idx="23">
                  <c:v>901.14055199988866</c:v>
                </c:pt>
                <c:pt idx="24">
                  <c:v>901.14055200002406</c:v>
                </c:pt>
                <c:pt idx="25">
                  <c:v>901.14055200002406</c:v>
                </c:pt>
                <c:pt idx="26">
                  <c:v>901.14055200002406</c:v>
                </c:pt>
                <c:pt idx="27">
                  <c:v>901.14055199995641</c:v>
                </c:pt>
                <c:pt idx="28">
                  <c:v>901.14055200002406</c:v>
                </c:pt>
                <c:pt idx="29">
                  <c:v>901.14055200009182</c:v>
                </c:pt>
                <c:pt idx="30">
                  <c:v>901.14055199995641</c:v>
                </c:pt>
                <c:pt idx="31">
                  <c:v>901.14055199995641</c:v>
                </c:pt>
                <c:pt idx="32">
                  <c:v>901.14055200009182</c:v>
                </c:pt>
                <c:pt idx="33">
                  <c:v>901.14055199988866</c:v>
                </c:pt>
                <c:pt idx="34">
                  <c:v>901.14055199995641</c:v>
                </c:pt>
                <c:pt idx="35">
                  <c:v>901.14055200002406</c:v>
                </c:pt>
                <c:pt idx="36">
                  <c:v>901.14055200002406</c:v>
                </c:pt>
                <c:pt idx="37">
                  <c:v>901.14055200002406</c:v>
                </c:pt>
                <c:pt idx="38">
                  <c:v>901.14055200002406</c:v>
                </c:pt>
                <c:pt idx="39">
                  <c:v>901.14055200002406</c:v>
                </c:pt>
                <c:pt idx="40">
                  <c:v>901.14055200002406</c:v>
                </c:pt>
                <c:pt idx="41">
                  <c:v>901.14055200002406</c:v>
                </c:pt>
                <c:pt idx="42">
                  <c:v>901.14055199995641</c:v>
                </c:pt>
                <c:pt idx="43">
                  <c:v>901.14055199995641</c:v>
                </c:pt>
                <c:pt idx="44">
                  <c:v>901.14055199988866</c:v>
                </c:pt>
                <c:pt idx="45">
                  <c:v>901.14055200002406</c:v>
                </c:pt>
                <c:pt idx="46">
                  <c:v>901.14055200002406</c:v>
                </c:pt>
                <c:pt idx="47">
                  <c:v>901.14055200002406</c:v>
                </c:pt>
                <c:pt idx="48">
                  <c:v>901.14055200002406</c:v>
                </c:pt>
                <c:pt idx="49">
                  <c:v>901.14055200002406</c:v>
                </c:pt>
                <c:pt idx="50">
                  <c:v>901.14055199995641</c:v>
                </c:pt>
                <c:pt idx="51">
                  <c:v>901.14055200002406</c:v>
                </c:pt>
                <c:pt idx="52">
                  <c:v>901.14055200002406</c:v>
                </c:pt>
                <c:pt idx="53">
                  <c:v>901.14055199988866</c:v>
                </c:pt>
                <c:pt idx="54">
                  <c:v>901.14055200009182</c:v>
                </c:pt>
                <c:pt idx="55">
                  <c:v>901.14055200002406</c:v>
                </c:pt>
                <c:pt idx="56">
                  <c:v>901.14055199995641</c:v>
                </c:pt>
                <c:pt idx="57">
                  <c:v>901.14055200002406</c:v>
                </c:pt>
                <c:pt idx="58">
                  <c:v>901.14055199995641</c:v>
                </c:pt>
                <c:pt idx="59">
                  <c:v>901.14055200002406</c:v>
                </c:pt>
                <c:pt idx="60">
                  <c:v>901.14055200009182</c:v>
                </c:pt>
                <c:pt idx="61">
                  <c:v>901.14055199995641</c:v>
                </c:pt>
                <c:pt idx="62">
                  <c:v>901.14055199995641</c:v>
                </c:pt>
                <c:pt idx="63">
                  <c:v>901.14055199995641</c:v>
                </c:pt>
                <c:pt idx="64">
                  <c:v>901.14055200002406</c:v>
                </c:pt>
                <c:pt idx="65">
                  <c:v>901.14055200002406</c:v>
                </c:pt>
                <c:pt idx="66">
                  <c:v>901.14055200002406</c:v>
                </c:pt>
                <c:pt idx="67">
                  <c:v>901.14055199988866</c:v>
                </c:pt>
                <c:pt idx="68">
                  <c:v>901.14055200002406</c:v>
                </c:pt>
                <c:pt idx="69">
                  <c:v>901.14055200009182</c:v>
                </c:pt>
                <c:pt idx="70">
                  <c:v>901.14055200002406</c:v>
                </c:pt>
                <c:pt idx="71">
                  <c:v>901.14055200002406</c:v>
                </c:pt>
                <c:pt idx="72">
                  <c:v>901.14055199988866</c:v>
                </c:pt>
                <c:pt idx="73">
                  <c:v>901.14055199995641</c:v>
                </c:pt>
                <c:pt idx="74">
                  <c:v>901.14055200009182</c:v>
                </c:pt>
                <c:pt idx="75">
                  <c:v>901.14055200002406</c:v>
                </c:pt>
                <c:pt idx="76">
                  <c:v>901.14055199988866</c:v>
                </c:pt>
                <c:pt idx="77">
                  <c:v>901.14055200002406</c:v>
                </c:pt>
                <c:pt idx="78">
                  <c:v>901.14055200002406</c:v>
                </c:pt>
                <c:pt idx="79">
                  <c:v>901.14055200002406</c:v>
                </c:pt>
                <c:pt idx="80">
                  <c:v>901.14055199995641</c:v>
                </c:pt>
                <c:pt idx="81">
                  <c:v>901.14055200002406</c:v>
                </c:pt>
                <c:pt idx="82">
                  <c:v>901.14055199988866</c:v>
                </c:pt>
                <c:pt idx="83">
                  <c:v>901.14055200009182</c:v>
                </c:pt>
                <c:pt idx="84">
                  <c:v>901.14055200002406</c:v>
                </c:pt>
                <c:pt idx="85">
                  <c:v>901.14055199995641</c:v>
                </c:pt>
                <c:pt idx="86">
                  <c:v>901.14055200002406</c:v>
                </c:pt>
                <c:pt idx="87">
                  <c:v>901.14055200002406</c:v>
                </c:pt>
                <c:pt idx="88">
                  <c:v>901.14055200002406</c:v>
                </c:pt>
                <c:pt idx="89">
                  <c:v>901.14055199995641</c:v>
                </c:pt>
                <c:pt idx="90">
                  <c:v>901.14055200002406</c:v>
                </c:pt>
                <c:pt idx="91">
                  <c:v>901.14055200002406</c:v>
                </c:pt>
                <c:pt idx="92">
                  <c:v>901.14055200002406</c:v>
                </c:pt>
                <c:pt idx="93">
                  <c:v>901.14055199988866</c:v>
                </c:pt>
                <c:pt idx="94">
                  <c:v>901.14055200002406</c:v>
                </c:pt>
                <c:pt idx="95">
                  <c:v>901.14055200002406</c:v>
                </c:pt>
                <c:pt idx="96">
                  <c:v>901.14055200002406</c:v>
                </c:pt>
                <c:pt idx="97">
                  <c:v>901.14055200002406</c:v>
                </c:pt>
                <c:pt idx="98">
                  <c:v>901.14055199995641</c:v>
                </c:pt>
                <c:pt idx="99">
                  <c:v>901.14055199995641</c:v>
                </c:pt>
                <c:pt idx="100">
                  <c:v>901.14055200002406</c:v>
                </c:pt>
                <c:pt idx="101">
                  <c:v>901.14055200002406</c:v>
                </c:pt>
                <c:pt idx="102">
                  <c:v>901.14055199995641</c:v>
                </c:pt>
                <c:pt idx="103">
                  <c:v>901.14055200002406</c:v>
                </c:pt>
                <c:pt idx="104">
                  <c:v>901.14055200009182</c:v>
                </c:pt>
                <c:pt idx="105">
                  <c:v>901.14055199995641</c:v>
                </c:pt>
                <c:pt idx="106">
                  <c:v>901.14055200002406</c:v>
                </c:pt>
                <c:pt idx="107">
                  <c:v>901.14055199995641</c:v>
                </c:pt>
                <c:pt idx="108">
                  <c:v>901.14055200002406</c:v>
                </c:pt>
                <c:pt idx="109">
                  <c:v>901.14055199999018</c:v>
                </c:pt>
                <c:pt idx="110">
                  <c:v>901.14055199995641</c:v>
                </c:pt>
                <c:pt idx="111">
                  <c:v>901.14055199995641</c:v>
                </c:pt>
                <c:pt idx="112">
                  <c:v>901.14055200009182</c:v>
                </c:pt>
                <c:pt idx="113">
                  <c:v>901.14055199995641</c:v>
                </c:pt>
                <c:pt idx="114">
                  <c:v>901.14055200002406</c:v>
                </c:pt>
                <c:pt idx="115">
                  <c:v>802.78807199996982</c:v>
                </c:pt>
                <c:pt idx="116">
                  <c:v>741.31777200004592</c:v>
                </c:pt>
                <c:pt idx="117">
                  <c:v>741.31777199997816</c:v>
                </c:pt>
                <c:pt idx="118">
                  <c:v>741.31777199997816</c:v>
                </c:pt>
                <c:pt idx="119">
                  <c:v>741.31777200004592</c:v>
                </c:pt>
                <c:pt idx="120">
                  <c:v>741.31777199991052</c:v>
                </c:pt>
                <c:pt idx="121">
                  <c:v>741.31777200004592</c:v>
                </c:pt>
                <c:pt idx="122">
                  <c:v>741.31777200004592</c:v>
                </c:pt>
                <c:pt idx="123">
                  <c:v>741.31777199997816</c:v>
                </c:pt>
                <c:pt idx="124">
                  <c:v>741.31777199997816</c:v>
                </c:pt>
                <c:pt idx="125">
                  <c:v>741.31777199997816</c:v>
                </c:pt>
                <c:pt idx="126">
                  <c:v>741.31777200004592</c:v>
                </c:pt>
                <c:pt idx="127">
                  <c:v>741.31777199997816</c:v>
                </c:pt>
                <c:pt idx="128">
                  <c:v>512.64825599996209</c:v>
                </c:pt>
                <c:pt idx="129">
                  <c:v>453.63676800003105</c:v>
                </c:pt>
                <c:pt idx="130">
                  <c:v>453.63676800003105</c:v>
                </c:pt>
                <c:pt idx="131">
                  <c:v>453.63676799996335</c:v>
                </c:pt>
                <c:pt idx="132">
                  <c:v>453.63676800006493</c:v>
                </c:pt>
                <c:pt idx="133">
                  <c:v>453.63676799996335</c:v>
                </c:pt>
                <c:pt idx="134">
                  <c:v>453.63676799996335</c:v>
                </c:pt>
                <c:pt idx="135">
                  <c:v>453.63676800003105</c:v>
                </c:pt>
                <c:pt idx="136">
                  <c:v>453.63676800003105</c:v>
                </c:pt>
                <c:pt idx="137">
                  <c:v>453.63676799996335</c:v>
                </c:pt>
                <c:pt idx="138">
                  <c:v>453.63676800003105</c:v>
                </c:pt>
                <c:pt idx="139">
                  <c:v>453.63676799992948</c:v>
                </c:pt>
                <c:pt idx="140">
                  <c:v>453.63676800006493</c:v>
                </c:pt>
                <c:pt idx="141">
                  <c:v>453.63676799996335</c:v>
                </c:pt>
                <c:pt idx="142">
                  <c:v>453.63676799996335</c:v>
                </c:pt>
                <c:pt idx="143">
                  <c:v>453.63676800003105</c:v>
                </c:pt>
                <c:pt idx="144">
                  <c:v>453.63676800003105</c:v>
                </c:pt>
                <c:pt idx="145">
                  <c:v>453.63676800003105</c:v>
                </c:pt>
                <c:pt idx="146">
                  <c:v>453.63676800003105</c:v>
                </c:pt>
                <c:pt idx="147">
                  <c:v>453.63676799996335</c:v>
                </c:pt>
                <c:pt idx="148">
                  <c:v>453.63676800003105</c:v>
                </c:pt>
                <c:pt idx="149">
                  <c:v>453.63676799999718</c:v>
                </c:pt>
                <c:pt idx="150">
                  <c:v>453.63676799999718</c:v>
                </c:pt>
                <c:pt idx="151">
                  <c:v>453.63676799996335</c:v>
                </c:pt>
                <c:pt idx="152">
                  <c:v>453.63676799996335</c:v>
                </c:pt>
                <c:pt idx="153">
                  <c:v>453.63676800003105</c:v>
                </c:pt>
                <c:pt idx="154">
                  <c:v>453.63676799996335</c:v>
                </c:pt>
                <c:pt idx="155">
                  <c:v>453.63676800006493</c:v>
                </c:pt>
                <c:pt idx="156">
                  <c:v>453.63676799992948</c:v>
                </c:pt>
                <c:pt idx="157">
                  <c:v>453.63676800003105</c:v>
                </c:pt>
                <c:pt idx="158">
                  <c:v>453.63676799999718</c:v>
                </c:pt>
                <c:pt idx="159">
                  <c:v>453.63676800003105</c:v>
                </c:pt>
                <c:pt idx="160">
                  <c:v>453.63676799992948</c:v>
                </c:pt>
                <c:pt idx="161">
                  <c:v>453.63676800006493</c:v>
                </c:pt>
                <c:pt idx="162">
                  <c:v>453.63676799996335</c:v>
                </c:pt>
                <c:pt idx="163">
                  <c:v>453.63676799999718</c:v>
                </c:pt>
                <c:pt idx="164">
                  <c:v>453.63676800006493</c:v>
                </c:pt>
                <c:pt idx="165">
                  <c:v>453.63676799996335</c:v>
                </c:pt>
                <c:pt idx="166">
                  <c:v>453.63676799996335</c:v>
                </c:pt>
                <c:pt idx="167">
                  <c:v>453.63676800003105</c:v>
                </c:pt>
                <c:pt idx="168">
                  <c:v>453.63676800003105</c:v>
                </c:pt>
                <c:pt idx="169">
                  <c:v>453.63676799996335</c:v>
                </c:pt>
                <c:pt idx="170">
                  <c:v>447.8995400000025</c:v>
                </c:pt>
                <c:pt idx="171">
                  <c:v>357.74309999996967</c:v>
                </c:pt>
                <c:pt idx="172">
                  <c:v>357.74310000003737</c:v>
                </c:pt>
                <c:pt idx="173">
                  <c:v>357.74310000000349</c:v>
                </c:pt>
                <c:pt idx="174">
                  <c:v>357.74309999996967</c:v>
                </c:pt>
                <c:pt idx="175">
                  <c:v>357.74310000007125</c:v>
                </c:pt>
                <c:pt idx="176">
                  <c:v>265.94745199995288</c:v>
                </c:pt>
                <c:pt idx="177">
                  <c:v>229.88487600000067</c:v>
                </c:pt>
                <c:pt idx="178">
                  <c:v>229.88487599993294</c:v>
                </c:pt>
                <c:pt idx="179">
                  <c:v>229.88487600010228</c:v>
                </c:pt>
                <c:pt idx="180">
                  <c:v>229.88487599993294</c:v>
                </c:pt>
                <c:pt idx="181">
                  <c:v>229.88487600000067</c:v>
                </c:pt>
                <c:pt idx="182">
                  <c:v>229.88487600000067</c:v>
                </c:pt>
                <c:pt idx="183">
                  <c:v>229.88487600000067</c:v>
                </c:pt>
                <c:pt idx="184">
                  <c:v>229.8848760000684</c:v>
                </c:pt>
                <c:pt idx="185">
                  <c:v>229.88487600000067</c:v>
                </c:pt>
                <c:pt idx="186">
                  <c:v>229.88487599996679</c:v>
                </c:pt>
                <c:pt idx="187">
                  <c:v>229.88487599996679</c:v>
                </c:pt>
                <c:pt idx="188">
                  <c:v>229.88487600003455</c:v>
                </c:pt>
                <c:pt idx="189">
                  <c:v>229.88487600000067</c:v>
                </c:pt>
                <c:pt idx="190">
                  <c:v>229.88487600000067</c:v>
                </c:pt>
                <c:pt idx="191">
                  <c:v>229.88487600000067</c:v>
                </c:pt>
                <c:pt idx="192">
                  <c:v>229.88487599993294</c:v>
                </c:pt>
                <c:pt idx="193">
                  <c:v>229.88487600003455</c:v>
                </c:pt>
                <c:pt idx="194">
                  <c:v>229.88487600000067</c:v>
                </c:pt>
                <c:pt idx="195">
                  <c:v>229.8848760000684</c:v>
                </c:pt>
                <c:pt idx="196">
                  <c:v>229.88487599993294</c:v>
                </c:pt>
                <c:pt idx="197">
                  <c:v>229.88487600000067</c:v>
                </c:pt>
                <c:pt idx="198">
                  <c:v>229.88487600000067</c:v>
                </c:pt>
                <c:pt idx="199">
                  <c:v>229.88487600003455</c:v>
                </c:pt>
                <c:pt idx="200">
                  <c:v>229.88487599996679</c:v>
                </c:pt>
                <c:pt idx="201">
                  <c:v>229.88487600003455</c:v>
                </c:pt>
                <c:pt idx="202">
                  <c:v>229.88487600000067</c:v>
                </c:pt>
                <c:pt idx="203">
                  <c:v>229.88487599993294</c:v>
                </c:pt>
                <c:pt idx="204">
                  <c:v>229.8848760000684</c:v>
                </c:pt>
                <c:pt idx="205">
                  <c:v>229.88487599993294</c:v>
                </c:pt>
                <c:pt idx="206">
                  <c:v>229.88487600000067</c:v>
                </c:pt>
                <c:pt idx="207">
                  <c:v>229.88487600003455</c:v>
                </c:pt>
                <c:pt idx="208">
                  <c:v>229.88487600000067</c:v>
                </c:pt>
                <c:pt idx="209">
                  <c:v>229.88487600000067</c:v>
                </c:pt>
                <c:pt idx="210">
                  <c:v>229.88487600000067</c:v>
                </c:pt>
                <c:pt idx="211">
                  <c:v>229.8848760000684</c:v>
                </c:pt>
                <c:pt idx="212">
                  <c:v>229.88487599993294</c:v>
                </c:pt>
                <c:pt idx="213">
                  <c:v>229.88487600003455</c:v>
                </c:pt>
                <c:pt idx="214">
                  <c:v>229.88487600000067</c:v>
                </c:pt>
                <c:pt idx="215">
                  <c:v>229.88487599996679</c:v>
                </c:pt>
                <c:pt idx="216">
                  <c:v>229.88487599996679</c:v>
                </c:pt>
                <c:pt idx="217">
                  <c:v>229.88487600000067</c:v>
                </c:pt>
                <c:pt idx="218">
                  <c:v>229.88487600000067</c:v>
                </c:pt>
                <c:pt idx="219">
                  <c:v>229.8848760000684</c:v>
                </c:pt>
                <c:pt idx="220">
                  <c:v>229.88487600000067</c:v>
                </c:pt>
                <c:pt idx="221">
                  <c:v>229.88487599996679</c:v>
                </c:pt>
                <c:pt idx="222">
                  <c:v>229.88487600003455</c:v>
                </c:pt>
                <c:pt idx="223">
                  <c:v>229.88487600000067</c:v>
                </c:pt>
                <c:pt idx="224">
                  <c:v>229.88487600000067</c:v>
                </c:pt>
                <c:pt idx="225">
                  <c:v>229.88487600003455</c:v>
                </c:pt>
                <c:pt idx="226">
                  <c:v>229.88487599993294</c:v>
                </c:pt>
                <c:pt idx="227">
                  <c:v>229.88487599996679</c:v>
                </c:pt>
                <c:pt idx="228">
                  <c:v>229.88487600003455</c:v>
                </c:pt>
                <c:pt idx="229">
                  <c:v>229.88487599996679</c:v>
                </c:pt>
                <c:pt idx="230">
                  <c:v>229.88487600000067</c:v>
                </c:pt>
                <c:pt idx="231">
                  <c:v>229.88487600000067</c:v>
                </c:pt>
                <c:pt idx="232">
                  <c:v>229.88487600000067</c:v>
                </c:pt>
                <c:pt idx="233">
                  <c:v>229.88487600003455</c:v>
                </c:pt>
                <c:pt idx="234">
                  <c:v>229.88487600003455</c:v>
                </c:pt>
                <c:pt idx="235">
                  <c:v>229.88487599996679</c:v>
                </c:pt>
                <c:pt idx="236">
                  <c:v>229.88487599996679</c:v>
                </c:pt>
                <c:pt idx="237">
                  <c:v>229.88487600000067</c:v>
                </c:pt>
                <c:pt idx="238">
                  <c:v>229.88487600000067</c:v>
                </c:pt>
                <c:pt idx="239">
                  <c:v>229.88487600003455</c:v>
                </c:pt>
                <c:pt idx="240">
                  <c:v>229.88487599996679</c:v>
                </c:pt>
                <c:pt idx="241">
                  <c:v>229.88487599996679</c:v>
                </c:pt>
                <c:pt idx="242">
                  <c:v>229.8848760000684</c:v>
                </c:pt>
                <c:pt idx="243">
                  <c:v>229.88487599996679</c:v>
                </c:pt>
                <c:pt idx="244">
                  <c:v>229.88487600000067</c:v>
                </c:pt>
                <c:pt idx="245">
                  <c:v>229.88487600000067</c:v>
                </c:pt>
                <c:pt idx="246">
                  <c:v>229.88487600003455</c:v>
                </c:pt>
                <c:pt idx="247">
                  <c:v>229.88487599996679</c:v>
                </c:pt>
                <c:pt idx="248">
                  <c:v>229.88487600003455</c:v>
                </c:pt>
                <c:pt idx="249">
                  <c:v>229.88487600000067</c:v>
                </c:pt>
                <c:pt idx="250">
                  <c:v>229.88487599996679</c:v>
                </c:pt>
                <c:pt idx="251">
                  <c:v>229.88487599996679</c:v>
                </c:pt>
                <c:pt idx="252">
                  <c:v>229.8848760000684</c:v>
                </c:pt>
                <c:pt idx="253">
                  <c:v>229.88487600000067</c:v>
                </c:pt>
                <c:pt idx="254">
                  <c:v>229.88487600000067</c:v>
                </c:pt>
                <c:pt idx="255">
                  <c:v>229.88487600000067</c:v>
                </c:pt>
                <c:pt idx="256">
                  <c:v>152.6728639999574</c:v>
                </c:pt>
                <c:pt idx="257">
                  <c:v>98.960160000046542</c:v>
                </c:pt>
                <c:pt idx="258">
                  <c:v>98.960159999978814</c:v>
                </c:pt>
                <c:pt idx="259">
                  <c:v>98.960159999944949</c:v>
                </c:pt>
                <c:pt idx="260">
                  <c:v>98.960160000046542</c:v>
                </c:pt>
                <c:pt idx="261">
                  <c:v>98.960160000012678</c:v>
                </c:pt>
                <c:pt idx="262">
                  <c:v>98.960160000012678</c:v>
                </c:pt>
                <c:pt idx="263">
                  <c:v>98.960159999944949</c:v>
                </c:pt>
                <c:pt idx="264">
                  <c:v>98.960160000012678</c:v>
                </c:pt>
                <c:pt idx="265">
                  <c:v>98.960160000046542</c:v>
                </c:pt>
                <c:pt idx="266">
                  <c:v>98.960160000012678</c:v>
                </c:pt>
                <c:pt idx="267">
                  <c:v>98.960159999944949</c:v>
                </c:pt>
                <c:pt idx="268">
                  <c:v>98.960159999944949</c:v>
                </c:pt>
                <c:pt idx="269">
                  <c:v>98.960160000046542</c:v>
                </c:pt>
                <c:pt idx="270">
                  <c:v>98.960160000012678</c:v>
                </c:pt>
                <c:pt idx="271">
                  <c:v>98.960160000012678</c:v>
                </c:pt>
                <c:pt idx="272">
                  <c:v>98.960159999978814</c:v>
                </c:pt>
                <c:pt idx="273">
                  <c:v>98.960160000046542</c:v>
                </c:pt>
                <c:pt idx="274">
                  <c:v>98.960159999944949</c:v>
                </c:pt>
                <c:pt idx="275">
                  <c:v>98.960160000080407</c:v>
                </c:pt>
                <c:pt idx="276">
                  <c:v>98.960159999911085</c:v>
                </c:pt>
                <c:pt idx="277">
                  <c:v>98.960160000012678</c:v>
                </c:pt>
                <c:pt idx="278">
                  <c:v>98.960160000046542</c:v>
                </c:pt>
                <c:pt idx="279">
                  <c:v>98.960159999978814</c:v>
                </c:pt>
                <c:pt idx="280">
                  <c:v>98.960159999978814</c:v>
                </c:pt>
                <c:pt idx="281">
                  <c:v>98.960160000012678</c:v>
                </c:pt>
                <c:pt idx="282">
                  <c:v>98.960160000012678</c:v>
                </c:pt>
                <c:pt idx="283">
                  <c:v>98.960159999944949</c:v>
                </c:pt>
                <c:pt idx="284">
                  <c:v>98.960160000080407</c:v>
                </c:pt>
                <c:pt idx="285">
                  <c:v>98.960159999944949</c:v>
                </c:pt>
                <c:pt idx="286">
                  <c:v>98.960160000012678</c:v>
                </c:pt>
                <c:pt idx="287">
                  <c:v>98.960160000046542</c:v>
                </c:pt>
                <c:pt idx="288">
                  <c:v>98.960159999944949</c:v>
                </c:pt>
                <c:pt idx="289">
                  <c:v>98.960160000046542</c:v>
                </c:pt>
                <c:pt idx="290">
                  <c:v>98.960160000012678</c:v>
                </c:pt>
                <c:pt idx="291">
                  <c:v>98.960159999978814</c:v>
                </c:pt>
                <c:pt idx="292">
                  <c:v>98.960159999978814</c:v>
                </c:pt>
                <c:pt idx="293">
                  <c:v>98.960160000012678</c:v>
                </c:pt>
                <c:pt idx="294">
                  <c:v>98.960159999978814</c:v>
                </c:pt>
                <c:pt idx="295">
                  <c:v>98.960159999978814</c:v>
                </c:pt>
                <c:pt idx="296">
                  <c:v>98.960160000046542</c:v>
                </c:pt>
                <c:pt idx="297">
                  <c:v>98.960160000012678</c:v>
                </c:pt>
                <c:pt idx="298">
                  <c:v>98.960159999978814</c:v>
                </c:pt>
                <c:pt idx="299">
                  <c:v>98.960160000012678</c:v>
                </c:pt>
                <c:pt idx="300">
                  <c:v>98.960160000012678</c:v>
                </c:pt>
                <c:pt idx="301">
                  <c:v>98.960159999944949</c:v>
                </c:pt>
                <c:pt idx="302">
                  <c:v>98.960160000012678</c:v>
                </c:pt>
                <c:pt idx="303">
                  <c:v>98.960159999978814</c:v>
                </c:pt>
                <c:pt idx="304">
                  <c:v>98.960160000012678</c:v>
                </c:pt>
                <c:pt idx="305">
                  <c:v>98.960160000012678</c:v>
                </c:pt>
                <c:pt idx="306">
                  <c:v>98.960160000012678</c:v>
                </c:pt>
                <c:pt idx="307">
                  <c:v>98.960160000012678</c:v>
                </c:pt>
                <c:pt idx="308">
                  <c:v>98.960159999978814</c:v>
                </c:pt>
                <c:pt idx="309">
                  <c:v>98.960160000012678</c:v>
                </c:pt>
                <c:pt idx="310">
                  <c:v>98.960159999978814</c:v>
                </c:pt>
                <c:pt idx="311">
                  <c:v>98.960160000046542</c:v>
                </c:pt>
                <c:pt idx="312">
                  <c:v>98.960159999944949</c:v>
                </c:pt>
                <c:pt idx="313">
                  <c:v>98.960160000012678</c:v>
                </c:pt>
                <c:pt idx="314">
                  <c:v>98.960160000012678</c:v>
                </c:pt>
                <c:pt idx="315">
                  <c:v>98.960160000012678</c:v>
                </c:pt>
                <c:pt idx="316">
                  <c:v>98.960160000012678</c:v>
                </c:pt>
                <c:pt idx="317">
                  <c:v>98.960159999944949</c:v>
                </c:pt>
                <c:pt idx="318">
                  <c:v>98.960160000012678</c:v>
                </c:pt>
                <c:pt idx="319">
                  <c:v>98.960160000046542</c:v>
                </c:pt>
                <c:pt idx="320">
                  <c:v>98.960159999978814</c:v>
                </c:pt>
                <c:pt idx="321">
                  <c:v>98.960159999944949</c:v>
                </c:pt>
                <c:pt idx="322">
                  <c:v>98.960160000046542</c:v>
                </c:pt>
                <c:pt idx="323">
                  <c:v>98.960160000012678</c:v>
                </c:pt>
                <c:pt idx="324">
                  <c:v>98.960159999944949</c:v>
                </c:pt>
                <c:pt idx="325">
                  <c:v>98.960160000080407</c:v>
                </c:pt>
                <c:pt idx="326">
                  <c:v>98.960159999944949</c:v>
                </c:pt>
                <c:pt idx="327">
                  <c:v>98.960160000012678</c:v>
                </c:pt>
                <c:pt idx="328">
                  <c:v>98.960159999978814</c:v>
                </c:pt>
                <c:pt idx="329">
                  <c:v>98.960160000046542</c:v>
                </c:pt>
                <c:pt idx="330">
                  <c:v>98.960159999944949</c:v>
                </c:pt>
                <c:pt idx="331">
                  <c:v>98.960160000046542</c:v>
                </c:pt>
                <c:pt idx="332">
                  <c:v>98.960159999978814</c:v>
                </c:pt>
                <c:pt idx="333">
                  <c:v>98.960160000012678</c:v>
                </c:pt>
                <c:pt idx="334">
                  <c:v>98.960160000012678</c:v>
                </c:pt>
                <c:pt idx="335">
                  <c:v>98.960159999944949</c:v>
                </c:pt>
                <c:pt idx="336">
                  <c:v>98.960160000012678</c:v>
                </c:pt>
                <c:pt idx="337">
                  <c:v>98.960160000012678</c:v>
                </c:pt>
                <c:pt idx="338">
                  <c:v>98.960160000012678</c:v>
                </c:pt>
                <c:pt idx="339">
                  <c:v>98.960159999944949</c:v>
                </c:pt>
                <c:pt idx="340">
                  <c:v>98.960160000046542</c:v>
                </c:pt>
                <c:pt idx="341">
                  <c:v>98.960159999944949</c:v>
                </c:pt>
                <c:pt idx="342">
                  <c:v>98.960160000080407</c:v>
                </c:pt>
                <c:pt idx="343">
                  <c:v>98.960159999978814</c:v>
                </c:pt>
                <c:pt idx="344">
                  <c:v>98.960160000012678</c:v>
                </c:pt>
                <c:pt idx="345">
                  <c:v>98.960159999944949</c:v>
                </c:pt>
                <c:pt idx="346">
                  <c:v>98.960160000114271</c:v>
                </c:pt>
                <c:pt idx="347">
                  <c:v>98.960159999911085</c:v>
                </c:pt>
                <c:pt idx="348">
                  <c:v>98.960159999978814</c:v>
                </c:pt>
                <c:pt idx="349">
                  <c:v>98.960160000080407</c:v>
                </c:pt>
                <c:pt idx="350">
                  <c:v>98.960159999978814</c:v>
                </c:pt>
                <c:pt idx="351">
                  <c:v>98.960159999944949</c:v>
                </c:pt>
                <c:pt idx="352">
                  <c:v>98.960160000046542</c:v>
                </c:pt>
                <c:pt idx="353">
                  <c:v>98.960159999978814</c:v>
                </c:pt>
                <c:pt idx="354">
                  <c:v>98.960160000012678</c:v>
                </c:pt>
                <c:pt idx="355">
                  <c:v>98.960160000046542</c:v>
                </c:pt>
                <c:pt idx="356">
                  <c:v>98.960159999944949</c:v>
                </c:pt>
                <c:pt idx="357">
                  <c:v>98.960159999978814</c:v>
                </c:pt>
                <c:pt idx="358">
                  <c:v>98.960160000080407</c:v>
                </c:pt>
                <c:pt idx="359">
                  <c:v>98.960159999978814</c:v>
                </c:pt>
                <c:pt idx="360">
                  <c:v>98.960159999978814</c:v>
                </c:pt>
                <c:pt idx="361">
                  <c:v>98.960159999978814</c:v>
                </c:pt>
                <c:pt idx="362">
                  <c:v>98.960160000012678</c:v>
                </c:pt>
                <c:pt idx="363">
                  <c:v>98.960160000046542</c:v>
                </c:pt>
                <c:pt idx="364">
                  <c:v>98.960160000012678</c:v>
                </c:pt>
                <c:pt idx="365">
                  <c:v>98.960159999944949</c:v>
                </c:pt>
                <c:pt idx="366">
                  <c:v>98.960159999978814</c:v>
                </c:pt>
                <c:pt idx="367">
                  <c:v>98.960160000046542</c:v>
                </c:pt>
                <c:pt idx="368">
                  <c:v>98.960159999911085</c:v>
                </c:pt>
                <c:pt idx="369">
                  <c:v>98.960160000080407</c:v>
                </c:pt>
                <c:pt idx="370">
                  <c:v>98.960159999944949</c:v>
                </c:pt>
                <c:pt idx="371">
                  <c:v>98.960160000046542</c:v>
                </c:pt>
                <c:pt idx="372">
                  <c:v>98.960160000012678</c:v>
                </c:pt>
                <c:pt idx="373">
                  <c:v>98.960160000012678</c:v>
                </c:pt>
                <c:pt idx="374">
                  <c:v>98.960159999978814</c:v>
                </c:pt>
                <c:pt idx="375">
                  <c:v>98.960159999944949</c:v>
                </c:pt>
                <c:pt idx="376">
                  <c:v>98.960160000046542</c:v>
                </c:pt>
                <c:pt idx="377">
                  <c:v>98.960159999978814</c:v>
                </c:pt>
                <c:pt idx="378">
                  <c:v>98.960160000046542</c:v>
                </c:pt>
                <c:pt idx="379">
                  <c:v>98.960159999911085</c:v>
                </c:pt>
                <c:pt idx="380">
                  <c:v>98.960160000012678</c:v>
                </c:pt>
                <c:pt idx="381">
                  <c:v>98.960160000046542</c:v>
                </c:pt>
                <c:pt idx="382">
                  <c:v>98.960160000012678</c:v>
                </c:pt>
                <c:pt idx="383">
                  <c:v>98.960159999944949</c:v>
                </c:pt>
                <c:pt idx="384">
                  <c:v>81.781800000030884</c:v>
                </c:pt>
                <c:pt idx="385">
                  <c:v>54.296423999999057</c:v>
                </c:pt>
                <c:pt idx="386">
                  <c:v>54.296423999999057</c:v>
                </c:pt>
                <c:pt idx="387">
                  <c:v>54.296424000032921</c:v>
                </c:pt>
                <c:pt idx="388">
                  <c:v>54.296423999965192</c:v>
                </c:pt>
                <c:pt idx="389">
                  <c:v>54.296424000032921</c:v>
                </c:pt>
                <c:pt idx="390">
                  <c:v>54.296423999965192</c:v>
                </c:pt>
                <c:pt idx="391">
                  <c:v>54.296423999999057</c:v>
                </c:pt>
                <c:pt idx="392">
                  <c:v>54.296424000032921</c:v>
                </c:pt>
                <c:pt idx="393">
                  <c:v>54.296423999931328</c:v>
                </c:pt>
                <c:pt idx="394">
                  <c:v>54.296424000066793</c:v>
                </c:pt>
                <c:pt idx="395">
                  <c:v>54.296423999965192</c:v>
                </c:pt>
                <c:pt idx="396">
                  <c:v>54.296423999999057</c:v>
                </c:pt>
                <c:pt idx="397">
                  <c:v>54.296423999999057</c:v>
                </c:pt>
                <c:pt idx="398">
                  <c:v>54.296424000032921</c:v>
                </c:pt>
                <c:pt idx="399">
                  <c:v>54.296423999999057</c:v>
                </c:pt>
                <c:pt idx="400">
                  <c:v>54.296423999999057</c:v>
                </c:pt>
                <c:pt idx="401">
                  <c:v>54.296423999999057</c:v>
                </c:pt>
                <c:pt idx="402">
                  <c:v>54.296423999965192</c:v>
                </c:pt>
                <c:pt idx="403">
                  <c:v>54.296424000032921</c:v>
                </c:pt>
                <c:pt idx="404">
                  <c:v>54.296423999999057</c:v>
                </c:pt>
                <c:pt idx="405">
                  <c:v>54.296423999999057</c:v>
                </c:pt>
                <c:pt idx="406">
                  <c:v>54.296423999965192</c:v>
                </c:pt>
                <c:pt idx="407">
                  <c:v>54.296424000066793</c:v>
                </c:pt>
                <c:pt idx="408">
                  <c:v>54.296423999999057</c:v>
                </c:pt>
                <c:pt idx="409">
                  <c:v>54.296423999999057</c:v>
                </c:pt>
                <c:pt idx="410">
                  <c:v>54.296423999965192</c:v>
                </c:pt>
                <c:pt idx="411">
                  <c:v>54.296423999965192</c:v>
                </c:pt>
                <c:pt idx="412">
                  <c:v>54.296423999999057</c:v>
                </c:pt>
                <c:pt idx="413">
                  <c:v>54.296424000066793</c:v>
                </c:pt>
                <c:pt idx="414">
                  <c:v>54.296423999965192</c:v>
                </c:pt>
                <c:pt idx="415">
                  <c:v>54.296423999965192</c:v>
                </c:pt>
                <c:pt idx="416">
                  <c:v>54.296424000032921</c:v>
                </c:pt>
                <c:pt idx="417">
                  <c:v>54.296424000032921</c:v>
                </c:pt>
                <c:pt idx="418">
                  <c:v>54.296423999999057</c:v>
                </c:pt>
                <c:pt idx="419">
                  <c:v>54.296423999931328</c:v>
                </c:pt>
                <c:pt idx="420">
                  <c:v>54.296424000032921</c:v>
                </c:pt>
                <c:pt idx="421">
                  <c:v>54.296423999999057</c:v>
                </c:pt>
                <c:pt idx="422">
                  <c:v>54.296424000032921</c:v>
                </c:pt>
                <c:pt idx="423">
                  <c:v>54.296423999999057</c:v>
                </c:pt>
                <c:pt idx="424">
                  <c:v>54.296423999931328</c:v>
                </c:pt>
                <c:pt idx="425">
                  <c:v>54.296424000066793</c:v>
                </c:pt>
                <c:pt idx="426">
                  <c:v>54.296423999931328</c:v>
                </c:pt>
                <c:pt idx="427">
                  <c:v>54.296424000066793</c:v>
                </c:pt>
                <c:pt idx="428">
                  <c:v>54.296423999999057</c:v>
                </c:pt>
                <c:pt idx="429">
                  <c:v>54.296423999965192</c:v>
                </c:pt>
                <c:pt idx="430">
                  <c:v>54.296424000032921</c:v>
                </c:pt>
                <c:pt idx="431">
                  <c:v>54.296423999999057</c:v>
                </c:pt>
                <c:pt idx="432">
                  <c:v>54.296423999999057</c:v>
                </c:pt>
                <c:pt idx="433">
                  <c:v>54.296423999965192</c:v>
                </c:pt>
                <c:pt idx="434">
                  <c:v>54.296424000032921</c:v>
                </c:pt>
                <c:pt idx="435">
                  <c:v>54.296423999965192</c:v>
                </c:pt>
                <c:pt idx="436">
                  <c:v>54.296424000032921</c:v>
                </c:pt>
                <c:pt idx="437">
                  <c:v>54.296423999999057</c:v>
                </c:pt>
                <c:pt idx="438">
                  <c:v>54.296423999965192</c:v>
                </c:pt>
                <c:pt idx="439">
                  <c:v>54.296424000066793</c:v>
                </c:pt>
                <c:pt idx="440">
                  <c:v>54.296423999999057</c:v>
                </c:pt>
                <c:pt idx="441">
                  <c:v>54.296423999931328</c:v>
                </c:pt>
                <c:pt idx="442">
                  <c:v>54.296423999999057</c:v>
                </c:pt>
                <c:pt idx="443">
                  <c:v>54.296424000032921</c:v>
                </c:pt>
                <c:pt idx="444">
                  <c:v>54.296423999965192</c:v>
                </c:pt>
                <c:pt idx="445">
                  <c:v>54.296424000032921</c:v>
                </c:pt>
                <c:pt idx="446">
                  <c:v>54.296423999965192</c:v>
                </c:pt>
                <c:pt idx="447">
                  <c:v>54.296424000066793</c:v>
                </c:pt>
                <c:pt idx="448">
                  <c:v>54.296423999965192</c:v>
                </c:pt>
                <c:pt idx="449">
                  <c:v>54.296424000032921</c:v>
                </c:pt>
                <c:pt idx="450">
                  <c:v>54.296423999931328</c:v>
                </c:pt>
                <c:pt idx="451">
                  <c:v>54.296423999965192</c:v>
                </c:pt>
                <c:pt idx="452">
                  <c:v>54.296424000032921</c:v>
                </c:pt>
                <c:pt idx="453">
                  <c:v>54.296424000066793</c:v>
                </c:pt>
                <c:pt idx="454">
                  <c:v>54.296423999965192</c:v>
                </c:pt>
                <c:pt idx="455">
                  <c:v>54.296424000032921</c:v>
                </c:pt>
                <c:pt idx="456">
                  <c:v>54.296423999999057</c:v>
                </c:pt>
                <c:pt idx="457">
                  <c:v>54.296423999965192</c:v>
                </c:pt>
                <c:pt idx="458">
                  <c:v>54.296424000032921</c:v>
                </c:pt>
                <c:pt idx="459">
                  <c:v>54.296423999931328</c:v>
                </c:pt>
                <c:pt idx="460">
                  <c:v>54.296423999999057</c:v>
                </c:pt>
                <c:pt idx="461">
                  <c:v>54.296424000032921</c:v>
                </c:pt>
                <c:pt idx="462">
                  <c:v>54.296423999999057</c:v>
                </c:pt>
                <c:pt idx="463">
                  <c:v>54.296424000032921</c:v>
                </c:pt>
                <c:pt idx="464">
                  <c:v>54.296423999965192</c:v>
                </c:pt>
                <c:pt idx="465">
                  <c:v>54.296424000032921</c:v>
                </c:pt>
                <c:pt idx="466">
                  <c:v>54.296423999965192</c:v>
                </c:pt>
                <c:pt idx="467">
                  <c:v>54.296424000032921</c:v>
                </c:pt>
                <c:pt idx="468">
                  <c:v>54.296423999965192</c:v>
                </c:pt>
                <c:pt idx="469">
                  <c:v>54.296423999999057</c:v>
                </c:pt>
                <c:pt idx="470">
                  <c:v>54.296423999999057</c:v>
                </c:pt>
                <c:pt idx="471">
                  <c:v>54.296424000032921</c:v>
                </c:pt>
                <c:pt idx="472">
                  <c:v>54.296424000032921</c:v>
                </c:pt>
                <c:pt idx="473">
                  <c:v>54.296423999931328</c:v>
                </c:pt>
                <c:pt idx="474">
                  <c:v>54.296424000032921</c:v>
                </c:pt>
                <c:pt idx="475">
                  <c:v>54.296423999965192</c:v>
                </c:pt>
                <c:pt idx="476">
                  <c:v>54.296424000032921</c:v>
                </c:pt>
                <c:pt idx="477">
                  <c:v>54.296423999965192</c:v>
                </c:pt>
                <c:pt idx="478">
                  <c:v>54.296423999999057</c:v>
                </c:pt>
                <c:pt idx="479">
                  <c:v>54.296423999999057</c:v>
                </c:pt>
                <c:pt idx="480">
                  <c:v>54.296424000066793</c:v>
                </c:pt>
                <c:pt idx="481">
                  <c:v>54.296423999965192</c:v>
                </c:pt>
                <c:pt idx="482">
                  <c:v>54.296423999965192</c:v>
                </c:pt>
                <c:pt idx="483">
                  <c:v>54.296423999999057</c:v>
                </c:pt>
                <c:pt idx="484">
                  <c:v>54.296423999999057</c:v>
                </c:pt>
                <c:pt idx="485">
                  <c:v>54.296423999999057</c:v>
                </c:pt>
                <c:pt idx="486">
                  <c:v>54.296424000032921</c:v>
                </c:pt>
                <c:pt idx="487">
                  <c:v>54.296423999965192</c:v>
                </c:pt>
                <c:pt idx="488">
                  <c:v>54.296423999999057</c:v>
                </c:pt>
                <c:pt idx="489">
                  <c:v>54.296424000066793</c:v>
                </c:pt>
                <c:pt idx="490">
                  <c:v>54.296423999965192</c:v>
                </c:pt>
                <c:pt idx="491">
                  <c:v>54.296423999999057</c:v>
                </c:pt>
                <c:pt idx="492">
                  <c:v>54.296423999965192</c:v>
                </c:pt>
                <c:pt idx="493">
                  <c:v>54.296424000032921</c:v>
                </c:pt>
                <c:pt idx="494">
                  <c:v>54.296423999999057</c:v>
                </c:pt>
                <c:pt idx="495">
                  <c:v>54.296423999965192</c:v>
                </c:pt>
                <c:pt idx="496">
                  <c:v>54.296424000032921</c:v>
                </c:pt>
                <c:pt idx="497">
                  <c:v>54.296423999999057</c:v>
                </c:pt>
                <c:pt idx="498">
                  <c:v>54.296424000032921</c:v>
                </c:pt>
                <c:pt idx="499">
                  <c:v>54.296423999931328</c:v>
                </c:pt>
                <c:pt idx="500">
                  <c:v>54.296424000066793</c:v>
                </c:pt>
                <c:pt idx="501">
                  <c:v>54.296423999965192</c:v>
                </c:pt>
                <c:pt idx="502">
                  <c:v>54.296423999999057</c:v>
                </c:pt>
                <c:pt idx="503">
                  <c:v>54.296424000032921</c:v>
                </c:pt>
                <c:pt idx="504">
                  <c:v>54.296423999965192</c:v>
                </c:pt>
                <c:pt idx="505">
                  <c:v>54.296424000032921</c:v>
                </c:pt>
                <c:pt idx="506">
                  <c:v>54.296423999965192</c:v>
                </c:pt>
                <c:pt idx="507">
                  <c:v>54.296424000032921</c:v>
                </c:pt>
                <c:pt idx="508">
                  <c:v>54.296423999965192</c:v>
                </c:pt>
                <c:pt idx="509">
                  <c:v>54.296423999999057</c:v>
                </c:pt>
                <c:pt idx="510">
                  <c:v>54.296424000032921</c:v>
                </c:pt>
                <c:pt idx="511">
                  <c:v>54.296423999965192</c:v>
                </c:pt>
                <c:pt idx="512">
                  <c:v>48.55919600003822</c:v>
                </c:pt>
                <c:pt idx="513">
                  <c:v>22.331867999989878</c:v>
                </c:pt>
                <c:pt idx="514">
                  <c:v>22.331867999989878</c:v>
                </c:pt>
                <c:pt idx="515">
                  <c:v>22.331867999989878</c:v>
                </c:pt>
                <c:pt idx="516">
                  <c:v>22.331868000057611</c:v>
                </c:pt>
                <c:pt idx="517">
                  <c:v>22.331867999922146</c:v>
                </c:pt>
                <c:pt idx="518">
                  <c:v>22.331868000023743</c:v>
                </c:pt>
                <c:pt idx="519">
                  <c:v>22.331868000023743</c:v>
                </c:pt>
                <c:pt idx="520">
                  <c:v>22.331867999989878</c:v>
                </c:pt>
                <c:pt idx="521">
                  <c:v>22.331868000023743</c:v>
                </c:pt>
                <c:pt idx="522">
                  <c:v>22.33186799995601</c:v>
                </c:pt>
                <c:pt idx="523">
                  <c:v>22.331867999989878</c:v>
                </c:pt>
                <c:pt idx="524">
                  <c:v>22.331868000023743</c:v>
                </c:pt>
                <c:pt idx="525">
                  <c:v>22.331867999989878</c:v>
                </c:pt>
                <c:pt idx="526">
                  <c:v>22.331868000057611</c:v>
                </c:pt>
                <c:pt idx="527">
                  <c:v>22.331867999922146</c:v>
                </c:pt>
                <c:pt idx="528">
                  <c:v>22.331868000023743</c:v>
                </c:pt>
                <c:pt idx="529">
                  <c:v>22.331867999989878</c:v>
                </c:pt>
                <c:pt idx="530">
                  <c:v>22.331868000023743</c:v>
                </c:pt>
                <c:pt idx="531">
                  <c:v>22.331867999989878</c:v>
                </c:pt>
                <c:pt idx="532">
                  <c:v>22.331868000023743</c:v>
                </c:pt>
                <c:pt idx="533">
                  <c:v>22.33186799995601</c:v>
                </c:pt>
                <c:pt idx="534">
                  <c:v>22.331868000023743</c:v>
                </c:pt>
                <c:pt idx="535">
                  <c:v>22.331868000023743</c:v>
                </c:pt>
                <c:pt idx="536">
                  <c:v>22.331867999989878</c:v>
                </c:pt>
                <c:pt idx="537">
                  <c:v>22.33186799995601</c:v>
                </c:pt>
                <c:pt idx="538">
                  <c:v>22.331868000023743</c:v>
                </c:pt>
                <c:pt idx="539">
                  <c:v>22.331867999989878</c:v>
                </c:pt>
                <c:pt idx="540">
                  <c:v>22.331868000023743</c:v>
                </c:pt>
                <c:pt idx="541">
                  <c:v>22.331868000023743</c:v>
                </c:pt>
                <c:pt idx="542">
                  <c:v>22.331867999989878</c:v>
                </c:pt>
                <c:pt idx="543">
                  <c:v>22.331867999989878</c:v>
                </c:pt>
                <c:pt idx="544">
                  <c:v>22.331867999989878</c:v>
                </c:pt>
                <c:pt idx="545">
                  <c:v>22.331867999989878</c:v>
                </c:pt>
                <c:pt idx="546">
                  <c:v>22.331867999989878</c:v>
                </c:pt>
                <c:pt idx="547">
                  <c:v>22.331867999989878</c:v>
                </c:pt>
                <c:pt idx="548">
                  <c:v>22.331868000057611</c:v>
                </c:pt>
                <c:pt idx="549">
                  <c:v>22.331867999989878</c:v>
                </c:pt>
                <c:pt idx="550">
                  <c:v>22.331868000023743</c:v>
                </c:pt>
                <c:pt idx="551">
                  <c:v>22.331867999922146</c:v>
                </c:pt>
                <c:pt idx="552">
                  <c:v>22.331868000023743</c:v>
                </c:pt>
                <c:pt idx="553">
                  <c:v>22.331868000023743</c:v>
                </c:pt>
                <c:pt idx="554">
                  <c:v>22.331868000023743</c:v>
                </c:pt>
                <c:pt idx="555">
                  <c:v>22.33186799995601</c:v>
                </c:pt>
                <c:pt idx="556">
                  <c:v>22.331867999989878</c:v>
                </c:pt>
                <c:pt idx="557">
                  <c:v>22.331868000023743</c:v>
                </c:pt>
                <c:pt idx="558">
                  <c:v>22.331867999989878</c:v>
                </c:pt>
                <c:pt idx="559">
                  <c:v>22.331868000023743</c:v>
                </c:pt>
              </c:numCache>
            </c:numRef>
          </c:yVal>
          <c:smooth val="1"/>
          <c:extLst>
            <c:ext xmlns:c16="http://schemas.microsoft.com/office/drawing/2014/chart" uri="{C3380CC4-5D6E-409C-BE32-E72D297353CC}">
              <c16:uniqueId val="{00000002-77A0-394C-9631-269F79C83917}"/>
            </c:ext>
          </c:extLst>
        </c:ser>
        <c:ser>
          <c:idx val="3"/>
          <c:order val="3"/>
          <c:spPr>
            <a:ln w="19050" cap="rnd">
              <a:solidFill>
                <a:schemeClr val="accent4"/>
              </a:solidFill>
              <a:round/>
            </a:ln>
            <a:effectLst/>
          </c:spPr>
          <c:marker>
            <c:symbol val="none"/>
          </c:marker>
          <c:xVal>
            <c:numRef>
              <c:f>'3c. VIC'!$BD$32:$BD$591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VIC'!$BH$32:$BH$591</c:f>
              <c:numCache>
                <c:formatCode>General</c:formatCode>
                <c:ptCount val="560"/>
                <c:pt idx="0">
                  <c:v>872.44185599996285</c:v>
                </c:pt>
                <c:pt idx="1">
                  <c:v>872.44185600009837</c:v>
                </c:pt>
                <c:pt idx="2">
                  <c:v>872.4418559998951</c:v>
                </c:pt>
                <c:pt idx="3">
                  <c:v>872.44185600003061</c:v>
                </c:pt>
                <c:pt idx="4">
                  <c:v>872.44185600003061</c:v>
                </c:pt>
                <c:pt idx="5">
                  <c:v>872.44185599996285</c:v>
                </c:pt>
                <c:pt idx="6">
                  <c:v>872.44185600003061</c:v>
                </c:pt>
                <c:pt idx="7">
                  <c:v>872.44185599996285</c:v>
                </c:pt>
                <c:pt idx="8">
                  <c:v>872.44185599996285</c:v>
                </c:pt>
                <c:pt idx="9">
                  <c:v>872.44185600003061</c:v>
                </c:pt>
                <c:pt idx="10">
                  <c:v>872.44185600003061</c:v>
                </c:pt>
                <c:pt idx="11">
                  <c:v>872.44185599996285</c:v>
                </c:pt>
                <c:pt idx="12">
                  <c:v>872.44185600009837</c:v>
                </c:pt>
                <c:pt idx="13">
                  <c:v>872.4418559998951</c:v>
                </c:pt>
                <c:pt idx="14">
                  <c:v>872.44185600003061</c:v>
                </c:pt>
                <c:pt idx="15">
                  <c:v>872.44185599996285</c:v>
                </c:pt>
                <c:pt idx="16">
                  <c:v>872.44185600003061</c:v>
                </c:pt>
                <c:pt idx="17">
                  <c:v>872.44185600003061</c:v>
                </c:pt>
                <c:pt idx="18">
                  <c:v>872.44185599996285</c:v>
                </c:pt>
                <c:pt idx="19">
                  <c:v>872.44185600003061</c:v>
                </c:pt>
                <c:pt idx="20">
                  <c:v>872.44185599996285</c:v>
                </c:pt>
                <c:pt idx="21">
                  <c:v>872.44185600003061</c:v>
                </c:pt>
                <c:pt idx="22">
                  <c:v>872.44185600003061</c:v>
                </c:pt>
                <c:pt idx="23">
                  <c:v>872.44185599996285</c:v>
                </c:pt>
                <c:pt idx="24">
                  <c:v>872.44185600003061</c:v>
                </c:pt>
                <c:pt idx="25">
                  <c:v>872.4418559998951</c:v>
                </c:pt>
                <c:pt idx="26">
                  <c:v>872.44185600003061</c:v>
                </c:pt>
                <c:pt idx="27">
                  <c:v>872.44185600009837</c:v>
                </c:pt>
                <c:pt idx="28">
                  <c:v>872.44185599996285</c:v>
                </c:pt>
                <c:pt idx="29">
                  <c:v>872.44185600003061</c:v>
                </c:pt>
                <c:pt idx="30">
                  <c:v>872.44185599996285</c:v>
                </c:pt>
                <c:pt idx="31">
                  <c:v>872.44185599996285</c:v>
                </c:pt>
                <c:pt idx="32">
                  <c:v>872.44185600003061</c:v>
                </c:pt>
                <c:pt idx="33">
                  <c:v>872.44185600003061</c:v>
                </c:pt>
                <c:pt idx="34">
                  <c:v>872.4418559998951</c:v>
                </c:pt>
                <c:pt idx="35">
                  <c:v>872.44185600009837</c:v>
                </c:pt>
                <c:pt idx="36">
                  <c:v>872.44185600003061</c:v>
                </c:pt>
                <c:pt idx="37">
                  <c:v>872.44185599996285</c:v>
                </c:pt>
                <c:pt idx="38">
                  <c:v>872.44185600009837</c:v>
                </c:pt>
                <c:pt idx="39">
                  <c:v>872.4418559998951</c:v>
                </c:pt>
                <c:pt idx="40">
                  <c:v>872.44185600003061</c:v>
                </c:pt>
                <c:pt idx="41">
                  <c:v>872.44185600003061</c:v>
                </c:pt>
                <c:pt idx="42">
                  <c:v>872.4418559998951</c:v>
                </c:pt>
                <c:pt idx="43">
                  <c:v>872.44185600003061</c:v>
                </c:pt>
                <c:pt idx="44">
                  <c:v>872.44185599996285</c:v>
                </c:pt>
                <c:pt idx="45">
                  <c:v>872.44185600003061</c:v>
                </c:pt>
                <c:pt idx="46">
                  <c:v>872.44185599996285</c:v>
                </c:pt>
                <c:pt idx="47">
                  <c:v>872.44185600003061</c:v>
                </c:pt>
                <c:pt idx="48">
                  <c:v>872.44185600003061</c:v>
                </c:pt>
                <c:pt idx="49">
                  <c:v>872.44185600003061</c:v>
                </c:pt>
                <c:pt idx="50">
                  <c:v>872.44185599996285</c:v>
                </c:pt>
                <c:pt idx="51">
                  <c:v>872.44185600003061</c:v>
                </c:pt>
                <c:pt idx="52">
                  <c:v>872.44185599996285</c:v>
                </c:pt>
                <c:pt idx="53">
                  <c:v>872.44185599996285</c:v>
                </c:pt>
                <c:pt idx="54">
                  <c:v>872.44185600009837</c:v>
                </c:pt>
                <c:pt idx="55">
                  <c:v>872.4418559998951</c:v>
                </c:pt>
                <c:pt idx="56">
                  <c:v>872.44185600003061</c:v>
                </c:pt>
                <c:pt idx="57">
                  <c:v>872.44185600003061</c:v>
                </c:pt>
                <c:pt idx="58">
                  <c:v>872.44185599996285</c:v>
                </c:pt>
                <c:pt idx="59">
                  <c:v>872.44185600009837</c:v>
                </c:pt>
                <c:pt idx="60">
                  <c:v>872.44185599996285</c:v>
                </c:pt>
                <c:pt idx="61">
                  <c:v>872.44185599996285</c:v>
                </c:pt>
                <c:pt idx="62">
                  <c:v>872.44185600003061</c:v>
                </c:pt>
                <c:pt idx="63">
                  <c:v>872.4418559998951</c:v>
                </c:pt>
                <c:pt idx="64">
                  <c:v>872.44185600009837</c:v>
                </c:pt>
                <c:pt idx="65">
                  <c:v>872.44185600003061</c:v>
                </c:pt>
                <c:pt idx="66">
                  <c:v>872.4418559998951</c:v>
                </c:pt>
                <c:pt idx="67">
                  <c:v>872.44185600003061</c:v>
                </c:pt>
                <c:pt idx="68">
                  <c:v>872.44185599996285</c:v>
                </c:pt>
                <c:pt idx="69">
                  <c:v>872.44185600003061</c:v>
                </c:pt>
                <c:pt idx="70">
                  <c:v>872.44185600003061</c:v>
                </c:pt>
                <c:pt idx="71">
                  <c:v>872.44185599996285</c:v>
                </c:pt>
                <c:pt idx="72">
                  <c:v>872.44185600003061</c:v>
                </c:pt>
                <c:pt idx="73">
                  <c:v>872.4418559998951</c:v>
                </c:pt>
                <c:pt idx="74">
                  <c:v>872.44185600009837</c:v>
                </c:pt>
                <c:pt idx="75">
                  <c:v>872.44185600003061</c:v>
                </c:pt>
                <c:pt idx="76">
                  <c:v>872.44185599996285</c:v>
                </c:pt>
                <c:pt idx="77">
                  <c:v>872.44185600003061</c:v>
                </c:pt>
                <c:pt idx="78">
                  <c:v>872.44185599996285</c:v>
                </c:pt>
                <c:pt idx="79">
                  <c:v>872.44185600003061</c:v>
                </c:pt>
                <c:pt idx="80">
                  <c:v>872.44185600003061</c:v>
                </c:pt>
                <c:pt idx="81">
                  <c:v>872.44185599996285</c:v>
                </c:pt>
                <c:pt idx="82">
                  <c:v>872.44185599996285</c:v>
                </c:pt>
                <c:pt idx="83">
                  <c:v>872.44185600009837</c:v>
                </c:pt>
                <c:pt idx="84">
                  <c:v>872.4418559998951</c:v>
                </c:pt>
                <c:pt idx="85">
                  <c:v>872.44185600003061</c:v>
                </c:pt>
                <c:pt idx="86">
                  <c:v>872.44185600003061</c:v>
                </c:pt>
                <c:pt idx="87">
                  <c:v>872.44185599996285</c:v>
                </c:pt>
                <c:pt idx="88">
                  <c:v>872.44185600003061</c:v>
                </c:pt>
                <c:pt idx="89">
                  <c:v>872.44185599996285</c:v>
                </c:pt>
                <c:pt idx="90">
                  <c:v>872.44185600003061</c:v>
                </c:pt>
                <c:pt idx="91">
                  <c:v>872.44185599996285</c:v>
                </c:pt>
                <c:pt idx="92">
                  <c:v>872.44185599996285</c:v>
                </c:pt>
                <c:pt idx="93">
                  <c:v>872.44185600003061</c:v>
                </c:pt>
                <c:pt idx="94">
                  <c:v>872.44185600003061</c:v>
                </c:pt>
                <c:pt idx="95">
                  <c:v>872.44185599999673</c:v>
                </c:pt>
                <c:pt idx="96">
                  <c:v>872.44185599999673</c:v>
                </c:pt>
                <c:pt idx="97">
                  <c:v>872.44185600003061</c:v>
                </c:pt>
                <c:pt idx="98">
                  <c:v>872.44185599999673</c:v>
                </c:pt>
                <c:pt idx="99">
                  <c:v>872.44185599999673</c:v>
                </c:pt>
                <c:pt idx="100">
                  <c:v>872.44185599999673</c:v>
                </c:pt>
                <c:pt idx="101">
                  <c:v>872.44185599999673</c:v>
                </c:pt>
                <c:pt idx="102">
                  <c:v>872.44185599992898</c:v>
                </c:pt>
                <c:pt idx="103">
                  <c:v>872.44185600009837</c:v>
                </c:pt>
                <c:pt idx="104">
                  <c:v>872.44185599992898</c:v>
                </c:pt>
                <c:pt idx="105">
                  <c:v>872.44185600006449</c:v>
                </c:pt>
                <c:pt idx="106">
                  <c:v>872.44185599999673</c:v>
                </c:pt>
                <c:pt idx="107">
                  <c:v>872.44185600003061</c:v>
                </c:pt>
                <c:pt idx="108">
                  <c:v>872.44185599999673</c:v>
                </c:pt>
                <c:pt idx="109">
                  <c:v>872.44185599999673</c:v>
                </c:pt>
                <c:pt idx="110">
                  <c:v>872.44185599996285</c:v>
                </c:pt>
                <c:pt idx="111">
                  <c:v>872.44185599996285</c:v>
                </c:pt>
                <c:pt idx="112">
                  <c:v>872.44185600003061</c:v>
                </c:pt>
                <c:pt idx="113">
                  <c:v>872.44185599999673</c:v>
                </c:pt>
                <c:pt idx="114">
                  <c:v>872.44185599999673</c:v>
                </c:pt>
                <c:pt idx="115">
                  <c:v>776.89497600004756</c:v>
                </c:pt>
                <c:pt idx="116">
                  <c:v>717.17817599990155</c:v>
                </c:pt>
                <c:pt idx="117">
                  <c:v>717.17817600007083</c:v>
                </c:pt>
                <c:pt idx="118">
                  <c:v>717.1781759999692</c:v>
                </c:pt>
                <c:pt idx="119">
                  <c:v>717.17817600007083</c:v>
                </c:pt>
                <c:pt idx="120">
                  <c:v>717.17817599990155</c:v>
                </c:pt>
                <c:pt idx="121">
                  <c:v>717.17817600000308</c:v>
                </c:pt>
                <c:pt idx="122">
                  <c:v>717.17817600010471</c:v>
                </c:pt>
                <c:pt idx="123">
                  <c:v>717.17817599993543</c:v>
                </c:pt>
                <c:pt idx="124">
                  <c:v>717.1781759999692</c:v>
                </c:pt>
                <c:pt idx="125">
                  <c:v>717.17817600000308</c:v>
                </c:pt>
                <c:pt idx="126">
                  <c:v>717.17817600003696</c:v>
                </c:pt>
                <c:pt idx="127">
                  <c:v>717.17817600000308</c:v>
                </c:pt>
                <c:pt idx="128">
                  <c:v>495.03167999996379</c:v>
                </c:pt>
                <c:pt idx="129">
                  <c:v>437.70355200005525</c:v>
                </c:pt>
                <c:pt idx="130">
                  <c:v>437.70355199998755</c:v>
                </c:pt>
                <c:pt idx="131">
                  <c:v>437.70355199998755</c:v>
                </c:pt>
                <c:pt idx="132">
                  <c:v>437.70355200005525</c:v>
                </c:pt>
                <c:pt idx="133">
                  <c:v>437.7035519999198</c:v>
                </c:pt>
                <c:pt idx="134">
                  <c:v>437.70355199998755</c:v>
                </c:pt>
                <c:pt idx="135">
                  <c:v>437.70355199998755</c:v>
                </c:pt>
                <c:pt idx="136">
                  <c:v>437.70355200002138</c:v>
                </c:pt>
                <c:pt idx="137">
                  <c:v>437.70355200002138</c:v>
                </c:pt>
                <c:pt idx="138">
                  <c:v>437.70355199998755</c:v>
                </c:pt>
                <c:pt idx="139">
                  <c:v>437.70355200002138</c:v>
                </c:pt>
                <c:pt idx="140">
                  <c:v>437.7035519999198</c:v>
                </c:pt>
                <c:pt idx="141">
                  <c:v>437.70355200012301</c:v>
                </c:pt>
                <c:pt idx="142">
                  <c:v>437.70355199998755</c:v>
                </c:pt>
                <c:pt idx="143">
                  <c:v>437.7035519999198</c:v>
                </c:pt>
                <c:pt idx="144">
                  <c:v>437.70355200005525</c:v>
                </c:pt>
                <c:pt idx="145">
                  <c:v>437.70355199998755</c:v>
                </c:pt>
                <c:pt idx="146">
                  <c:v>437.70355199998755</c:v>
                </c:pt>
                <c:pt idx="147">
                  <c:v>437.70355199998755</c:v>
                </c:pt>
                <c:pt idx="148">
                  <c:v>437.70355199998755</c:v>
                </c:pt>
                <c:pt idx="149">
                  <c:v>437.70355200005525</c:v>
                </c:pt>
                <c:pt idx="150">
                  <c:v>437.70355199998755</c:v>
                </c:pt>
                <c:pt idx="151">
                  <c:v>437.70355199995367</c:v>
                </c:pt>
                <c:pt idx="152">
                  <c:v>437.70355199998755</c:v>
                </c:pt>
                <c:pt idx="153">
                  <c:v>437.70355200005525</c:v>
                </c:pt>
                <c:pt idx="154">
                  <c:v>437.70355199998755</c:v>
                </c:pt>
                <c:pt idx="155">
                  <c:v>437.70355200005525</c:v>
                </c:pt>
                <c:pt idx="156">
                  <c:v>437.7035519999198</c:v>
                </c:pt>
                <c:pt idx="157">
                  <c:v>437.70355199998755</c:v>
                </c:pt>
                <c:pt idx="158">
                  <c:v>437.70355200005525</c:v>
                </c:pt>
                <c:pt idx="159">
                  <c:v>437.70355199995367</c:v>
                </c:pt>
                <c:pt idx="160">
                  <c:v>437.70355200002138</c:v>
                </c:pt>
                <c:pt idx="161">
                  <c:v>437.70355199998755</c:v>
                </c:pt>
                <c:pt idx="162">
                  <c:v>437.70355200002138</c:v>
                </c:pt>
                <c:pt idx="163">
                  <c:v>437.70355200002138</c:v>
                </c:pt>
                <c:pt idx="164">
                  <c:v>437.70355199998755</c:v>
                </c:pt>
                <c:pt idx="165">
                  <c:v>437.70355199995367</c:v>
                </c:pt>
                <c:pt idx="166">
                  <c:v>437.70355200005525</c:v>
                </c:pt>
                <c:pt idx="167">
                  <c:v>437.70355199995367</c:v>
                </c:pt>
                <c:pt idx="168">
                  <c:v>437.70355200005525</c:v>
                </c:pt>
                <c:pt idx="169">
                  <c:v>437.7035519999198</c:v>
                </c:pt>
                <c:pt idx="170">
                  <c:v>432.12998400005426</c:v>
                </c:pt>
                <c:pt idx="171">
                  <c:v>344.54534399997107</c:v>
                </c:pt>
                <c:pt idx="172">
                  <c:v>344.54534400000489</c:v>
                </c:pt>
                <c:pt idx="173">
                  <c:v>344.54534400000489</c:v>
                </c:pt>
                <c:pt idx="174">
                  <c:v>344.54534400003877</c:v>
                </c:pt>
                <c:pt idx="175">
                  <c:v>344.54534400000489</c:v>
                </c:pt>
                <c:pt idx="176">
                  <c:v>255.36825599998912</c:v>
                </c:pt>
                <c:pt idx="177">
                  <c:v>220.33439999998294</c:v>
                </c:pt>
                <c:pt idx="178">
                  <c:v>220.33439999998294</c:v>
                </c:pt>
                <c:pt idx="179">
                  <c:v>220.33440000005066</c:v>
                </c:pt>
                <c:pt idx="180">
                  <c:v>220.33439999994906</c:v>
                </c:pt>
                <c:pt idx="181">
                  <c:v>220.33440000001679</c:v>
                </c:pt>
                <c:pt idx="182">
                  <c:v>220.33439999998294</c:v>
                </c:pt>
                <c:pt idx="183">
                  <c:v>220.33439999998294</c:v>
                </c:pt>
                <c:pt idx="184">
                  <c:v>220.33440000011839</c:v>
                </c:pt>
                <c:pt idx="185">
                  <c:v>220.33439999994906</c:v>
                </c:pt>
                <c:pt idx="186">
                  <c:v>220.33439999994906</c:v>
                </c:pt>
                <c:pt idx="187">
                  <c:v>220.33439999994906</c:v>
                </c:pt>
                <c:pt idx="188">
                  <c:v>220.33440000008454</c:v>
                </c:pt>
                <c:pt idx="189">
                  <c:v>220.33439999998294</c:v>
                </c:pt>
                <c:pt idx="190">
                  <c:v>220.33440000001679</c:v>
                </c:pt>
                <c:pt idx="191">
                  <c:v>220.33440000001679</c:v>
                </c:pt>
                <c:pt idx="192">
                  <c:v>220.33439999991521</c:v>
                </c:pt>
                <c:pt idx="193">
                  <c:v>220.33440000011839</c:v>
                </c:pt>
                <c:pt idx="194">
                  <c:v>220.33439999994906</c:v>
                </c:pt>
                <c:pt idx="195">
                  <c:v>220.33440000001679</c:v>
                </c:pt>
                <c:pt idx="196">
                  <c:v>220.33439999994906</c:v>
                </c:pt>
                <c:pt idx="197">
                  <c:v>220.33440000005066</c:v>
                </c:pt>
                <c:pt idx="198">
                  <c:v>220.33439999994906</c:v>
                </c:pt>
                <c:pt idx="199">
                  <c:v>220.33440000005066</c:v>
                </c:pt>
                <c:pt idx="200">
                  <c:v>220.33439999998294</c:v>
                </c:pt>
                <c:pt idx="201">
                  <c:v>220.33439999998294</c:v>
                </c:pt>
                <c:pt idx="202">
                  <c:v>220.33439999998294</c:v>
                </c:pt>
                <c:pt idx="203">
                  <c:v>220.33440000001679</c:v>
                </c:pt>
                <c:pt idx="204">
                  <c:v>220.33440000005066</c:v>
                </c:pt>
                <c:pt idx="205">
                  <c:v>220.33439999994906</c:v>
                </c:pt>
                <c:pt idx="206">
                  <c:v>220.33440000001679</c:v>
                </c:pt>
                <c:pt idx="207">
                  <c:v>220.33439999998294</c:v>
                </c:pt>
                <c:pt idx="208">
                  <c:v>220.33440000005066</c:v>
                </c:pt>
                <c:pt idx="209">
                  <c:v>220.33439999994906</c:v>
                </c:pt>
                <c:pt idx="210">
                  <c:v>220.33439999998294</c:v>
                </c:pt>
                <c:pt idx="211">
                  <c:v>220.33440000001679</c:v>
                </c:pt>
                <c:pt idx="212">
                  <c:v>220.33439999998294</c:v>
                </c:pt>
                <c:pt idx="213">
                  <c:v>220.33440000005066</c:v>
                </c:pt>
                <c:pt idx="214">
                  <c:v>220.33440000001679</c:v>
                </c:pt>
                <c:pt idx="215">
                  <c:v>220.33439999994906</c:v>
                </c:pt>
                <c:pt idx="216">
                  <c:v>220.33439999998294</c:v>
                </c:pt>
                <c:pt idx="217">
                  <c:v>220.33440000005066</c:v>
                </c:pt>
                <c:pt idx="218">
                  <c:v>220.33439999994906</c:v>
                </c:pt>
                <c:pt idx="219">
                  <c:v>220.33440000001679</c:v>
                </c:pt>
                <c:pt idx="220">
                  <c:v>220.33440000005066</c:v>
                </c:pt>
                <c:pt idx="221">
                  <c:v>220.33439999998294</c:v>
                </c:pt>
                <c:pt idx="222">
                  <c:v>220.33440000001679</c:v>
                </c:pt>
                <c:pt idx="223">
                  <c:v>220.33439999994906</c:v>
                </c:pt>
                <c:pt idx="224">
                  <c:v>220.33440000005066</c:v>
                </c:pt>
                <c:pt idx="225">
                  <c:v>220.33439999998294</c:v>
                </c:pt>
                <c:pt idx="226">
                  <c:v>220.33440000001679</c:v>
                </c:pt>
                <c:pt idx="227">
                  <c:v>220.33439999994906</c:v>
                </c:pt>
                <c:pt idx="228">
                  <c:v>220.33440000001679</c:v>
                </c:pt>
                <c:pt idx="229">
                  <c:v>220.33440000001679</c:v>
                </c:pt>
                <c:pt idx="230">
                  <c:v>220.33439999991521</c:v>
                </c:pt>
                <c:pt idx="231">
                  <c:v>220.33440000005066</c:v>
                </c:pt>
                <c:pt idx="232">
                  <c:v>220.33440000001679</c:v>
                </c:pt>
                <c:pt idx="233">
                  <c:v>220.33439999998294</c:v>
                </c:pt>
                <c:pt idx="234">
                  <c:v>220.33440000001679</c:v>
                </c:pt>
                <c:pt idx="235">
                  <c:v>220.33440000001679</c:v>
                </c:pt>
                <c:pt idx="236">
                  <c:v>220.33439999994906</c:v>
                </c:pt>
                <c:pt idx="237">
                  <c:v>220.33440000005066</c:v>
                </c:pt>
                <c:pt idx="238">
                  <c:v>220.33439999998294</c:v>
                </c:pt>
                <c:pt idx="239">
                  <c:v>220.33439999998294</c:v>
                </c:pt>
                <c:pt idx="240">
                  <c:v>220.33440000001679</c:v>
                </c:pt>
                <c:pt idx="241">
                  <c:v>220.33440000001679</c:v>
                </c:pt>
                <c:pt idx="242">
                  <c:v>220.33439999994906</c:v>
                </c:pt>
                <c:pt idx="243">
                  <c:v>220.33440000001679</c:v>
                </c:pt>
                <c:pt idx="244">
                  <c:v>220.33440000001679</c:v>
                </c:pt>
                <c:pt idx="245">
                  <c:v>220.33440000001679</c:v>
                </c:pt>
                <c:pt idx="246">
                  <c:v>220.33439999994906</c:v>
                </c:pt>
                <c:pt idx="247">
                  <c:v>220.33440000008454</c:v>
                </c:pt>
                <c:pt idx="248">
                  <c:v>220.33439999994906</c:v>
                </c:pt>
                <c:pt idx="249">
                  <c:v>220.33439999998294</c:v>
                </c:pt>
                <c:pt idx="250">
                  <c:v>220.33439999998294</c:v>
                </c:pt>
                <c:pt idx="251">
                  <c:v>220.33440000005066</c:v>
                </c:pt>
                <c:pt idx="252">
                  <c:v>220.33439999998294</c:v>
                </c:pt>
                <c:pt idx="253">
                  <c:v>220.33440000001679</c:v>
                </c:pt>
                <c:pt idx="254">
                  <c:v>220.33439999998294</c:v>
                </c:pt>
                <c:pt idx="255">
                  <c:v>220.33440000005066</c:v>
                </c:pt>
                <c:pt idx="256">
                  <c:v>146.20742399990559</c:v>
                </c:pt>
                <c:pt idx="257">
                  <c:v>94.640832000056449</c:v>
                </c:pt>
                <c:pt idx="258">
                  <c:v>94.640832000022584</c:v>
                </c:pt>
                <c:pt idx="259">
                  <c:v>94.640831999954855</c:v>
                </c:pt>
                <c:pt idx="260">
                  <c:v>94.640832000056449</c:v>
                </c:pt>
                <c:pt idx="261">
                  <c:v>94.640831999954855</c:v>
                </c:pt>
                <c:pt idx="262">
                  <c:v>94.640832000022584</c:v>
                </c:pt>
                <c:pt idx="263">
                  <c:v>94.640831999920991</c:v>
                </c:pt>
                <c:pt idx="264">
                  <c:v>94.640832000056449</c:v>
                </c:pt>
                <c:pt idx="265">
                  <c:v>94.64083199998872</c:v>
                </c:pt>
                <c:pt idx="266">
                  <c:v>94.640832000022584</c:v>
                </c:pt>
                <c:pt idx="267">
                  <c:v>94.640832000022584</c:v>
                </c:pt>
                <c:pt idx="268">
                  <c:v>94.640831999954855</c:v>
                </c:pt>
                <c:pt idx="269">
                  <c:v>94.640832000022584</c:v>
                </c:pt>
                <c:pt idx="270">
                  <c:v>94.64083199998872</c:v>
                </c:pt>
                <c:pt idx="271">
                  <c:v>94.640832000022584</c:v>
                </c:pt>
                <c:pt idx="272">
                  <c:v>94.64083199998872</c:v>
                </c:pt>
                <c:pt idx="273">
                  <c:v>94.64083199998872</c:v>
                </c:pt>
                <c:pt idx="274">
                  <c:v>94.640831999954855</c:v>
                </c:pt>
                <c:pt idx="275">
                  <c:v>94.640832000090313</c:v>
                </c:pt>
                <c:pt idx="276">
                  <c:v>94.640831999954855</c:v>
                </c:pt>
                <c:pt idx="277">
                  <c:v>94.640831999954855</c:v>
                </c:pt>
                <c:pt idx="278">
                  <c:v>94.640832000056449</c:v>
                </c:pt>
                <c:pt idx="279">
                  <c:v>94.64083199998872</c:v>
                </c:pt>
                <c:pt idx="280">
                  <c:v>94.640832000022584</c:v>
                </c:pt>
                <c:pt idx="281">
                  <c:v>94.64083199998872</c:v>
                </c:pt>
                <c:pt idx="282">
                  <c:v>94.64083199998872</c:v>
                </c:pt>
                <c:pt idx="283">
                  <c:v>94.640831999954855</c:v>
                </c:pt>
                <c:pt idx="284">
                  <c:v>94.640832000090313</c:v>
                </c:pt>
                <c:pt idx="285">
                  <c:v>94.640831999954855</c:v>
                </c:pt>
                <c:pt idx="286">
                  <c:v>94.640831999954855</c:v>
                </c:pt>
                <c:pt idx="287">
                  <c:v>94.640832000056449</c:v>
                </c:pt>
                <c:pt idx="288">
                  <c:v>94.64083199998872</c:v>
                </c:pt>
                <c:pt idx="289">
                  <c:v>94.64083199998872</c:v>
                </c:pt>
                <c:pt idx="290">
                  <c:v>94.64083199998872</c:v>
                </c:pt>
                <c:pt idx="291">
                  <c:v>94.640832000022584</c:v>
                </c:pt>
                <c:pt idx="292">
                  <c:v>94.64083199998872</c:v>
                </c:pt>
                <c:pt idx="293">
                  <c:v>94.640832000056449</c:v>
                </c:pt>
                <c:pt idx="294">
                  <c:v>94.640831999920991</c:v>
                </c:pt>
                <c:pt idx="295">
                  <c:v>94.64083199998872</c:v>
                </c:pt>
                <c:pt idx="296">
                  <c:v>94.640832000056449</c:v>
                </c:pt>
                <c:pt idx="297">
                  <c:v>94.640832000022584</c:v>
                </c:pt>
                <c:pt idx="298">
                  <c:v>94.640831999920991</c:v>
                </c:pt>
                <c:pt idx="299">
                  <c:v>94.640832000022584</c:v>
                </c:pt>
                <c:pt idx="300">
                  <c:v>94.640832000022584</c:v>
                </c:pt>
                <c:pt idx="301">
                  <c:v>94.64083199998872</c:v>
                </c:pt>
                <c:pt idx="302">
                  <c:v>94.640832000022584</c:v>
                </c:pt>
                <c:pt idx="303">
                  <c:v>94.640831999954855</c:v>
                </c:pt>
                <c:pt idx="304">
                  <c:v>94.640832000022584</c:v>
                </c:pt>
                <c:pt idx="305">
                  <c:v>94.64083199998872</c:v>
                </c:pt>
                <c:pt idx="306">
                  <c:v>94.640832000022584</c:v>
                </c:pt>
                <c:pt idx="307">
                  <c:v>94.640832000022584</c:v>
                </c:pt>
                <c:pt idx="308">
                  <c:v>94.640831999920991</c:v>
                </c:pt>
                <c:pt idx="309">
                  <c:v>94.640832000090313</c:v>
                </c:pt>
                <c:pt idx="310">
                  <c:v>94.64083199998872</c:v>
                </c:pt>
                <c:pt idx="311">
                  <c:v>94.640832000022584</c:v>
                </c:pt>
                <c:pt idx="312">
                  <c:v>94.640831999920991</c:v>
                </c:pt>
                <c:pt idx="313">
                  <c:v>94.640832000022584</c:v>
                </c:pt>
                <c:pt idx="314">
                  <c:v>94.640832000022584</c:v>
                </c:pt>
                <c:pt idx="315">
                  <c:v>94.64083199998872</c:v>
                </c:pt>
                <c:pt idx="316">
                  <c:v>94.64083199998872</c:v>
                </c:pt>
                <c:pt idx="317">
                  <c:v>94.640832000056449</c:v>
                </c:pt>
                <c:pt idx="318">
                  <c:v>94.640831999954855</c:v>
                </c:pt>
                <c:pt idx="319">
                  <c:v>94.640832000022584</c:v>
                </c:pt>
                <c:pt idx="320">
                  <c:v>94.64083199998872</c:v>
                </c:pt>
                <c:pt idx="321">
                  <c:v>94.640832000022584</c:v>
                </c:pt>
                <c:pt idx="322">
                  <c:v>94.640831999954855</c:v>
                </c:pt>
                <c:pt idx="323">
                  <c:v>94.640832000022584</c:v>
                </c:pt>
                <c:pt idx="324">
                  <c:v>94.640832000022584</c:v>
                </c:pt>
                <c:pt idx="325">
                  <c:v>94.64083199998872</c:v>
                </c:pt>
                <c:pt idx="326">
                  <c:v>94.64083199998872</c:v>
                </c:pt>
                <c:pt idx="327">
                  <c:v>94.64083199998872</c:v>
                </c:pt>
                <c:pt idx="328">
                  <c:v>94.64083199998872</c:v>
                </c:pt>
                <c:pt idx="329">
                  <c:v>94.640832000022584</c:v>
                </c:pt>
                <c:pt idx="330">
                  <c:v>94.64083199998872</c:v>
                </c:pt>
                <c:pt idx="331">
                  <c:v>94.640832000022584</c:v>
                </c:pt>
                <c:pt idx="332">
                  <c:v>94.640831999954855</c:v>
                </c:pt>
                <c:pt idx="333">
                  <c:v>94.640832000022584</c:v>
                </c:pt>
                <c:pt idx="334">
                  <c:v>94.640832000022584</c:v>
                </c:pt>
                <c:pt idx="335">
                  <c:v>94.64083199998872</c:v>
                </c:pt>
                <c:pt idx="336">
                  <c:v>94.64083199998872</c:v>
                </c:pt>
                <c:pt idx="337">
                  <c:v>94.640832000022584</c:v>
                </c:pt>
                <c:pt idx="338">
                  <c:v>94.640832000022584</c:v>
                </c:pt>
                <c:pt idx="339">
                  <c:v>94.640831999954855</c:v>
                </c:pt>
                <c:pt idx="340">
                  <c:v>94.640832000056449</c:v>
                </c:pt>
                <c:pt idx="341">
                  <c:v>94.640831999920991</c:v>
                </c:pt>
                <c:pt idx="342">
                  <c:v>94.640832000056449</c:v>
                </c:pt>
                <c:pt idx="343">
                  <c:v>94.640831999954855</c:v>
                </c:pt>
                <c:pt idx="344">
                  <c:v>94.640832000022584</c:v>
                </c:pt>
                <c:pt idx="345">
                  <c:v>94.64083199998872</c:v>
                </c:pt>
                <c:pt idx="346">
                  <c:v>94.640832000022584</c:v>
                </c:pt>
                <c:pt idx="347">
                  <c:v>94.64083199998872</c:v>
                </c:pt>
                <c:pt idx="348">
                  <c:v>94.640831999954855</c:v>
                </c:pt>
                <c:pt idx="349">
                  <c:v>94.640832000056449</c:v>
                </c:pt>
                <c:pt idx="350">
                  <c:v>94.640831999954855</c:v>
                </c:pt>
                <c:pt idx="351">
                  <c:v>94.64083199998872</c:v>
                </c:pt>
                <c:pt idx="352">
                  <c:v>94.640832000022584</c:v>
                </c:pt>
                <c:pt idx="353">
                  <c:v>94.64083199998872</c:v>
                </c:pt>
                <c:pt idx="354">
                  <c:v>94.640832000022584</c:v>
                </c:pt>
                <c:pt idx="355">
                  <c:v>94.640832000022584</c:v>
                </c:pt>
                <c:pt idx="356">
                  <c:v>94.64083199998872</c:v>
                </c:pt>
                <c:pt idx="357">
                  <c:v>94.640831999954855</c:v>
                </c:pt>
                <c:pt idx="358">
                  <c:v>94.640832000056449</c:v>
                </c:pt>
                <c:pt idx="359">
                  <c:v>94.64083199998872</c:v>
                </c:pt>
                <c:pt idx="360">
                  <c:v>94.64083199998872</c:v>
                </c:pt>
                <c:pt idx="361">
                  <c:v>94.640831999954855</c:v>
                </c:pt>
                <c:pt idx="362">
                  <c:v>94.640832000022584</c:v>
                </c:pt>
                <c:pt idx="363">
                  <c:v>94.64083199998872</c:v>
                </c:pt>
                <c:pt idx="364">
                  <c:v>94.640832000090313</c:v>
                </c:pt>
                <c:pt idx="365">
                  <c:v>94.640831999920991</c:v>
                </c:pt>
                <c:pt idx="366">
                  <c:v>94.640832000022584</c:v>
                </c:pt>
                <c:pt idx="367">
                  <c:v>94.64083199998872</c:v>
                </c:pt>
                <c:pt idx="368">
                  <c:v>94.640832000022584</c:v>
                </c:pt>
                <c:pt idx="369">
                  <c:v>94.64083199998872</c:v>
                </c:pt>
                <c:pt idx="370">
                  <c:v>94.640832000022584</c:v>
                </c:pt>
                <c:pt idx="371">
                  <c:v>94.64083199998872</c:v>
                </c:pt>
                <c:pt idx="372">
                  <c:v>94.64083199998872</c:v>
                </c:pt>
                <c:pt idx="373">
                  <c:v>94.640832000022584</c:v>
                </c:pt>
                <c:pt idx="374">
                  <c:v>94.64083199998872</c:v>
                </c:pt>
                <c:pt idx="375">
                  <c:v>94.640831999954855</c:v>
                </c:pt>
                <c:pt idx="376">
                  <c:v>94.640832000056449</c:v>
                </c:pt>
                <c:pt idx="377">
                  <c:v>94.64083199998872</c:v>
                </c:pt>
                <c:pt idx="378">
                  <c:v>94.640832000022584</c:v>
                </c:pt>
                <c:pt idx="379">
                  <c:v>94.640831999954855</c:v>
                </c:pt>
                <c:pt idx="380">
                  <c:v>94.640832000022584</c:v>
                </c:pt>
                <c:pt idx="381">
                  <c:v>94.640831999954855</c:v>
                </c:pt>
                <c:pt idx="382">
                  <c:v>94.640832000056449</c:v>
                </c:pt>
                <c:pt idx="383">
                  <c:v>94.64083199998872</c:v>
                </c:pt>
                <c:pt idx="384">
                  <c:v>78.336191999946124</c:v>
                </c:pt>
                <c:pt idx="385">
                  <c:v>52.24876800003377</c:v>
                </c:pt>
                <c:pt idx="386">
                  <c:v>52.24876800003377</c:v>
                </c:pt>
                <c:pt idx="387">
                  <c:v>52.248767999966034</c:v>
                </c:pt>
                <c:pt idx="388">
                  <c:v>52.248767999966034</c:v>
                </c:pt>
                <c:pt idx="389">
                  <c:v>52.24876800003377</c:v>
                </c:pt>
                <c:pt idx="390">
                  <c:v>52.248767999966034</c:v>
                </c:pt>
                <c:pt idx="391">
                  <c:v>52.248768000067635</c:v>
                </c:pt>
                <c:pt idx="392">
                  <c:v>52.248767999999906</c:v>
                </c:pt>
                <c:pt idx="393">
                  <c:v>52.24876799993217</c:v>
                </c:pt>
                <c:pt idx="394">
                  <c:v>52.248768000067635</c:v>
                </c:pt>
                <c:pt idx="395">
                  <c:v>52.248767999966034</c:v>
                </c:pt>
                <c:pt idx="396">
                  <c:v>52.24876800003377</c:v>
                </c:pt>
                <c:pt idx="397">
                  <c:v>52.248767999966034</c:v>
                </c:pt>
                <c:pt idx="398">
                  <c:v>52.24876800003377</c:v>
                </c:pt>
                <c:pt idx="399">
                  <c:v>52.24876799993217</c:v>
                </c:pt>
                <c:pt idx="400">
                  <c:v>52.24876800003377</c:v>
                </c:pt>
                <c:pt idx="401">
                  <c:v>52.248767999999906</c:v>
                </c:pt>
                <c:pt idx="402">
                  <c:v>52.248767999966034</c:v>
                </c:pt>
                <c:pt idx="403">
                  <c:v>52.248768000067635</c:v>
                </c:pt>
                <c:pt idx="404">
                  <c:v>52.248767999999906</c:v>
                </c:pt>
                <c:pt idx="405">
                  <c:v>52.248767999966034</c:v>
                </c:pt>
                <c:pt idx="406">
                  <c:v>52.248767999999906</c:v>
                </c:pt>
                <c:pt idx="407">
                  <c:v>52.248768000067635</c:v>
                </c:pt>
                <c:pt idx="408">
                  <c:v>52.24876799993217</c:v>
                </c:pt>
                <c:pt idx="409">
                  <c:v>52.24876800003377</c:v>
                </c:pt>
                <c:pt idx="410">
                  <c:v>52.248767999966034</c:v>
                </c:pt>
                <c:pt idx="411">
                  <c:v>52.248767999999906</c:v>
                </c:pt>
                <c:pt idx="412">
                  <c:v>52.24876800003377</c:v>
                </c:pt>
                <c:pt idx="413">
                  <c:v>52.248767999999906</c:v>
                </c:pt>
                <c:pt idx="414">
                  <c:v>52.248767999966034</c:v>
                </c:pt>
                <c:pt idx="415">
                  <c:v>52.248767999999906</c:v>
                </c:pt>
                <c:pt idx="416">
                  <c:v>52.24876800003377</c:v>
                </c:pt>
                <c:pt idx="417">
                  <c:v>52.248767999966034</c:v>
                </c:pt>
                <c:pt idx="418">
                  <c:v>52.248768000067635</c:v>
                </c:pt>
                <c:pt idx="419">
                  <c:v>52.24876799993217</c:v>
                </c:pt>
                <c:pt idx="420">
                  <c:v>52.248767999999906</c:v>
                </c:pt>
                <c:pt idx="421">
                  <c:v>52.248767999999906</c:v>
                </c:pt>
                <c:pt idx="422">
                  <c:v>52.248768000067635</c:v>
                </c:pt>
                <c:pt idx="423">
                  <c:v>52.24876799993217</c:v>
                </c:pt>
                <c:pt idx="424">
                  <c:v>52.248767999999906</c:v>
                </c:pt>
                <c:pt idx="425">
                  <c:v>52.24876800003377</c:v>
                </c:pt>
                <c:pt idx="426">
                  <c:v>52.248767999966034</c:v>
                </c:pt>
                <c:pt idx="427">
                  <c:v>52.24876800003377</c:v>
                </c:pt>
                <c:pt idx="428">
                  <c:v>52.248767999999906</c:v>
                </c:pt>
                <c:pt idx="429">
                  <c:v>52.248767999999906</c:v>
                </c:pt>
                <c:pt idx="430">
                  <c:v>52.248767999966034</c:v>
                </c:pt>
                <c:pt idx="431">
                  <c:v>52.248767999999906</c:v>
                </c:pt>
                <c:pt idx="432">
                  <c:v>52.24876800003377</c:v>
                </c:pt>
                <c:pt idx="433">
                  <c:v>52.248767999966034</c:v>
                </c:pt>
                <c:pt idx="434">
                  <c:v>52.248767999999906</c:v>
                </c:pt>
                <c:pt idx="435">
                  <c:v>52.248767999999906</c:v>
                </c:pt>
                <c:pt idx="436">
                  <c:v>52.248767999999906</c:v>
                </c:pt>
                <c:pt idx="437">
                  <c:v>52.248767999999906</c:v>
                </c:pt>
                <c:pt idx="438">
                  <c:v>52.24876800003377</c:v>
                </c:pt>
                <c:pt idx="439">
                  <c:v>52.248767999999906</c:v>
                </c:pt>
                <c:pt idx="440">
                  <c:v>52.24876800003377</c:v>
                </c:pt>
                <c:pt idx="441">
                  <c:v>52.248767999966034</c:v>
                </c:pt>
                <c:pt idx="442">
                  <c:v>52.248767999966034</c:v>
                </c:pt>
                <c:pt idx="443">
                  <c:v>52.248767999999906</c:v>
                </c:pt>
                <c:pt idx="444">
                  <c:v>52.24876800003377</c:v>
                </c:pt>
                <c:pt idx="445">
                  <c:v>52.248767999966034</c:v>
                </c:pt>
                <c:pt idx="446">
                  <c:v>52.24876800003377</c:v>
                </c:pt>
                <c:pt idx="447">
                  <c:v>52.248767999999906</c:v>
                </c:pt>
                <c:pt idx="448">
                  <c:v>52.248767999999906</c:v>
                </c:pt>
                <c:pt idx="449">
                  <c:v>52.248767999966034</c:v>
                </c:pt>
                <c:pt idx="450">
                  <c:v>52.248767999999906</c:v>
                </c:pt>
                <c:pt idx="451">
                  <c:v>52.248767999966034</c:v>
                </c:pt>
                <c:pt idx="452">
                  <c:v>52.24876800003377</c:v>
                </c:pt>
                <c:pt idx="453">
                  <c:v>52.248767999999906</c:v>
                </c:pt>
                <c:pt idx="454">
                  <c:v>52.248767999999906</c:v>
                </c:pt>
                <c:pt idx="455">
                  <c:v>52.248767999999906</c:v>
                </c:pt>
                <c:pt idx="456">
                  <c:v>52.24876800003377</c:v>
                </c:pt>
                <c:pt idx="457">
                  <c:v>52.248767999999906</c:v>
                </c:pt>
                <c:pt idx="458">
                  <c:v>52.24876800003377</c:v>
                </c:pt>
                <c:pt idx="459">
                  <c:v>52.248767999966034</c:v>
                </c:pt>
                <c:pt idx="460">
                  <c:v>52.248767999966034</c:v>
                </c:pt>
                <c:pt idx="461">
                  <c:v>52.248767999999906</c:v>
                </c:pt>
                <c:pt idx="462">
                  <c:v>52.24876800003377</c:v>
                </c:pt>
                <c:pt idx="463">
                  <c:v>52.248767999999906</c:v>
                </c:pt>
                <c:pt idx="464">
                  <c:v>52.248767999966034</c:v>
                </c:pt>
                <c:pt idx="465">
                  <c:v>52.24876800003377</c:v>
                </c:pt>
                <c:pt idx="466">
                  <c:v>52.248767999966034</c:v>
                </c:pt>
                <c:pt idx="467">
                  <c:v>52.24876800003377</c:v>
                </c:pt>
                <c:pt idx="468">
                  <c:v>52.248767999966034</c:v>
                </c:pt>
                <c:pt idx="469">
                  <c:v>52.248767999999906</c:v>
                </c:pt>
                <c:pt idx="470">
                  <c:v>52.24876800003377</c:v>
                </c:pt>
                <c:pt idx="471">
                  <c:v>52.248767999999906</c:v>
                </c:pt>
                <c:pt idx="472">
                  <c:v>52.248767999966034</c:v>
                </c:pt>
                <c:pt idx="473">
                  <c:v>52.248767999966034</c:v>
                </c:pt>
                <c:pt idx="474">
                  <c:v>52.248768000101499</c:v>
                </c:pt>
                <c:pt idx="475">
                  <c:v>52.24876799993217</c:v>
                </c:pt>
                <c:pt idx="476">
                  <c:v>52.24876800003377</c:v>
                </c:pt>
                <c:pt idx="477">
                  <c:v>52.248767999999906</c:v>
                </c:pt>
                <c:pt idx="478">
                  <c:v>52.248767999966034</c:v>
                </c:pt>
                <c:pt idx="479">
                  <c:v>52.24876800003377</c:v>
                </c:pt>
                <c:pt idx="480">
                  <c:v>52.24876800003377</c:v>
                </c:pt>
                <c:pt idx="481">
                  <c:v>52.24876799993217</c:v>
                </c:pt>
                <c:pt idx="482">
                  <c:v>52.248767999999906</c:v>
                </c:pt>
                <c:pt idx="483">
                  <c:v>52.24876800003377</c:v>
                </c:pt>
                <c:pt idx="484">
                  <c:v>52.248767999999906</c:v>
                </c:pt>
                <c:pt idx="485">
                  <c:v>52.24876800003377</c:v>
                </c:pt>
                <c:pt idx="486">
                  <c:v>52.248767999966034</c:v>
                </c:pt>
                <c:pt idx="487">
                  <c:v>52.248767999999906</c:v>
                </c:pt>
                <c:pt idx="488">
                  <c:v>52.248767999999906</c:v>
                </c:pt>
                <c:pt idx="489">
                  <c:v>52.248767999999906</c:v>
                </c:pt>
                <c:pt idx="490">
                  <c:v>52.248767999999906</c:v>
                </c:pt>
                <c:pt idx="491">
                  <c:v>52.248767999966034</c:v>
                </c:pt>
                <c:pt idx="492">
                  <c:v>52.248767999999906</c:v>
                </c:pt>
                <c:pt idx="493">
                  <c:v>52.248767999999906</c:v>
                </c:pt>
                <c:pt idx="494">
                  <c:v>52.24876800003377</c:v>
                </c:pt>
                <c:pt idx="495">
                  <c:v>52.248767999999906</c:v>
                </c:pt>
                <c:pt idx="496">
                  <c:v>52.248767999999906</c:v>
                </c:pt>
                <c:pt idx="497">
                  <c:v>52.248767999999906</c:v>
                </c:pt>
                <c:pt idx="498">
                  <c:v>52.248767999999906</c:v>
                </c:pt>
                <c:pt idx="499">
                  <c:v>52.248767999999906</c:v>
                </c:pt>
                <c:pt idx="500">
                  <c:v>52.24876799993217</c:v>
                </c:pt>
                <c:pt idx="501">
                  <c:v>52.248768000101499</c:v>
                </c:pt>
                <c:pt idx="502">
                  <c:v>52.248767999966034</c:v>
                </c:pt>
                <c:pt idx="503">
                  <c:v>52.248767999999906</c:v>
                </c:pt>
                <c:pt idx="504">
                  <c:v>52.248767999966034</c:v>
                </c:pt>
                <c:pt idx="505">
                  <c:v>52.248767999999906</c:v>
                </c:pt>
                <c:pt idx="506">
                  <c:v>52.248767999999906</c:v>
                </c:pt>
                <c:pt idx="507">
                  <c:v>52.248768000067635</c:v>
                </c:pt>
                <c:pt idx="508">
                  <c:v>52.248767999966034</c:v>
                </c:pt>
                <c:pt idx="509">
                  <c:v>52.248767999966034</c:v>
                </c:pt>
                <c:pt idx="510">
                  <c:v>52.248767999999906</c:v>
                </c:pt>
                <c:pt idx="511">
                  <c:v>52.248768000067635</c:v>
                </c:pt>
                <c:pt idx="512">
                  <c:v>46.675199999965052</c:v>
                </c:pt>
                <c:pt idx="513">
                  <c:v>21.196031999960542</c:v>
                </c:pt>
                <c:pt idx="514">
                  <c:v>21.196032000062139</c:v>
                </c:pt>
                <c:pt idx="515">
                  <c:v>21.196031999994407</c:v>
                </c:pt>
                <c:pt idx="516">
                  <c:v>21.196031999960542</c:v>
                </c:pt>
                <c:pt idx="517">
                  <c:v>21.196032000028275</c:v>
                </c:pt>
                <c:pt idx="518">
                  <c:v>21.196031999960542</c:v>
                </c:pt>
                <c:pt idx="519">
                  <c:v>21.196031999994407</c:v>
                </c:pt>
                <c:pt idx="520">
                  <c:v>21.196032000028275</c:v>
                </c:pt>
                <c:pt idx="521">
                  <c:v>21.196032000028275</c:v>
                </c:pt>
                <c:pt idx="522">
                  <c:v>21.196031999960542</c:v>
                </c:pt>
                <c:pt idx="523">
                  <c:v>21.196031999994407</c:v>
                </c:pt>
                <c:pt idx="524">
                  <c:v>21.196032000028275</c:v>
                </c:pt>
                <c:pt idx="525">
                  <c:v>21.196031999994407</c:v>
                </c:pt>
                <c:pt idx="526">
                  <c:v>21.196031999994407</c:v>
                </c:pt>
                <c:pt idx="527">
                  <c:v>21.196032000028275</c:v>
                </c:pt>
                <c:pt idx="528">
                  <c:v>21.196031999960542</c:v>
                </c:pt>
                <c:pt idx="529">
                  <c:v>21.196032000028275</c:v>
                </c:pt>
                <c:pt idx="530">
                  <c:v>21.196031999960542</c:v>
                </c:pt>
                <c:pt idx="531">
                  <c:v>21.196032000028275</c:v>
                </c:pt>
                <c:pt idx="532">
                  <c:v>21.196031999994407</c:v>
                </c:pt>
                <c:pt idx="533">
                  <c:v>21.196031999994407</c:v>
                </c:pt>
                <c:pt idx="534">
                  <c:v>21.196031999994407</c:v>
                </c:pt>
                <c:pt idx="535">
                  <c:v>21.196032000028275</c:v>
                </c:pt>
                <c:pt idx="536">
                  <c:v>21.196031999960542</c:v>
                </c:pt>
                <c:pt idx="537">
                  <c:v>21.196032000028275</c:v>
                </c:pt>
                <c:pt idx="538">
                  <c:v>21.196031999994407</c:v>
                </c:pt>
                <c:pt idx="539">
                  <c:v>21.196031999994407</c:v>
                </c:pt>
                <c:pt idx="540">
                  <c:v>21.196032000028275</c:v>
                </c:pt>
                <c:pt idx="541">
                  <c:v>21.196031999960542</c:v>
                </c:pt>
                <c:pt idx="542">
                  <c:v>21.196032000028275</c:v>
                </c:pt>
                <c:pt idx="543">
                  <c:v>21.196031999994407</c:v>
                </c:pt>
                <c:pt idx="544">
                  <c:v>21.196031999994407</c:v>
                </c:pt>
                <c:pt idx="545">
                  <c:v>21.196031999960542</c:v>
                </c:pt>
                <c:pt idx="546">
                  <c:v>21.196032000028275</c:v>
                </c:pt>
                <c:pt idx="547">
                  <c:v>21.196031999994407</c:v>
                </c:pt>
                <c:pt idx="548">
                  <c:v>21.196031999994407</c:v>
                </c:pt>
                <c:pt idx="549">
                  <c:v>21.196032000028275</c:v>
                </c:pt>
                <c:pt idx="550">
                  <c:v>21.196031999960542</c:v>
                </c:pt>
                <c:pt idx="551">
                  <c:v>21.196032000062139</c:v>
                </c:pt>
                <c:pt idx="552">
                  <c:v>21.196031999994407</c:v>
                </c:pt>
                <c:pt idx="553">
                  <c:v>21.196031999994407</c:v>
                </c:pt>
                <c:pt idx="554">
                  <c:v>21.196031999960542</c:v>
                </c:pt>
                <c:pt idx="555">
                  <c:v>21.196032000028275</c:v>
                </c:pt>
                <c:pt idx="556">
                  <c:v>21.196031999994407</c:v>
                </c:pt>
                <c:pt idx="557">
                  <c:v>21.196031999994407</c:v>
                </c:pt>
                <c:pt idx="558">
                  <c:v>21.196031999994407</c:v>
                </c:pt>
                <c:pt idx="559">
                  <c:v>21.196032000028275</c:v>
                </c:pt>
              </c:numCache>
            </c:numRef>
          </c:yVal>
          <c:smooth val="1"/>
          <c:extLst>
            <c:ext xmlns:c16="http://schemas.microsoft.com/office/drawing/2014/chart" uri="{C3380CC4-5D6E-409C-BE32-E72D297353CC}">
              <c16:uniqueId val="{00000003-77A0-394C-9631-269F79C83917}"/>
            </c:ext>
          </c:extLst>
        </c:ser>
        <c:ser>
          <c:idx val="4"/>
          <c:order val="4"/>
          <c:spPr>
            <a:ln w="19050" cap="rnd">
              <a:solidFill>
                <a:schemeClr val="accent5"/>
              </a:solidFill>
              <a:round/>
            </a:ln>
            <a:effectLst/>
          </c:spPr>
          <c:marker>
            <c:symbol val="none"/>
          </c:marker>
          <c:xVal>
            <c:numRef>
              <c:f>'3c. VIC'!$BD$32:$BD$591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VIC'!$BI$32:$BI$591</c:f>
              <c:numCache>
                <c:formatCode>General</c:formatCode>
                <c:ptCount val="560"/>
                <c:pt idx="0">
                  <c:v>845.07508800002665</c:v>
                </c:pt>
                <c:pt idx="1">
                  <c:v>845.0750879999589</c:v>
                </c:pt>
                <c:pt idx="2">
                  <c:v>845.07508800002665</c:v>
                </c:pt>
                <c:pt idx="3">
                  <c:v>845.07508800002665</c:v>
                </c:pt>
                <c:pt idx="4">
                  <c:v>845.0750879999589</c:v>
                </c:pt>
                <c:pt idx="5">
                  <c:v>845.07508800002665</c:v>
                </c:pt>
                <c:pt idx="6">
                  <c:v>845.07508800002665</c:v>
                </c:pt>
                <c:pt idx="7">
                  <c:v>845.0750879999589</c:v>
                </c:pt>
                <c:pt idx="8">
                  <c:v>845.0750879999589</c:v>
                </c:pt>
                <c:pt idx="9">
                  <c:v>845.0750880000943</c:v>
                </c:pt>
                <c:pt idx="10">
                  <c:v>845.0750879999589</c:v>
                </c:pt>
                <c:pt idx="11">
                  <c:v>845.0750879999589</c:v>
                </c:pt>
                <c:pt idx="12">
                  <c:v>845.0750880000943</c:v>
                </c:pt>
                <c:pt idx="13">
                  <c:v>845.07508799989114</c:v>
                </c:pt>
                <c:pt idx="14">
                  <c:v>845.07508800002665</c:v>
                </c:pt>
                <c:pt idx="15">
                  <c:v>845.0750880000943</c:v>
                </c:pt>
                <c:pt idx="16">
                  <c:v>845.0750879999589</c:v>
                </c:pt>
                <c:pt idx="17">
                  <c:v>845.0750879999589</c:v>
                </c:pt>
                <c:pt idx="18">
                  <c:v>845.07508800002665</c:v>
                </c:pt>
                <c:pt idx="19">
                  <c:v>845.07508800002665</c:v>
                </c:pt>
                <c:pt idx="20">
                  <c:v>845.07508799989114</c:v>
                </c:pt>
                <c:pt idx="21">
                  <c:v>845.0750880000943</c:v>
                </c:pt>
                <c:pt idx="22">
                  <c:v>845.07508800002665</c:v>
                </c:pt>
                <c:pt idx="23">
                  <c:v>845.0750879999589</c:v>
                </c:pt>
                <c:pt idx="24">
                  <c:v>845.0750879999589</c:v>
                </c:pt>
                <c:pt idx="25">
                  <c:v>845.07508800002665</c:v>
                </c:pt>
                <c:pt idx="26">
                  <c:v>845.07508800002665</c:v>
                </c:pt>
                <c:pt idx="27">
                  <c:v>845.0750879999589</c:v>
                </c:pt>
                <c:pt idx="28">
                  <c:v>845.0750880000943</c:v>
                </c:pt>
                <c:pt idx="29">
                  <c:v>845.07508800002665</c:v>
                </c:pt>
                <c:pt idx="30">
                  <c:v>845.07508799989114</c:v>
                </c:pt>
                <c:pt idx="31">
                  <c:v>845.0750880000943</c:v>
                </c:pt>
                <c:pt idx="32">
                  <c:v>845.0750879999589</c:v>
                </c:pt>
                <c:pt idx="33">
                  <c:v>845.0750879999589</c:v>
                </c:pt>
                <c:pt idx="34">
                  <c:v>845.07508800002665</c:v>
                </c:pt>
                <c:pt idx="35">
                  <c:v>845.0750879999589</c:v>
                </c:pt>
                <c:pt idx="36">
                  <c:v>845.07508800002665</c:v>
                </c:pt>
                <c:pt idx="37">
                  <c:v>845.07508800002665</c:v>
                </c:pt>
                <c:pt idx="38">
                  <c:v>845.0750879999589</c:v>
                </c:pt>
                <c:pt idx="39">
                  <c:v>845.07508800002665</c:v>
                </c:pt>
                <c:pt idx="40">
                  <c:v>845.07508800002665</c:v>
                </c:pt>
                <c:pt idx="41">
                  <c:v>845.07508800002665</c:v>
                </c:pt>
                <c:pt idx="42">
                  <c:v>845.07508799982338</c:v>
                </c:pt>
                <c:pt idx="43">
                  <c:v>845.0750880000943</c:v>
                </c:pt>
                <c:pt idx="44">
                  <c:v>845.07508800002665</c:v>
                </c:pt>
                <c:pt idx="45">
                  <c:v>845.07508799989114</c:v>
                </c:pt>
                <c:pt idx="46">
                  <c:v>845.0750880000943</c:v>
                </c:pt>
                <c:pt idx="47">
                  <c:v>845.07508800002665</c:v>
                </c:pt>
                <c:pt idx="48">
                  <c:v>845.0750879999589</c:v>
                </c:pt>
                <c:pt idx="49">
                  <c:v>845.07508800002665</c:v>
                </c:pt>
                <c:pt idx="50">
                  <c:v>845.07508800002665</c:v>
                </c:pt>
                <c:pt idx="51">
                  <c:v>845.07508799989114</c:v>
                </c:pt>
                <c:pt idx="52">
                  <c:v>845.07508800002665</c:v>
                </c:pt>
                <c:pt idx="53">
                  <c:v>845.0750879999589</c:v>
                </c:pt>
                <c:pt idx="54">
                  <c:v>845.0750880000943</c:v>
                </c:pt>
                <c:pt idx="55">
                  <c:v>845.0750879999589</c:v>
                </c:pt>
                <c:pt idx="56">
                  <c:v>845.07508800002665</c:v>
                </c:pt>
                <c:pt idx="57">
                  <c:v>845.07508800002665</c:v>
                </c:pt>
                <c:pt idx="58">
                  <c:v>845.07508799989114</c:v>
                </c:pt>
                <c:pt idx="59">
                  <c:v>845.07508800016205</c:v>
                </c:pt>
                <c:pt idx="60">
                  <c:v>845.07508799989114</c:v>
                </c:pt>
                <c:pt idx="61">
                  <c:v>845.07508800002665</c:v>
                </c:pt>
                <c:pt idx="62">
                  <c:v>845.07508800002665</c:v>
                </c:pt>
                <c:pt idx="63">
                  <c:v>845.0750879999589</c:v>
                </c:pt>
                <c:pt idx="64">
                  <c:v>845.07508800002665</c:v>
                </c:pt>
                <c:pt idx="65">
                  <c:v>845.07508800002665</c:v>
                </c:pt>
                <c:pt idx="66">
                  <c:v>845.0750879999589</c:v>
                </c:pt>
                <c:pt idx="67">
                  <c:v>845.07508800002665</c:v>
                </c:pt>
                <c:pt idx="68">
                  <c:v>845.0750879999589</c:v>
                </c:pt>
                <c:pt idx="69">
                  <c:v>845.07508800002665</c:v>
                </c:pt>
                <c:pt idx="70">
                  <c:v>845.07508800002665</c:v>
                </c:pt>
                <c:pt idx="71">
                  <c:v>845.0750879999589</c:v>
                </c:pt>
                <c:pt idx="72">
                  <c:v>845.07508800002665</c:v>
                </c:pt>
                <c:pt idx="73">
                  <c:v>845.07508799989114</c:v>
                </c:pt>
                <c:pt idx="74">
                  <c:v>845.07508800002665</c:v>
                </c:pt>
                <c:pt idx="75">
                  <c:v>845.0750880000943</c:v>
                </c:pt>
                <c:pt idx="76">
                  <c:v>845.0750879999589</c:v>
                </c:pt>
                <c:pt idx="77">
                  <c:v>845.07508800002665</c:v>
                </c:pt>
                <c:pt idx="78">
                  <c:v>845.07508800002665</c:v>
                </c:pt>
                <c:pt idx="79">
                  <c:v>845.0750879999589</c:v>
                </c:pt>
                <c:pt idx="80">
                  <c:v>845.0750879999589</c:v>
                </c:pt>
                <c:pt idx="81">
                  <c:v>845.07508800002665</c:v>
                </c:pt>
                <c:pt idx="82">
                  <c:v>845.0750879999589</c:v>
                </c:pt>
                <c:pt idx="83">
                  <c:v>845.07508800002665</c:v>
                </c:pt>
                <c:pt idx="84">
                  <c:v>845.07508800002665</c:v>
                </c:pt>
                <c:pt idx="85">
                  <c:v>845.0750879999589</c:v>
                </c:pt>
                <c:pt idx="86">
                  <c:v>845.07508800002665</c:v>
                </c:pt>
                <c:pt idx="87">
                  <c:v>845.07508800002665</c:v>
                </c:pt>
                <c:pt idx="88">
                  <c:v>845.07508800002665</c:v>
                </c:pt>
                <c:pt idx="89">
                  <c:v>845.0750879999589</c:v>
                </c:pt>
                <c:pt idx="90">
                  <c:v>845.07508799999277</c:v>
                </c:pt>
                <c:pt idx="91">
                  <c:v>845.07508799999277</c:v>
                </c:pt>
                <c:pt idx="92">
                  <c:v>845.07508800002665</c:v>
                </c:pt>
                <c:pt idx="93">
                  <c:v>845.07508799992502</c:v>
                </c:pt>
                <c:pt idx="94">
                  <c:v>845.0750880000943</c:v>
                </c:pt>
                <c:pt idx="95">
                  <c:v>845.07508799992502</c:v>
                </c:pt>
                <c:pt idx="96">
                  <c:v>845.07508800006053</c:v>
                </c:pt>
                <c:pt idx="97">
                  <c:v>845.07508800002665</c:v>
                </c:pt>
                <c:pt idx="98">
                  <c:v>845.07508799999277</c:v>
                </c:pt>
                <c:pt idx="99">
                  <c:v>845.07508799999277</c:v>
                </c:pt>
                <c:pt idx="100">
                  <c:v>845.0750879999589</c:v>
                </c:pt>
                <c:pt idx="101">
                  <c:v>845.07508799999277</c:v>
                </c:pt>
                <c:pt idx="102">
                  <c:v>845.07508799999277</c:v>
                </c:pt>
                <c:pt idx="103">
                  <c:v>845.07508800002665</c:v>
                </c:pt>
                <c:pt idx="104">
                  <c:v>845.07508799999277</c:v>
                </c:pt>
                <c:pt idx="105">
                  <c:v>845.07508799999277</c:v>
                </c:pt>
                <c:pt idx="106">
                  <c:v>845.07508800002665</c:v>
                </c:pt>
                <c:pt idx="107">
                  <c:v>845.07508800006053</c:v>
                </c:pt>
                <c:pt idx="108">
                  <c:v>845.0750879999589</c:v>
                </c:pt>
                <c:pt idx="109">
                  <c:v>845.07508799999277</c:v>
                </c:pt>
                <c:pt idx="110">
                  <c:v>845.07508799999277</c:v>
                </c:pt>
                <c:pt idx="111">
                  <c:v>845.07508799992502</c:v>
                </c:pt>
                <c:pt idx="112">
                  <c:v>845.07508800002665</c:v>
                </c:pt>
                <c:pt idx="113">
                  <c:v>845.07508800006053</c:v>
                </c:pt>
                <c:pt idx="114">
                  <c:v>845.0750879999589</c:v>
                </c:pt>
                <c:pt idx="115">
                  <c:v>753.30004800002678</c:v>
                </c:pt>
                <c:pt idx="116">
                  <c:v>695.94064800004389</c:v>
                </c:pt>
                <c:pt idx="117">
                  <c:v>695.94064799990849</c:v>
                </c:pt>
                <c:pt idx="118">
                  <c:v>695.94064800001001</c:v>
                </c:pt>
                <c:pt idx="119">
                  <c:v>695.94064800004389</c:v>
                </c:pt>
                <c:pt idx="120">
                  <c:v>695.94064799997614</c:v>
                </c:pt>
                <c:pt idx="121">
                  <c:v>695.94064800001001</c:v>
                </c:pt>
                <c:pt idx="122">
                  <c:v>695.94064799997614</c:v>
                </c:pt>
                <c:pt idx="123">
                  <c:v>695.94064800004389</c:v>
                </c:pt>
                <c:pt idx="124">
                  <c:v>695.94064799997614</c:v>
                </c:pt>
                <c:pt idx="125">
                  <c:v>695.94064800001001</c:v>
                </c:pt>
                <c:pt idx="126">
                  <c:v>695.94064799997614</c:v>
                </c:pt>
                <c:pt idx="127">
                  <c:v>695.94064800001001</c:v>
                </c:pt>
                <c:pt idx="128">
                  <c:v>482.56368000006131</c:v>
                </c:pt>
                <c:pt idx="129">
                  <c:v>427.49865599989215</c:v>
                </c:pt>
                <c:pt idx="130">
                  <c:v>427.49865600002761</c:v>
                </c:pt>
                <c:pt idx="131">
                  <c:v>427.49865599999373</c:v>
                </c:pt>
                <c:pt idx="132">
                  <c:v>427.49865600002761</c:v>
                </c:pt>
                <c:pt idx="133">
                  <c:v>427.49865599999373</c:v>
                </c:pt>
                <c:pt idx="134">
                  <c:v>427.49865599995985</c:v>
                </c:pt>
                <c:pt idx="135">
                  <c:v>427.49865599999373</c:v>
                </c:pt>
                <c:pt idx="136">
                  <c:v>427.49865600009531</c:v>
                </c:pt>
                <c:pt idx="137">
                  <c:v>427.49865599999373</c:v>
                </c:pt>
                <c:pt idx="138">
                  <c:v>427.49865599995985</c:v>
                </c:pt>
                <c:pt idx="139">
                  <c:v>427.49865599995985</c:v>
                </c:pt>
                <c:pt idx="140">
                  <c:v>427.49865599999373</c:v>
                </c:pt>
                <c:pt idx="141">
                  <c:v>427.49865600006149</c:v>
                </c:pt>
                <c:pt idx="142">
                  <c:v>427.49865599995985</c:v>
                </c:pt>
                <c:pt idx="143">
                  <c:v>427.49865600002761</c:v>
                </c:pt>
                <c:pt idx="144">
                  <c:v>427.49865599999373</c:v>
                </c:pt>
                <c:pt idx="145">
                  <c:v>427.49865600002761</c:v>
                </c:pt>
                <c:pt idx="146">
                  <c:v>427.49865599999373</c:v>
                </c:pt>
                <c:pt idx="147">
                  <c:v>427.49865599995985</c:v>
                </c:pt>
                <c:pt idx="148">
                  <c:v>427.49865600002761</c:v>
                </c:pt>
                <c:pt idx="149">
                  <c:v>427.49865599999373</c:v>
                </c:pt>
                <c:pt idx="150">
                  <c:v>427.49865600002761</c:v>
                </c:pt>
                <c:pt idx="151">
                  <c:v>427.49865599999373</c:v>
                </c:pt>
                <c:pt idx="152">
                  <c:v>427.49865599995985</c:v>
                </c:pt>
                <c:pt idx="153">
                  <c:v>427.49865599999373</c:v>
                </c:pt>
                <c:pt idx="154">
                  <c:v>427.49865600002761</c:v>
                </c:pt>
                <c:pt idx="155">
                  <c:v>427.49865600002761</c:v>
                </c:pt>
                <c:pt idx="156">
                  <c:v>427.49865599995985</c:v>
                </c:pt>
                <c:pt idx="157">
                  <c:v>427.49865599999373</c:v>
                </c:pt>
                <c:pt idx="158">
                  <c:v>427.49865600006149</c:v>
                </c:pt>
                <c:pt idx="159">
                  <c:v>427.49865599995985</c:v>
                </c:pt>
                <c:pt idx="160">
                  <c:v>427.49865599999373</c:v>
                </c:pt>
                <c:pt idx="161">
                  <c:v>427.49865599999373</c:v>
                </c:pt>
                <c:pt idx="162">
                  <c:v>427.49865599999373</c:v>
                </c:pt>
                <c:pt idx="163">
                  <c:v>427.49865600006149</c:v>
                </c:pt>
                <c:pt idx="164">
                  <c:v>427.49865599995985</c:v>
                </c:pt>
                <c:pt idx="165">
                  <c:v>427.49865599999373</c:v>
                </c:pt>
                <c:pt idx="166">
                  <c:v>427.49865599999373</c:v>
                </c:pt>
                <c:pt idx="167">
                  <c:v>427.49865600002761</c:v>
                </c:pt>
                <c:pt idx="168">
                  <c:v>427.49865600002761</c:v>
                </c:pt>
                <c:pt idx="169">
                  <c:v>427.49865599992603</c:v>
                </c:pt>
                <c:pt idx="170">
                  <c:v>422.14511199999941</c:v>
                </c:pt>
                <c:pt idx="171">
                  <c:v>338.01799200001091</c:v>
                </c:pt>
                <c:pt idx="172">
                  <c:v>338.01799200001091</c:v>
                </c:pt>
                <c:pt idx="173">
                  <c:v>338.01799200001091</c:v>
                </c:pt>
                <c:pt idx="174">
                  <c:v>338.01799200004473</c:v>
                </c:pt>
                <c:pt idx="175">
                  <c:v>338.01799199994315</c:v>
                </c:pt>
                <c:pt idx="176">
                  <c:v>252.36128800003365</c:v>
                </c:pt>
                <c:pt idx="177">
                  <c:v>218.71044000004503</c:v>
                </c:pt>
                <c:pt idx="178">
                  <c:v>218.71043999990957</c:v>
                </c:pt>
                <c:pt idx="179">
                  <c:v>218.71044000001118</c:v>
                </c:pt>
                <c:pt idx="180">
                  <c:v>218.7104399999773</c:v>
                </c:pt>
                <c:pt idx="181">
                  <c:v>218.71044000004503</c:v>
                </c:pt>
                <c:pt idx="182">
                  <c:v>218.71043999994342</c:v>
                </c:pt>
                <c:pt idx="183">
                  <c:v>218.71044000001118</c:v>
                </c:pt>
                <c:pt idx="184">
                  <c:v>218.71044000004503</c:v>
                </c:pt>
                <c:pt idx="185">
                  <c:v>218.71043999994342</c:v>
                </c:pt>
                <c:pt idx="186">
                  <c:v>218.71044000004503</c:v>
                </c:pt>
                <c:pt idx="187">
                  <c:v>218.71044000001118</c:v>
                </c:pt>
                <c:pt idx="188">
                  <c:v>218.71044000001118</c:v>
                </c:pt>
                <c:pt idx="189">
                  <c:v>218.71043999994342</c:v>
                </c:pt>
                <c:pt idx="190">
                  <c:v>218.71044000001118</c:v>
                </c:pt>
                <c:pt idx="191">
                  <c:v>218.71044000004503</c:v>
                </c:pt>
                <c:pt idx="192">
                  <c:v>218.7104399999773</c:v>
                </c:pt>
                <c:pt idx="193">
                  <c:v>218.71044000001118</c:v>
                </c:pt>
                <c:pt idx="194">
                  <c:v>218.7104399999773</c:v>
                </c:pt>
                <c:pt idx="195">
                  <c:v>218.71044000004503</c:v>
                </c:pt>
                <c:pt idx="196">
                  <c:v>218.71043999994342</c:v>
                </c:pt>
                <c:pt idx="197">
                  <c:v>218.71044000001118</c:v>
                </c:pt>
                <c:pt idx="198">
                  <c:v>218.71044000001118</c:v>
                </c:pt>
                <c:pt idx="199">
                  <c:v>218.71044000004503</c:v>
                </c:pt>
                <c:pt idx="200">
                  <c:v>218.7104399999773</c:v>
                </c:pt>
                <c:pt idx="201">
                  <c:v>218.7104399999773</c:v>
                </c:pt>
                <c:pt idx="202">
                  <c:v>218.71044000001118</c:v>
                </c:pt>
                <c:pt idx="203">
                  <c:v>218.71043999990957</c:v>
                </c:pt>
                <c:pt idx="204">
                  <c:v>218.71044000011275</c:v>
                </c:pt>
                <c:pt idx="205">
                  <c:v>218.71043999994342</c:v>
                </c:pt>
                <c:pt idx="206">
                  <c:v>218.71044000004503</c:v>
                </c:pt>
                <c:pt idx="207">
                  <c:v>218.7104399999773</c:v>
                </c:pt>
                <c:pt idx="208">
                  <c:v>218.71044000001118</c:v>
                </c:pt>
                <c:pt idx="209">
                  <c:v>218.71044000001118</c:v>
                </c:pt>
                <c:pt idx="210">
                  <c:v>218.71044000001118</c:v>
                </c:pt>
                <c:pt idx="211">
                  <c:v>218.7104399999773</c:v>
                </c:pt>
                <c:pt idx="212">
                  <c:v>218.7104399999773</c:v>
                </c:pt>
                <c:pt idx="213">
                  <c:v>218.71044000001118</c:v>
                </c:pt>
                <c:pt idx="214">
                  <c:v>218.71044000001118</c:v>
                </c:pt>
                <c:pt idx="215">
                  <c:v>218.71043999994342</c:v>
                </c:pt>
                <c:pt idx="216">
                  <c:v>218.71044000004503</c:v>
                </c:pt>
                <c:pt idx="217">
                  <c:v>218.7104399999773</c:v>
                </c:pt>
                <c:pt idx="218">
                  <c:v>218.71044000001118</c:v>
                </c:pt>
                <c:pt idx="219">
                  <c:v>218.71044000004503</c:v>
                </c:pt>
                <c:pt idx="220">
                  <c:v>218.71044000001118</c:v>
                </c:pt>
                <c:pt idx="221">
                  <c:v>218.7104399999773</c:v>
                </c:pt>
                <c:pt idx="222">
                  <c:v>218.71044000001118</c:v>
                </c:pt>
                <c:pt idx="223">
                  <c:v>218.7104399999773</c:v>
                </c:pt>
                <c:pt idx="224">
                  <c:v>218.7104399999773</c:v>
                </c:pt>
                <c:pt idx="225">
                  <c:v>218.71044000001118</c:v>
                </c:pt>
                <c:pt idx="226">
                  <c:v>218.71044000001118</c:v>
                </c:pt>
                <c:pt idx="227">
                  <c:v>218.71043999994342</c:v>
                </c:pt>
                <c:pt idx="228">
                  <c:v>218.71044000011275</c:v>
                </c:pt>
                <c:pt idx="229">
                  <c:v>218.71043999990957</c:v>
                </c:pt>
                <c:pt idx="230">
                  <c:v>218.71044000004503</c:v>
                </c:pt>
                <c:pt idx="231">
                  <c:v>218.71043999994342</c:v>
                </c:pt>
                <c:pt idx="232">
                  <c:v>218.71044000004503</c:v>
                </c:pt>
                <c:pt idx="233">
                  <c:v>218.71043999994342</c:v>
                </c:pt>
                <c:pt idx="234">
                  <c:v>218.7104400000789</c:v>
                </c:pt>
                <c:pt idx="235">
                  <c:v>218.7104399999773</c:v>
                </c:pt>
                <c:pt idx="236">
                  <c:v>218.71043999994342</c:v>
                </c:pt>
                <c:pt idx="237">
                  <c:v>218.71044000004503</c:v>
                </c:pt>
                <c:pt idx="238">
                  <c:v>218.71044000001118</c:v>
                </c:pt>
                <c:pt idx="239">
                  <c:v>218.7104399999773</c:v>
                </c:pt>
                <c:pt idx="240">
                  <c:v>218.71044000004503</c:v>
                </c:pt>
                <c:pt idx="241">
                  <c:v>218.71043999994342</c:v>
                </c:pt>
                <c:pt idx="242">
                  <c:v>218.71044000004503</c:v>
                </c:pt>
                <c:pt idx="243">
                  <c:v>218.71044000001118</c:v>
                </c:pt>
                <c:pt idx="244">
                  <c:v>218.71043999994342</c:v>
                </c:pt>
                <c:pt idx="245">
                  <c:v>218.71044000001118</c:v>
                </c:pt>
                <c:pt idx="246">
                  <c:v>218.7104399999773</c:v>
                </c:pt>
                <c:pt idx="247">
                  <c:v>218.71044000001118</c:v>
                </c:pt>
                <c:pt idx="248">
                  <c:v>218.7104399999773</c:v>
                </c:pt>
                <c:pt idx="249">
                  <c:v>218.71044000004503</c:v>
                </c:pt>
                <c:pt idx="250">
                  <c:v>218.71044000004503</c:v>
                </c:pt>
                <c:pt idx="251">
                  <c:v>218.71043999994342</c:v>
                </c:pt>
                <c:pt idx="252">
                  <c:v>218.71044000001118</c:v>
                </c:pt>
                <c:pt idx="253">
                  <c:v>218.71044000004503</c:v>
                </c:pt>
                <c:pt idx="254">
                  <c:v>218.7104399999773</c:v>
                </c:pt>
                <c:pt idx="255">
                  <c:v>218.7104399999773</c:v>
                </c:pt>
                <c:pt idx="256">
                  <c:v>145.42379199997944</c:v>
                </c:pt>
                <c:pt idx="257">
                  <c:v>94.441776000064877</c:v>
                </c:pt>
                <c:pt idx="258">
                  <c:v>94.441775999963284</c:v>
                </c:pt>
                <c:pt idx="259">
                  <c:v>94.441775999963284</c:v>
                </c:pt>
                <c:pt idx="260">
                  <c:v>94.441776000064877</c:v>
                </c:pt>
                <c:pt idx="261">
                  <c:v>94.441775999997148</c:v>
                </c:pt>
                <c:pt idx="262">
                  <c:v>94.441775999997148</c:v>
                </c:pt>
                <c:pt idx="263">
                  <c:v>94.441775999963284</c:v>
                </c:pt>
                <c:pt idx="264">
                  <c:v>94.441776000031012</c:v>
                </c:pt>
                <c:pt idx="265">
                  <c:v>94.441775999929419</c:v>
                </c:pt>
                <c:pt idx="266">
                  <c:v>94.441776000064877</c:v>
                </c:pt>
                <c:pt idx="267">
                  <c:v>94.441776000031012</c:v>
                </c:pt>
                <c:pt idx="268">
                  <c:v>94.441775999963284</c:v>
                </c:pt>
                <c:pt idx="269">
                  <c:v>94.441775999963284</c:v>
                </c:pt>
                <c:pt idx="270">
                  <c:v>94.441775999997148</c:v>
                </c:pt>
                <c:pt idx="271">
                  <c:v>94.441776000031012</c:v>
                </c:pt>
                <c:pt idx="272">
                  <c:v>94.441775999963284</c:v>
                </c:pt>
                <c:pt idx="273">
                  <c:v>94.441776000031012</c:v>
                </c:pt>
                <c:pt idx="274">
                  <c:v>94.441775999997148</c:v>
                </c:pt>
                <c:pt idx="275">
                  <c:v>94.441776000064877</c:v>
                </c:pt>
                <c:pt idx="276">
                  <c:v>94.441775999929419</c:v>
                </c:pt>
                <c:pt idx="277">
                  <c:v>94.441775999997148</c:v>
                </c:pt>
                <c:pt idx="278">
                  <c:v>94.441776000064877</c:v>
                </c:pt>
                <c:pt idx="279">
                  <c:v>94.441775999963284</c:v>
                </c:pt>
                <c:pt idx="280">
                  <c:v>94.441775999997148</c:v>
                </c:pt>
                <c:pt idx="281">
                  <c:v>94.441775999997148</c:v>
                </c:pt>
                <c:pt idx="282">
                  <c:v>94.441775999997148</c:v>
                </c:pt>
                <c:pt idx="283">
                  <c:v>94.441775999963284</c:v>
                </c:pt>
                <c:pt idx="284">
                  <c:v>94.441776000064877</c:v>
                </c:pt>
                <c:pt idx="285">
                  <c:v>94.441775999963284</c:v>
                </c:pt>
                <c:pt idx="286">
                  <c:v>94.441775999963284</c:v>
                </c:pt>
                <c:pt idx="287">
                  <c:v>94.441776000064877</c:v>
                </c:pt>
                <c:pt idx="288">
                  <c:v>94.441775999963284</c:v>
                </c:pt>
                <c:pt idx="289">
                  <c:v>94.441776000031012</c:v>
                </c:pt>
                <c:pt idx="290">
                  <c:v>94.441775999997148</c:v>
                </c:pt>
                <c:pt idx="291">
                  <c:v>94.441775999997148</c:v>
                </c:pt>
                <c:pt idx="292">
                  <c:v>94.441775999963284</c:v>
                </c:pt>
                <c:pt idx="293">
                  <c:v>94.441776000031012</c:v>
                </c:pt>
                <c:pt idx="294">
                  <c:v>94.441775999963284</c:v>
                </c:pt>
                <c:pt idx="295">
                  <c:v>94.441775999997148</c:v>
                </c:pt>
                <c:pt idx="296">
                  <c:v>94.441776000064877</c:v>
                </c:pt>
                <c:pt idx="297">
                  <c:v>94.441775999963284</c:v>
                </c:pt>
                <c:pt idx="298">
                  <c:v>94.441775999997148</c:v>
                </c:pt>
                <c:pt idx="299">
                  <c:v>94.441776000031012</c:v>
                </c:pt>
                <c:pt idx="300">
                  <c:v>94.441775999997148</c:v>
                </c:pt>
                <c:pt idx="301">
                  <c:v>94.441775999963284</c:v>
                </c:pt>
                <c:pt idx="302">
                  <c:v>94.441776000031012</c:v>
                </c:pt>
                <c:pt idx="303">
                  <c:v>94.441775999963284</c:v>
                </c:pt>
                <c:pt idx="304">
                  <c:v>94.441776000064877</c:v>
                </c:pt>
                <c:pt idx="305">
                  <c:v>94.441775999997148</c:v>
                </c:pt>
                <c:pt idx="306">
                  <c:v>94.441775999997148</c:v>
                </c:pt>
                <c:pt idx="307">
                  <c:v>94.441775999929419</c:v>
                </c:pt>
                <c:pt idx="308">
                  <c:v>94.441776000031012</c:v>
                </c:pt>
                <c:pt idx="309">
                  <c:v>94.441775999997148</c:v>
                </c:pt>
                <c:pt idx="310">
                  <c:v>94.441775999963284</c:v>
                </c:pt>
                <c:pt idx="311">
                  <c:v>94.441776000064877</c:v>
                </c:pt>
                <c:pt idx="312">
                  <c:v>94.441775999929419</c:v>
                </c:pt>
                <c:pt idx="313">
                  <c:v>94.441776000031012</c:v>
                </c:pt>
                <c:pt idx="314">
                  <c:v>94.441775999997148</c:v>
                </c:pt>
                <c:pt idx="315">
                  <c:v>94.441776000031012</c:v>
                </c:pt>
                <c:pt idx="316">
                  <c:v>94.441775999997148</c:v>
                </c:pt>
                <c:pt idx="317">
                  <c:v>94.441776000031012</c:v>
                </c:pt>
                <c:pt idx="318">
                  <c:v>94.441775999963284</c:v>
                </c:pt>
                <c:pt idx="319">
                  <c:v>94.441775999997148</c:v>
                </c:pt>
                <c:pt idx="320">
                  <c:v>94.441776000031012</c:v>
                </c:pt>
                <c:pt idx="321">
                  <c:v>94.441775999929419</c:v>
                </c:pt>
                <c:pt idx="322">
                  <c:v>94.441776000098756</c:v>
                </c:pt>
                <c:pt idx="323">
                  <c:v>94.441775999997148</c:v>
                </c:pt>
                <c:pt idx="324">
                  <c:v>94.441775999929419</c:v>
                </c:pt>
                <c:pt idx="325">
                  <c:v>94.441775999997148</c:v>
                </c:pt>
                <c:pt idx="326">
                  <c:v>94.441775999997148</c:v>
                </c:pt>
                <c:pt idx="327">
                  <c:v>94.441776000031012</c:v>
                </c:pt>
                <c:pt idx="328">
                  <c:v>94.441776000064877</c:v>
                </c:pt>
                <c:pt idx="329">
                  <c:v>94.441775999963284</c:v>
                </c:pt>
                <c:pt idx="330">
                  <c:v>94.441775999963284</c:v>
                </c:pt>
                <c:pt idx="331">
                  <c:v>94.441776000031012</c:v>
                </c:pt>
                <c:pt idx="332">
                  <c:v>94.441775999963284</c:v>
                </c:pt>
                <c:pt idx="333">
                  <c:v>94.441776000031012</c:v>
                </c:pt>
                <c:pt idx="334">
                  <c:v>94.441775999929419</c:v>
                </c:pt>
                <c:pt idx="335">
                  <c:v>94.441776000064877</c:v>
                </c:pt>
                <c:pt idx="336">
                  <c:v>94.441775999963284</c:v>
                </c:pt>
                <c:pt idx="337">
                  <c:v>94.441776000031012</c:v>
                </c:pt>
                <c:pt idx="338">
                  <c:v>94.441776000031012</c:v>
                </c:pt>
                <c:pt idx="339">
                  <c:v>94.441775999895555</c:v>
                </c:pt>
                <c:pt idx="340">
                  <c:v>94.441776000064877</c:v>
                </c:pt>
                <c:pt idx="341">
                  <c:v>94.441775999997148</c:v>
                </c:pt>
                <c:pt idx="342">
                  <c:v>94.441775999997148</c:v>
                </c:pt>
                <c:pt idx="343">
                  <c:v>94.441775999963284</c:v>
                </c:pt>
                <c:pt idx="344">
                  <c:v>94.441775999997148</c:v>
                </c:pt>
                <c:pt idx="345">
                  <c:v>94.441776000031012</c:v>
                </c:pt>
                <c:pt idx="346">
                  <c:v>94.441776000031012</c:v>
                </c:pt>
                <c:pt idx="347">
                  <c:v>94.441775999963284</c:v>
                </c:pt>
                <c:pt idx="348">
                  <c:v>94.441775999997148</c:v>
                </c:pt>
                <c:pt idx="349">
                  <c:v>94.441776000064877</c:v>
                </c:pt>
                <c:pt idx="350">
                  <c:v>94.441775999895555</c:v>
                </c:pt>
                <c:pt idx="351">
                  <c:v>94.441776000064877</c:v>
                </c:pt>
                <c:pt idx="352">
                  <c:v>94.441775999997148</c:v>
                </c:pt>
                <c:pt idx="353">
                  <c:v>94.441775999997148</c:v>
                </c:pt>
                <c:pt idx="354">
                  <c:v>94.441776000031012</c:v>
                </c:pt>
                <c:pt idx="355">
                  <c:v>94.441775999963284</c:v>
                </c:pt>
                <c:pt idx="356">
                  <c:v>94.441776000031012</c:v>
                </c:pt>
                <c:pt idx="357">
                  <c:v>94.441775999929419</c:v>
                </c:pt>
                <c:pt idx="358">
                  <c:v>94.441776000064877</c:v>
                </c:pt>
                <c:pt idx="359">
                  <c:v>94.441775999963284</c:v>
                </c:pt>
                <c:pt idx="360">
                  <c:v>94.441775999997148</c:v>
                </c:pt>
                <c:pt idx="361">
                  <c:v>94.441775999997148</c:v>
                </c:pt>
                <c:pt idx="362">
                  <c:v>94.441775999997148</c:v>
                </c:pt>
                <c:pt idx="363">
                  <c:v>94.441776000031012</c:v>
                </c:pt>
                <c:pt idx="364">
                  <c:v>94.441776000031012</c:v>
                </c:pt>
                <c:pt idx="365">
                  <c:v>94.441775999929419</c:v>
                </c:pt>
                <c:pt idx="366">
                  <c:v>94.441776000031012</c:v>
                </c:pt>
                <c:pt idx="367">
                  <c:v>94.441776000031012</c:v>
                </c:pt>
                <c:pt idx="368">
                  <c:v>94.441775999963284</c:v>
                </c:pt>
                <c:pt idx="369">
                  <c:v>94.441776000031012</c:v>
                </c:pt>
                <c:pt idx="370">
                  <c:v>94.441775999963284</c:v>
                </c:pt>
                <c:pt idx="371">
                  <c:v>94.441775999997148</c:v>
                </c:pt>
                <c:pt idx="372">
                  <c:v>94.441775999997148</c:v>
                </c:pt>
                <c:pt idx="373">
                  <c:v>94.441776000031012</c:v>
                </c:pt>
                <c:pt idx="374">
                  <c:v>94.441776000031012</c:v>
                </c:pt>
                <c:pt idx="375">
                  <c:v>94.441775999963284</c:v>
                </c:pt>
                <c:pt idx="376">
                  <c:v>94.441775999963284</c:v>
                </c:pt>
                <c:pt idx="377">
                  <c:v>94.441776000064877</c:v>
                </c:pt>
                <c:pt idx="378">
                  <c:v>94.441775999997148</c:v>
                </c:pt>
                <c:pt idx="379">
                  <c:v>94.441775999963284</c:v>
                </c:pt>
                <c:pt idx="380">
                  <c:v>94.441776000031012</c:v>
                </c:pt>
                <c:pt idx="381">
                  <c:v>94.441775999963284</c:v>
                </c:pt>
                <c:pt idx="382">
                  <c:v>94.441775999997148</c:v>
                </c:pt>
                <c:pt idx="383">
                  <c:v>94.441775999997148</c:v>
                </c:pt>
                <c:pt idx="384">
                  <c:v>77.873855999992657</c:v>
                </c:pt>
                <c:pt idx="385">
                  <c:v>51.365184000066733</c:v>
                </c:pt>
                <c:pt idx="386">
                  <c:v>51.36518399996514</c:v>
                </c:pt>
                <c:pt idx="387">
                  <c:v>51.365183999999005</c:v>
                </c:pt>
                <c:pt idx="388">
                  <c:v>51.365183999999005</c:v>
                </c:pt>
                <c:pt idx="389">
                  <c:v>51.365183999999005</c:v>
                </c:pt>
                <c:pt idx="390">
                  <c:v>51.36518399996514</c:v>
                </c:pt>
                <c:pt idx="391">
                  <c:v>51.365184000066733</c:v>
                </c:pt>
                <c:pt idx="392">
                  <c:v>51.365183999999005</c:v>
                </c:pt>
                <c:pt idx="393">
                  <c:v>51.365183999931268</c:v>
                </c:pt>
                <c:pt idx="394">
                  <c:v>51.365184000032869</c:v>
                </c:pt>
                <c:pt idx="395">
                  <c:v>51.36518399996514</c:v>
                </c:pt>
                <c:pt idx="396">
                  <c:v>51.365184000032869</c:v>
                </c:pt>
                <c:pt idx="397">
                  <c:v>51.365183999999005</c:v>
                </c:pt>
                <c:pt idx="398">
                  <c:v>51.365184000032869</c:v>
                </c:pt>
                <c:pt idx="399">
                  <c:v>51.365183999999005</c:v>
                </c:pt>
                <c:pt idx="400">
                  <c:v>51.36518399996514</c:v>
                </c:pt>
                <c:pt idx="401">
                  <c:v>51.365183999999005</c:v>
                </c:pt>
                <c:pt idx="402">
                  <c:v>51.365184000032869</c:v>
                </c:pt>
                <c:pt idx="403">
                  <c:v>51.365183999931268</c:v>
                </c:pt>
                <c:pt idx="404">
                  <c:v>51.365184000032869</c:v>
                </c:pt>
                <c:pt idx="405">
                  <c:v>51.365183999999005</c:v>
                </c:pt>
                <c:pt idx="406">
                  <c:v>51.365183999999005</c:v>
                </c:pt>
                <c:pt idx="407">
                  <c:v>51.365184000032869</c:v>
                </c:pt>
                <c:pt idx="408">
                  <c:v>51.36518399996514</c:v>
                </c:pt>
                <c:pt idx="409">
                  <c:v>51.365184000032869</c:v>
                </c:pt>
                <c:pt idx="410">
                  <c:v>51.36518399996514</c:v>
                </c:pt>
                <c:pt idx="411">
                  <c:v>51.36518399996514</c:v>
                </c:pt>
                <c:pt idx="412">
                  <c:v>51.365184000066733</c:v>
                </c:pt>
                <c:pt idx="413">
                  <c:v>51.365183999999005</c:v>
                </c:pt>
                <c:pt idx="414">
                  <c:v>51.365183999999005</c:v>
                </c:pt>
                <c:pt idx="415">
                  <c:v>51.36518399996514</c:v>
                </c:pt>
                <c:pt idx="416">
                  <c:v>51.365184000032869</c:v>
                </c:pt>
                <c:pt idx="417">
                  <c:v>51.365183999999005</c:v>
                </c:pt>
                <c:pt idx="418">
                  <c:v>51.365184000032869</c:v>
                </c:pt>
                <c:pt idx="419">
                  <c:v>51.36518399996514</c:v>
                </c:pt>
                <c:pt idx="420">
                  <c:v>51.365183999999005</c:v>
                </c:pt>
                <c:pt idx="421">
                  <c:v>51.365183999999005</c:v>
                </c:pt>
                <c:pt idx="422">
                  <c:v>51.365183999999005</c:v>
                </c:pt>
                <c:pt idx="423">
                  <c:v>51.365183999999005</c:v>
                </c:pt>
                <c:pt idx="424">
                  <c:v>51.365183999999005</c:v>
                </c:pt>
                <c:pt idx="425">
                  <c:v>51.365183999999005</c:v>
                </c:pt>
                <c:pt idx="426">
                  <c:v>51.365184000032869</c:v>
                </c:pt>
                <c:pt idx="427">
                  <c:v>51.36518399996514</c:v>
                </c:pt>
                <c:pt idx="428">
                  <c:v>51.36518399996514</c:v>
                </c:pt>
                <c:pt idx="429">
                  <c:v>51.365184000032869</c:v>
                </c:pt>
                <c:pt idx="430">
                  <c:v>51.365183999999005</c:v>
                </c:pt>
                <c:pt idx="431">
                  <c:v>51.365184000032869</c:v>
                </c:pt>
                <c:pt idx="432">
                  <c:v>51.365183999999005</c:v>
                </c:pt>
                <c:pt idx="433">
                  <c:v>51.36518399996514</c:v>
                </c:pt>
                <c:pt idx="434">
                  <c:v>51.365183999999005</c:v>
                </c:pt>
                <c:pt idx="435">
                  <c:v>51.36518399996514</c:v>
                </c:pt>
                <c:pt idx="436">
                  <c:v>51.365184000066733</c:v>
                </c:pt>
                <c:pt idx="437">
                  <c:v>51.36518399996514</c:v>
                </c:pt>
                <c:pt idx="438">
                  <c:v>51.365183999999005</c:v>
                </c:pt>
                <c:pt idx="439">
                  <c:v>51.365184000032869</c:v>
                </c:pt>
                <c:pt idx="440">
                  <c:v>51.365183999999005</c:v>
                </c:pt>
                <c:pt idx="441">
                  <c:v>51.36518399996514</c:v>
                </c:pt>
                <c:pt idx="442">
                  <c:v>51.36518399996514</c:v>
                </c:pt>
                <c:pt idx="443">
                  <c:v>51.365184000066733</c:v>
                </c:pt>
                <c:pt idx="444">
                  <c:v>51.36518399996514</c:v>
                </c:pt>
                <c:pt idx="445">
                  <c:v>51.365183999999005</c:v>
                </c:pt>
                <c:pt idx="446">
                  <c:v>51.365184000032869</c:v>
                </c:pt>
                <c:pt idx="447">
                  <c:v>51.365183999999005</c:v>
                </c:pt>
                <c:pt idx="448">
                  <c:v>51.36518399996514</c:v>
                </c:pt>
                <c:pt idx="449">
                  <c:v>51.365184000032869</c:v>
                </c:pt>
                <c:pt idx="450">
                  <c:v>51.365183999999005</c:v>
                </c:pt>
                <c:pt idx="451">
                  <c:v>51.36518399996514</c:v>
                </c:pt>
                <c:pt idx="452">
                  <c:v>51.365184000032869</c:v>
                </c:pt>
                <c:pt idx="453">
                  <c:v>51.365183999999005</c:v>
                </c:pt>
                <c:pt idx="454">
                  <c:v>51.365183999999005</c:v>
                </c:pt>
                <c:pt idx="455">
                  <c:v>51.36518399996514</c:v>
                </c:pt>
                <c:pt idx="456">
                  <c:v>51.365184000066733</c:v>
                </c:pt>
                <c:pt idx="457">
                  <c:v>51.36518399996514</c:v>
                </c:pt>
                <c:pt idx="458">
                  <c:v>51.365183999999005</c:v>
                </c:pt>
                <c:pt idx="459">
                  <c:v>51.365184000032869</c:v>
                </c:pt>
                <c:pt idx="460">
                  <c:v>51.36518399996514</c:v>
                </c:pt>
                <c:pt idx="461">
                  <c:v>51.365183999999005</c:v>
                </c:pt>
                <c:pt idx="462">
                  <c:v>51.365183999999005</c:v>
                </c:pt>
                <c:pt idx="463">
                  <c:v>51.365184000032869</c:v>
                </c:pt>
                <c:pt idx="464">
                  <c:v>51.36518399996514</c:v>
                </c:pt>
                <c:pt idx="465">
                  <c:v>51.365183999999005</c:v>
                </c:pt>
                <c:pt idx="466">
                  <c:v>51.36518399996514</c:v>
                </c:pt>
                <c:pt idx="467">
                  <c:v>51.365184000032869</c:v>
                </c:pt>
                <c:pt idx="468">
                  <c:v>51.365183999999005</c:v>
                </c:pt>
                <c:pt idx="469">
                  <c:v>51.36518399996514</c:v>
                </c:pt>
                <c:pt idx="470">
                  <c:v>51.365184000100605</c:v>
                </c:pt>
                <c:pt idx="471">
                  <c:v>51.36518399996514</c:v>
                </c:pt>
                <c:pt idx="472">
                  <c:v>51.36518399996514</c:v>
                </c:pt>
                <c:pt idx="473">
                  <c:v>51.365183999999005</c:v>
                </c:pt>
                <c:pt idx="474">
                  <c:v>51.365183999999005</c:v>
                </c:pt>
                <c:pt idx="475">
                  <c:v>51.365183999999005</c:v>
                </c:pt>
                <c:pt idx="476">
                  <c:v>51.365184000032869</c:v>
                </c:pt>
                <c:pt idx="477">
                  <c:v>51.365183999999005</c:v>
                </c:pt>
                <c:pt idx="478">
                  <c:v>51.365183999999005</c:v>
                </c:pt>
                <c:pt idx="479">
                  <c:v>51.365183999999005</c:v>
                </c:pt>
                <c:pt idx="480">
                  <c:v>51.365184000032869</c:v>
                </c:pt>
                <c:pt idx="481">
                  <c:v>51.365183999931268</c:v>
                </c:pt>
                <c:pt idx="482">
                  <c:v>51.36518399996514</c:v>
                </c:pt>
                <c:pt idx="483">
                  <c:v>51.365184000066733</c:v>
                </c:pt>
                <c:pt idx="484">
                  <c:v>51.36518399996514</c:v>
                </c:pt>
                <c:pt idx="485">
                  <c:v>51.365184000066733</c:v>
                </c:pt>
                <c:pt idx="486">
                  <c:v>51.365183999931268</c:v>
                </c:pt>
                <c:pt idx="487">
                  <c:v>51.365184000032869</c:v>
                </c:pt>
                <c:pt idx="488">
                  <c:v>51.365183999999005</c:v>
                </c:pt>
                <c:pt idx="489">
                  <c:v>51.36518399996514</c:v>
                </c:pt>
                <c:pt idx="490">
                  <c:v>51.365184000032869</c:v>
                </c:pt>
                <c:pt idx="491">
                  <c:v>51.365183999999005</c:v>
                </c:pt>
                <c:pt idx="492">
                  <c:v>51.365183999999005</c:v>
                </c:pt>
                <c:pt idx="493">
                  <c:v>51.365183999999005</c:v>
                </c:pt>
                <c:pt idx="494">
                  <c:v>51.365183999999005</c:v>
                </c:pt>
                <c:pt idx="495">
                  <c:v>51.36518399996514</c:v>
                </c:pt>
                <c:pt idx="496">
                  <c:v>51.365183999999005</c:v>
                </c:pt>
                <c:pt idx="497">
                  <c:v>51.365184000032869</c:v>
                </c:pt>
                <c:pt idx="498">
                  <c:v>51.365184000032869</c:v>
                </c:pt>
                <c:pt idx="499">
                  <c:v>51.36518399996514</c:v>
                </c:pt>
                <c:pt idx="500">
                  <c:v>51.365183999999005</c:v>
                </c:pt>
                <c:pt idx="501">
                  <c:v>51.365183999999005</c:v>
                </c:pt>
                <c:pt idx="502">
                  <c:v>51.365183999999005</c:v>
                </c:pt>
                <c:pt idx="503">
                  <c:v>51.365183999999005</c:v>
                </c:pt>
                <c:pt idx="504">
                  <c:v>51.365183999999005</c:v>
                </c:pt>
                <c:pt idx="505">
                  <c:v>51.365184000032869</c:v>
                </c:pt>
                <c:pt idx="506">
                  <c:v>51.36518399996514</c:v>
                </c:pt>
                <c:pt idx="507">
                  <c:v>51.365184000032869</c:v>
                </c:pt>
                <c:pt idx="508">
                  <c:v>51.36518399996514</c:v>
                </c:pt>
                <c:pt idx="509">
                  <c:v>51.365183999999005</c:v>
                </c:pt>
                <c:pt idx="510">
                  <c:v>51.365183999999005</c:v>
                </c:pt>
                <c:pt idx="511">
                  <c:v>51.365183999999005</c:v>
                </c:pt>
                <c:pt idx="512">
                  <c:v>46.011640000004661</c:v>
                </c:pt>
                <c:pt idx="513">
                  <c:v>21.538296000016008</c:v>
                </c:pt>
                <c:pt idx="514">
                  <c:v>21.538296000016008</c:v>
                </c:pt>
                <c:pt idx="515">
                  <c:v>21.53829599998214</c:v>
                </c:pt>
                <c:pt idx="516">
                  <c:v>21.53829599998214</c:v>
                </c:pt>
                <c:pt idx="517">
                  <c:v>21.538296000016008</c:v>
                </c:pt>
                <c:pt idx="518">
                  <c:v>21.538296000016008</c:v>
                </c:pt>
                <c:pt idx="519">
                  <c:v>21.53829599998214</c:v>
                </c:pt>
                <c:pt idx="520">
                  <c:v>21.53829599998214</c:v>
                </c:pt>
                <c:pt idx="521">
                  <c:v>21.538296000016008</c:v>
                </c:pt>
                <c:pt idx="522">
                  <c:v>21.538296000016008</c:v>
                </c:pt>
                <c:pt idx="523">
                  <c:v>21.53829599998214</c:v>
                </c:pt>
                <c:pt idx="524">
                  <c:v>21.538296000016008</c:v>
                </c:pt>
                <c:pt idx="525">
                  <c:v>21.538295999948275</c:v>
                </c:pt>
                <c:pt idx="526">
                  <c:v>21.538296000049872</c:v>
                </c:pt>
                <c:pt idx="527">
                  <c:v>21.53829599998214</c:v>
                </c:pt>
                <c:pt idx="528">
                  <c:v>21.53829599998214</c:v>
                </c:pt>
                <c:pt idx="529">
                  <c:v>21.538296000049872</c:v>
                </c:pt>
                <c:pt idx="530">
                  <c:v>21.53829599998214</c:v>
                </c:pt>
                <c:pt idx="531">
                  <c:v>21.53829599998214</c:v>
                </c:pt>
                <c:pt idx="532">
                  <c:v>21.538296000049872</c:v>
                </c:pt>
                <c:pt idx="533">
                  <c:v>21.538295999914407</c:v>
                </c:pt>
                <c:pt idx="534">
                  <c:v>21.538296000049872</c:v>
                </c:pt>
                <c:pt idx="535">
                  <c:v>21.538296000016008</c:v>
                </c:pt>
                <c:pt idx="536">
                  <c:v>21.53829599998214</c:v>
                </c:pt>
                <c:pt idx="537">
                  <c:v>21.538296000016008</c:v>
                </c:pt>
                <c:pt idx="538">
                  <c:v>21.53829599998214</c:v>
                </c:pt>
                <c:pt idx="539">
                  <c:v>21.53829599998214</c:v>
                </c:pt>
                <c:pt idx="540">
                  <c:v>21.538296000016008</c:v>
                </c:pt>
                <c:pt idx="541">
                  <c:v>21.53829599998214</c:v>
                </c:pt>
                <c:pt idx="542">
                  <c:v>21.538296000049872</c:v>
                </c:pt>
                <c:pt idx="543">
                  <c:v>21.53829599998214</c:v>
                </c:pt>
                <c:pt idx="544">
                  <c:v>21.538296000016008</c:v>
                </c:pt>
                <c:pt idx="545">
                  <c:v>21.538295999948275</c:v>
                </c:pt>
                <c:pt idx="546">
                  <c:v>21.53829599998214</c:v>
                </c:pt>
                <c:pt idx="547">
                  <c:v>21.538296000049872</c:v>
                </c:pt>
                <c:pt idx="548">
                  <c:v>21.53829599998214</c:v>
                </c:pt>
                <c:pt idx="549">
                  <c:v>21.538296000016008</c:v>
                </c:pt>
                <c:pt idx="550">
                  <c:v>21.538296000016008</c:v>
                </c:pt>
                <c:pt idx="551">
                  <c:v>21.538295999948275</c:v>
                </c:pt>
                <c:pt idx="552">
                  <c:v>21.538296000049872</c:v>
                </c:pt>
                <c:pt idx="553">
                  <c:v>21.53829599998214</c:v>
                </c:pt>
                <c:pt idx="554">
                  <c:v>21.538296000016008</c:v>
                </c:pt>
                <c:pt idx="555">
                  <c:v>21.538296000016008</c:v>
                </c:pt>
                <c:pt idx="556">
                  <c:v>21.53829599998214</c:v>
                </c:pt>
                <c:pt idx="557">
                  <c:v>21.53829599998214</c:v>
                </c:pt>
                <c:pt idx="558">
                  <c:v>21.53829599998214</c:v>
                </c:pt>
                <c:pt idx="559">
                  <c:v>21.538296000016008</c:v>
                </c:pt>
              </c:numCache>
            </c:numRef>
          </c:yVal>
          <c:smooth val="1"/>
          <c:extLst>
            <c:ext xmlns:c16="http://schemas.microsoft.com/office/drawing/2014/chart" uri="{C3380CC4-5D6E-409C-BE32-E72D297353CC}">
              <c16:uniqueId val="{00000004-77A0-394C-9631-269F79C83917}"/>
            </c:ext>
          </c:extLst>
        </c:ser>
        <c:ser>
          <c:idx val="5"/>
          <c:order val="5"/>
          <c:spPr>
            <a:ln w="19050" cap="rnd">
              <a:solidFill>
                <a:schemeClr val="accent6"/>
              </a:solidFill>
              <a:round/>
            </a:ln>
            <a:effectLst/>
          </c:spPr>
          <c:marker>
            <c:symbol val="none"/>
          </c:marker>
          <c:xVal>
            <c:numRef>
              <c:f>'3c. VIC'!$BD$32:$BD$591</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VIC'!$BJ$32:$BJ$591</c:f>
              <c:numCache>
                <c:formatCode>General</c:formatCode>
                <c:ptCount val="560"/>
                <c:pt idx="0">
                  <c:v>857.16914399997756</c:v>
                </c:pt>
                <c:pt idx="1">
                  <c:v>857.16914400004532</c:v>
                </c:pt>
                <c:pt idx="2">
                  <c:v>857.16914399997756</c:v>
                </c:pt>
                <c:pt idx="3">
                  <c:v>857.16914400004532</c:v>
                </c:pt>
                <c:pt idx="4">
                  <c:v>857.16914399984205</c:v>
                </c:pt>
                <c:pt idx="5">
                  <c:v>857.16914400011296</c:v>
                </c:pt>
                <c:pt idx="6">
                  <c:v>857.16914399997756</c:v>
                </c:pt>
                <c:pt idx="7">
                  <c:v>857.16914400004532</c:v>
                </c:pt>
                <c:pt idx="8">
                  <c:v>857.16914399997756</c:v>
                </c:pt>
                <c:pt idx="9">
                  <c:v>857.16914399997756</c:v>
                </c:pt>
                <c:pt idx="10">
                  <c:v>857.16914399997756</c:v>
                </c:pt>
                <c:pt idx="11">
                  <c:v>857.16914399997756</c:v>
                </c:pt>
                <c:pt idx="12">
                  <c:v>857.16914400011296</c:v>
                </c:pt>
                <c:pt idx="13">
                  <c:v>857.16914399997756</c:v>
                </c:pt>
                <c:pt idx="14">
                  <c:v>857.16914399990981</c:v>
                </c:pt>
                <c:pt idx="15">
                  <c:v>857.16914400004532</c:v>
                </c:pt>
                <c:pt idx="16">
                  <c:v>857.16914400004532</c:v>
                </c:pt>
                <c:pt idx="17">
                  <c:v>857.16914399997756</c:v>
                </c:pt>
                <c:pt idx="18">
                  <c:v>857.16914399990981</c:v>
                </c:pt>
                <c:pt idx="19">
                  <c:v>857.16914400004532</c:v>
                </c:pt>
                <c:pt idx="20">
                  <c:v>857.16914399997756</c:v>
                </c:pt>
                <c:pt idx="21">
                  <c:v>857.16914400011296</c:v>
                </c:pt>
                <c:pt idx="22">
                  <c:v>857.16914399990981</c:v>
                </c:pt>
                <c:pt idx="23">
                  <c:v>857.16914400004532</c:v>
                </c:pt>
                <c:pt idx="24">
                  <c:v>857.16914399990981</c:v>
                </c:pt>
                <c:pt idx="25">
                  <c:v>857.16914400004532</c:v>
                </c:pt>
                <c:pt idx="26">
                  <c:v>857.16914399997756</c:v>
                </c:pt>
                <c:pt idx="27">
                  <c:v>857.16914400004532</c:v>
                </c:pt>
                <c:pt idx="28">
                  <c:v>857.16914399997756</c:v>
                </c:pt>
                <c:pt idx="29">
                  <c:v>857.16914400004532</c:v>
                </c:pt>
                <c:pt idx="30">
                  <c:v>857.16914399997756</c:v>
                </c:pt>
                <c:pt idx="31">
                  <c:v>857.16914400004532</c:v>
                </c:pt>
                <c:pt idx="32">
                  <c:v>857.16914399997756</c:v>
                </c:pt>
                <c:pt idx="33">
                  <c:v>857.16914399997756</c:v>
                </c:pt>
                <c:pt idx="34">
                  <c:v>857.16914399997756</c:v>
                </c:pt>
                <c:pt idx="35">
                  <c:v>857.16914400004532</c:v>
                </c:pt>
                <c:pt idx="36">
                  <c:v>857.16914399997756</c:v>
                </c:pt>
                <c:pt idx="37">
                  <c:v>857.16914400004532</c:v>
                </c:pt>
                <c:pt idx="38">
                  <c:v>857.16914399997756</c:v>
                </c:pt>
                <c:pt idx="39">
                  <c:v>857.16914399997756</c:v>
                </c:pt>
                <c:pt idx="40">
                  <c:v>857.16914399997756</c:v>
                </c:pt>
                <c:pt idx="41">
                  <c:v>857.16914400004532</c:v>
                </c:pt>
                <c:pt idx="42">
                  <c:v>857.16914399997756</c:v>
                </c:pt>
                <c:pt idx="43">
                  <c:v>857.16914399997756</c:v>
                </c:pt>
                <c:pt idx="44">
                  <c:v>857.16914400004532</c:v>
                </c:pt>
                <c:pt idx="45">
                  <c:v>857.16914399997756</c:v>
                </c:pt>
                <c:pt idx="46">
                  <c:v>857.16914399997756</c:v>
                </c:pt>
                <c:pt idx="47">
                  <c:v>857.16914400004532</c:v>
                </c:pt>
                <c:pt idx="48">
                  <c:v>857.16914400004532</c:v>
                </c:pt>
                <c:pt idx="49">
                  <c:v>857.16914399990981</c:v>
                </c:pt>
                <c:pt idx="50">
                  <c:v>857.16914400004532</c:v>
                </c:pt>
                <c:pt idx="51">
                  <c:v>857.16914399997756</c:v>
                </c:pt>
                <c:pt idx="52">
                  <c:v>857.16914399997756</c:v>
                </c:pt>
                <c:pt idx="53">
                  <c:v>857.16914399997756</c:v>
                </c:pt>
                <c:pt idx="54">
                  <c:v>857.16914400011296</c:v>
                </c:pt>
                <c:pt idx="55">
                  <c:v>857.16914399990981</c:v>
                </c:pt>
                <c:pt idx="56">
                  <c:v>857.16914400004532</c:v>
                </c:pt>
                <c:pt idx="57">
                  <c:v>857.16914399997756</c:v>
                </c:pt>
                <c:pt idx="58">
                  <c:v>857.16914400004532</c:v>
                </c:pt>
                <c:pt idx="59">
                  <c:v>857.16914400004532</c:v>
                </c:pt>
                <c:pt idx="60">
                  <c:v>857.16914399990981</c:v>
                </c:pt>
                <c:pt idx="61">
                  <c:v>857.16914399997756</c:v>
                </c:pt>
                <c:pt idx="62">
                  <c:v>857.16914399997756</c:v>
                </c:pt>
                <c:pt idx="63">
                  <c:v>857.16914400004532</c:v>
                </c:pt>
                <c:pt idx="64">
                  <c:v>857.16914399990981</c:v>
                </c:pt>
                <c:pt idx="65">
                  <c:v>857.16914400011296</c:v>
                </c:pt>
                <c:pt idx="66">
                  <c:v>857.16914399997756</c:v>
                </c:pt>
                <c:pt idx="67">
                  <c:v>857.16914399990981</c:v>
                </c:pt>
                <c:pt idx="68">
                  <c:v>857.16914400011296</c:v>
                </c:pt>
                <c:pt idx="69">
                  <c:v>857.16914399997756</c:v>
                </c:pt>
                <c:pt idx="70">
                  <c:v>857.16914400004532</c:v>
                </c:pt>
                <c:pt idx="71">
                  <c:v>857.16914399997756</c:v>
                </c:pt>
                <c:pt idx="72">
                  <c:v>857.16914400004532</c:v>
                </c:pt>
                <c:pt idx="73">
                  <c:v>857.16914399990981</c:v>
                </c:pt>
                <c:pt idx="74">
                  <c:v>857.16914400004532</c:v>
                </c:pt>
                <c:pt idx="75">
                  <c:v>857.16914399990981</c:v>
                </c:pt>
                <c:pt idx="76">
                  <c:v>857.16914400004532</c:v>
                </c:pt>
                <c:pt idx="77">
                  <c:v>857.16914400004532</c:v>
                </c:pt>
                <c:pt idx="78">
                  <c:v>857.16914399990981</c:v>
                </c:pt>
                <c:pt idx="79">
                  <c:v>857.16914400011296</c:v>
                </c:pt>
                <c:pt idx="80">
                  <c:v>857.16914399994369</c:v>
                </c:pt>
                <c:pt idx="81">
                  <c:v>857.16914400004532</c:v>
                </c:pt>
                <c:pt idx="82">
                  <c:v>857.16914399997756</c:v>
                </c:pt>
                <c:pt idx="83">
                  <c:v>857.16914399997756</c:v>
                </c:pt>
                <c:pt idx="84">
                  <c:v>857.16914399997756</c:v>
                </c:pt>
                <c:pt idx="85">
                  <c:v>857.16914399997756</c:v>
                </c:pt>
                <c:pt idx="86">
                  <c:v>857.16914400004532</c:v>
                </c:pt>
                <c:pt idx="87">
                  <c:v>857.16914400001144</c:v>
                </c:pt>
                <c:pt idx="88">
                  <c:v>857.16914400004532</c:v>
                </c:pt>
                <c:pt idx="89">
                  <c:v>857.16914399990981</c:v>
                </c:pt>
                <c:pt idx="90">
                  <c:v>857.16914400004532</c:v>
                </c:pt>
                <c:pt idx="91">
                  <c:v>857.16914399997756</c:v>
                </c:pt>
                <c:pt idx="92">
                  <c:v>857.16914399997756</c:v>
                </c:pt>
                <c:pt idx="93">
                  <c:v>857.16914400001144</c:v>
                </c:pt>
                <c:pt idx="94">
                  <c:v>857.16914400004532</c:v>
                </c:pt>
                <c:pt idx="95">
                  <c:v>857.16914399997756</c:v>
                </c:pt>
                <c:pt idx="96">
                  <c:v>857.16914399997756</c:v>
                </c:pt>
                <c:pt idx="97">
                  <c:v>857.16914400004532</c:v>
                </c:pt>
                <c:pt idx="98">
                  <c:v>857.16914399997756</c:v>
                </c:pt>
                <c:pt idx="99">
                  <c:v>857.16914399997756</c:v>
                </c:pt>
                <c:pt idx="100">
                  <c:v>857.16914400001144</c:v>
                </c:pt>
                <c:pt idx="101">
                  <c:v>857.16914399997756</c:v>
                </c:pt>
                <c:pt idx="102">
                  <c:v>857.16914399997756</c:v>
                </c:pt>
                <c:pt idx="103">
                  <c:v>857.16914400004532</c:v>
                </c:pt>
                <c:pt idx="104">
                  <c:v>857.16914400004532</c:v>
                </c:pt>
                <c:pt idx="105">
                  <c:v>857.16914399997756</c:v>
                </c:pt>
                <c:pt idx="106">
                  <c:v>857.16914399997756</c:v>
                </c:pt>
                <c:pt idx="107">
                  <c:v>857.16914400004532</c:v>
                </c:pt>
                <c:pt idx="108">
                  <c:v>857.16914400001144</c:v>
                </c:pt>
                <c:pt idx="109">
                  <c:v>857.16914399997756</c:v>
                </c:pt>
                <c:pt idx="110">
                  <c:v>857.16914400004532</c:v>
                </c:pt>
                <c:pt idx="111">
                  <c:v>857.16914399990981</c:v>
                </c:pt>
                <c:pt idx="112">
                  <c:v>857.16914400004532</c:v>
                </c:pt>
                <c:pt idx="113">
                  <c:v>857.16914399997756</c:v>
                </c:pt>
                <c:pt idx="114">
                  <c:v>857.16914400001144</c:v>
                </c:pt>
                <c:pt idx="115">
                  <c:v>762.32450400001619</c:v>
                </c:pt>
                <c:pt idx="116">
                  <c:v>703.04660400003195</c:v>
                </c:pt>
                <c:pt idx="117">
                  <c:v>703.04660399989643</c:v>
                </c:pt>
                <c:pt idx="118">
                  <c:v>703.04660400003195</c:v>
                </c:pt>
                <c:pt idx="119">
                  <c:v>703.04660400003195</c:v>
                </c:pt>
                <c:pt idx="120">
                  <c:v>703.04660399996419</c:v>
                </c:pt>
                <c:pt idx="121">
                  <c:v>703.04660399999807</c:v>
                </c:pt>
                <c:pt idx="122">
                  <c:v>703.04660400003195</c:v>
                </c:pt>
                <c:pt idx="123">
                  <c:v>703.04660400003195</c:v>
                </c:pt>
                <c:pt idx="124">
                  <c:v>703.04660399989643</c:v>
                </c:pt>
                <c:pt idx="125">
                  <c:v>703.04660400003195</c:v>
                </c:pt>
                <c:pt idx="126">
                  <c:v>703.04660400003195</c:v>
                </c:pt>
                <c:pt idx="127">
                  <c:v>703.04660399999807</c:v>
                </c:pt>
                <c:pt idx="128">
                  <c:v>482.53281600004573</c:v>
                </c:pt>
                <c:pt idx="129">
                  <c:v>425.62603199993345</c:v>
                </c:pt>
                <c:pt idx="130">
                  <c:v>425.6260320000012</c:v>
                </c:pt>
                <c:pt idx="131">
                  <c:v>425.6260320000012</c:v>
                </c:pt>
                <c:pt idx="132">
                  <c:v>425.6260320000689</c:v>
                </c:pt>
                <c:pt idx="133">
                  <c:v>425.62603199993345</c:v>
                </c:pt>
                <c:pt idx="134">
                  <c:v>425.6260320000012</c:v>
                </c:pt>
                <c:pt idx="135">
                  <c:v>425.6260320000689</c:v>
                </c:pt>
                <c:pt idx="136">
                  <c:v>425.62603199996732</c:v>
                </c:pt>
                <c:pt idx="137">
                  <c:v>425.62603199996732</c:v>
                </c:pt>
                <c:pt idx="138">
                  <c:v>425.6260320000012</c:v>
                </c:pt>
                <c:pt idx="139">
                  <c:v>425.6260320000012</c:v>
                </c:pt>
                <c:pt idx="140">
                  <c:v>425.6260320000012</c:v>
                </c:pt>
                <c:pt idx="141">
                  <c:v>425.6260320000012</c:v>
                </c:pt>
                <c:pt idx="142">
                  <c:v>425.6260320000012</c:v>
                </c:pt>
                <c:pt idx="143">
                  <c:v>425.6260320000012</c:v>
                </c:pt>
                <c:pt idx="144">
                  <c:v>425.6260320000012</c:v>
                </c:pt>
                <c:pt idx="145">
                  <c:v>425.6260320000012</c:v>
                </c:pt>
                <c:pt idx="146">
                  <c:v>425.6260320000012</c:v>
                </c:pt>
                <c:pt idx="147">
                  <c:v>425.6260320000012</c:v>
                </c:pt>
                <c:pt idx="148">
                  <c:v>425.62603199996732</c:v>
                </c:pt>
                <c:pt idx="149">
                  <c:v>425.62603200003502</c:v>
                </c:pt>
                <c:pt idx="150">
                  <c:v>425.62603199996732</c:v>
                </c:pt>
                <c:pt idx="151">
                  <c:v>425.6260320000689</c:v>
                </c:pt>
                <c:pt idx="152">
                  <c:v>425.62603199993345</c:v>
                </c:pt>
                <c:pt idx="153">
                  <c:v>425.6260320000012</c:v>
                </c:pt>
                <c:pt idx="154">
                  <c:v>425.6260320000012</c:v>
                </c:pt>
                <c:pt idx="155">
                  <c:v>425.6260320000689</c:v>
                </c:pt>
                <c:pt idx="156">
                  <c:v>425.62603199993345</c:v>
                </c:pt>
                <c:pt idx="157">
                  <c:v>425.6260320000012</c:v>
                </c:pt>
                <c:pt idx="158">
                  <c:v>425.6260320000689</c:v>
                </c:pt>
                <c:pt idx="159">
                  <c:v>425.62603199996732</c:v>
                </c:pt>
                <c:pt idx="160">
                  <c:v>425.62603199993345</c:v>
                </c:pt>
                <c:pt idx="161">
                  <c:v>425.62603200003502</c:v>
                </c:pt>
                <c:pt idx="162">
                  <c:v>425.62603199993345</c:v>
                </c:pt>
                <c:pt idx="163">
                  <c:v>425.62603200013666</c:v>
                </c:pt>
                <c:pt idx="164">
                  <c:v>425.62603199996732</c:v>
                </c:pt>
                <c:pt idx="165">
                  <c:v>425.6260320000012</c:v>
                </c:pt>
                <c:pt idx="166">
                  <c:v>425.62603200003502</c:v>
                </c:pt>
                <c:pt idx="167">
                  <c:v>425.62603199993345</c:v>
                </c:pt>
                <c:pt idx="168">
                  <c:v>425.6260320000012</c:v>
                </c:pt>
                <c:pt idx="169">
                  <c:v>425.6260320000012</c:v>
                </c:pt>
                <c:pt idx="170">
                  <c:v>420.09342799999496</c:v>
                </c:pt>
                <c:pt idx="171">
                  <c:v>333.15250800001348</c:v>
                </c:pt>
                <c:pt idx="172">
                  <c:v>333.15250800001348</c:v>
                </c:pt>
                <c:pt idx="173">
                  <c:v>333.15250799997966</c:v>
                </c:pt>
                <c:pt idx="174">
                  <c:v>333.15250800001348</c:v>
                </c:pt>
                <c:pt idx="175">
                  <c:v>333.15250799997966</c:v>
                </c:pt>
                <c:pt idx="176">
                  <c:v>244.63084399998189</c:v>
                </c:pt>
                <c:pt idx="177">
                  <c:v>209.85447600006381</c:v>
                </c:pt>
                <c:pt idx="178">
                  <c:v>209.8544759999622</c:v>
                </c:pt>
                <c:pt idx="179">
                  <c:v>209.85447599999605</c:v>
                </c:pt>
                <c:pt idx="180">
                  <c:v>209.85447599999605</c:v>
                </c:pt>
                <c:pt idx="181">
                  <c:v>209.85447600002993</c:v>
                </c:pt>
                <c:pt idx="182">
                  <c:v>209.85447599999605</c:v>
                </c:pt>
                <c:pt idx="183">
                  <c:v>209.85447599999605</c:v>
                </c:pt>
                <c:pt idx="184">
                  <c:v>209.85447600002993</c:v>
                </c:pt>
                <c:pt idx="185">
                  <c:v>209.85447599992833</c:v>
                </c:pt>
                <c:pt idx="186">
                  <c:v>209.85447600006381</c:v>
                </c:pt>
                <c:pt idx="187">
                  <c:v>209.8544759999622</c:v>
                </c:pt>
                <c:pt idx="188">
                  <c:v>209.85447599999605</c:v>
                </c:pt>
                <c:pt idx="189">
                  <c:v>209.85447600002993</c:v>
                </c:pt>
                <c:pt idx="190">
                  <c:v>209.85447599999605</c:v>
                </c:pt>
                <c:pt idx="191">
                  <c:v>209.85447599999605</c:v>
                </c:pt>
                <c:pt idx="192">
                  <c:v>209.8544759999622</c:v>
                </c:pt>
                <c:pt idx="193">
                  <c:v>209.85447599999605</c:v>
                </c:pt>
                <c:pt idx="194">
                  <c:v>209.85447600002993</c:v>
                </c:pt>
                <c:pt idx="195">
                  <c:v>209.85447599999605</c:v>
                </c:pt>
                <c:pt idx="196">
                  <c:v>209.85447599999605</c:v>
                </c:pt>
                <c:pt idx="197">
                  <c:v>209.85447600002993</c:v>
                </c:pt>
                <c:pt idx="198">
                  <c:v>209.8544759999622</c:v>
                </c:pt>
                <c:pt idx="199">
                  <c:v>209.85447600006381</c:v>
                </c:pt>
                <c:pt idx="200">
                  <c:v>209.85447599992833</c:v>
                </c:pt>
                <c:pt idx="201">
                  <c:v>209.85447600002993</c:v>
                </c:pt>
                <c:pt idx="202">
                  <c:v>209.85447599999605</c:v>
                </c:pt>
                <c:pt idx="203">
                  <c:v>209.85447599999605</c:v>
                </c:pt>
                <c:pt idx="204">
                  <c:v>209.85447600002993</c:v>
                </c:pt>
                <c:pt idx="205">
                  <c:v>209.85447599992833</c:v>
                </c:pt>
                <c:pt idx="206">
                  <c:v>209.85447600002993</c:v>
                </c:pt>
                <c:pt idx="207">
                  <c:v>209.85447600002993</c:v>
                </c:pt>
                <c:pt idx="208">
                  <c:v>209.85447600002993</c:v>
                </c:pt>
                <c:pt idx="209">
                  <c:v>209.85447599992833</c:v>
                </c:pt>
                <c:pt idx="210">
                  <c:v>209.85447599999605</c:v>
                </c:pt>
                <c:pt idx="211">
                  <c:v>209.85447599999605</c:v>
                </c:pt>
                <c:pt idx="212">
                  <c:v>209.85447600002993</c:v>
                </c:pt>
                <c:pt idx="213">
                  <c:v>209.85447600002993</c:v>
                </c:pt>
                <c:pt idx="214">
                  <c:v>209.85447599999605</c:v>
                </c:pt>
                <c:pt idx="215">
                  <c:v>209.8544759999622</c:v>
                </c:pt>
                <c:pt idx="216">
                  <c:v>209.85447599999605</c:v>
                </c:pt>
                <c:pt idx="217">
                  <c:v>209.85447600002993</c:v>
                </c:pt>
                <c:pt idx="218">
                  <c:v>209.85447599999605</c:v>
                </c:pt>
                <c:pt idx="219">
                  <c:v>209.85447600002993</c:v>
                </c:pt>
                <c:pt idx="220">
                  <c:v>209.85447599999605</c:v>
                </c:pt>
                <c:pt idx="221">
                  <c:v>209.8544759999622</c:v>
                </c:pt>
                <c:pt idx="222">
                  <c:v>209.85447600002993</c:v>
                </c:pt>
                <c:pt idx="223">
                  <c:v>209.85447599999605</c:v>
                </c:pt>
                <c:pt idx="224">
                  <c:v>209.85447599999605</c:v>
                </c:pt>
                <c:pt idx="225">
                  <c:v>209.85447599999605</c:v>
                </c:pt>
                <c:pt idx="226">
                  <c:v>209.85447599999605</c:v>
                </c:pt>
                <c:pt idx="227">
                  <c:v>209.8544759999622</c:v>
                </c:pt>
                <c:pt idx="228">
                  <c:v>209.85447600006381</c:v>
                </c:pt>
                <c:pt idx="229">
                  <c:v>209.85447599999605</c:v>
                </c:pt>
                <c:pt idx="230">
                  <c:v>209.85447599992833</c:v>
                </c:pt>
                <c:pt idx="231">
                  <c:v>209.85447600006381</c:v>
                </c:pt>
                <c:pt idx="232">
                  <c:v>209.8544759999622</c:v>
                </c:pt>
                <c:pt idx="233">
                  <c:v>209.85447600002993</c:v>
                </c:pt>
                <c:pt idx="234">
                  <c:v>209.85447600006381</c:v>
                </c:pt>
                <c:pt idx="235">
                  <c:v>209.8544759999622</c:v>
                </c:pt>
                <c:pt idx="236">
                  <c:v>209.85447599989448</c:v>
                </c:pt>
                <c:pt idx="237">
                  <c:v>209.85447600006381</c:v>
                </c:pt>
                <c:pt idx="238">
                  <c:v>209.85447599999605</c:v>
                </c:pt>
                <c:pt idx="239">
                  <c:v>209.85447599999605</c:v>
                </c:pt>
                <c:pt idx="240">
                  <c:v>209.85447600002993</c:v>
                </c:pt>
                <c:pt idx="241">
                  <c:v>209.85447599999605</c:v>
                </c:pt>
                <c:pt idx="242">
                  <c:v>209.85447599999605</c:v>
                </c:pt>
                <c:pt idx="243">
                  <c:v>209.85447599999605</c:v>
                </c:pt>
                <c:pt idx="244">
                  <c:v>209.85447600002993</c:v>
                </c:pt>
                <c:pt idx="245">
                  <c:v>209.8544759999622</c:v>
                </c:pt>
                <c:pt idx="246">
                  <c:v>209.85447599999605</c:v>
                </c:pt>
                <c:pt idx="247">
                  <c:v>209.85447599999605</c:v>
                </c:pt>
                <c:pt idx="248">
                  <c:v>209.85447599999605</c:v>
                </c:pt>
                <c:pt idx="249">
                  <c:v>209.85447600002993</c:v>
                </c:pt>
                <c:pt idx="250">
                  <c:v>209.85447599999605</c:v>
                </c:pt>
                <c:pt idx="251">
                  <c:v>209.8544759999622</c:v>
                </c:pt>
                <c:pt idx="252">
                  <c:v>209.85447600002993</c:v>
                </c:pt>
                <c:pt idx="253">
                  <c:v>209.85447600002993</c:v>
                </c:pt>
                <c:pt idx="254">
                  <c:v>209.8544759999622</c:v>
                </c:pt>
                <c:pt idx="255">
                  <c:v>209.85447599999605</c:v>
                </c:pt>
                <c:pt idx="256">
                  <c:v>138.88503199998627</c:v>
                </c:pt>
                <c:pt idx="257">
                  <c:v>89.514984000033948</c:v>
                </c:pt>
                <c:pt idx="258">
                  <c:v>89.514984000000084</c:v>
                </c:pt>
                <c:pt idx="259">
                  <c:v>89.51498399989849</c:v>
                </c:pt>
                <c:pt idx="260">
                  <c:v>89.514984000067813</c:v>
                </c:pt>
                <c:pt idx="261">
                  <c:v>89.514984000033948</c:v>
                </c:pt>
                <c:pt idx="262">
                  <c:v>89.514984000000084</c:v>
                </c:pt>
                <c:pt idx="263">
                  <c:v>89.514983999966219</c:v>
                </c:pt>
                <c:pt idx="264">
                  <c:v>89.514984000033948</c:v>
                </c:pt>
                <c:pt idx="265">
                  <c:v>89.514984000000084</c:v>
                </c:pt>
                <c:pt idx="266">
                  <c:v>89.514984000033948</c:v>
                </c:pt>
                <c:pt idx="267">
                  <c:v>89.514983999932355</c:v>
                </c:pt>
                <c:pt idx="268">
                  <c:v>89.514984000000084</c:v>
                </c:pt>
                <c:pt idx="269">
                  <c:v>89.514984000067813</c:v>
                </c:pt>
                <c:pt idx="270">
                  <c:v>89.514983999966219</c:v>
                </c:pt>
                <c:pt idx="271">
                  <c:v>89.514983999966219</c:v>
                </c:pt>
                <c:pt idx="272">
                  <c:v>89.514984000000084</c:v>
                </c:pt>
                <c:pt idx="273">
                  <c:v>89.514984000000084</c:v>
                </c:pt>
                <c:pt idx="274">
                  <c:v>89.514983999966219</c:v>
                </c:pt>
                <c:pt idx="275">
                  <c:v>89.514984000067813</c:v>
                </c:pt>
                <c:pt idx="276">
                  <c:v>89.514983999932355</c:v>
                </c:pt>
                <c:pt idx="277">
                  <c:v>89.514984000000084</c:v>
                </c:pt>
                <c:pt idx="278">
                  <c:v>89.514984000033948</c:v>
                </c:pt>
                <c:pt idx="279">
                  <c:v>89.514984000033948</c:v>
                </c:pt>
                <c:pt idx="280">
                  <c:v>89.514984000000084</c:v>
                </c:pt>
                <c:pt idx="281">
                  <c:v>89.514983999966219</c:v>
                </c:pt>
                <c:pt idx="282">
                  <c:v>89.514984000033948</c:v>
                </c:pt>
                <c:pt idx="283">
                  <c:v>89.514983999966219</c:v>
                </c:pt>
                <c:pt idx="284">
                  <c:v>89.514984000033948</c:v>
                </c:pt>
                <c:pt idx="285">
                  <c:v>89.514984000000084</c:v>
                </c:pt>
                <c:pt idx="286">
                  <c:v>89.514983999966219</c:v>
                </c:pt>
                <c:pt idx="287">
                  <c:v>89.514984000000084</c:v>
                </c:pt>
                <c:pt idx="288">
                  <c:v>89.514984000000084</c:v>
                </c:pt>
                <c:pt idx="289">
                  <c:v>89.514984000033948</c:v>
                </c:pt>
                <c:pt idx="290">
                  <c:v>89.514983999932355</c:v>
                </c:pt>
                <c:pt idx="291">
                  <c:v>89.514984000067813</c:v>
                </c:pt>
                <c:pt idx="292">
                  <c:v>89.514983999966219</c:v>
                </c:pt>
                <c:pt idx="293">
                  <c:v>89.514984000033948</c:v>
                </c:pt>
                <c:pt idx="294">
                  <c:v>89.514983999966219</c:v>
                </c:pt>
                <c:pt idx="295">
                  <c:v>89.514984000000084</c:v>
                </c:pt>
                <c:pt idx="296">
                  <c:v>89.514984000033948</c:v>
                </c:pt>
                <c:pt idx="297">
                  <c:v>89.514984000000084</c:v>
                </c:pt>
                <c:pt idx="298">
                  <c:v>89.514983999966219</c:v>
                </c:pt>
                <c:pt idx="299">
                  <c:v>89.514984000033948</c:v>
                </c:pt>
                <c:pt idx="300">
                  <c:v>89.514983999966219</c:v>
                </c:pt>
                <c:pt idx="301">
                  <c:v>89.514984000000084</c:v>
                </c:pt>
                <c:pt idx="302">
                  <c:v>89.514984000000084</c:v>
                </c:pt>
                <c:pt idx="303">
                  <c:v>89.514983999966219</c:v>
                </c:pt>
                <c:pt idx="304">
                  <c:v>89.514984000033948</c:v>
                </c:pt>
                <c:pt idx="305">
                  <c:v>89.514984000000084</c:v>
                </c:pt>
                <c:pt idx="306">
                  <c:v>89.514984000033948</c:v>
                </c:pt>
                <c:pt idx="307">
                  <c:v>89.514983999966219</c:v>
                </c:pt>
                <c:pt idx="308">
                  <c:v>89.514984000000084</c:v>
                </c:pt>
                <c:pt idx="309">
                  <c:v>89.514984000033948</c:v>
                </c:pt>
                <c:pt idx="310">
                  <c:v>89.514984000000084</c:v>
                </c:pt>
                <c:pt idx="311">
                  <c:v>89.514984000000084</c:v>
                </c:pt>
                <c:pt idx="312">
                  <c:v>89.514983999966219</c:v>
                </c:pt>
                <c:pt idx="313">
                  <c:v>89.514984000033948</c:v>
                </c:pt>
                <c:pt idx="314">
                  <c:v>89.514983999966219</c:v>
                </c:pt>
                <c:pt idx="315">
                  <c:v>89.514984000000084</c:v>
                </c:pt>
                <c:pt idx="316">
                  <c:v>89.514984000033948</c:v>
                </c:pt>
                <c:pt idx="317">
                  <c:v>89.514984000000084</c:v>
                </c:pt>
                <c:pt idx="318">
                  <c:v>89.514983999966219</c:v>
                </c:pt>
                <c:pt idx="319">
                  <c:v>89.514984000033948</c:v>
                </c:pt>
                <c:pt idx="320">
                  <c:v>89.514984000033948</c:v>
                </c:pt>
                <c:pt idx="321">
                  <c:v>89.514983999932355</c:v>
                </c:pt>
                <c:pt idx="322">
                  <c:v>89.514984000000084</c:v>
                </c:pt>
                <c:pt idx="323">
                  <c:v>89.514984000033948</c:v>
                </c:pt>
                <c:pt idx="324">
                  <c:v>89.514984000000084</c:v>
                </c:pt>
                <c:pt idx="325">
                  <c:v>89.514984000000084</c:v>
                </c:pt>
                <c:pt idx="326">
                  <c:v>89.514984000000084</c:v>
                </c:pt>
                <c:pt idx="327">
                  <c:v>89.514983999966219</c:v>
                </c:pt>
                <c:pt idx="328">
                  <c:v>89.514984000000084</c:v>
                </c:pt>
                <c:pt idx="329">
                  <c:v>89.514984000000084</c:v>
                </c:pt>
                <c:pt idx="330">
                  <c:v>89.514984000000084</c:v>
                </c:pt>
                <c:pt idx="331">
                  <c:v>89.514984000033948</c:v>
                </c:pt>
                <c:pt idx="332">
                  <c:v>89.514983999932355</c:v>
                </c:pt>
                <c:pt idx="333">
                  <c:v>89.514984000067813</c:v>
                </c:pt>
                <c:pt idx="334">
                  <c:v>89.514983999932355</c:v>
                </c:pt>
                <c:pt idx="335">
                  <c:v>89.514984000000084</c:v>
                </c:pt>
                <c:pt idx="336">
                  <c:v>89.514984000033948</c:v>
                </c:pt>
                <c:pt idx="337">
                  <c:v>89.514984000033948</c:v>
                </c:pt>
                <c:pt idx="338">
                  <c:v>89.514984000000084</c:v>
                </c:pt>
                <c:pt idx="339">
                  <c:v>89.514983999932355</c:v>
                </c:pt>
                <c:pt idx="340">
                  <c:v>89.514984000067813</c:v>
                </c:pt>
                <c:pt idx="341">
                  <c:v>89.514984000033948</c:v>
                </c:pt>
                <c:pt idx="342">
                  <c:v>89.514983999932355</c:v>
                </c:pt>
                <c:pt idx="343">
                  <c:v>89.514984000000084</c:v>
                </c:pt>
                <c:pt idx="344">
                  <c:v>89.514984000000084</c:v>
                </c:pt>
                <c:pt idx="345">
                  <c:v>89.514984000000084</c:v>
                </c:pt>
                <c:pt idx="346">
                  <c:v>89.514984000033948</c:v>
                </c:pt>
                <c:pt idx="347">
                  <c:v>89.514983999966219</c:v>
                </c:pt>
                <c:pt idx="348">
                  <c:v>89.514984000000084</c:v>
                </c:pt>
                <c:pt idx="349">
                  <c:v>89.514984000033948</c:v>
                </c:pt>
                <c:pt idx="350">
                  <c:v>89.514983999966219</c:v>
                </c:pt>
                <c:pt idx="351">
                  <c:v>89.514984000033948</c:v>
                </c:pt>
                <c:pt idx="352">
                  <c:v>89.514983999932355</c:v>
                </c:pt>
                <c:pt idx="353">
                  <c:v>89.514984000067813</c:v>
                </c:pt>
                <c:pt idx="354">
                  <c:v>89.514983999932355</c:v>
                </c:pt>
                <c:pt idx="355">
                  <c:v>89.514984000101691</c:v>
                </c:pt>
                <c:pt idx="356">
                  <c:v>89.514983999932355</c:v>
                </c:pt>
                <c:pt idx="357">
                  <c:v>89.514984000000084</c:v>
                </c:pt>
                <c:pt idx="358">
                  <c:v>89.514984000033948</c:v>
                </c:pt>
                <c:pt idx="359">
                  <c:v>89.514984000000084</c:v>
                </c:pt>
                <c:pt idx="360">
                  <c:v>89.514983999966219</c:v>
                </c:pt>
                <c:pt idx="361">
                  <c:v>89.514984000000084</c:v>
                </c:pt>
                <c:pt idx="362">
                  <c:v>89.514984000000084</c:v>
                </c:pt>
                <c:pt idx="363">
                  <c:v>89.514984000000084</c:v>
                </c:pt>
                <c:pt idx="364">
                  <c:v>89.514984000033948</c:v>
                </c:pt>
                <c:pt idx="365">
                  <c:v>89.514983999966219</c:v>
                </c:pt>
                <c:pt idx="366">
                  <c:v>89.514983999966219</c:v>
                </c:pt>
                <c:pt idx="367">
                  <c:v>89.514984000033948</c:v>
                </c:pt>
                <c:pt idx="368">
                  <c:v>89.514984000000084</c:v>
                </c:pt>
                <c:pt idx="369">
                  <c:v>89.514984000033948</c:v>
                </c:pt>
                <c:pt idx="370">
                  <c:v>89.514983999966219</c:v>
                </c:pt>
                <c:pt idx="371">
                  <c:v>89.514984000033948</c:v>
                </c:pt>
                <c:pt idx="372">
                  <c:v>89.514984000000084</c:v>
                </c:pt>
                <c:pt idx="373">
                  <c:v>89.514984000000084</c:v>
                </c:pt>
                <c:pt idx="374">
                  <c:v>89.514983999966219</c:v>
                </c:pt>
                <c:pt idx="375">
                  <c:v>89.514984000000084</c:v>
                </c:pt>
                <c:pt idx="376">
                  <c:v>89.514984000000084</c:v>
                </c:pt>
                <c:pt idx="377">
                  <c:v>89.514984000000084</c:v>
                </c:pt>
                <c:pt idx="378">
                  <c:v>89.514984000033948</c:v>
                </c:pt>
                <c:pt idx="379">
                  <c:v>89.514983999932355</c:v>
                </c:pt>
                <c:pt idx="380">
                  <c:v>89.514984000033948</c:v>
                </c:pt>
                <c:pt idx="381">
                  <c:v>89.514984000000084</c:v>
                </c:pt>
                <c:pt idx="382">
                  <c:v>89.514984000067813</c:v>
                </c:pt>
                <c:pt idx="383">
                  <c:v>89.514983999932355</c:v>
                </c:pt>
                <c:pt idx="384">
                  <c:v>74.466143999993804</c:v>
                </c:pt>
                <c:pt idx="385">
                  <c:v>50.387999999997291</c:v>
                </c:pt>
                <c:pt idx="386">
                  <c:v>50.388000000031155</c:v>
                </c:pt>
                <c:pt idx="387">
                  <c:v>50.387999999997291</c:v>
                </c:pt>
                <c:pt idx="388">
                  <c:v>50.387999999963426</c:v>
                </c:pt>
                <c:pt idx="389">
                  <c:v>50.388000000031155</c:v>
                </c:pt>
                <c:pt idx="390">
                  <c:v>50.387999999963426</c:v>
                </c:pt>
                <c:pt idx="391">
                  <c:v>50.388000000031155</c:v>
                </c:pt>
                <c:pt idx="392">
                  <c:v>50.387999999997291</c:v>
                </c:pt>
                <c:pt idx="393">
                  <c:v>50.387999999963426</c:v>
                </c:pt>
                <c:pt idx="394">
                  <c:v>50.388000000031155</c:v>
                </c:pt>
                <c:pt idx="395">
                  <c:v>50.387999999997291</c:v>
                </c:pt>
                <c:pt idx="396">
                  <c:v>50.388000000031155</c:v>
                </c:pt>
                <c:pt idx="397">
                  <c:v>50.387999999963426</c:v>
                </c:pt>
                <c:pt idx="398">
                  <c:v>50.388000000031155</c:v>
                </c:pt>
                <c:pt idx="399">
                  <c:v>50.387999999997291</c:v>
                </c:pt>
                <c:pt idx="400">
                  <c:v>50.387999999963426</c:v>
                </c:pt>
                <c:pt idx="401">
                  <c:v>50.388000000031155</c:v>
                </c:pt>
                <c:pt idx="402">
                  <c:v>50.387999999997291</c:v>
                </c:pt>
                <c:pt idx="403">
                  <c:v>50.387999999997291</c:v>
                </c:pt>
                <c:pt idx="404">
                  <c:v>50.387999999963426</c:v>
                </c:pt>
                <c:pt idx="405">
                  <c:v>50.388000000031155</c:v>
                </c:pt>
                <c:pt idx="406">
                  <c:v>50.387999999997291</c:v>
                </c:pt>
                <c:pt idx="407">
                  <c:v>50.388000000031155</c:v>
                </c:pt>
                <c:pt idx="408">
                  <c:v>50.387999999963426</c:v>
                </c:pt>
                <c:pt idx="409">
                  <c:v>50.388000000031155</c:v>
                </c:pt>
                <c:pt idx="410">
                  <c:v>50.387999999963426</c:v>
                </c:pt>
                <c:pt idx="411">
                  <c:v>50.387999999997291</c:v>
                </c:pt>
                <c:pt idx="412">
                  <c:v>50.388000000031155</c:v>
                </c:pt>
                <c:pt idx="413">
                  <c:v>50.388000000031155</c:v>
                </c:pt>
                <c:pt idx="414">
                  <c:v>50.387999999929555</c:v>
                </c:pt>
                <c:pt idx="415">
                  <c:v>50.388000000031155</c:v>
                </c:pt>
                <c:pt idx="416">
                  <c:v>50.387999999997291</c:v>
                </c:pt>
                <c:pt idx="417">
                  <c:v>50.387999999997291</c:v>
                </c:pt>
                <c:pt idx="418">
                  <c:v>50.387999999997291</c:v>
                </c:pt>
                <c:pt idx="419">
                  <c:v>50.387999999963426</c:v>
                </c:pt>
                <c:pt idx="420">
                  <c:v>50.388000000031155</c:v>
                </c:pt>
                <c:pt idx="421">
                  <c:v>50.387999999997291</c:v>
                </c:pt>
                <c:pt idx="422">
                  <c:v>50.38800000006502</c:v>
                </c:pt>
                <c:pt idx="423">
                  <c:v>50.387999999963426</c:v>
                </c:pt>
                <c:pt idx="424">
                  <c:v>50.387999999929555</c:v>
                </c:pt>
                <c:pt idx="425">
                  <c:v>50.38800000006502</c:v>
                </c:pt>
                <c:pt idx="426">
                  <c:v>50.387999999963426</c:v>
                </c:pt>
                <c:pt idx="427">
                  <c:v>50.38800000006502</c:v>
                </c:pt>
                <c:pt idx="428">
                  <c:v>50.387999999963426</c:v>
                </c:pt>
                <c:pt idx="429">
                  <c:v>50.387999999997291</c:v>
                </c:pt>
                <c:pt idx="430">
                  <c:v>50.387999999997291</c:v>
                </c:pt>
                <c:pt idx="431">
                  <c:v>50.387999999997291</c:v>
                </c:pt>
                <c:pt idx="432">
                  <c:v>50.388000000031155</c:v>
                </c:pt>
                <c:pt idx="433">
                  <c:v>50.387999999963426</c:v>
                </c:pt>
                <c:pt idx="434">
                  <c:v>50.388000000031155</c:v>
                </c:pt>
                <c:pt idx="435">
                  <c:v>50.387999999963426</c:v>
                </c:pt>
                <c:pt idx="436">
                  <c:v>50.387999999997291</c:v>
                </c:pt>
                <c:pt idx="437">
                  <c:v>50.388000000031155</c:v>
                </c:pt>
                <c:pt idx="438">
                  <c:v>50.387999999997291</c:v>
                </c:pt>
                <c:pt idx="439">
                  <c:v>50.387999999963426</c:v>
                </c:pt>
                <c:pt idx="440">
                  <c:v>50.388000000031155</c:v>
                </c:pt>
                <c:pt idx="441">
                  <c:v>50.387999999963426</c:v>
                </c:pt>
                <c:pt idx="442">
                  <c:v>50.387999999997291</c:v>
                </c:pt>
                <c:pt idx="443">
                  <c:v>50.38800000006502</c:v>
                </c:pt>
                <c:pt idx="444">
                  <c:v>50.387999999963426</c:v>
                </c:pt>
                <c:pt idx="445">
                  <c:v>50.387999999997291</c:v>
                </c:pt>
                <c:pt idx="446">
                  <c:v>50.387999999997291</c:v>
                </c:pt>
                <c:pt idx="447">
                  <c:v>50.388000000031155</c:v>
                </c:pt>
                <c:pt idx="448">
                  <c:v>50.387999999963426</c:v>
                </c:pt>
                <c:pt idx="449">
                  <c:v>50.38800000006502</c:v>
                </c:pt>
                <c:pt idx="450">
                  <c:v>50.387999999929555</c:v>
                </c:pt>
                <c:pt idx="451">
                  <c:v>50.387999999997291</c:v>
                </c:pt>
                <c:pt idx="452">
                  <c:v>50.388000000031155</c:v>
                </c:pt>
                <c:pt idx="453">
                  <c:v>50.387999999997291</c:v>
                </c:pt>
                <c:pt idx="454">
                  <c:v>50.388000000031155</c:v>
                </c:pt>
                <c:pt idx="455">
                  <c:v>50.387999999963426</c:v>
                </c:pt>
                <c:pt idx="456">
                  <c:v>50.387999999997291</c:v>
                </c:pt>
                <c:pt idx="457">
                  <c:v>50.388000000031155</c:v>
                </c:pt>
                <c:pt idx="458">
                  <c:v>50.387999999997291</c:v>
                </c:pt>
                <c:pt idx="459">
                  <c:v>50.388000000031155</c:v>
                </c:pt>
                <c:pt idx="460">
                  <c:v>50.387999999929555</c:v>
                </c:pt>
                <c:pt idx="461">
                  <c:v>50.387999999997291</c:v>
                </c:pt>
                <c:pt idx="462">
                  <c:v>50.388000000031155</c:v>
                </c:pt>
                <c:pt idx="463">
                  <c:v>50.387999999997291</c:v>
                </c:pt>
                <c:pt idx="464">
                  <c:v>50.387999999963426</c:v>
                </c:pt>
                <c:pt idx="465">
                  <c:v>50.388000000031155</c:v>
                </c:pt>
                <c:pt idx="466">
                  <c:v>50.387999999997291</c:v>
                </c:pt>
                <c:pt idx="467">
                  <c:v>50.388000000031155</c:v>
                </c:pt>
                <c:pt idx="468">
                  <c:v>50.387999999963426</c:v>
                </c:pt>
                <c:pt idx="469">
                  <c:v>50.388000000031155</c:v>
                </c:pt>
                <c:pt idx="470">
                  <c:v>50.387999999963426</c:v>
                </c:pt>
                <c:pt idx="471">
                  <c:v>50.387999999997291</c:v>
                </c:pt>
                <c:pt idx="472">
                  <c:v>50.388000000031155</c:v>
                </c:pt>
                <c:pt idx="473">
                  <c:v>50.387999999997291</c:v>
                </c:pt>
                <c:pt idx="474">
                  <c:v>50.388000000031155</c:v>
                </c:pt>
                <c:pt idx="475">
                  <c:v>50.387999999929555</c:v>
                </c:pt>
                <c:pt idx="476">
                  <c:v>50.388000000031155</c:v>
                </c:pt>
                <c:pt idx="477">
                  <c:v>50.387999999997291</c:v>
                </c:pt>
                <c:pt idx="478">
                  <c:v>50.387999999997291</c:v>
                </c:pt>
                <c:pt idx="479">
                  <c:v>50.388000000031155</c:v>
                </c:pt>
                <c:pt idx="480">
                  <c:v>50.387999999997291</c:v>
                </c:pt>
                <c:pt idx="481">
                  <c:v>50.387999999963426</c:v>
                </c:pt>
                <c:pt idx="482">
                  <c:v>50.387999999997291</c:v>
                </c:pt>
                <c:pt idx="483">
                  <c:v>50.388000000031155</c:v>
                </c:pt>
                <c:pt idx="484">
                  <c:v>50.387999999997291</c:v>
                </c:pt>
                <c:pt idx="485">
                  <c:v>50.387999999963426</c:v>
                </c:pt>
                <c:pt idx="486">
                  <c:v>50.388000000031155</c:v>
                </c:pt>
                <c:pt idx="487">
                  <c:v>50.387999999997291</c:v>
                </c:pt>
                <c:pt idx="488">
                  <c:v>50.387999999997291</c:v>
                </c:pt>
                <c:pt idx="489">
                  <c:v>50.388000000031155</c:v>
                </c:pt>
                <c:pt idx="490">
                  <c:v>50.387999999929555</c:v>
                </c:pt>
                <c:pt idx="491">
                  <c:v>50.388000000031155</c:v>
                </c:pt>
                <c:pt idx="492">
                  <c:v>50.387999999997291</c:v>
                </c:pt>
                <c:pt idx="493">
                  <c:v>50.387999999997291</c:v>
                </c:pt>
                <c:pt idx="494">
                  <c:v>50.388000000031155</c:v>
                </c:pt>
                <c:pt idx="495">
                  <c:v>50.387999999929555</c:v>
                </c:pt>
                <c:pt idx="496">
                  <c:v>50.388000000031155</c:v>
                </c:pt>
                <c:pt idx="497">
                  <c:v>50.387999999997291</c:v>
                </c:pt>
                <c:pt idx="498">
                  <c:v>50.388000000031155</c:v>
                </c:pt>
                <c:pt idx="499">
                  <c:v>50.387999999997291</c:v>
                </c:pt>
                <c:pt idx="500">
                  <c:v>50.387999999963426</c:v>
                </c:pt>
                <c:pt idx="501">
                  <c:v>50.388000000031155</c:v>
                </c:pt>
                <c:pt idx="502">
                  <c:v>50.387999999963426</c:v>
                </c:pt>
                <c:pt idx="503">
                  <c:v>50.38800000006502</c:v>
                </c:pt>
                <c:pt idx="504">
                  <c:v>50.387999999963426</c:v>
                </c:pt>
                <c:pt idx="505">
                  <c:v>50.387999999963426</c:v>
                </c:pt>
                <c:pt idx="506">
                  <c:v>50.388000000031155</c:v>
                </c:pt>
                <c:pt idx="507">
                  <c:v>50.387999999997291</c:v>
                </c:pt>
                <c:pt idx="508">
                  <c:v>50.388000000031155</c:v>
                </c:pt>
                <c:pt idx="509">
                  <c:v>50.387999999963426</c:v>
                </c:pt>
                <c:pt idx="510">
                  <c:v>50.387999999997291</c:v>
                </c:pt>
                <c:pt idx="511">
                  <c:v>50.388000000031155</c:v>
                </c:pt>
                <c:pt idx="512">
                  <c:v>44.855395999957217</c:v>
                </c:pt>
                <c:pt idx="513">
                  <c:v>19.563492000035264</c:v>
                </c:pt>
                <c:pt idx="514">
                  <c:v>19.563491999933664</c:v>
                </c:pt>
                <c:pt idx="515">
                  <c:v>19.563492000069129</c:v>
                </c:pt>
                <c:pt idx="516">
                  <c:v>19.563491999933664</c:v>
                </c:pt>
                <c:pt idx="517">
                  <c:v>19.563492000035264</c:v>
                </c:pt>
                <c:pt idx="518">
                  <c:v>19.563492000001396</c:v>
                </c:pt>
                <c:pt idx="519">
                  <c:v>19.563492000035264</c:v>
                </c:pt>
                <c:pt idx="520">
                  <c:v>19.563491999967532</c:v>
                </c:pt>
                <c:pt idx="521">
                  <c:v>19.563492000035264</c:v>
                </c:pt>
                <c:pt idx="522">
                  <c:v>19.563491999933664</c:v>
                </c:pt>
                <c:pt idx="523">
                  <c:v>19.563492000035264</c:v>
                </c:pt>
                <c:pt idx="524">
                  <c:v>19.563492000035264</c:v>
                </c:pt>
                <c:pt idx="525">
                  <c:v>19.563492000001396</c:v>
                </c:pt>
                <c:pt idx="526">
                  <c:v>19.563492000001396</c:v>
                </c:pt>
                <c:pt idx="527">
                  <c:v>19.563491999933664</c:v>
                </c:pt>
                <c:pt idx="528">
                  <c:v>19.563492000001396</c:v>
                </c:pt>
                <c:pt idx="529">
                  <c:v>19.563492000035264</c:v>
                </c:pt>
                <c:pt idx="530">
                  <c:v>19.563492000001396</c:v>
                </c:pt>
                <c:pt idx="531">
                  <c:v>19.563492000001396</c:v>
                </c:pt>
                <c:pt idx="532">
                  <c:v>19.563492000001396</c:v>
                </c:pt>
                <c:pt idx="533">
                  <c:v>19.563492000035264</c:v>
                </c:pt>
                <c:pt idx="534">
                  <c:v>19.563491999933664</c:v>
                </c:pt>
                <c:pt idx="535">
                  <c:v>19.563492000069129</c:v>
                </c:pt>
                <c:pt idx="536">
                  <c:v>19.563491999933664</c:v>
                </c:pt>
                <c:pt idx="537">
                  <c:v>19.563492000035264</c:v>
                </c:pt>
                <c:pt idx="538">
                  <c:v>19.563491999967532</c:v>
                </c:pt>
                <c:pt idx="539">
                  <c:v>19.563492000001396</c:v>
                </c:pt>
                <c:pt idx="540">
                  <c:v>19.563492000001396</c:v>
                </c:pt>
                <c:pt idx="541">
                  <c:v>19.563492000035264</c:v>
                </c:pt>
                <c:pt idx="542">
                  <c:v>19.563492000001396</c:v>
                </c:pt>
                <c:pt idx="543">
                  <c:v>19.563492000001396</c:v>
                </c:pt>
                <c:pt idx="544">
                  <c:v>19.563491999933664</c:v>
                </c:pt>
                <c:pt idx="545">
                  <c:v>19.563492000069129</c:v>
                </c:pt>
                <c:pt idx="546">
                  <c:v>19.563491999933664</c:v>
                </c:pt>
                <c:pt idx="547">
                  <c:v>19.563492000069129</c:v>
                </c:pt>
                <c:pt idx="548">
                  <c:v>19.563491999967532</c:v>
                </c:pt>
                <c:pt idx="549">
                  <c:v>19.563492000035264</c:v>
                </c:pt>
                <c:pt idx="550">
                  <c:v>19.563492000001396</c:v>
                </c:pt>
                <c:pt idx="551">
                  <c:v>19.563492000001396</c:v>
                </c:pt>
                <c:pt idx="552">
                  <c:v>19.563491999967532</c:v>
                </c:pt>
                <c:pt idx="553">
                  <c:v>19.563492000035264</c:v>
                </c:pt>
                <c:pt idx="554">
                  <c:v>19.563491999933664</c:v>
                </c:pt>
                <c:pt idx="555">
                  <c:v>19.563492000035264</c:v>
                </c:pt>
                <c:pt idx="556">
                  <c:v>19.563492000001396</c:v>
                </c:pt>
                <c:pt idx="557">
                  <c:v>19.563492000035264</c:v>
                </c:pt>
                <c:pt idx="558">
                  <c:v>19.563491999967532</c:v>
                </c:pt>
                <c:pt idx="559">
                  <c:v>19.563492000035264</c:v>
                </c:pt>
              </c:numCache>
            </c:numRef>
          </c:yVal>
          <c:smooth val="1"/>
          <c:extLst>
            <c:ext xmlns:c16="http://schemas.microsoft.com/office/drawing/2014/chart" uri="{C3380CC4-5D6E-409C-BE32-E72D297353CC}">
              <c16:uniqueId val="{00000005-77A0-394C-9631-269F79C83917}"/>
            </c:ext>
          </c:extLst>
        </c:ser>
        <c:dLbls>
          <c:showLegendKey val="0"/>
          <c:showVal val="0"/>
          <c:showCatName val="0"/>
          <c:showSerName val="0"/>
          <c:showPercent val="0"/>
          <c:showBubbleSize val="0"/>
        </c:dLbls>
        <c:axId val="1904757807"/>
        <c:axId val="1904759519"/>
      </c:scatterChart>
      <c:valAx>
        <c:axId val="1904757807"/>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kW of Solar per SIte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759519"/>
        <c:crosses val="autoZero"/>
        <c:crossBetween val="midCat"/>
      </c:valAx>
      <c:valAx>
        <c:axId val="19047595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 Saved per kW of Solar Over the 5 Year Contract</a:t>
                </a:r>
              </a:p>
            </c:rich>
          </c:tx>
          <c:layout>
            <c:manualLayout>
              <c:xMode val="edge"/>
              <c:yMode val="edge"/>
              <c:x val="3.0555555555555555E-2"/>
              <c:y val="0.1350462962962963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757807"/>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sz="1400" b="0" i="0" u="none" strike="noStrike" kern="1200" spc="0" baseline="0" dirty="0">
                <a:solidFill>
                  <a:schemeClr val="bg1"/>
                </a:solidFill>
              </a:rPr>
              <a:t>Money Saved for each additional kW of Solar (100% Renewable Approach)</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US"/>
        </a:p>
      </c:txPr>
    </c:title>
    <c:autoTitleDeleted val="0"/>
    <c:plotArea>
      <c:layout/>
      <c:scatterChart>
        <c:scatterStyle val="smoothMarker"/>
        <c:varyColors val="0"/>
        <c:ser>
          <c:idx val="0"/>
          <c:order val="0"/>
          <c:tx>
            <c:v>Retailer A</c:v>
          </c:tx>
          <c:spPr>
            <a:ln w="19050" cap="rnd">
              <a:solidFill>
                <a:schemeClr val="accent1"/>
              </a:solidFill>
              <a:round/>
            </a:ln>
            <a:effectLst/>
          </c:spPr>
          <c:marker>
            <c:symbol val="none"/>
          </c:marker>
          <c:xVal>
            <c:numRef>
              <c:f>'3c. VIC'!$AI$33:$AI$592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VIC'!$AJ$33:$AJ$592</c:f>
              <c:numCache>
                <c:formatCode>General</c:formatCode>
                <c:ptCount val="560"/>
                <c:pt idx="0">
                  <c:v>854.84879999993882</c:v>
                </c:pt>
                <c:pt idx="1">
                  <c:v>854.84880000007422</c:v>
                </c:pt>
                <c:pt idx="2">
                  <c:v>854.84880000000646</c:v>
                </c:pt>
                <c:pt idx="3">
                  <c:v>854.84880000000646</c:v>
                </c:pt>
                <c:pt idx="4">
                  <c:v>854.84879999993882</c:v>
                </c:pt>
                <c:pt idx="5">
                  <c:v>854.84880000007422</c:v>
                </c:pt>
                <c:pt idx="6">
                  <c:v>854.84880000000646</c:v>
                </c:pt>
                <c:pt idx="7">
                  <c:v>854.84879999993882</c:v>
                </c:pt>
                <c:pt idx="8">
                  <c:v>854.84880000000646</c:v>
                </c:pt>
                <c:pt idx="9">
                  <c:v>854.84880000007422</c:v>
                </c:pt>
                <c:pt idx="10">
                  <c:v>854.84880000000646</c:v>
                </c:pt>
                <c:pt idx="11">
                  <c:v>854.84879999993882</c:v>
                </c:pt>
                <c:pt idx="12">
                  <c:v>854.84880000007422</c:v>
                </c:pt>
                <c:pt idx="13">
                  <c:v>854.84879999993882</c:v>
                </c:pt>
                <c:pt idx="14">
                  <c:v>854.84879999993882</c:v>
                </c:pt>
                <c:pt idx="15">
                  <c:v>854.84880000007422</c:v>
                </c:pt>
                <c:pt idx="16">
                  <c:v>854.84880000000646</c:v>
                </c:pt>
                <c:pt idx="17">
                  <c:v>854.84879999993882</c:v>
                </c:pt>
                <c:pt idx="18">
                  <c:v>854.84880000000646</c:v>
                </c:pt>
                <c:pt idx="19">
                  <c:v>854.84880000007422</c:v>
                </c:pt>
                <c:pt idx="20">
                  <c:v>854.84879999993882</c:v>
                </c:pt>
                <c:pt idx="21">
                  <c:v>854.84880000000646</c:v>
                </c:pt>
                <c:pt idx="22">
                  <c:v>854.84880000000646</c:v>
                </c:pt>
                <c:pt idx="23">
                  <c:v>854.84880000000646</c:v>
                </c:pt>
                <c:pt idx="24">
                  <c:v>854.84880000000646</c:v>
                </c:pt>
                <c:pt idx="25">
                  <c:v>854.84880000000646</c:v>
                </c:pt>
                <c:pt idx="26">
                  <c:v>854.84879999993882</c:v>
                </c:pt>
                <c:pt idx="27">
                  <c:v>854.84880000000646</c:v>
                </c:pt>
                <c:pt idx="28">
                  <c:v>854.84880000014198</c:v>
                </c:pt>
                <c:pt idx="29">
                  <c:v>854.84879999993882</c:v>
                </c:pt>
                <c:pt idx="30">
                  <c:v>854.84879999993882</c:v>
                </c:pt>
                <c:pt idx="31">
                  <c:v>854.84880000000646</c:v>
                </c:pt>
                <c:pt idx="32">
                  <c:v>854.84880000014198</c:v>
                </c:pt>
                <c:pt idx="33">
                  <c:v>854.84879999987106</c:v>
                </c:pt>
                <c:pt idx="34">
                  <c:v>854.84879999993882</c:v>
                </c:pt>
                <c:pt idx="35">
                  <c:v>854.84880000007422</c:v>
                </c:pt>
                <c:pt idx="36">
                  <c:v>854.84879999993882</c:v>
                </c:pt>
                <c:pt idx="37">
                  <c:v>854.84880000000646</c:v>
                </c:pt>
                <c:pt idx="38">
                  <c:v>854.84880000014198</c:v>
                </c:pt>
                <c:pt idx="39">
                  <c:v>854.84879999987106</c:v>
                </c:pt>
                <c:pt idx="40">
                  <c:v>854.84880000000646</c:v>
                </c:pt>
                <c:pt idx="41">
                  <c:v>854.84880000000646</c:v>
                </c:pt>
                <c:pt idx="42">
                  <c:v>854.84879999993882</c:v>
                </c:pt>
                <c:pt idx="43">
                  <c:v>854.84880000007422</c:v>
                </c:pt>
                <c:pt idx="44">
                  <c:v>854.84879999993882</c:v>
                </c:pt>
                <c:pt idx="45">
                  <c:v>854.84880000000646</c:v>
                </c:pt>
                <c:pt idx="46">
                  <c:v>854.84880000000646</c:v>
                </c:pt>
                <c:pt idx="47">
                  <c:v>854.84880000007422</c:v>
                </c:pt>
                <c:pt idx="48">
                  <c:v>854.84880000000646</c:v>
                </c:pt>
                <c:pt idx="49">
                  <c:v>854.84880000000646</c:v>
                </c:pt>
                <c:pt idx="50">
                  <c:v>854.84880000000646</c:v>
                </c:pt>
                <c:pt idx="51">
                  <c:v>854.84880000000646</c:v>
                </c:pt>
                <c:pt idx="52">
                  <c:v>854.84880000000646</c:v>
                </c:pt>
                <c:pt idx="53">
                  <c:v>854.84879999993882</c:v>
                </c:pt>
                <c:pt idx="54">
                  <c:v>854.84880000000646</c:v>
                </c:pt>
                <c:pt idx="55">
                  <c:v>854.84880000000646</c:v>
                </c:pt>
                <c:pt idx="56">
                  <c:v>854.84879999993882</c:v>
                </c:pt>
                <c:pt idx="57">
                  <c:v>854.84880000007422</c:v>
                </c:pt>
                <c:pt idx="58">
                  <c:v>854.84879999993882</c:v>
                </c:pt>
                <c:pt idx="59">
                  <c:v>854.84880000007422</c:v>
                </c:pt>
                <c:pt idx="60">
                  <c:v>854.84879999993882</c:v>
                </c:pt>
                <c:pt idx="61">
                  <c:v>854.84880000000646</c:v>
                </c:pt>
                <c:pt idx="62">
                  <c:v>854.84880000007422</c:v>
                </c:pt>
                <c:pt idx="63">
                  <c:v>854.84879999993882</c:v>
                </c:pt>
                <c:pt idx="64">
                  <c:v>854.84879999993882</c:v>
                </c:pt>
                <c:pt idx="65">
                  <c:v>854.84880000007422</c:v>
                </c:pt>
                <c:pt idx="66">
                  <c:v>854.84880000000646</c:v>
                </c:pt>
                <c:pt idx="67">
                  <c:v>854.84879999993882</c:v>
                </c:pt>
                <c:pt idx="68">
                  <c:v>854.84880000014198</c:v>
                </c:pt>
                <c:pt idx="69">
                  <c:v>854.84879999987106</c:v>
                </c:pt>
                <c:pt idx="70">
                  <c:v>854.84880000007422</c:v>
                </c:pt>
                <c:pt idx="71">
                  <c:v>854.84879999993882</c:v>
                </c:pt>
                <c:pt idx="72">
                  <c:v>854.84880000000646</c:v>
                </c:pt>
                <c:pt idx="73">
                  <c:v>854.84879999993882</c:v>
                </c:pt>
                <c:pt idx="74">
                  <c:v>854.84880000014198</c:v>
                </c:pt>
                <c:pt idx="75">
                  <c:v>854.84879999993882</c:v>
                </c:pt>
                <c:pt idx="76">
                  <c:v>854.84880000000646</c:v>
                </c:pt>
                <c:pt idx="77">
                  <c:v>854.84880000000646</c:v>
                </c:pt>
                <c:pt idx="78">
                  <c:v>854.84879999993882</c:v>
                </c:pt>
                <c:pt idx="79">
                  <c:v>854.84880000007422</c:v>
                </c:pt>
                <c:pt idx="80">
                  <c:v>854.84879999993882</c:v>
                </c:pt>
                <c:pt idx="81">
                  <c:v>854.84880000007422</c:v>
                </c:pt>
                <c:pt idx="82">
                  <c:v>854.84879999993882</c:v>
                </c:pt>
                <c:pt idx="83">
                  <c:v>854.84880000007422</c:v>
                </c:pt>
                <c:pt idx="84">
                  <c:v>854.84880000000646</c:v>
                </c:pt>
                <c:pt idx="85">
                  <c:v>854.84879999993882</c:v>
                </c:pt>
                <c:pt idx="86">
                  <c:v>854.84880000000646</c:v>
                </c:pt>
                <c:pt idx="87">
                  <c:v>854.84880000007422</c:v>
                </c:pt>
                <c:pt idx="88">
                  <c:v>854.84879999993882</c:v>
                </c:pt>
                <c:pt idx="89">
                  <c:v>854.84880000000646</c:v>
                </c:pt>
                <c:pt idx="90">
                  <c:v>854.84880000000646</c:v>
                </c:pt>
                <c:pt idx="91">
                  <c:v>854.84880000000646</c:v>
                </c:pt>
                <c:pt idx="92">
                  <c:v>854.84879999993882</c:v>
                </c:pt>
                <c:pt idx="93">
                  <c:v>854.84879999993882</c:v>
                </c:pt>
                <c:pt idx="94">
                  <c:v>854.84880000007422</c:v>
                </c:pt>
                <c:pt idx="95">
                  <c:v>854.84880000000646</c:v>
                </c:pt>
                <c:pt idx="96">
                  <c:v>854.84880000000646</c:v>
                </c:pt>
                <c:pt idx="97">
                  <c:v>854.84880000000646</c:v>
                </c:pt>
                <c:pt idx="98">
                  <c:v>854.84879999993882</c:v>
                </c:pt>
                <c:pt idx="99">
                  <c:v>854.84880000007422</c:v>
                </c:pt>
                <c:pt idx="100">
                  <c:v>854.84880000000646</c:v>
                </c:pt>
                <c:pt idx="101">
                  <c:v>854.84879999993882</c:v>
                </c:pt>
                <c:pt idx="102">
                  <c:v>854.84880000007422</c:v>
                </c:pt>
                <c:pt idx="103">
                  <c:v>854.84879999993882</c:v>
                </c:pt>
                <c:pt idx="104">
                  <c:v>854.84880000000646</c:v>
                </c:pt>
                <c:pt idx="105">
                  <c:v>854.84880000000646</c:v>
                </c:pt>
                <c:pt idx="106">
                  <c:v>854.84880000007422</c:v>
                </c:pt>
                <c:pt idx="107">
                  <c:v>854.84879999993882</c:v>
                </c:pt>
                <c:pt idx="108">
                  <c:v>854.84880000000646</c:v>
                </c:pt>
                <c:pt idx="109">
                  <c:v>854.84880000000646</c:v>
                </c:pt>
                <c:pt idx="110">
                  <c:v>854.84880000007422</c:v>
                </c:pt>
                <c:pt idx="111">
                  <c:v>854.84879999987106</c:v>
                </c:pt>
                <c:pt idx="112">
                  <c:v>854.84880000007422</c:v>
                </c:pt>
                <c:pt idx="113">
                  <c:v>854.84880000000646</c:v>
                </c:pt>
                <c:pt idx="114">
                  <c:v>854.84879999993882</c:v>
                </c:pt>
                <c:pt idx="115">
                  <c:v>760.96848000003536</c:v>
                </c:pt>
                <c:pt idx="116">
                  <c:v>702.29327999996872</c:v>
                </c:pt>
                <c:pt idx="117">
                  <c:v>702.29327999996872</c:v>
                </c:pt>
                <c:pt idx="118">
                  <c:v>702.29328000003636</c:v>
                </c:pt>
                <c:pt idx="119">
                  <c:v>702.29328000003636</c:v>
                </c:pt>
                <c:pt idx="120">
                  <c:v>702.29327999996872</c:v>
                </c:pt>
                <c:pt idx="121">
                  <c:v>702.29327999996872</c:v>
                </c:pt>
                <c:pt idx="122">
                  <c:v>702.29328000003636</c:v>
                </c:pt>
                <c:pt idx="123">
                  <c:v>702.2932800000026</c:v>
                </c:pt>
                <c:pt idx="124">
                  <c:v>702.29327999996872</c:v>
                </c:pt>
                <c:pt idx="125">
                  <c:v>702.2932800000026</c:v>
                </c:pt>
                <c:pt idx="126">
                  <c:v>702.29327999996872</c:v>
                </c:pt>
                <c:pt idx="127">
                  <c:v>702.29328000010412</c:v>
                </c:pt>
                <c:pt idx="128">
                  <c:v>484.02153599997138</c:v>
                </c:pt>
                <c:pt idx="129">
                  <c:v>427.69334400001577</c:v>
                </c:pt>
                <c:pt idx="130">
                  <c:v>427.69334399998189</c:v>
                </c:pt>
                <c:pt idx="131">
                  <c:v>427.69334399994801</c:v>
                </c:pt>
                <c:pt idx="132">
                  <c:v>427.69334400004959</c:v>
                </c:pt>
                <c:pt idx="133">
                  <c:v>427.69334400001577</c:v>
                </c:pt>
                <c:pt idx="134">
                  <c:v>427.69334399998189</c:v>
                </c:pt>
                <c:pt idx="135">
                  <c:v>427.69334399994801</c:v>
                </c:pt>
                <c:pt idx="136">
                  <c:v>427.69334400004959</c:v>
                </c:pt>
                <c:pt idx="137">
                  <c:v>427.69334399994801</c:v>
                </c:pt>
                <c:pt idx="138">
                  <c:v>427.69334400004959</c:v>
                </c:pt>
                <c:pt idx="139">
                  <c:v>427.69334399994801</c:v>
                </c:pt>
                <c:pt idx="140">
                  <c:v>427.69334400004959</c:v>
                </c:pt>
                <c:pt idx="141">
                  <c:v>427.69334400001577</c:v>
                </c:pt>
                <c:pt idx="142">
                  <c:v>427.69334399998189</c:v>
                </c:pt>
                <c:pt idx="143">
                  <c:v>427.69334399998189</c:v>
                </c:pt>
                <c:pt idx="144">
                  <c:v>427.69334400001577</c:v>
                </c:pt>
                <c:pt idx="145">
                  <c:v>427.69334399998189</c:v>
                </c:pt>
                <c:pt idx="146">
                  <c:v>427.69334400001577</c:v>
                </c:pt>
                <c:pt idx="147">
                  <c:v>427.69334399998189</c:v>
                </c:pt>
                <c:pt idx="148">
                  <c:v>427.69334400001577</c:v>
                </c:pt>
                <c:pt idx="149">
                  <c:v>427.69334400001577</c:v>
                </c:pt>
                <c:pt idx="150">
                  <c:v>427.69334399998189</c:v>
                </c:pt>
                <c:pt idx="151">
                  <c:v>427.69334399998189</c:v>
                </c:pt>
                <c:pt idx="152">
                  <c:v>427.69334400001577</c:v>
                </c:pt>
                <c:pt idx="153">
                  <c:v>427.69334400001577</c:v>
                </c:pt>
                <c:pt idx="154">
                  <c:v>427.69334399998189</c:v>
                </c:pt>
                <c:pt idx="155">
                  <c:v>427.69334400008347</c:v>
                </c:pt>
                <c:pt idx="156">
                  <c:v>427.69334399991413</c:v>
                </c:pt>
                <c:pt idx="157">
                  <c:v>427.69334400001577</c:v>
                </c:pt>
                <c:pt idx="158">
                  <c:v>427.69334400004959</c:v>
                </c:pt>
                <c:pt idx="159">
                  <c:v>427.69334400001577</c:v>
                </c:pt>
                <c:pt idx="160">
                  <c:v>427.69334399984643</c:v>
                </c:pt>
                <c:pt idx="161">
                  <c:v>427.69334400008347</c:v>
                </c:pt>
                <c:pt idx="162">
                  <c:v>427.69334399998189</c:v>
                </c:pt>
                <c:pt idx="163">
                  <c:v>427.69334400004959</c:v>
                </c:pt>
                <c:pt idx="164">
                  <c:v>427.69334399994801</c:v>
                </c:pt>
                <c:pt idx="165">
                  <c:v>427.69334400004959</c:v>
                </c:pt>
                <c:pt idx="166">
                  <c:v>427.69334400001577</c:v>
                </c:pt>
                <c:pt idx="167">
                  <c:v>427.69334399998189</c:v>
                </c:pt>
                <c:pt idx="168">
                  <c:v>427.69334400001577</c:v>
                </c:pt>
                <c:pt idx="169">
                  <c:v>427.69334399998189</c:v>
                </c:pt>
                <c:pt idx="170">
                  <c:v>422.21699199998244</c:v>
                </c:pt>
                <c:pt idx="171">
                  <c:v>336.1600319999863</c:v>
                </c:pt>
                <c:pt idx="172">
                  <c:v>336.1600319999863</c:v>
                </c:pt>
                <c:pt idx="173">
                  <c:v>336.160032000054</c:v>
                </c:pt>
                <c:pt idx="174">
                  <c:v>336.160032000054</c:v>
                </c:pt>
                <c:pt idx="175">
                  <c:v>336.16003199991854</c:v>
                </c:pt>
                <c:pt idx="176">
                  <c:v>248.53839999999514</c:v>
                </c:pt>
                <c:pt idx="177">
                  <c:v>214.11561599996958</c:v>
                </c:pt>
                <c:pt idx="178">
                  <c:v>214.11561599996958</c:v>
                </c:pt>
                <c:pt idx="179">
                  <c:v>214.11561600010504</c:v>
                </c:pt>
                <c:pt idx="180">
                  <c:v>214.11561600000343</c:v>
                </c:pt>
                <c:pt idx="181">
                  <c:v>214.11561599990185</c:v>
                </c:pt>
                <c:pt idx="182">
                  <c:v>214.11561600003731</c:v>
                </c:pt>
                <c:pt idx="183">
                  <c:v>214.11561600003731</c:v>
                </c:pt>
                <c:pt idx="184">
                  <c:v>214.11561600000343</c:v>
                </c:pt>
                <c:pt idx="185">
                  <c:v>214.11561599996958</c:v>
                </c:pt>
                <c:pt idx="186">
                  <c:v>214.11561599996958</c:v>
                </c:pt>
                <c:pt idx="187">
                  <c:v>214.11561599996958</c:v>
                </c:pt>
                <c:pt idx="188">
                  <c:v>214.11561600007116</c:v>
                </c:pt>
                <c:pt idx="189">
                  <c:v>214.11561600003731</c:v>
                </c:pt>
                <c:pt idx="190">
                  <c:v>214.11561600003731</c:v>
                </c:pt>
                <c:pt idx="191">
                  <c:v>214.11561599990185</c:v>
                </c:pt>
                <c:pt idx="192">
                  <c:v>214.11561599996958</c:v>
                </c:pt>
                <c:pt idx="193">
                  <c:v>214.11561600007116</c:v>
                </c:pt>
                <c:pt idx="194">
                  <c:v>214.11561599996958</c:v>
                </c:pt>
                <c:pt idx="195">
                  <c:v>214.11561600007116</c:v>
                </c:pt>
                <c:pt idx="196">
                  <c:v>214.1156159999357</c:v>
                </c:pt>
                <c:pt idx="197">
                  <c:v>214.11561600000343</c:v>
                </c:pt>
                <c:pt idx="198">
                  <c:v>214.11561600003731</c:v>
                </c:pt>
                <c:pt idx="199">
                  <c:v>214.11561599996958</c:v>
                </c:pt>
                <c:pt idx="200">
                  <c:v>214.11561599996958</c:v>
                </c:pt>
                <c:pt idx="201">
                  <c:v>214.11561600000343</c:v>
                </c:pt>
                <c:pt idx="202">
                  <c:v>214.11561600010504</c:v>
                </c:pt>
                <c:pt idx="203">
                  <c:v>214.11561599990185</c:v>
                </c:pt>
                <c:pt idx="204">
                  <c:v>214.11561600007116</c:v>
                </c:pt>
                <c:pt idx="205">
                  <c:v>214.11561599990185</c:v>
                </c:pt>
                <c:pt idx="206">
                  <c:v>214.11561600003731</c:v>
                </c:pt>
                <c:pt idx="207">
                  <c:v>214.11561600000343</c:v>
                </c:pt>
                <c:pt idx="208">
                  <c:v>214.11561600003731</c:v>
                </c:pt>
                <c:pt idx="209">
                  <c:v>214.11561599990185</c:v>
                </c:pt>
                <c:pt idx="210">
                  <c:v>214.11561600003731</c:v>
                </c:pt>
                <c:pt idx="211">
                  <c:v>214.11561600003731</c:v>
                </c:pt>
                <c:pt idx="212">
                  <c:v>214.11561600000343</c:v>
                </c:pt>
                <c:pt idx="213">
                  <c:v>214.11561600003731</c:v>
                </c:pt>
                <c:pt idx="214">
                  <c:v>214.11561600000343</c:v>
                </c:pt>
                <c:pt idx="215">
                  <c:v>214.1156159999357</c:v>
                </c:pt>
                <c:pt idx="216">
                  <c:v>214.11561599996958</c:v>
                </c:pt>
                <c:pt idx="217">
                  <c:v>214.11561600000343</c:v>
                </c:pt>
                <c:pt idx="218">
                  <c:v>214.11561600003731</c:v>
                </c:pt>
                <c:pt idx="219">
                  <c:v>214.11561600000343</c:v>
                </c:pt>
                <c:pt idx="220">
                  <c:v>214.11561600003731</c:v>
                </c:pt>
                <c:pt idx="221">
                  <c:v>214.11561599990185</c:v>
                </c:pt>
                <c:pt idx="222">
                  <c:v>214.11561600003731</c:v>
                </c:pt>
                <c:pt idx="223">
                  <c:v>214.11561600000343</c:v>
                </c:pt>
                <c:pt idx="224">
                  <c:v>214.11561599996958</c:v>
                </c:pt>
                <c:pt idx="225">
                  <c:v>214.11561600003731</c:v>
                </c:pt>
                <c:pt idx="226">
                  <c:v>214.11561600003731</c:v>
                </c:pt>
                <c:pt idx="227">
                  <c:v>214.11561599996958</c:v>
                </c:pt>
                <c:pt idx="228">
                  <c:v>214.1156159999357</c:v>
                </c:pt>
                <c:pt idx="229">
                  <c:v>214.11561600010504</c:v>
                </c:pt>
                <c:pt idx="230">
                  <c:v>214.11561599996958</c:v>
                </c:pt>
                <c:pt idx="231">
                  <c:v>214.11561600000343</c:v>
                </c:pt>
                <c:pt idx="232">
                  <c:v>214.11561599996958</c:v>
                </c:pt>
                <c:pt idx="233">
                  <c:v>214.11561599996958</c:v>
                </c:pt>
                <c:pt idx="234">
                  <c:v>214.11561600003731</c:v>
                </c:pt>
                <c:pt idx="235">
                  <c:v>214.11561600000343</c:v>
                </c:pt>
                <c:pt idx="236">
                  <c:v>214.11561600003731</c:v>
                </c:pt>
                <c:pt idx="237">
                  <c:v>214.11561600003731</c:v>
                </c:pt>
                <c:pt idx="238">
                  <c:v>214.11561599990185</c:v>
                </c:pt>
                <c:pt idx="239">
                  <c:v>214.11561600000343</c:v>
                </c:pt>
                <c:pt idx="240">
                  <c:v>214.11561600003731</c:v>
                </c:pt>
                <c:pt idx="241">
                  <c:v>214.11561599996958</c:v>
                </c:pt>
                <c:pt idx="242">
                  <c:v>214.11561600003731</c:v>
                </c:pt>
                <c:pt idx="243">
                  <c:v>214.11561600000343</c:v>
                </c:pt>
                <c:pt idx="244">
                  <c:v>214.11561599996958</c:v>
                </c:pt>
                <c:pt idx="245">
                  <c:v>214.11561599996958</c:v>
                </c:pt>
                <c:pt idx="246">
                  <c:v>214.11561600007116</c:v>
                </c:pt>
                <c:pt idx="247">
                  <c:v>214.1156159999357</c:v>
                </c:pt>
                <c:pt idx="248">
                  <c:v>214.11561600000343</c:v>
                </c:pt>
                <c:pt idx="249">
                  <c:v>214.11561600003731</c:v>
                </c:pt>
                <c:pt idx="250">
                  <c:v>214.11561599996958</c:v>
                </c:pt>
                <c:pt idx="251">
                  <c:v>214.11561599996958</c:v>
                </c:pt>
                <c:pt idx="252">
                  <c:v>214.11561600007116</c:v>
                </c:pt>
                <c:pt idx="253">
                  <c:v>214.11561600003731</c:v>
                </c:pt>
                <c:pt idx="254">
                  <c:v>214.11561599990185</c:v>
                </c:pt>
                <c:pt idx="255">
                  <c:v>214.11561600000343</c:v>
                </c:pt>
                <c:pt idx="256">
                  <c:v>141.98209600004961</c:v>
                </c:pt>
                <c:pt idx="257">
                  <c:v>91.8022560000081</c:v>
                </c:pt>
                <c:pt idx="258">
                  <c:v>91.802255999940357</c:v>
                </c:pt>
                <c:pt idx="259">
                  <c:v>91.802256000041965</c:v>
                </c:pt>
                <c:pt idx="260">
                  <c:v>91.8022560000081</c:v>
                </c:pt>
                <c:pt idx="261">
                  <c:v>91.8022560000081</c:v>
                </c:pt>
                <c:pt idx="262">
                  <c:v>91.802255999974236</c:v>
                </c:pt>
                <c:pt idx="263">
                  <c:v>91.8022560000081</c:v>
                </c:pt>
                <c:pt idx="264">
                  <c:v>91.802256000041965</c:v>
                </c:pt>
                <c:pt idx="265">
                  <c:v>91.802255999940357</c:v>
                </c:pt>
                <c:pt idx="266">
                  <c:v>91.802256000041965</c:v>
                </c:pt>
                <c:pt idx="267">
                  <c:v>91.802255999940357</c:v>
                </c:pt>
                <c:pt idx="268">
                  <c:v>91.802256000075829</c:v>
                </c:pt>
                <c:pt idx="269">
                  <c:v>91.802256000041965</c:v>
                </c:pt>
                <c:pt idx="270">
                  <c:v>91.802255999940357</c:v>
                </c:pt>
                <c:pt idx="271">
                  <c:v>91.8022560000081</c:v>
                </c:pt>
                <c:pt idx="272">
                  <c:v>91.802255999974236</c:v>
                </c:pt>
                <c:pt idx="273">
                  <c:v>91.8022560000081</c:v>
                </c:pt>
                <c:pt idx="274">
                  <c:v>91.802255999940357</c:v>
                </c:pt>
                <c:pt idx="275">
                  <c:v>91.802256000109693</c:v>
                </c:pt>
                <c:pt idx="276">
                  <c:v>91.802255999940357</c:v>
                </c:pt>
                <c:pt idx="277">
                  <c:v>91.802255999974236</c:v>
                </c:pt>
                <c:pt idx="278">
                  <c:v>91.802256000075829</c:v>
                </c:pt>
                <c:pt idx="279">
                  <c:v>91.802255999940357</c:v>
                </c:pt>
                <c:pt idx="280">
                  <c:v>91.802256000041965</c:v>
                </c:pt>
                <c:pt idx="281">
                  <c:v>91.802255999974236</c:v>
                </c:pt>
                <c:pt idx="282">
                  <c:v>91.8022560000081</c:v>
                </c:pt>
                <c:pt idx="283">
                  <c:v>91.802255999940357</c:v>
                </c:pt>
                <c:pt idx="284">
                  <c:v>91.8022560000081</c:v>
                </c:pt>
                <c:pt idx="285">
                  <c:v>91.802256000041965</c:v>
                </c:pt>
                <c:pt idx="286">
                  <c:v>91.802255999940357</c:v>
                </c:pt>
                <c:pt idx="287">
                  <c:v>91.802256000109693</c:v>
                </c:pt>
                <c:pt idx="288">
                  <c:v>91.802255999940357</c:v>
                </c:pt>
                <c:pt idx="289">
                  <c:v>91.802256000041965</c:v>
                </c:pt>
                <c:pt idx="290">
                  <c:v>91.802255999940357</c:v>
                </c:pt>
                <c:pt idx="291">
                  <c:v>91.8022560000081</c:v>
                </c:pt>
                <c:pt idx="292">
                  <c:v>91.802255999974236</c:v>
                </c:pt>
                <c:pt idx="293">
                  <c:v>91.802256000041965</c:v>
                </c:pt>
                <c:pt idx="294">
                  <c:v>91.802255999974236</c:v>
                </c:pt>
                <c:pt idx="295">
                  <c:v>91.802255999974236</c:v>
                </c:pt>
                <c:pt idx="296">
                  <c:v>91.802256000075829</c:v>
                </c:pt>
                <c:pt idx="297">
                  <c:v>91.802255999974236</c:v>
                </c:pt>
                <c:pt idx="298">
                  <c:v>91.8022560000081</c:v>
                </c:pt>
                <c:pt idx="299">
                  <c:v>91.802255999974236</c:v>
                </c:pt>
                <c:pt idx="300">
                  <c:v>91.8022560000081</c:v>
                </c:pt>
                <c:pt idx="301">
                  <c:v>91.8022560000081</c:v>
                </c:pt>
                <c:pt idx="302">
                  <c:v>91.802255999974236</c:v>
                </c:pt>
                <c:pt idx="303">
                  <c:v>91.8022560000081</c:v>
                </c:pt>
                <c:pt idx="304">
                  <c:v>91.8022560000081</c:v>
                </c:pt>
                <c:pt idx="305">
                  <c:v>91.802256000041965</c:v>
                </c:pt>
                <c:pt idx="306">
                  <c:v>91.8022560000081</c:v>
                </c:pt>
                <c:pt idx="307">
                  <c:v>91.802255999974236</c:v>
                </c:pt>
                <c:pt idx="308">
                  <c:v>91.8022560000081</c:v>
                </c:pt>
                <c:pt idx="309">
                  <c:v>91.802255999974236</c:v>
                </c:pt>
                <c:pt idx="310">
                  <c:v>91.802256000041965</c:v>
                </c:pt>
                <c:pt idx="311">
                  <c:v>91.8022560000081</c:v>
                </c:pt>
                <c:pt idx="312">
                  <c:v>91.802255999940357</c:v>
                </c:pt>
                <c:pt idx="313">
                  <c:v>91.8022560000081</c:v>
                </c:pt>
                <c:pt idx="314">
                  <c:v>91.8022560000081</c:v>
                </c:pt>
                <c:pt idx="315">
                  <c:v>91.802256000041965</c:v>
                </c:pt>
                <c:pt idx="316">
                  <c:v>91.802255999974236</c:v>
                </c:pt>
                <c:pt idx="317">
                  <c:v>91.802255999940357</c:v>
                </c:pt>
                <c:pt idx="318">
                  <c:v>91.802256000041965</c:v>
                </c:pt>
                <c:pt idx="319">
                  <c:v>91.8022560000081</c:v>
                </c:pt>
                <c:pt idx="320">
                  <c:v>91.8022560000081</c:v>
                </c:pt>
                <c:pt idx="321">
                  <c:v>91.802255999974236</c:v>
                </c:pt>
                <c:pt idx="322">
                  <c:v>91.802256000075829</c:v>
                </c:pt>
                <c:pt idx="323">
                  <c:v>91.802255999940357</c:v>
                </c:pt>
                <c:pt idx="324">
                  <c:v>91.8022560000081</c:v>
                </c:pt>
                <c:pt idx="325">
                  <c:v>91.802255999940357</c:v>
                </c:pt>
                <c:pt idx="326">
                  <c:v>91.802256000041965</c:v>
                </c:pt>
                <c:pt idx="327">
                  <c:v>91.802255999974236</c:v>
                </c:pt>
                <c:pt idx="328">
                  <c:v>91.8022560000081</c:v>
                </c:pt>
                <c:pt idx="329">
                  <c:v>91.802256000041965</c:v>
                </c:pt>
                <c:pt idx="330">
                  <c:v>91.802255999940357</c:v>
                </c:pt>
                <c:pt idx="331">
                  <c:v>91.802256000075829</c:v>
                </c:pt>
                <c:pt idx="332">
                  <c:v>91.802255999974236</c:v>
                </c:pt>
                <c:pt idx="333">
                  <c:v>91.802256000041965</c:v>
                </c:pt>
                <c:pt idx="334">
                  <c:v>91.802255999940357</c:v>
                </c:pt>
                <c:pt idx="335">
                  <c:v>91.802255999974236</c:v>
                </c:pt>
                <c:pt idx="336">
                  <c:v>91.802255999974236</c:v>
                </c:pt>
                <c:pt idx="337">
                  <c:v>91.802256000075829</c:v>
                </c:pt>
                <c:pt idx="338">
                  <c:v>91.802255999974236</c:v>
                </c:pt>
                <c:pt idx="339">
                  <c:v>91.802255999974236</c:v>
                </c:pt>
                <c:pt idx="340">
                  <c:v>91.802256000041965</c:v>
                </c:pt>
                <c:pt idx="341">
                  <c:v>91.8022560000081</c:v>
                </c:pt>
                <c:pt idx="342">
                  <c:v>91.802255999974236</c:v>
                </c:pt>
                <c:pt idx="343">
                  <c:v>91.802256000041965</c:v>
                </c:pt>
                <c:pt idx="344">
                  <c:v>91.802255999940357</c:v>
                </c:pt>
                <c:pt idx="345">
                  <c:v>91.802255999974236</c:v>
                </c:pt>
                <c:pt idx="346">
                  <c:v>91.802256000075829</c:v>
                </c:pt>
                <c:pt idx="347">
                  <c:v>91.802255999974236</c:v>
                </c:pt>
                <c:pt idx="348">
                  <c:v>91.8022560000081</c:v>
                </c:pt>
                <c:pt idx="349">
                  <c:v>91.8022560000081</c:v>
                </c:pt>
                <c:pt idx="350">
                  <c:v>91.802255999940357</c:v>
                </c:pt>
                <c:pt idx="351">
                  <c:v>91.802256000041965</c:v>
                </c:pt>
                <c:pt idx="352">
                  <c:v>91.802255999974236</c:v>
                </c:pt>
                <c:pt idx="353">
                  <c:v>91.8022560000081</c:v>
                </c:pt>
                <c:pt idx="354">
                  <c:v>91.8022560000081</c:v>
                </c:pt>
                <c:pt idx="355">
                  <c:v>91.802256000041965</c:v>
                </c:pt>
                <c:pt idx="356">
                  <c:v>91.802255999974236</c:v>
                </c:pt>
                <c:pt idx="357">
                  <c:v>91.802255999974236</c:v>
                </c:pt>
                <c:pt idx="358">
                  <c:v>91.802256000041965</c:v>
                </c:pt>
                <c:pt idx="359">
                  <c:v>91.8022560000081</c:v>
                </c:pt>
                <c:pt idx="360">
                  <c:v>91.802255999940357</c:v>
                </c:pt>
                <c:pt idx="361">
                  <c:v>91.802255999974236</c:v>
                </c:pt>
                <c:pt idx="362">
                  <c:v>91.802256000041965</c:v>
                </c:pt>
                <c:pt idx="363">
                  <c:v>91.8022560000081</c:v>
                </c:pt>
                <c:pt idx="364">
                  <c:v>91.802256000041965</c:v>
                </c:pt>
                <c:pt idx="365">
                  <c:v>91.802255999940357</c:v>
                </c:pt>
                <c:pt idx="366">
                  <c:v>91.8022560000081</c:v>
                </c:pt>
                <c:pt idx="367">
                  <c:v>91.8022560000081</c:v>
                </c:pt>
                <c:pt idx="368">
                  <c:v>91.802255999974236</c:v>
                </c:pt>
                <c:pt idx="369">
                  <c:v>91.8022560000081</c:v>
                </c:pt>
                <c:pt idx="370">
                  <c:v>91.8022560000081</c:v>
                </c:pt>
                <c:pt idx="371">
                  <c:v>91.8022560000081</c:v>
                </c:pt>
                <c:pt idx="372">
                  <c:v>91.8022560000081</c:v>
                </c:pt>
                <c:pt idx="373">
                  <c:v>91.802256000041965</c:v>
                </c:pt>
                <c:pt idx="374">
                  <c:v>91.802255999974236</c:v>
                </c:pt>
                <c:pt idx="375">
                  <c:v>91.802255999940357</c:v>
                </c:pt>
                <c:pt idx="376">
                  <c:v>91.802256000075829</c:v>
                </c:pt>
                <c:pt idx="377">
                  <c:v>91.802255999974236</c:v>
                </c:pt>
                <c:pt idx="378">
                  <c:v>91.802255999974236</c:v>
                </c:pt>
                <c:pt idx="379">
                  <c:v>91.8022560000081</c:v>
                </c:pt>
                <c:pt idx="380">
                  <c:v>91.802255999974236</c:v>
                </c:pt>
                <c:pt idx="381">
                  <c:v>91.8022560000081</c:v>
                </c:pt>
                <c:pt idx="382">
                  <c:v>91.802256000041965</c:v>
                </c:pt>
                <c:pt idx="383">
                  <c:v>91.802255999974236</c:v>
                </c:pt>
                <c:pt idx="384">
                  <c:v>76.086575999991467</c:v>
                </c:pt>
                <c:pt idx="385">
                  <c:v>50.94148800003935</c:v>
                </c:pt>
                <c:pt idx="386">
                  <c:v>50.941488000005485</c:v>
                </c:pt>
                <c:pt idx="387">
                  <c:v>50.941487999971621</c:v>
                </c:pt>
                <c:pt idx="388">
                  <c:v>50.941487999971621</c:v>
                </c:pt>
                <c:pt idx="389">
                  <c:v>50.94148800003935</c:v>
                </c:pt>
                <c:pt idx="390">
                  <c:v>50.941488000005485</c:v>
                </c:pt>
                <c:pt idx="391">
                  <c:v>50.941487999971621</c:v>
                </c:pt>
                <c:pt idx="392">
                  <c:v>50.94148800003935</c:v>
                </c:pt>
                <c:pt idx="393">
                  <c:v>50.941487999971621</c:v>
                </c:pt>
                <c:pt idx="394">
                  <c:v>50.94148800003935</c:v>
                </c:pt>
                <c:pt idx="395">
                  <c:v>50.941487999971621</c:v>
                </c:pt>
                <c:pt idx="396">
                  <c:v>50.941488000005485</c:v>
                </c:pt>
                <c:pt idx="397">
                  <c:v>50.941487999971621</c:v>
                </c:pt>
                <c:pt idx="398">
                  <c:v>50.94148800003935</c:v>
                </c:pt>
                <c:pt idx="399">
                  <c:v>50.941487999937749</c:v>
                </c:pt>
                <c:pt idx="400">
                  <c:v>50.941488000005485</c:v>
                </c:pt>
                <c:pt idx="401">
                  <c:v>50.941488000005485</c:v>
                </c:pt>
                <c:pt idx="402">
                  <c:v>50.94148800003935</c:v>
                </c:pt>
                <c:pt idx="403">
                  <c:v>50.941488000005485</c:v>
                </c:pt>
                <c:pt idx="404">
                  <c:v>50.941487999971621</c:v>
                </c:pt>
                <c:pt idx="405">
                  <c:v>50.94148800003935</c:v>
                </c:pt>
                <c:pt idx="406">
                  <c:v>50.941487999971621</c:v>
                </c:pt>
                <c:pt idx="407">
                  <c:v>50.94148800003935</c:v>
                </c:pt>
                <c:pt idx="408">
                  <c:v>50.941487999937749</c:v>
                </c:pt>
                <c:pt idx="409">
                  <c:v>50.94148800003935</c:v>
                </c:pt>
                <c:pt idx="410">
                  <c:v>50.941488000005485</c:v>
                </c:pt>
                <c:pt idx="411">
                  <c:v>50.941487999971621</c:v>
                </c:pt>
                <c:pt idx="412">
                  <c:v>50.94148800003935</c:v>
                </c:pt>
                <c:pt idx="413">
                  <c:v>50.941488000005485</c:v>
                </c:pt>
                <c:pt idx="414">
                  <c:v>50.941488000005485</c:v>
                </c:pt>
                <c:pt idx="415">
                  <c:v>50.941487999971621</c:v>
                </c:pt>
                <c:pt idx="416">
                  <c:v>50.941488000005485</c:v>
                </c:pt>
                <c:pt idx="417">
                  <c:v>50.941488000005485</c:v>
                </c:pt>
                <c:pt idx="418">
                  <c:v>50.941488000005485</c:v>
                </c:pt>
                <c:pt idx="419">
                  <c:v>50.941487999971621</c:v>
                </c:pt>
                <c:pt idx="420">
                  <c:v>50.941487999971621</c:v>
                </c:pt>
                <c:pt idx="421">
                  <c:v>50.941488000005485</c:v>
                </c:pt>
                <c:pt idx="422">
                  <c:v>50.941488000107086</c:v>
                </c:pt>
                <c:pt idx="423">
                  <c:v>50.941487999903885</c:v>
                </c:pt>
                <c:pt idx="424">
                  <c:v>50.941488000005485</c:v>
                </c:pt>
                <c:pt idx="425">
                  <c:v>50.941488000005485</c:v>
                </c:pt>
                <c:pt idx="426">
                  <c:v>50.941488000005485</c:v>
                </c:pt>
                <c:pt idx="427">
                  <c:v>50.941488000005485</c:v>
                </c:pt>
                <c:pt idx="428">
                  <c:v>50.941487999971621</c:v>
                </c:pt>
                <c:pt idx="429">
                  <c:v>50.94148800003935</c:v>
                </c:pt>
                <c:pt idx="430">
                  <c:v>50.941488000005485</c:v>
                </c:pt>
                <c:pt idx="431">
                  <c:v>50.941488000005485</c:v>
                </c:pt>
                <c:pt idx="432">
                  <c:v>50.941488000005485</c:v>
                </c:pt>
                <c:pt idx="433">
                  <c:v>50.941487999971621</c:v>
                </c:pt>
                <c:pt idx="434">
                  <c:v>50.941488000005485</c:v>
                </c:pt>
                <c:pt idx="435">
                  <c:v>50.941487999971621</c:v>
                </c:pt>
                <c:pt idx="436">
                  <c:v>50.94148800003935</c:v>
                </c:pt>
                <c:pt idx="437">
                  <c:v>50.941487999937749</c:v>
                </c:pt>
                <c:pt idx="438">
                  <c:v>50.94148800003935</c:v>
                </c:pt>
                <c:pt idx="439">
                  <c:v>50.941487999971621</c:v>
                </c:pt>
                <c:pt idx="440">
                  <c:v>50.941488000005485</c:v>
                </c:pt>
                <c:pt idx="441">
                  <c:v>50.941488000005485</c:v>
                </c:pt>
                <c:pt idx="442">
                  <c:v>50.941487999971621</c:v>
                </c:pt>
                <c:pt idx="443">
                  <c:v>50.94148800003935</c:v>
                </c:pt>
                <c:pt idx="444">
                  <c:v>50.941488000005485</c:v>
                </c:pt>
                <c:pt idx="445">
                  <c:v>50.941487999971621</c:v>
                </c:pt>
                <c:pt idx="446">
                  <c:v>50.941488000005485</c:v>
                </c:pt>
                <c:pt idx="447">
                  <c:v>50.94148800003935</c:v>
                </c:pt>
                <c:pt idx="448">
                  <c:v>50.941488000005485</c:v>
                </c:pt>
                <c:pt idx="449">
                  <c:v>50.941488000005485</c:v>
                </c:pt>
                <c:pt idx="450">
                  <c:v>50.941487999937749</c:v>
                </c:pt>
                <c:pt idx="451">
                  <c:v>50.941488000005485</c:v>
                </c:pt>
                <c:pt idx="452">
                  <c:v>50.94148800003935</c:v>
                </c:pt>
                <c:pt idx="453">
                  <c:v>50.941487999971621</c:v>
                </c:pt>
                <c:pt idx="454">
                  <c:v>50.94148800003935</c:v>
                </c:pt>
                <c:pt idx="455">
                  <c:v>50.941487999971621</c:v>
                </c:pt>
                <c:pt idx="456">
                  <c:v>50.94148800003935</c:v>
                </c:pt>
                <c:pt idx="457">
                  <c:v>50.941487999937749</c:v>
                </c:pt>
                <c:pt idx="458">
                  <c:v>50.941488000005485</c:v>
                </c:pt>
                <c:pt idx="459">
                  <c:v>50.941488000005485</c:v>
                </c:pt>
                <c:pt idx="460">
                  <c:v>50.941488000005485</c:v>
                </c:pt>
                <c:pt idx="461">
                  <c:v>50.941488000005485</c:v>
                </c:pt>
                <c:pt idx="462">
                  <c:v>50.94148800003935</c:v>
                </c:pt>
                <c:pt idx="463">
                  <c:v>50.941487999971621</c:v>
                </c:pt>
                <c:pt idx="464">
                  <c:v>50.941488000005485</c:v>
                </c:pt>
                <c:pt idx="465">
                  <c:v>50.941488000005485</c:v>
                </c:pt>
                <c:pt idx="466">
                  <c:v>50.941487999971621</c:v>
                </c:pt>
                <c:pt idx="467">
                  <c:v>50.94148800003935</c:v>
                </c:pt>
                <c:pt idx="468">
                  <c:v>50.941487999971621</c:v>
                </c:pt>
                <c:pt idx="469">
                  <c:v>50.941487999971621</c:v>
                </c:pt>
                <c:pt idx="470">
                  <c:v>50.94148800003935</c:v>
                </c:pt>
                <c:pt idx="471">
                  <c:v>50.941488000073214</c:v>
                </c:pt>
                <c:pt idx="472">
                  <c:v>50.941487999903885</c:v>
                </c:pt>
                <c:pt idx="473">
                  <c:v>50.94148800003935</c:v>
                </c:pt>
                <c:pt idx="474">
                  <c:v>50.941488000005485</c:v>
                </c:pt>
                <c:pt idx="475">
                  <c:v>50.941487999937749</c:v>
                </c:pt>
                <c:pt idx="476">
                  <c:v>50.941488000005485</c:v>
                </c:pt>
                <c:pt idx="477">
                  <c:v>50.941488000005485</c:v>
                </c:pt>
                <c:pt idx="478">
                  <c:v>50.941488000005485</c:v>
                </c:pt>
                <c:pt idx="479">
                  <c:v>50.941488000005485</c:v>
                </c:pt>
                <c:pt idx="480">
                  <c:v>50.941488000005485</c:v>
                </c:pt>
                <c:pt idx="481">
                  <c:v>50.941487999971621</c:v>
                </c:pt>
                <c:pt idx="482">
                  <c:v>50.941488000005485</c:v>
                </c:pt>
                <c:pt idx="483">
                  <c:v>50.941488000073214</c:v>
                </c:pt>
                <c:pt idx="484">
                  <c:v>50.941487999937749</c:v>
                </c:pt>
                <c:pt idx="485">
                  <c:v>50.94148800003935</c:v>
                </c:pt>
                <c:pt idx="486">
                  <c:v>50.941487999971621</c:v>
                </c:pt>
                <c:pt idx="487">
                  <c:v>50.94148800003935</c:v>
                </c:pt>
                <c:pt idx="488">
                  <c:v>50.941487999971621</c:v>
                </c:pt>
                <c:pt idx="489">
                  <c:v>50.94148800003935</c:v>
                </c:pt>
                <c:pt idx="490">
                  <c:v>50.941487999937749</c:v>
                </c:pt>
                <c:pt idx="491">
                  <c:v>50.941488000005485</c:v>
                </c:pt>
                <c:pt idx="492">
                  <c:v>50.941488000073214</c:v>
                </c:pt>
                <c:pt idx="493">
                  <c:v>50.941487999903885</c:v>
                </c:pt>
                <c:pt idx="494">
                  <c:v>50.94148800003935</c:v>
                </c:pt>
                <c:pt idx="495">
                  <c:v>50.941487999971621</c:v>
                </c:pt>
                <c:pt idx="496">
                  <c:v>50.94148800003935</c:v>
                </c:pt>
                <c:pt idx="497">
                  <c:v>50.941487999971621</c:v>
                </c:pt>
                <c:pt idx="498">
                  <c:v>50.94148800003935</c:v>
                </c:pt>
                <c:pt idx="499">
                  <c:v>50.941487999971621</c:v>
                </c:pt>
                <c:pt idx="500">
                  <c:v>50.941487999971621</c:v>
                </c:pt>
                <c:pt idx="501">
                  <c:v>50.94148800003935</c:v>
                </c:pt>
                <c:pt idx="502">
                  <c:v>50.941487999971621</c:v>
                </c:pt>
                <c:pt idx="503">
                  <c:v>50.941488000005485</c:v>
                </c:pt>
                <c:pt idx="504">
                  <c:v>50.94148800003935</c:v>
                </c:pt>
                <c:pt idx="505">
                  <c:v>50.941487999971621</c:v>
                </c:pt>
                <c:pt idx="506">
                  <c:v>50.941487999971621</c:v>
                </c:pt>
                <c:pt idx="507">
                  <c:v>50.941488000005485</c:v>
                </c:pt>
                <c:pt idx="508">
                  <c:v>50.941488000005485</c:v>
                </c:pt>
                <c:pt idx="509">
                  <c:v>50.941488000005485</c:v>
                </c:pt>
                <c:pt idx="510">
                  <c:v>50.941487999971621</c:v>
                </c:pt>
                <c:pt idx="511">
                  <c:v>50.94148800003935</c:v>
                </c:pt>
                <c:pt idx="512">
                  <c:v>45.465136000006034</c:v>
                </c:pt>
                <c:pt idx="513">
                  <c:v>20.43038400001824</c:v>
                </c:pt>
                <c:pt idx="514">
                  <c:v>20.430384000052104</c:v>
                </c:pt>
                <c:pt idx="515">
                  <c:v>20.430383999916639</c:v>
                </c:pt>
                <c:pt idx="516">
                  <c:v>20.43038400001824</c:v>
                </c:pt>
                <c:pt idx="517">
                  <c:v>20.430383999984372</c:v>
                </c:pt>
                <c:pt idx="518">
                  <c:v>20.43038400001824</c:v>
                </c:pt>
                <c:pt idx="519">
                  <c:v>20.430383999984372</c:v>
                </c:pt>
                <c:pt idx="520">
                  <c:v>20.430383999950507</c:v>
                </c:pt>
                <c:pt idx="521">
                  <c:v>20.430384000085972</c:v>
                </c:pt>
                <c:pt idx="522">
                  <c:v>20.430383999950507</c:v>
                </c:pt>
                <c:pt idx="523">
                  <c:v>20.430383999984372</c:v>
                </c:pt>
                <c:pt idx="524">
                  <c:v>20.430384000052104</c:v>
                </c:pt>
                <c:pt idx="525">
                  <c:v>20.430383999950507</c:v>
                </c:pt>
                <c:pt idx="526">
                  <c:v>20.43038400001824</c:v>
                </c:pt>
                <c:pt idx="527">
                  <c:v>20.43038400001824</c:v>
                </c:pt>
                <c:pt idx="528">
                  <c:v>20.430383999984372</c:v>
                </c:pt>
                <c:pt idx="529">
                  <c:v>20.430383999984372</c:v>
                </c:pt>
                <c:pt idx="530">
                  <c:v>20.43038400001824</c:v>
                </c:pt>
                <c:pt idx="531">
                  <c:v>20.43038400001824</c:v>
                </c:pt>
                <c:pt idx="532">
                  <c:v>20.430383999950507</c:v>
                </c:pt>
                <c:pt idx="533">
                  <c:v>20.43038400001824</c:v>
                </c:pt>
                <c:pt idx="534">
                  <c:v>20.430384000052104</c:v>
                </c:pt>
                <c:pt idx="535">
                  <c:v>20.430383999916639</c:v>
                </c:pt>
                <c:pt idx="536">
                  <c:v>20.430384000052104</c:v>
                </c:pt>
                <c:pt idx="537">
                  <c:v>20.43038400001824</c:v>
                </c:pt>
                <c:pt idx="538">
                  <c:v>20.430383999984372</c:v>
                </c:pt>
                <c:pt idx="539">
                  <c:v>20.430383999984372</c:v>
                </c:pt>
                <c:pt idx="540">
                  <c:v>20.43038400001824</c:v>
                </c:pt>
                <c:pt idx="541">
                  <c:v>20.430383999984372</c:v>
                </c:pt>
                <c:pt idx="542">
                  <c:v>20.43038400001824</c:v>
                </c:pt>
                <c:pt idx="543">
                  <c:v>20.430383999984372</c:v>
                </c:pt>
                <c:pt idx="544">
                  <c:v>20.430383999984372</c:v>
                </c:pt>
                <c:pt idx="545">
                  <c:v>20.43038400001824</c:v>
                </c:pt>
                <c:pt idx="546">
                  <c:v>20.43038400001824</c:v>
                </c:pt>
                <c:pt idx="547">
                  <c:v>20.430383999984372</c:v>
                </c:pt>
                <c:pt idx="548">
                  <c:v>20.43038400001824</c:v>
                </c:pt>
                <c:pt idx="549">
                  <c:v>20.430383999950507</c:v>
                </c:pt>
                <c:pt idx="550">
                  <c:v>20.430384000052104</c:v>
                </c:pt>
                <c:pt idx="551">
                  <c:v>20.430383999950507</c:v>
                </c:pt>
                <c:pt idx="552">
                  <c:v>20.430384000085972</c:v>
                </c:pt>
                <c:pt idx="553">
                  <c:v>20.430383999984372</c:v>
                </c:pt>
                <c:pt idx="554">
                  <c:v>20.430383999984372</c:v>
                </c:pt>
                <c:pt idx="555">
                  <c:v>20.430383999950507</c:v>
                </c:pt>
                <c:pt idx="556">
                  <c:v>20.430384000052104</c:v>
                </c:pt>
                <c:pt idx="557">
                  <c:v>20.430383999984372</c:v>
                </c:pt>
                <c:pt idx="558">
                  <c:v>20.430383999950507</c:v>
                </c:pt>
                <c:pt idx="559">
                  <c:v>20.43038400001824</c:v>
                </c:pt>
              </c:numCache>
            </c:numRef>
          </c:yVal>
          <c:smooth val="1"/>
          <c:extLst>
            <c:ext xmlns:c16="http://schemas.microsoft.com/office/drawing/2014/chart" uri="{C3380CC4-5D6E-409C-BE32-E72D297353CC}">
              <c16:uniqueId val="{00000000-3575-FB4F-8D46-E3D70489178C}"/>
            </c:ext>
          </c:extLst>
        </c:ser>
        <c:ser>
          <c:idx val="1"/>
          <c:order val="1"/>
          <c:tx>
            <c:v>Retailer B</c:v>
          </c:tx>
          <c:spPr>
            <a:ln w="19050" cap="rnd">
              <a:solidFill>
                <a:schemeClr val="accent2"/>
              </a:solidFill>
              <a:round/>
            </a:ln>
            <a:effectLst/>
          </c:spPr>
          <c:marker>
            <c:symbol val="none"/>
          </c:marker>
          <c:xVal>
            <c:numRef>
              <c:f>'3c. VIC'!$AI$33:$AI$592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VIC'!$AK$33:$AK$592</c:f>
              <c:numCache>
                <c:formatCode>General</c:formatCode>
                <c:ptCount val="560"/>
                <c:pt idx="0">
                  <c:v>828.82799999991596</c:v>
                </c:pt>
                <c:pt idx="1">
                  <c:v>828.82800000005147</c:v>
                </c:pt>
                <c:pt idx="2">
                  <c:v>828.82800000005147</c:v>
                </c:pt>
                <c:pt idx="3">
                  <c:v>828.82800000005147</c:v>
                </c:pt>
                <c:pt idx="4">
                  <c:v>828.82799999991596</c:v>
                </c:pt>
                <c:pt idx="5">
                  <c:v>828.82799999998372</c:v>
                </c:pt>
                <c:pt idx="6">
                  <c:v>828.82800000011923</c:v>
                </c:pt>
                <c:pt idx="7">
                  <c:v>828.82799999991596</c:v>
                </c:pt>
                <c:pt idx="8">
                  <c:v>828.82799999998372</c:v>
                </c:pt>
                <c:pt idx="9">
                  <c:v>828.82799999991596</c:v>
                </c:pt>
                <c:pt idx="10">
                  <c:v>828.82800000005147</c:v>
                </c:pt>
                <c:pt idx="11">
                  <c:v>828.82799999998372</c:v>
                </c:pt>
                <c:pt idx="12">
                  <c:v>828.82800000005147</c:v>
                </c:pt>
                <c:pt idx="13">
                  <c:v>828.82800000005147</c:v>
                </c:pt>
                <c:pt idx="14">
                  <c:v>828.82799999998372</c:v>
                </c:pt>
                <c:pt idx="15">
                  <c:v>828.82799999998372</c:v>
                </c:pt>
                <c:pt idx="16">
                  <c:v>828.82799999998372</c:v>
                </c:pt>
                <c:pt idx="17">
                  <c:v>828.82799999998372</c:v>
                </c:pt>
                <c:pt idx="18">
                  <c:v>828.82799999998372</c:v>
                </c:pt>
                <c:pt idx="19">
                  <c:v>828.82800000005147</c:v>
                </c:pt>
                <c:pt idx="20">
                  <c:v>828.82799999991596</c:v>
                </c:pt>
                <c:pt idx="21">
                  <c:v>828.82800000011923</c:v>
                </c:pt>
                <c:pt idx="22">
                  <c:v>828.82799999991596</c:v>
                </c:pt>
                <c:pt idx="23">
                  <c:v>828.82800000005147</c:v>
                </c:pt>
                <c:pt idx="24">
                  <c:v>828.82799999998372</c:v>
                </c:pt>
                <c:pt idx="25">
                  <c:v>828.82799999998372</c:v>
                </c:pt>
                <c:pt idx="26">
                  <c:v>828.82799999998372</c:v>
                </c:pt>
                <c:pt idx="27">
                  <c:v>828.82799999998372</c:v>
                </c:pt>
                <c:pt idx="28">
                  <c:v>828.82799999998372</c:v>
                </c:pt>
                <c:pt idx="29">
                  <c:v>828.82800000011923</c:v>
                </c:pt>
                <c:pt idx="30">
                  <c:v>828.82799999991596</c:v>
                </c:pt>
                <c:pt idx="31">
                  <c:v>828.82800000005147</c:v>
                </c:pt>
                <c:pt idx="32">
                  <c:v>828.82799999998372</c:v>
                </c:pt>
                <c:pt idx="33">
                  <c:v>828.82800000005147</c:v>
                </c:pt>
                <c:pt idx="34">
                  <c:v>828.82799999991596</c:v>
                </c:pt>
                <c:pt idx="35">
                  <c:v>828.82799999991596</c:v>
                </c:pt>
                <c:pt idx="36">
                  <c:v>828.82800000005147</c:v>
                </c:pt>
                <c:pt idx="37">
                  <c:v>828.82799999998372</c:v>
                </c:pt>
                <c:pt idx="38">
                  <c:v>828.82800000005147</c:v>
                </c:pt>
                <c:pt idx="39">
                  <c:v>828.82799999998372</c:v>
                </c:pt>
                <c:pt idx="40">
                  <c:v>828.82800000005147</c:v>
                </c:pt>
                <c:pt idx="41">
                  <c:v>828.82800000005147</c:v>
                </c:pt>
                <c:pt idx="42">
                  <c:v>828.82799999998372</c:v>
                </c:pt>
                <c:pt idx="43">
                  <c:v>828.82799999998372</c:v>
                </c:pt>
                <c:pt idx="44">
                  <c:v>828.82799999991596</c:v>
                </c:pt>
                <c:pt idx="45">
                  <c:v>828.82799999998372</c:v>
                </c:pt>
                <c:pt idx="46">
                  <c:v>828.82799999998372</c:v>
                </c:pt>
                <c:pt idx="47">
                  <c:v>828.82800000011923</c:v>
                </c:pt>
                <c:pt idx="48">
                  <c:v>828.82799999998372</c:v>
                </c:pt>
                <c:pt idx="49">
                  <c:v>828.82799999998372</c:v>
                </c:pt>
                <c:pt idx="50">
                  <c:v>828.82799999998372</c:v>
                </c:pt>
                <c:pt idx="51">
                  <c:v>828.82799999998372</c:v>
                </c:pt>
                <c:pt idx="52">
                  <c:v>828.82800000005147</c:v>
                </c:pt>
                <c:pt idx="53">
                  <c:v>828.82799999991596</c:v>
                </c:pt>
                <c:pt idx="54">
                  <c:v>828.82800000005147</c:v>
                </c:pt>
                <c:pt idx="55">
                  <c:v>828.82799999991596</c:v>
                </c:pt>
                <c:pt idx="56">
                  <c:v>828.82800000005147</c:v>
                </c:pt>
                <c:pt idx="57">
                  <c:v>828.82800000011923</c:v>
                </c:pt>
                <c:pt idx="58">
                  <c:v>828.82799999984832</c:v>
                </c:pt>
                <c:pt idx="59">
                  <c:v>828.82800000011923</c:v>
                </c:pt>
                <c:pt idx="60">
                  <c:v>828.82799999998372</c:v>
                </c:pt>
                <c:pt idx="61">
                  <c:v>828.82799999991596</c:v>
                </c:pt>
                <c:pt idx="62">
                  <c:v>828.82799999998372</c:v>
                </c:pt>
                <c:pt idx="63">
                  <c:v>828.82800000005147</c:v>
                </c:pt>
                <c:pt idx="64">
                  <c:v>828.82799999991596</c:v>
                </c:pt>
                <c:pt idx="65">
                  <c:v>828.82800000011923</c:v>
                </c:pt>
                <c:pt idx="66">
                  <c:v>828.82799999991596</c:v>
                </c:pt>
                <c:pt idx="67">
                  <c:v>828.82799999998372</c:v>
                </c:pt>
                <c:pt idx="68">
                  <c:v>828.82800000011923</c:v>
                </c:pt>
                <c:pt idx="69">
                  <c:v>828.82799999991596</c:v>
                </c:pt>
                <c:pt idx="70">
                  <c:v>828.82800000005147</c:v>
                </c:pt>
                <c:pt idx="71">
                  <c:v>828.82799999991596</c:v>
                </c:pt>
                <c:pt idx="72">
                  <c:v>828.82800000005147</c:v>
                </c:pt>
                <c:pt idx="73">
                  <c:v>828.82799999998372</c:v>
                </c:pt>
                <c:pt idx="74">
                  <c:v>828.82799999998372</c:v>
                </c:pt>
                <c:pt idx="75">
                  <c:v>828.82800000005147</c:v>
                </c:pt>
                <c:pt idx="76">
                  <c:v>828.82799999991596</c:v>
                </c:pt>
                <c:pt idx="77">
                  <c:v>828.82799999998372</c:v>
                </c:pt>
                <c:pt idx="78">
                  <c:v>828.82800000011923</c:v>
                </c:pt>
                <c:pt idx="79">
                  <c:v>828.82799999998372</c:v>
                </c:pt>
                <c:pt idx="80">
                  <c:v>828.82799999998372</c:v>
                </c:pt>
                <c:pt idx="81">
                  <c:v>828.82799999998372</c:v>
                </c:pt>
                <c:pt idx="82">
                  <c:v>828.82799999991596</c:v>
                </c:pt>
                <c:pt idx="83">
                  <c:v>828.82800000011923</c:v>
                </c:pt>
                <c:pt idx="84">
                  <c:v>828.82799999998372</c:v>
                </c:pt>
                <c:pt idx="85">
                  <c:v>828.82799999991596</c:v>
                </c:pt>
                <c:pt idx="86">
                  <c:v>828.82800000018699</c:v>
                </c:pt>
                <c:pt idx="87">
                  <c:v>828.82799999984832</c:v>
                </c:pt>
                <c:pt idx="88">
                  <c:v>828.82800000005147</c:v>
                </c:pt>
                <c:pt idx="89">
                  <c:v>828.82799999998372</c:v>
                </c:pt>
                <c:pt idx="90">
                  <c:v>828.82799999998372</c:v>
                </c:pt>
                <c:pt idx="91">
                  <c:v>828.82799999998372</c:v>
                </c:pt>
                <c:pt idx="92">
                  <c:v>828.82800000005147</c:v>
                </c:pt>
                <c:pt idx="93">
                  <c:v>828.82799999991596</c:v>
                </c:pt>
                <c:pt idx="94">
                  <c:v>828.82800000005147</c:v>
                </c:pt>
                <c:pt idx="95">
                  <c:v>828.82799999998372</c:v>
                </c:pt>
                <c:pt idx="96">
                  <c:v>828.82800000005147</c:v>
                </c:pt>
                <c:pt idx="97">
                  <c:v>828.82799999998372</c:v>
                </c:pt>
                <c:pt idx="98">
                  <c:v>828.82799999998372</c:v>
                </c:pt>
                <c:pt idx="99">
                  <c:v>828.82799999998372</c:v>
                </c:pt>
                <c:pt idx="100">
                  <c:v>828.82800000005147</c:v>
                </c:pt>
                <c:pt idx="101">
                  <c:v>828.82799999998372</c:v>
                </c:pt>
                <c:pt idx="102">
                  <c:v>828.82799999998372</c:v>
                </c:pt>
                <c:pt idx="103">
                  <c:v>828.82799999998372</c:v>
                </c:pt>
                <c:pt idx="104">
                  <c:v>828.82800000005147</c:v>
                </c:pt>
                <c:pt idx="105">
                  <c:v>828.82799999998372</c:v>
                </c:pt>
                <c:pt idx="106">
                  <c:v>828.82800000005147</c:v>
                </c:pt>
                <c:pt idx="107">
                  <c:v>828.82799999991596</c:v>
                </c:pt>
                <c:pt idx="108">
                  <c:v>828.82800000005147</c:v>
                </c:pt>
                <c:pt idx="109">
                  <c:v>828.82799999991596</c:v>
                </c:pt>
                <c:pt idx="110">
                  <c:v>828.82800000005147</c:v>
                </c:pt>
                <c:pt idx="111">
                  <c:v>828.82799999998372</c:v>
                </c:pt>
                <c:pt idx="112">
                  <c:v>828.82800000005147</c:v>
                </c:pt>
                <c:pt idx="113">
                  <c:v>828.82799999998372</c:v>
                </c:pt>
                <c:pt idx="114">
                  <c:v>828.82800000005147</c:v>
                </c:pt>
                <c:pt idx="115">
                  <c:v>739.68432000001724</c:v>
                </c:pt>
                <c:pt idx="116">
                  <c:v>683.96951999989426</c:v>
                </c:pt>
                <c:pt idx="117">
                  <c:v>683.96952000002966</c:v>
                </c:pt>
                <c:pt idx="118">
                  <c:v>683.96951999996202</c:v>
                </c:pt>
                <c:pt idx="119">
                  <c:v>683.96952000002966</c:v>
                </c:pt>
                <c:pt idx="120">
                  <c:v>683.96952000002966</c:v>
                </c:pt>
                <c:pt idx="121">
                  <c:v>683.96951999996202</c:v>
                </c:pt>
                <c:pt idx="122">
                  <c:v>683.96952000002966</c:v>
                </c:pt>
                <c:pt idx="123">
                  <c:v>683.96952000009742</c:v>
                </c:pt>
                <c:pt idx="124">
                  <c:v>683.96951999989426</c:v>
                </c:pt>
                <c:pt idx="125">
                  <c:v>683.96951999996202</c:v>
                </c:pt>
                <c:pt idx="126">
                  <c:v>683.96952000009742</c:v>
                </c:pt>
                <c:pt idx="127">
                  <c:v>683.96951999996202</c:v>
                </c:pt>
                <c:pt idx="128">
                  <c:v>476.71046400002456</c:v>
                </c:pt>
                <c:pt idx="129">
                  <c:v>423.22425599999048</c:v>
                </c:pt>
                <c:pt idx="130">
                  <c:v>423.22425599999048</c:v>
                </c:pt>
                <c:pt idx="131">
                  <c:v>423.22425599999048</c:v>
                </c:pt>
                <c:pt idx="132">
                  <c:v>423.22425599992278</c:v>
                </c:pt>
                <c:pt idx="133">
                  <c:v>423.22425600005823</c:v>
                </c:pt>
                <c:pt idx="134">
                  <c:v>423.22425599999048</c:v>
                </c:pt>
                <c:pt idx="135">
                  <c:v>423.22425599999048</c:v>
                </c:pt>
                <c:pt idx="136">
                  <c:v>423.22425600005823</c:v>
                </c:pt>
                <c:pt idx="137">
                  <c:v>423.22425599999048</c:v>
                </c:pt>
                <c:pt idx="138">
                  <c:v>423.22425599992278</c:v>
                </c:pt>
                <c:pt idx="139">
                  <c:v>423.22425599999048</c:v>
                </c:pt>
                <c:pt idx="140">
                  <c:v>423.22425600002435</c:v>
                </c:pt>
                <c:pt idx="141">
                  <c:v>423.22425600002435</c:v>
                </c:pt>
                <c:pt idx="142">
                  <c:v>423.22425600002435</c:v>
                </c:pt>
                <c:pt idx="143">
                  <c:v>423.22425599999048</c:v>
                </c:pt>
                <c:pt idx="144">
                  <c:v>423.2242559999566</c:v>
                </c:pt>
                <c:pt idx="145">
                  <c:v>423.22425599999048</c:v>
                </c:pt>
                <c:pt idx="146">
                  <c:v>423.22425599999048</c:v>
                </c:pt>
                <c:pt idx="147">
                  <c:v>423.22425600002435</c:v>
                </c:pt>
                <c:pt idx="148">
                  <c:v>423.2242559999566</c:v>
                </c:pt>
                <c:pt idx="149">
                  <c:v>423.22425600005823</c:v>
                </c:pt>
                <c:pt idx="150">
                  <c:v>423.22425600002435</c:v>
                </c:pt>
                <c:pt idx="151">
                  <c:v>423.2242559999566</c:v>
                </c:pt>
                <c:pt idx="152">
                  <c:v>423.22425600002435</c:v>
                </c:pt>
                <c:pt idx="153">
                  <c:v>423.22425600002435</c:v>
                </c:pt>
                <c:pt idx="154">
                  <c:v>423.22425600002435</c:v>
                </c:pt>
                <c:pt idx="155">
                  <c:v>423.2242559999566</c:v>
                </c:pt>
                <c:pt idx="156">
                  <c:v>423.22425599999048</c:v>
                </c:pt>
                <c:pt idx="157">
                  <c:v>423.22425600002435</c:v>
                </c:pt>
                <c:pt idx="158">
                  <c:v>423.22425600002435</c:v>
                </c:pt>
                <c:pt idx="159">
                  <c:v>423.2242559999566</c:v>
                </c:pt>
                <c:pt idx="160">
                  <c:v>423.22425600002435</c:v>
                </c:pt>
                <c:pt idx="161">
                  <c:v>423.22425599999048</c:v>
                </c:pt>
                <c:pt idx="162">
                  <c:v>423.2242559999566</c:v>
                </c:pt>
                <c:pt idx="163">
                  <c:v>423.22425600002435</c:v>
                </c:pt>
                <c:pt idx="164">
                  <c:v>423.22425600002435</c:v>
                </c:pt>
                <c:pt idx="165">
                  <c:v>423.22425600002435</c:v>
                </c:pt>
                <c:pt idx="166">
                  <c:v>423.2242559999566</c:v>
                </c:pt>
                <c:pt idx="167">
                  <c:v>423.22425600005823</c:v>
                </c:pt>
                <c:pt idx="168">
                  <c:v>423.2242559998889</c:v>
                </c:pt>
                <c:pt idx="169">
                  <c:v>423.22425600002435</c:v>
                </c:pt>
                <c:pt idx="170">
                  <c:v>418.02420799999754</c:v>
                </c:pt>
                <c:pt idx="171">
                  <c:v>336.30916800001125</c:v>
                </c:pt>
                <c:pt idx="172">
                  <c:v>336.30916800004513</c:v>
                </c:pt>
                <c:pt idx="173">
                  <c:v>336.30916800001125</c:v>
                </c:pt>
                <c:pt idx="174">
                  <c:v>336.30916800001125</c:v>
                </c:pt>
                <c:pt idx="175">
                  <c:v>336.30916800001125</c:v>
                </c:pt>
                <c:pt idx="176">
                  <c:v>253.10839999995449</c:v>
                </c:pt>
                <c:pt idx="177">
                  <c:v>220.42238399999385</c:v>
                </c:pt>
                <c:pt idx="178">
                  <c:v>220.42238399995998</c:v>
                </c:pt>
                <c:pt idx="179">
                  <c:v>220.42238399999385</c:v>
                </c:pt>
                <c:pt idx="180">
                  <c:v>220.42238400002773</c:v>
                </c:pt>
                <c:pt idx="181">
                  <c:v>220.42238400002773</c:v>
                </c:pt>
                <c:pt idx="182">
                  <c:v>220.42238399999385</c:v>
                </c:pt>
                <c:pt idx="183">
                  <c:v>220.42238399995998</c:v>
                </c:pt>
                <c:pt idx="184">
                  <c:v>220.42238400002773</c:v>
                </c:pt>
                <c:pt idx="185">
                  <c:v>220.42238399999385</c:v>
                </c:pt>
                <c:pt idx="186">
                  <c:v>220.42238399995998</c:v>
                </c:pt>
                <c:pt idx="187">
                  <c:v>220.42238400002773</c:v>
                </c:pt>
                <c:pt idx="188">
                  <c:v>220.42238400006158</c:v>
                </c:pt>
                <c:pt idx="189">
                  <c:v>220.42238399995998</c:v>
                </c:pt>
                <c:pt idx="190">
                  <c:v>220.42238400002773</c:v>
                </c:pt>
                <c:pt idx="191">
                  <c:v>220.42238399999385</c:v>
                </c:pt>
                <c:pt idx="192">
                  <c:v>220.42238399989225</c:v>
                </c:pt>
                <c:pt idx="193">
                  <c:v>220.42238400016319</c:v>
                </c:pt>
                <c:pt idx="194">
                  <c:v>220.42238399992613</c:v>
                </c:pt>
                <c:pt idx="195">
                  <c:v>220.42238400002773</c:v>
                </c:pt>
                <c:pt idx="196">
                  <c:v>220.42238399999385</c:v>
                </c:pt>
                <c:pt idx="197">
                  <c:v>220.42238399995998</c:v>
                </c:pt>
                <c:pt idx="198">
                  <c:v>220.42238400002773</c:v>
                </c:pt>
                <c:pt idx="199">
                  <c:v>220.42238400002773</c:v>
                </c:pt>
                <c:pt idx="200">
                  <c:v>220.42238399992613</c:v>
                </c:pt>
                <c:pt idx="201">
                  <c:v>220.42238400002773</c:v>
                </c:pt>
                <c:pt idx="202">
                  <c:v>220.42238400006158</c:v>
                </c:pt>
                <c:pt idx="203">
                  <c:v>220.42238399995998</c:v>
                </c:pt>
                <c:pt idx="204">
                  <c:v>220.42238399995998</c:v>
                </c:pt>
                <c:pt idx="205">
                  <c:v>220.42238399999385</c:v>
                </c:pt>
                <c:pt idx="206">
                  <c:v>220.42238400002773</c:v>
                </c:pt>
                <c:pt idx="207">
                  <c:v>220.42238399992613</c:v>
                </c:pt>
                <c:pt idx="208">
                  <c:v>220.42238400009546</c:v>
                </c:pt>
                <c:pt idx="209">
                  <c:v>220.42238399995998</c:v>
                </c:pt>
                <c:pt idx="210">
                  <c:v>220.42238400002773</c:v>
                </c:pt>
                <c:pt idx="211">
                  <c:v>220.42238399999385</c:v>
                </c:pt>
                <c:pt idx="212">
                  <c:v>220.42238399995998</c:v>
                </c:pt>
                <c:pt idx="213">
                  <c:v>220.42238400006158</c:v>
                </c:pt>
                <c:pt idx="214">
                  <c:v>220.42238399995998</c:v>
                </c:pt>
                <c:pt idx="215">
                  <c:v>220.42238400002773</c:v>
                </c:pt>
                <c:pt idx="216">
                  <c:v>220.42238399992613</c:v>
                </c:pt>
                <c:pt idx="217">
                  <c:v>220.42238400009546</c:v>
                </c:pt>
                <c:pt idx="218">
                  <c:v>220.42238399992613</c:v>
                </c:pt>
                <c:pt idx="219">
                  <c:v>220.42238400002773</c:v>
                </c:pt>
                <c:pt idx="220">
                  <c:v>220.42238399995998</c:v>
                </c:pt>
                <c:pt idx="221">
                  <c:v>220.42238400002773</c:v>
                </c:pt>
                <c:pt idx="222">
                  <c:v>220.42238400006158</c:v>
                </c:pt>
                <c:pt idx="223">
                  <c:v>220.42238400002773</c:v>
                </c:pt>
                <c:pt idx="224">
                  <c:v>220.42238399992613</c:v>
                </c:pt>
                <c:pt idx="225">
                  <c:v>220.42238400002773</c:v>
                </c:pt>
                <c:pt idx="226">
                  <c:v>220.42238400002773</c:v>
                </c:pt>
                <c:pt idx="227">
                  <c:v>220.42238399992613</c:v>
                </c:pt>
                <c:pt idx="228">
                  <c:v>220.42238400002773</c:v>
                </c:pt>
                <c:pt idx="229">
                  <c:v>220.42238400002773</c:v>
                </c:pt>
                <c:pt idx="230">
                  <c:v>220.42238399999385</c:v>
                </c:pt>
                <c:pt idx="231">
                  <c:v>220.42238399995998</c:v>
                </c:pt>
                <c:pt idx="232">
                  <c:v>220.42238399995998</c:v>
                </c:pt>
                <c:pt idx="233">
                  <c:v>220.42238400006158</c:v>
                </c:pt>
                <c:pt idx="234">
                  <c:v>220.42238400002773</c:v>
                </c:pt>
                <c:pt idx="235">
                  <c:v>220.42238399995998</c:v>
                </c:pt>
                <c:pt idx="236">
                  <c:v>220.42238399999385</c:v>
                </c:pt>
                <c:pt idx="237">
                  <c:v>220.42238400002773</c:v>
                </c:pt>
                <c:pt idx="238">
                  <c:v>220.42238399995998</c:v>
                </c:pt>
                <c:pt idx="239">
                  <c:v>220.42238400006158</c:v>
                </c:pt>
                <c:pt idx="240">
                  <c:v>220.42238399995998</c:v>
                </c:pt>
                <c:pt idx="241">
                  <c:v>220.42238399999385</c:v>
                </c:pt>
                <c:pt idx="242">
                  <c:v>220.42238400002773</c:v>
                </c:pt>
                <c:pt idx="243">
                  <c:v>220.42238399995998</c:v>
                </c:pt>
                <c:pt idx="244">
                  <c:v>220.42238400002773</c:v>
                </c:pt>
                <c:pt idx="245">
                  <c:v>220.42238399999385</c:v>
                </c:pt>
                <c:pt idx="246">
                  <c:v>220.42238400002773</c:v>
                </c:pt>
                <c:pt idx="247">
                  <c:v>220.42238399999385</c:v>
                </c:pt>
                <c:pt idx="248">
                  <c:v>220.42238400002773</c:v>
                </c:pt>
                <c:pt idx="249">
                  <c:v>220.42238399995998</c:v>
                </c:pt>
                <c:pt idx="250">
                  <c:v>220.42238399999385</c:v>
                </c:pt>
                <c:pt idx="251">
                  <c:v>220.42238400002773</c:v>
                </c:pt>
                <c:pt idx="252">
                  <c:v>220.42238399995998</c:v>
                </c:pt>
                <c:pt idx="253">
                  <c:v>220.42238400006158</c:v>
                </c:pt>
                <c:pt idx="254">
                  <c:v>220.42238399989225</c:v>
                </c:pt>
                <c:pt idx="255">
                  <c:v>220.42238400002773</c:v>
                </c:pt>
                <c:pt idx="256">
                  <c:v>146.88310400003738</c:v>
                </c:pt>
                <c:pt idx="257">
                  <c:v>95.725344000011688</c:v>
                </c:pt>
                <c:pt idx="258">
                  <c:v>95.72534399997781</c:v>
                </c:pt>
                <c:pt idx="259">
                  <c:v>95.72534399997781</c:v>
                </c:pt>
                <c:pt idx="260">
                  <c:v>95.725344000113282</c:v>
                </c:pt>
                <c:pt idx="261">
                  <c:v>95.725343999910081</c:v>
                </c:pt>
                <c:pt idx="262">
                  <c:v>95.725344000045553</c:v>
                </c:pt>
                <c:pt idx="263">
                  <c:v>95.725343999910081</c:v>
                </c:pt>
                <c:pt idx="264">
                  <c:v>95.725344000079417</c:v>
                </c:pt>
                <c:pt idx="265">
                  <c:v>95.72534399997781</c:v>
                </c:pt>
                <c:pt idx="266">
                  <c:v>95.725344000045553</c:v>
                </c:pt>
                <c:pt idx="267">
                  <c:v>95.72534399997781</c:v>
                </c:pt>
                <c:pt idx="268">
                  <c:v>95.72534399997781</c:v>
                </c:pt>
                <c:pt idx="269">
                  <c:v>95.725344000011688</c:v>
                </c:pt>
                <c:pt idx="270">
                  <c:v>95.72534399997781</c:v>
                </c:pt>
                <c:pt idx="271">
                  <c:v>95.725344000045553</c:v>
                </c:pt>
                <c:pt idx="272">
                  <c:v>95.725343999910081</c:v>
                </c:pt>
                <c:pt idx="273">
                  <c:v>95.725344000045553</c:v>
                </c:pt>
                <c:pt idx="274">
                  <c:v>95.72534399997781</c:v>
                </c:pt>
                <c:pt idx="275">
                  <c:v>95.725344000079417</c:v>
                </c:pt>
                <c:pt idx="276">
                  <c:v>95.725343999943945</c:v>
                </c:pt>
                <c:pt idx="277">
                  <c:v>95.72534399997781</c:v>
                </c:pt>
                <c:pt idx="278">
                  <c:v>95.725344000011688</c:v>
                </c:pt>
                <c:pt idx="279">
                  <c:v>95.72534399997781</c:v>
                </c:pt>
                <c:pt idx="280">
                  <c:v>95.725344000045553</c:v>
                </c:pt>
                <c:pt idx="281">
                  <c:v>95.72534399997781</c:v>
                </c:pt>
                <c:pt idx="282">
                  <c:v>95.725344000045553</c:v>
                </c:pt>
                <c:pt idx="283">
                  <c:v>95.72534399997781</c:v>
                </c:pt>
                <c:pt idx="284">
                  <c:v>95.725344000011688</c:v>
                </c:pt>
                <c:pt idx="285">
                  <c:v>95.72534399997781</c:v>
                </c:pt>
                <c:pt idx="286">
                  <c:v>95.72534399997781</c:v>
                </c:pt>
                <c:pt idx="287">
                  <c:v>95.72534399997781</c:v>
                </c:pt>
                <c:pt idx="288">
                  <c:v>95.725344000113282</c:v>
                </c:pt>
                <c:pt idx="289">
                  <c:v>95.72534399997781</c:v>
                </c:pt>
                <c:pt idx="290">
                  <c:v>95.72534399997781</c:v>
                </c:pt>
                <c:pt idx="291">
                  <c:v>95.725344000011688</c:v>
                </c:pt>
                <c:pt idx="292">
                  <c:v>95.725343999910081</c:v>
                </c:pt>
                <c:pt idx="293">
                  <c:v>95.725344000045553</c:v>
                </c:pt>
                <c:pt idx="294">
                  <c:v>95.72534399997781</c:v>
                </c:pt>
                <c:pt idx="295">
                  <c:v>95.72534399997781</c:v>
                </c:pt>
                <c:pt idx="296">
                  <c:v>95.725344000045553</c:v>
                </c:pt>
                <c:pt idx="297">
                  <c:v>95.725344000011688</c:v>
                </c:pt>
                <c:pt idx="298">
                  <c:v>95.725344000045553</c:v>
                </c:pt>
                <c:pt idx="299">
                  <c:v>95.72534399997781</c:v>
                </c:pt>
                <c:pt idx="300">
                  <c:v>95.72534399997781</c:v>
                </c:pt>
                <c:pt idx="301">
                  <c:v>95.725344000045553</c:v>
                </c:pt>
                <c:pt idx="302">
                  <c:v>95.72534399997781</c:v>
                </c:pt>
                <c:pt idx="303">
                  <c:v>95.72534399997781</c:v>
                </c:pt>
                <c:pt idx="304">
                  <c:v>95.725344000011688</c:v>
                </c:pt>
                <c:pt idx="305">
                  <c:v>95.72534399997781</c:v>
                </c:pt>
                <c:pt idx="306">
                  <c:v>95.72534399997781</c:v>
                </c:pt>
                <c:pt idx="307">
                  <c:v>95.725344000045553</c:v>
                </c:pt>
                <c:pt idx="308">
                  <c:v>95.72534399997781</c:v>
                </c:pt>
                <c:pt idx="309">
                  <c:v>95.72534399997781</c:v>
                </c:pt>
                <c:pt idx="310">
                  <c:v>95.725344000045553</c:v>
                </c:pt>
                <c:pt idx="311">
                  <c:v>95.72534399997781</c:v>
                </c:pt>
                <c:pt idx="312">
                  <c:v>95.72534399997781</c:v>
                </c:pt>
                <c:pt idx="313">
                  <c:v>95.725344000011688</c:v>
                </c:pt>
                <c:pt idx="314">
                  <c:v>95.725344000045553</c:v>
                </c:pt>
                <c:pt idx="315">
                  <c:v>95.725343999910081</c:v>
                </c:pt>
                <c:pt idx="316">
                  <c:v>95.725344000113282</c:v>
                </c:pt>
                <c:pt idx="317">
                  <c:v>95.72534399997781</c:v>
                </c:pt>
                <c:pt idx="318">
                  <c:v>95.72534399997781</c:v>
                </c:pt>
                <c:pt idx="319">
                  <c:v>95.72534399997781</c:v>
                </c:pt>
                <c:pt idx="320">
                  <c:v>95.725344000011688</c:v>
                </c:pt>
                <c:pt idx="321">
                  <c:v>95.72534399997781</c:v>
                </c:pt>
                <c:pt idx="322">
                  <c:v>95.725344000045553</c:v>
                </c:pt>
                <c:pt idx="323">
                  <c:v>95.72534399997781</c:v>
                </c:pt>
                <c:pt idx="324">
                  <c:v>95.725344000045553</c:v>
                </c:pt>
                <c:pt idx="325">
                  <c:v>95.72534399997781</c:v>
                </c:pt>
                <c:pt idx="326">
                  <c:v>95.72534399997781</c:v>
                </c:pt>
                <c:pt idx="327">
                  <c:v>95.725344000011688</c:v>
                </c:pt>
                <c:pt idx="328">
                  <c:v>95.72534399997781</c:v>
                </c:pt>
                <c:pt idx="329">
                  <c:v>95.72534399997781</c:v>
                </c:pt>
                <c:pt idx="330">
                  <c:v>95.725344000045553</c:v>
                </c:pt>
                <c:pt idx="331">
                  <c:v>95.72534399997781</c:v>
                </c:pt>
                <c:pt idx="332">
                  <c:v>95.72534399997781</c:v>
                </c:pt>
                <c:pt idx="333">
                  <c:v>95.725344000011688</c:v>
                </c:pt>
                <c:pt idx="334">
                  <c:v>95.72534399997781</c:v>
                </c:pt>
                <c:pt idx="335">
                  <c:v>95.725344000045553</c:v>
                </c:pt>
                <c:pt idx="336">
                  <c:v>95.725344000045553</c:v>
                </c:pt>
                <c:pt idx="337">
                  <c:v>95.72534399997781</c:v>
                </c:pt>
                <c:pt idx="338">
                  <c:v>95.725344000011688</c:v>
                </c:pt>
                <c:pt idx="339">
                  <c:v>95.725343999943945</c:v>
                </c:pt>
                <c:pt idx="340">
                  <c:v>95.725344000011688</c:v>
                </c:pt>
                <c:pt idx="341">
                  <c:v>95.72534399997781</c:v>
                </c:pt>
                <c:pt idx="342">
                  <c:v>95.725344000045553</c:v>
                </c:pt>
                <c:pt idx="343">
                  <c:v>95.72534399997781</c:v>
                </c:pt>
                <c:pt idx="344">
                  <c:v>95.72534399997781</c:v>
                </c:pt>
                <c:pt idx="345">
                  <c:v>95.72534399997781</c:v>
                </c:pt>
                <c:pt idx="346">
                  <c:v>95.725344000079417</c:v>
                </c:pt>
                <c:pt idx="347">
                  <c:v>95.72534399997781</c:v>
                </c:pt>
                <c:pt idx="348">
                  <c:v>95.725343999943945</c:v>
                </c:pt>
                <c:pt idx="349">
                  <c:v>95.725344000079417</c:v>
                </c:pt>
                <c:pt idx="350">
                  <c:v>95.725343999943945</c:v>
                </c:pt>
                <c:pt idx="351">
                  <c:v>95.725344000011688</c:v>
                </c:pt>
                <c:pt idx="352">
                  <c:v>95.725344000011688</c:v>
                </c:pt>
                <c:pt idx="353">
                  <c:v>95.725344000011688</c:v>
                </c:pt>
                <c:pt idx="354">
                  <c:v>95.72534399997781</c:v>
                </c:pt>
                <c:pt idx="355">
                  <c:v>95.725344000011688</c:v>
                </c:pt>
                <c:pt idx="356">
                  <c:v>95.725344000011688</c:v>
                </c:pt>
                <c:pt idx="357">
                  <c:v>95.725343999943945</c:v>
                </c:pt>
                <c:pt idx="358">
                  <c:v>95.725344000045553</c:v>
                </c:pt>
                <c:pt idx="359">
                  <c:v>95.725344000045553</c:v>
                </c:pt>
                <c:pt idx="360">
                  <c:v>95.725343999943945</c:v>
                </c:pt>
                <c:pt idx="361">
                  <c:v>95.72534399997781</c:v>
                </c:pt>
                <c:pt idx="362">
                  <c:v>95.725344000011688</c:v>
                </c:pt>
                <c:pt idx="363">
                  <c:v>95.72534399997781</c:v>
                </c:pt>
                <c:pt idx="364">
                  <c:v>95.725344000045553</c:v>
                </c:pt>
                <c:pt idx="365">
                  <c:v>95.725344000011688</c:v>
                </c:pt>
                <c:pt idx="366">
                  <c:v>95.725343999910081</c:v>
                </c:pt>
                <c:pt idx="367">
                  <c:v>95.725344000079417</c:v>
                </c:pt>
                <c:pt idx="368">
                  <c:v>95.725344000011688</c:v>
                </c:pt>
                <c:pt idx="369">
                  <c:v>95.725344000011688</c:v>
                </c:pt>
                <c:pt idx="370">
                  <c:v>95.725344000011688</c:v>
                </c:pt>
                <c:pt idx="371">
                  <c:v>95.725343999943945</c:v>
                </c:pt>
                <c:pt idx="372">
                  <c:v>95.725344000045553</c:v>
                </c:pt>
                <c:pt idx="373">
                  <c:v>95.72534399997781</c:v>
                </c:pt>
                <c:pt idx="374">
                  <c:v>95.725344000011688</c:v>
                </c:pt>
                <c:pt idx="375">
                  <c:v>95.725343999943945</c:v>
                </c:pt>
                <c:pt idx="376">
                  <c:v>95.725344000011688</c:v>
                </c:pt>
                <c:pt idx="377">
                  <c:v>95.72534399997781</c:v>
                </c:pt>
                <c:pt idx="378">
                  <c:v>95.725344000045553</c:v>
                </c:pt>
                <c:pt idx="379">
                  <c:v>95.72534399997781</c:v>
                </c:pt>
                <c:pt idx="380">
                  <c:v>95.725344000011688</c:v>
                </c:pt>
                <c:pt idx="381">
                  <c:v>95.725344000011688</c:v>
                </c:pt>
                <c:pt idx="382">
                  <c:v>95.725344000011688</c:v>
                </c:pt>
                <c:pt idx="383">
                  <c:v>95.725344000045553</c:v>
                </c:pt>
                <c:pt idx="384">
                  <c:v>78.60902399989692</c:v>
                </c:pt>
                <c:pt idx="385">
                  <c:v>51.22291200008582</c:v>
                </c:pt>
                <c:pt idx="386">
                  <c:v>51.222911999950355</c:v>
                </c:pt>
                <c:pt idx="387">
                  <c:v>51.22291199998422</c:v>
                </c:pt>
                <c:pt idx="388">
                  <c:v>51.22291199998422</c:v>
                </c:pt>
                <c:pt idx="389">
                  <c:v>51.222912000051956</c:v>
                </c:pt>
                <c:pt idx="390">
                  <c:v>51.22291199998422</c:v>
                </c:pt>
                <c:pt idx="391">
                  <c:v>51.222912000018084</c:v>
                </c:pt>
                <c:pt idx="392">
                  <c:v>51.22291199998422</c:v>
                </c:pt>
                <c:pt idx="393">
                  <c:v>51.222911999950355</c:v>
                </c:pt>
                <c:pt idx="394">
                  <c:v>51.222912000018084</c:v>
                </c:pt>
                <c:pt idx="395">
                  <c:v>51.222912000051956</c:v>
                </c:pt>
                <c:pt idx="396">
                  <c:v>51.222911999950355</c:v>
                </c:pt>
                <c:pt idx="397">
                  <c:v>51.222912000018084</c:v>
                </c:pt>
                <c:pt idx="398">
                  <c:v>51.222912000018084</c:v>
                </c:pt>
                <c:pt idx="399">
                  <c:v>51.22291199998422</c:v>
                </c:pt>
                <c:pt idx="400">
                  <c:v>51.222912000018084</c:v>
                </c:pt>
                <c:pt idx="401">
                  <c:v>51.222912000018084</c:v>
                </c:pt>
                <c:pt idx="402">
                  <c:v>51.222911999916491</c:v>
                </c:pt>
                <c:pt idx="403">
                  <c:v>51.222912000051956</c:v>
                </c:pt>
                <c:pt idx="404">
                  <c:v>51.222911999950355</c:v>
                </c:pt>
                <c:pt idx="405">
                  <c:v>51.222912000051956</c:v>
                </c:pt>
                <c:pt idx="406">
                  <c:v>51.22291199998422</c:v>
                </c:pt>
                <c:pt idx="407">
                  <c:v>51.22291199998422</c:v>
                </c:pt>
                <c:pt idx="408">
                  <c:v>51.222912000051956</c:v>
                </c:pt>
                <c:pt idx="409">
                  <c:v>51.222912000018084</c:v>
                </c:pt>
                <c:pt idx="410">
                  <c:v>51.222911999950355</c:v>
                </c:pt>
                <c:pt idx="411">
                  <c:v>51.22291199998422</c:v>
                </c:pt>
                <c:pt idx="412">
                  <c:v>51.222912000051956</c:v>
                </c:pt>
                <c:pt idx="413">
                  <c:v>51.222911999950355</c:v>
                </c:pt>
                <c:pt idx="414">
                  <c:v>51.222912000051956</c:v>
                </c:pt>
                <c:pt idx="415">
                  <c:v>51.222911999916491</c:v>
                </c:pt>
                <c:pt idx="416">
                  <c:v>51.222912000051956</c:v>
                </c:pt>
                <c:pt idx="417">
                  <c:v>51.222912000018084</c:v>
                </c:pt>
                <c:pt idx="418">
                  <c:v>51.22291199998422</c:v>
                </c:pt>
                <c:pt idx="419">
                  <c:v>51.22291199998422</c:v>
                </c:pt>
                <c:pt idx="420">
                  <c:v>51.222912000051956</c:v>
                </c:pt>
                <c:pt idx="421">
                  <c:v>51.22291199998422</c:v>
                </c:pt>
                <c:pt idx="422">
                  <c:v>51.222912000018084</c:v>
                </c:pt>
                <c:pt idx="423">
                  <c:v>51.22291199998422</c:v>
                </c:pt>
                <c:pt idx="424">
                  <c:v>51.222911999950355</c:v>
                </c:pt>
                <c:pt idx="425">
                  <c:v>51.222912000018084</c:v>
                </c:pt>
                <c:pt idx="426">
                  <c:v>51.222912000018084</c:v>
                </c:pt>
                <c:pt idx="427">
                  <c:v>51.22291199998422</c:v>
                </c:pt>
                <c:pt idx="428">
                  <c:v>51.222912000018084</c:v>
                </c:pt>
                <c:pt idx="429">
                  <c:v>51.22291199998422</c:v>
                </c:pt>
                <c:pt idx="430">
                  <c:v>51.222912000018084</c:v>
                </c:pt>
                <c:pt idx="431">
                  <c:v>51.222912000018084</c:v>
                </c:pt>
                <c:pt idx="432">
                  <c:v>51.22291199998422</c:v>
                </c:pt>
                <c:pt idx="433">
                  <c:v>51.222912000018084</c:v>
                </c:pt>
                <c:pt idx="434">
                  <c:v>51.222911999950355</c:v>
                </c:pt>
                <c:pt idx="435">
                  <c:v>51.22291199998422</c:v>
                </c:pt>
                <c:pt idx="436">
                  <c:v>51.222912000018084</c:v>
                </c:pt>
                <c:pt idx="437">
                  <c:v>51.222912000018084</c:v>
                </c:pt>
                <c:pt idx="438">
                  <c:v>51.22291199998422</c:v>
                </c:pt>
                <c:pt idx="439">
                  <c:v>51.22291199998422</c:v>
                </c:pt>
                <c:pt idx="440">
                  <c:v>51.222912000051956</c:v>
                </c:pt>
                <c:pt idx="441">
                  <c:v>51.22291199998422</c:v>
                </c:pt>
                <c:pt idx="442">
                  <c:v>51.22291199998422</c:v>
                </c:pt>
                <c:pt idx="443">
                  <c:v>51.222912000018084</c:v>
                </c:pt>
                <c:pt idx="444">
                  <c:v>51.22291199998422</c:v>
                </c:pt>
                <c:pt idx="445">
                  <c:v>51.222912000018084</c:v>
                </c:pt>
                <c:pt idx="446">
                  <c:v>51.22291199998422</c:v>
                </c:pt>
                <c:pt idx="447">
                  <c:v>51.222912000051956</c:v>
                </c:pt>
                <c:pt idx="448">
                  <c:v>51.22291199998422</c:v>
                </c:pt>
                <c:pt idx="449">
                  <c:v>51.22291199998422</c:v>
                </c:pt>
                <c:pt idx="450">
                  <c:v>51.22291199998422</c:v>
                </c:pt>
                <c:pt idx="451">
                  <c:v>51.22291199998422</c:v>
                </c:pt>
                <c:pt idx="452">
                  <c:v>51.222912000018084</c:v>
                </c:pt>
                <c:pt idx="453">
                  <c:v>51.222912000018084</c:v>
                </c:pt>
                <c:pt idx="454">
                  <c:v>51.22291199998422</c:v>
                </c:pt>
                <c:pt idx="455">
                  <c:v>51.222911999950355</c:v>
                </c:pt>
                <c:pt idx="456">
                  <c:v>51.22291200008582</c:v>
                </c:pt>
                <c:pt idx="457">
                  <c:v>51.222911999916491</c:v>
                </c:pt>
                <c:pt idx="458">
                  <c:v>51.222912000051956</c:v>
                </c:pt>
                <c:pt idx="459">
                  <c:v>51.22291199998422</c:v>
                </c:pt>
                <c:pt idx="460">
                  <c:v>51.222911999950355</c:v>
                </c:pt>
                <c:pt idx="461">
                  <c:v>51.22291200008582</c:v>
                </c:pt>
                <c:pt idx="462">
                  <c:v>51.222912000018084</c:v>
                </c:pt>
                <c:pt idx="463">
                  <c:v>51.222911999950355</c:v>
                </c:pt>
                <c:pt idx="464">
                  <c:v>51.222911999950355</c:v>
                </c:pt>
                <c:pt idx="465">
                  <c:v>51.222912000051956</c:v>
                </c:pt>
                <c:pt idx="466">
                  <c:v>51.22291199998422</c:v>
                </c:pt>
                <c:pt idx="467">
                  <c:v>51.222912000018084</c:v>
                </c:pt>
                <c:pt idx="468">
                  <c:v>51.222911999950355</c:v>
                </c:pt>
                <c:pt idx="469">
                  <c:v>51.222912000051956</c:v>
                </c:pt>
                <c:pt idx="470">
                  <c:v>51.22291199998422</c:v>
                </c:pt>
                <c:pt idx="471">
                  <c:v>51.222912000051956</c:v>
                </c:pt>
                <c:pt idx="472">
                  <c:v>51.222912000018084</c:v>
                </c:pt>
                <c:pt idx="473">
                  <c:v>51.22291199998422</c:v>
                </c:pt>
                <c:pt idx="474">
                  <c:v>51.222911999950355</c:v>
                </c:pt>
                <c:pt idx="475">
                  <c:v>51.22291199998422</c:v>
                </c:pt>
                <c:pt idx="476">
                  <c:v>51.222912000018084</c:v>
                </c:pt>
                <c:pt idx="477">
                  <c:v>51.22291199998422</c:v>
                </c:pt>
                <c:pt idx="478">
                  <c:v>51.222911999950355</c:v>
                </c:pt>
                <c:pt idx="479">
                  <c:v>51.222912000051956</c:v>
                </c:pt>
                <c:pt idx="480">
                  <c:v>51.222912000018084</c:v>
                </c:pt>
                <c:pt idx="481">
                  <c:v>51.222912000018084</c:v>
                </c:pt>
                <c:pt idx="482">
                  <c:v>51.22291199998422</c:v>
                </c:pt>
                <c:pt idx="483">
                  <c:v>51.222912000018084</c:v>
                </c:pt>
                <c:pt idx="484">
                  <c:v>51.222912000018084</c:v>
                </c:pt>
                <c:pt idx="485">
                  <c:v>51.22291199998422</c:v>
                </c:pt>
                <c:pt idx="486">
                  <c:v>51.22291199998422</c:v>
                </c:pt>
                <c:pt idx="487">
                  <c:v>51.22291199998422</c:v>
                </c:pt>
                <c:pt idx="488">
                  <c:v>51.222912000051956</c:v>
                </c:pt>
                <c:pt idx="489">
                  <c:v>51.222911999950355</c:v>
                </c:pt>
                <c:pt idx="490">
                  <c:v>51.222912000018084</c:v>
                </c:pt>
                <c:pt idx="491">
                  <c:v>51.22291199998422</c:v>
                </c:pt>
                <c:pt idx="492">
                  <c:v>51.222912000018084</c:v>
                </c:pt>
                <c:pt idx="493">
                  <c:v>51.222911999916491</c:v>
                </c:pt>
                <c:pt idx="494">
                  <c:v>51.22291200008582</c:v>
                </c:pt>
                <c:pt idx="495">
                  <c:v>51.222912000018084</c:v>
                </c:pt>
                <c:pt idx="496">
                  <c:v>51.22291199998422</c:v>
                </c:pt>
                <c:pt idx="497">
                  <c:v>51.222911999950355</c:v>
                </c:pt>
                <c:pt idx="498">
                  <c:v>51.222912000051956</c:v>
                </c:pt>
                <c:pt idx="499">
                  <c:v>51.222911999950355</c:v>
                </c:pt>
                <c:pt idx="500">
                  <c:v>51.222912000018084</c:v>
                </c:pt>
                <c:pt idx="501">
                  <c:v>51.222912000018084</c:v>
                </c:pt>
                <c:pt idx="502">
                  <c:v>51.22291199998422</c:v>
                </c:pt>
                <c:pt idx="503">
                  <c:v>51.222912000018084</c:v>
                </c:pt>
                <c:pt idx="504">
                  <c:v>51.222911999950355</c:v>
                </c:pt>
                <c:pt idx="505">
                  <c:v>51.222912000051956</c:v>
                </c:pt>
                <c:pt idx="506">
                  <c:v>51.22291199998422</c:v>
                </c:pt>
                <c:pt idx="507">
                  <c:v>51.222912000018084</c:v>
                </c:pt>
                <c:pt idx="508">
                  <c:v>51.222911999950355</c:v>
                </c:pt>
                <c:pt idx="509">
                  <c:v>51.22291199998422</c:v>
                </c:pt>
                <c:pt idx="510">
                  <c:v>51.222912000018084</c:v>
                </c:pt>
                <c:pt idx="511">
                  <c:v>51.222912000018084</c:v>
                </c:pt>
                <c:pt idx="512">
                  <c:v>46.022864000058988</c:v>
                </c:pt>
                <c:pt idx="513">
                  <c:v>22.251215999945998</c:v>
                </c:pt>
                <c:pt idx="514">
                  <c:v>22.251216000013731</c:v>
                </c:pt>
                <c:pt idx="515">
                  <c:v>22.251216000013731</c:v>
                </c:pt>
                <c:pt idx="516">
                  <c:v>22.251216000013731</c:v>
                </c:pt>
                <c:pt idx="517">
                  <c:v>22.251215999945998</c:v>
                </c:pt>
                <c:pt idx="518">
                  <c:v>22.251215999979866</c:v>
                </c:pt>
                <c:pt idx="519">
                  <c:v>22.251216000047599</c:v>
                </c:pt>
                <c:pt idx="520">
                  <c:v>22.251215999979866</c:v>
                </c:pt>
                <c:pt idx="521">
                  <c:v>22.251216000013731</c:v>
                </c:pt>
                <c:pt idx="522">
                  <c:v>22.251215999979866</c:v>
                </c:pt>
                <c:pt idx="523">
                  <c:v>22.251216000081463</c:v>
                </c:pt>
                <c:pt idx="524">
                  <c:v>22.251215999945998</c:v>
                </c:pt>
                <c:pt idx="525">
                  <c:v>22.251215999979866</c:v>
                </c:pt>
                <c:pt idx="526">
                  <c:v>22.251216000047599</c:v>
                </c:pt>
                <c:pt idx="527">
                  <c:v>22.251215999979866</c:v>
                </c:pt>
                <c:pt idx="528">
                  <c:v>22.251216000013731</c:v>
                </c:pt>
                <c:pt idx="529">
                  <c:v>22.251215999979866</c:v>
                </c:pt>
                <c:pt idx="530">
                  <c:v>22.251216000013731</c:v>
                </c:pt>
                <c:pt idx="531">
                  <c:v>22.251216000013731</c:v>
                </c:pt>
                <c:pt idx="532">
                  <c:v>22.251215999979866</c:v>
                </c:pt>
                <c:pt idx="533">
                  <c:v>22.251216000013731</c:v>
                </c:pt>
                <c:pt idx="534">
                  <c:v>22.251215999979866</c:v>
                </c:pt>
                <c:pt idx="535">
                  <c:v>22.251216000013731</c:v>
                </c:pt>
                <c:pt idx="536">
                  <c:v>22.251215999979866</c:v>
                </c:pt>
                <c:pt idx="537">
                  <c:v>22.251216000013731</c:v>
                </c:pt>
                <c:pt idx="538">
                  <c:v>22.251215999979866</c:v>
                </c:pt>
                <c:pt idx="539">
                  <c:v>22.251216000013731</c:v>
                </c:pt>
                <c:pt idx="540">
                  <c:v>22.251215999979866</c:v>
                </c:pt>
                <c:pt idx="541">
                  <c:v>22.251216000013731</c:v>
                </c:pt>
                <c:pt idx="542">
                  <c:v>22.251216000013731</c:v>
                </c:pt>
                <c:pt idx="543">
                  <c:v>22.251216000013731</c:v>
                </c:pt>
                <c:pt idx="544">
                  <c:v>22.251215999979866</c:v>
                </c:pt>
                <c:pt idx="545">
                  <c:v>22.251216000013731</c:v>
                </c:pt>
                <c:pt idx="546">
                  <c:v>22.251215999945998</c:v>
                </c:pt>
                <c:pt idx="547">
                  <c:v>22.251216000047599</c:v>
                </c:pt>
                <c:pt idx="548">
                  <c:v>22.251215999945998</c:v>
                </c:pt>
                <c:pt idx="549">
                  <c:v>22.251216000047599</c:v>
                </c:pt>
                <c:pt idx="550">
                  <c:v>22.251216000047599</c:v>
                </c:pt>
                <c:pt idx="551">
                  <c:v>22.251215999945998</c:v>
                </c:pt>
                <c:pt idx="552">
                  <c:v>22.251216000013731</c:v>
                </c:pt>
                <c:pt idx="553">
                  <c:v>22.251215999979866</c:v>
                </c:pt>
                <c:pt idx="554">
                  <c:v>22.251216000013731</c:v>
                </c:pt>
                <c:pt idx="555">
                  <c:v>22.251215999979866</c:v>
                </c:pt>
                <c:pt idx="556">
                  <c:v>22.251216000013731</c:v>
                </c:pt>
                <c:pt idx="557">
                  <c:v>22.251216000047599</c:v>
                </c:pt>
                <c:pt idx="558">
                  <c:v>22.25121599991213</c:v>
                </c:pt>
                <c:pt idx="559">
                  <c:v>22.251216000047599</c:v>
                </c:pt>
              </c:numCache>
            </c:numRef>
          </c:yVal>
          <c:smooth val="1"/>
          <c:extLst>
            <c:ext xmlns:c16="http://schemas.microsoft.com/office/drawing/2014/chart" uri="{C3380CC4-5D6E-409C-BE32-E72D297353CC}">
              <c16:uniqueId val="{00000001-3575-FB4F-8D46-E3D70489178C}"/>
            </c:ext>
          </c:extLst>
        </c:ser>
        <c:ser>
          <c:idx val="2"/>
          <c:order val="2"/>
          <c:tx>
            <c:v>Retailer C</c:v>
          </c:tx>
          <c:spPr>
            <a:ln w="19050" cap="rnd">
              <a:solidFill>
                <a:schemeClr val="accent3"/>
              </a:solidFill>
              <a:round/>
            </a:ln>
            <a:effectLst/>
          </c:spPr>
          <c:marker>
            <c:symbol val="none"/>
          </c:marker>
          <c:xVal>
            <c:numRef>
              <c:f>'3c. VIC'!$AI$33:$AI$592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VIC'!$AL$33:$AL$592</c:f>
              <c:numCache>
                <c:formatCode>General</c:formatCode>
                <c:ptCount val="560"/>
                <c:pt idx="0">
                  <c:v>901.14055200002406</c:v>
                </c:pt>
                <c:pt idx="1">
                  <c:v>901.14055200002406</c:v>
                </c:pt>
                <c:pt idx="2">
                  <c:v>901.14055200002406</c:v>
                </c:pt>
                <c:pt idx="3">
                  <c:v>901.14055200002406</c:v>
                </c:pt>
                <c:pt idx="4">
                  <c:v>901.14055199988866</c:v>
                </c:pt>
                <c:pt idx="5">
                  <c:v>901.14055200002406</c:v>
                </c:pt>
                <c:pt idx="6">
                  <c:v>901.14055200002406</c:v>
                </c:pt>
                <c:pt idx="7">
                  <c:v>901.14055199995641</c:v>
                </c:pt>
                <c:pt idx="8">
                  <c:v>901.14055200009182</c:v>
                </c:pt>
                <c:pt idx="9">
                  <c:v>901.14055200002406</c:v>
                </c:pt>
                <c:pt idx="10">
                  <c:v>901.14055200002406</c:v>
                </c:pt>
                <c:pt idx="11">
                  <c:v>901.14055199988866</c:v>
                </c:pt>
                <c:pt idx="12">
                  <c:v>901.14055200002406</c:v>
                </c:pt>
                <c:pt idx="13">
                  <c:v>901.14055199995641</c:v>
                </c:pt>
                <c:pt idx="14">
                  <c:v>901.14055199988866</c:v>
                </c:pt>
                <c:pt idx="15">
                  <c:v>901.14055200015957</c:v>
                </c:pt>
                <c:pt idx="16">
                  <c:v>901.14055199995641</c:v>
                </c:pt>
                <c:pt idx="17">
                  <c:v>901.14055199995641</c:v>
                </c:pt>
                <c:pt idx="18">
                  <c:v>901.14055200009182</c:v>
                </c:pt>
                <c:pt idx="19">
                  <c:v>901.14055200002406</c:v>
                </c:pt>
                <c:pt idx="20">
                  <c:v>901.14055199988866</c:v>
                </c:pt>
                <c:pt idx="21">
                  <c:v>901.14055200015957</c:v>
                </c:pt>
                <c:pt idx="22">
                  <c:v>901.14055199988866</c:v>
                </c:pt>
                <c:pt idx="23">
                  <c:v>901.14055199995641</c:v>
                </c:pt>
                <c:pt idx="24">
                  <c:v>901.14055200002406</c:v>
                </c:pt>
                <c:pt idx="25">
                  <c:v>901.14055200009182</c:v>
                </c:pt>
                <c:pt idx="26">
                  <c:v>901.14055199995641</c:v>
                </c:pt>
                <c:pt idx="27">
                  <c:v>901.14055199995641</c:v>
                </c:pt>
                <c:pt idx="28">
                  <c:v>901.14055200002406</c:v>
                </c:pt>
                <c:pt idx="29">
                  <c:v>901.14055200002406</c:v>
                </c:pt>
                <c:pt idx="30">
                  <c:v>901.14055200002406</c:v>
                </c:pt>
                <c:pt idx="31">
                  <c:v>901.14055199995641</c:v>
                </c:pt>
                <c:pt idx="32">
                  <c:v>901.14055200002406</c:v>
                </c:pt>
                <c:pt idx="33">
                  <c:v>901.14055200002406</c:v>
                </c:pt>
                <c:pt idx="34">
                  <c:v>901.14055199995641</c:v>
                </c:pt>
                <c:pt idx="35">
                  <c:v>901.14055200002406</c:v>
                </c:pt>
                <c:pt idx="36">
                  <c:v>901.14055199995641</c:v>
                </c:pt>
                <c:pt idx="37">
                  <c:v>901.14055199995641</c:v>
                </c:pt>
                <c:pt idx="38">
                  <c:v>901.14055200009182</c:v>
                </c:pt>
                <c:pt idx="39">
                  <c:v>901.14055199995641</c:v>
                </c:pt>
                <c:pt idx="40">
                  <c:v>901.14055200002406</c:v>
                </c:pt>
                <c:pt idx="41">
                  <c:v>901.14055200002406</c:v>
                </c:pt>
                <c:pt idx="42">
                  <c:v>901.14055200002406</c:v>
                </c:pt>
                <c:pt idx="43">
                  <c:v>901.14055199988866</c:v>
                </c:pt>
                <c:pt idx="44">
                  <c:v>901.14055200002406</c:v>
                </c:pt>
                <c:pt idx="45">
                  <c:v>901.14055199995641</c:v>
                </c:pt>
                <c:pt idx="46">
                  <c:v>901.14055200002406</c:v>
                </c:pt>
                <c:pt idx="47">
                  <c:v>901.14055200009182</c:v>
                </c:pt>
                <c:pt idx="48">
                  <c:v>901.14055199995641</c:v>
                </c:pt>
                <c:pt idx="49">
                  <c:v>901.14055199995641</c:v>
                </c:pt>
                <c:pt idx="50">
                  <c:v>901.14055200009182</c:v>
                </c:pt>
                <c:pt idx="51">
                  <c:v>901.14055199995641</c:v>
                </c:pt>
                <c:pt idx="52">
                  <c:v>901.14055200002406</c:v>
                </c:pt>
                <c:pt idx="53">
                  <c:v>901.14055199995641</c:v>
                </c:pt>
                <c:pt idx="54">
                  <c:v>901.14055200002406</c:v>
                </c:pt>
                <c:pt idx="55">
                  <c:v>901.14055200002406</c:v>
                </c:pt>
                <c:pt idx="56">
                  <c:v>901.14055199995641</c:v>
                </c:pt>
                <c:pt idx="57">
                  <c:v>901.14055199995641</c:v>
                </c:pt>
                <c:pt idx="58">
                  <c:v>901.14055200002406</c:v>
                </c:pt>
                <c:pt idx="59">
                  <c:v>901.14055200002406</c:v>
                </c:pt>
                <c:pt idx="60">
                  <c:v>901.14055199995641</c:v>
                </c:pt>
                <c:pt idx="61">
                  <c:v>901.14055200009182</c:v>
                </c:pt>
                <c:pt idx="62">
                  <c:v>901.14055200002406</c:v>
                </c:pt>
                <c:pt idx="63">
                  <c:v>901.14055199995641</c:v>
                </c:pt>
                <c:pt idx="64">
                  <c:v>901.14055199988866</c:v>
                </c:pt>
                <c:pt idx="65">
                  <c:v>901.14055200009182</c:v>
                </c:pt>
                <c:pt idx="66">
                  <c:v>901.14055200002406</c:v>
                </c:pt>
                <c:pt idx="67">
                  <c:v>901.14055199995641</c:v>
                </c:pt>
                <c:pt idx="68">
                  <c:v>901.14055200002406</c:v>
                </c:pt>
                <c:pt idx="69">
                  <c:v>901.14055200002406</c:v>
                </c:pt>
                <c:pt idx="70">
                  <c:v>901.14055200002406</c:v>
                </c:pt>
                <c:pt idx="71">
                  <c:v>901.14055199995641</c:v>
                </c:pt>
                <c:pt idx="72">
                  <c:v>901.14055199995641</c:v>
                </c:pt>
                <c:pt idx="73">
                  <c:v>901.14055200002406</c:v>
                </c:pt>
                <c:pt idx="74">
                  <c:v>901.14055200002406</c:v>
                </c:pt>
                <c:pt idx="75">
                  <c:v>901.14055199995641</c:v>
                </c:pt>
                <c:pt idx="76">
                  <c:v>901.14055200002406</c:v>
                </c:pt>
                <c:pt idx="77">
                  <c:v>901.14055199995641</c:v>
                </c:pt>
                <c:pt idx="78">
                  <c:v>901.14055200002406</c:v>
                </c:pt>
                <c:pt idx="79">
                  <c:v>901.14055200009182</c:v>
                </c:pt>
                <c:pt idx="80">
                  <c:v>901.14055199988866</c:v>
                </c:pt>
                <c:pt idx="81">
                  <c:v>901.14055200002406</c:v>
                </c:pt>
                <c:pt idx="82">
                  <c:v>901.14055199995641</c:v>
                </c:pt>
                <c:pt idx="83">
                  <c:v>901.14055200009182</c:v>
                </c:pt>
                <c:pt idx="84">
                  <c:v>901.14055199995641</c:v>
                </c:pt>
                <c:pt idx="85">
                  <c:v>901.14055199995641</c:v>
                </c:pt>
                <c:pt idx="86">
                  <c:v>901.14055200009182</c:v>
                </c:pt>
                <c:pt idx="87">
                  <c:v>901.14055199995641</c:v>
                </c:pt>
                <c:pt idx="88">
                  <c:v>901.14055200002406</c:v>
                </c:pt>
                <c:pt idx="89">
                  <c:v>901.14055199995641</c:v>
                </c:pt>
                <c:pt idx="90">
                  <c:v>901.14055199995641</c:v>
                </c:pt>
                <c:pt idx="91">
                  <c:v>901.14055200002406</c:v>
                </c:pt>
                <c:pt idx="92">
                  <c:v>901.14055200002406</c:v>
                </c:pt>
                <c:pt idx="93">
                  <c:v>901.14055200002406</c:v>
                </c:pt>
                <c:pt idx="94">
                  <c:v>901.14055200002406</c:v>
                </c:pt>
                <c:pt idx="95">
                  <c:v>901.14055199995641</c:v>
                </c:pt>
                <c:pt idx="96">
                  <c:v>901.14055199995641</c:v>
                </c:pt>
                <c:pt idx="97">
                  <c:v>901.14055200009182</c:v>
                </c:pt>
                <c:pt idx="98">
                  <c:v>901.14055199995641</c:v>
                </c:pt>
                <c:pt idx="99">
                  <c:v>901.14055200002406</c:v>
                </c:pt>
                <c:pt idx="100">
                  <c:v>901.14055200002406</c:v>
                </c:pt>
                <c:pt idx="101">
                  <c:v>901.14055199995641</c:v>
                </c:pt>
                <c:pt idx="102">
                  <c:v>901.14055199995641</c:v>
                </c:pt>
                <c:pt idx="103">
                  <c:v>901.14055200009182</c:v>
                </c:pt>
                <c:pt idx="104">
                  <c:v>901.14055200002406</c:v>
                </c:pt>
                <c:pt idx="105">
                  <c:v>901.14055199988866</c:v>
                </c:pt>
                <c:pt idx="106">
                  <c:v>901.14055200009182</c:v>
                </c:pt>
                <c:pt idx="107">
                  <c:v>901.14055199995641</c:v>
                </c:pt>
                <c:pt idx="108">
                  <c:v>901.14055200002406</c:v>
                </c:pt>
                <c:pt idx="109">
                  <c:v>901.14055200002406</c:v>
                </c:pt>
                <c:pt idx="110">
                  <c:v>901.14055199988866</c:v>
                </c:pt>
                <c:pt idx="111">
                  <c:v>901.14055199995641</c:v>
                </c:pt>
                <c:pt idx="112">
                  <c:v>901.14055200009182</c:v>
                </c:pt>
                <c:pt idx="113">
                  <c:v>901.14055200002406</c:v>
                </c:pt>
                <c:pt idx="114">
                  <c:v>901.14055200002406</c:v>
                </c:pt>
                <c:pt idx="115">
                  <c:v>802.78807199996982</c:v>
                </c:pt>
                <c:pt idx="116">
                  <c:v>741.31777200001204</c:v>
                </c:pt>
                <c:pt idx="117">
                  <c:v>741.31777199994428</c:v>
                </c:pt>
                <c:pt idx="118">
                  <c:v>741.3177720000798</c:v>
                </c:pt>
                <c:pt idx="119">
                  <c:v>741.31777199994428</c:v>
                </c:pt>
                <c:pt idx="120">
                  <c:v>741.31777200001204</c:v>
                </c:pt>
                <c:pt idx="121">
                  <c:v>741.31777199994428</c:v>
                </c:pt>
                <c:pt idx="122">
                  <c:v>741.31777200001204</c:v>
                </c:pt>
                <c:pt idx="123">
                  <c:v>741.31777200001204</c:v>
                </c:pt>
                <c:pt idx="124">
                  <c:v>741.3177720000798</c:v>
                </c:pt>
                <c:pt idx="125">
                  <c:v>741.31777199994428</c:v>
                </c:pt>
                <c:pt idx="126">
                  <c:v>741.31777200001204</c:v>
                </c:pt>
                <c:pt idx="127">
                  <c:v>741.31777199994428</c:v>
                </c:pt>
                <c:pt idx="128">
                  <c:v>512.64825600006361</c:v>
                </c:pt>
                <c:pt idx="129">
                  <c:v>453.63676799996335</c:v>
                </c:pt>
                <c:pt idx="130">
                  <c:v>453.63676800003105</c:v>
                </c:pt>
                <c:pt idx="131">
                  <c:v>453.63676800003105</c:v>
                </c:pt>
                <c:pt idx="132">
                  <c:v>453.63676799996335</c:v>
                </c:pt>
                <c:pt idx="133">
                  <c:v>453.63676799996335</c:v>
                </c:pt>
                <c:pt idx="134">
                  <c:v>453.63676800003105</c:v>
                </c:pt>
                <c:pt idx="135">
                  <c:v>453.63676799996335</c:v>
                </c:pt>
                <c:pt idx="136">
                  <c:v>453.63676800003105</c:v>
                </c:pt>
                <c:pt idx="137">
                  <c:v>453.63676799996335</c:v>
                </c:pt>
                <c:pt idx="138">
                  <c:v>453.63676800003105</c:v>
                </c:pt>
                <c:pt idx="139">
                  <c:v>453.63676799996335</c:v>
                </c:pt>
                <c:pt idx="140">
                  <c:v>453.63676800003105</c:v>
                </c:pt>
                <c:pt idx="141">
                  <c:v>453.63676800003105</c:v>
                </c:pt>
                <c:pt idx="142">
                  <c:v>453.6367679998956</c:v>
                </c:pt>
                <c:pt idx="143">
                  <c:v>453.63676800003105</c:v>
                </c:pt>
                <c:pt idx="144">
                  <c:v>453.63676800009881</c:v>
                </c:pt>
                <c:pt idx="145">
                  <c:v>453.63676799996335</c:v>
                </c:pt>
                <c:pt idx="146">
                  <c:v>453.63676800003105</c:v>
                </c:pt>
                <c:pt idx="147">
                  <c:v>453.6367679998956</c:v>
                </c:pt>
                <c:pt idx="148">
                  <c:v>453.63676800003105</c:v>
                </c:pt>
                <c:pt idx="149">
                  <c:v>453.63676800003105</c:v>
                </c:pt>
                <c:pt idx="150">
                  <c:v>453.63676799996335</c:v>
                </c:pt>
                <c:pt idx="151">
                  <c:v>453.63676799996335</c:v>
                </c:pt>
                <c:pt idx="152">
                  <c:v>453.63676800009881</c:v>
                </c:pt>
                <c:pt idx="153">
                  <c:v>453.63676799996335</c:v>
                </c:pt>
                <c:pt idx="154">
                  <c:v>453.63676800003105</c:v>
                </c:pt>
                <c:pt idx="155">
                  <c:v>453.63676800003105</c:v>
                </c:pt>
                <c:pt idx="156">
                  <c:v>453.63676799996335</c:v>
                </c:pt>
                <c:pt idx="157">
                  <c:v>453.63676799996335</c:v>
                </c:pt>
                <c:pt idx="158">
                  <c:v>453.63676800003105</c:v>
                </c:pt>
                <c:pt idx="159">
                  <c:v>453.63676800003105</c:v>
                </c:pt>
                <c:pt idx="160">
                  <c:v>453.63676799996335</c:v>
                </c:pt>
                <c:pt idx="161">
                  <c:v>453.63676800003105</c:v>
                </c:pt>
                <c:pt idx="162">
                  <c:v>453.63676799996335</c:v>
                </c:pt>
                <c:pt idx="163">
                  <c:v>453.63676800003105</c:v>
                </c:pt>
                <c:pt idx="164">
                  <c:v>453.63676799996335</c:v>
                </c:pt>
                <c:pt idx="165">
                  <c:v>453.63676800009881</c:v>
                </c:pt>
                <c:pt idx="166">
                  <c:v>453.6367679998956</c:v>
                </c:pt>
                <c:pt idx="167">
                  <c:v>453.63676800003105</c:v>
                </c:pt>
                <c:pt idx="168">
                  <c:v>453.63676800003105</c:v>
                </c:pt>
                <c:pt idx="169">
                  <c:v>453.63676799996335</c:v>
                </c:pt>
                <c:pt idx="170">
                  <c:v>447.89953999993475</c:v>
                </c:pt>
                <c:pt idx="171">
                  <c:v>357.74309999996967</c:v>
                </c:pt>
                <c:pt idx="172">
                  <c:v>357.74310000010513</c:v>
                </c:pt>
                <c:pt idx="173">
                  <c:v>357.74310000000349</c:v>
                </c:pt>
                <c:pt idx="174">
                  <c:v>357.74309999996967</c:v>
                </c:pt>
                <c:pt idx="175">
                  <c:v>357.74310000007125</c:v>
                </c:pt>
                <c:pt idx="176">
                  <c:v>265.94745199995288</c:v>
                </c:pt>
                <c:pt idx="177">
                  <c:v>229.88487599996679</c:v>
                </c:pt>
                <c:pt idx="178">
                  <c:v>229.88487599996679</c:v>
                </c:pt>
                <c:pt idx="179">
                  <c:v>229.88487600003455</c:v>
                </c:pt>
                <c:pt idx="180">
                  <c:v>229.88487600000067</c:v>
                </c:pt>
                <c:pt idx="181">
                  <c:v>229.88487600000067</c:v>
                </c:pt>
                <c:pt idx="182">
                  <c:v>229.88487600000067</c:v>
                </c:pt>
                <c:pt idx="183">
                  <c:v>229.88487600000067</c:v>
                </c:pt>
                <c:pt idx="184">
                  <c:v>229.88487600003455</c:v>
                </c:pt>
                <c:pt idx="185">
                  <c:v>229.88487599993294</c:v>
                </c:pt>
                <c:pt idx="186">
                  <c:v>229.8848760000684</c:v>
                </c:pt>
                <c:pt idx="187">
                  <c:v>229.88487599993294</c:v>
                </c:pt>
                <c:pt idx="188">
                  <c:v>229.8848760000684</c:v>
                </c:pt>
                <c:pt idx="189">
                  <c:v>229.88487600000067</c:v>
                </c:pt>
                <c:pt idx="190">
                  <c:v>229.88487600000067</c:v>
                </c:pt>
                <c:pt idx="191">
                  <c:v>229.88487599996679</c:v>
                </c:pt>
                <c:pt idx="192">
                  <c:v>229.88487599996679</c:v>
                </c:pt>
                <c:pt idx="193">
                  <c:v>229.88487600003455</c:v>
                </c:pt>
                <c:pt idx="194">
                  <c:v>229.8848760000684</c:v>
                </c:pt>
                <c:pt idx="195">
                  <c:v>229.88487600003455</c:v>
                </c:pt>
                <c:pt idx="196">
                  <c:v>229.88487599989907</c:v>
                </c:pt>
                <c:pt idx="197">
                  <c:v>229.88487600000067</c:v>
                </c:pt>
                <c:pt idx="198">
                  <c:v>229.88487600003455</c:v>
                </c:pt>
                <c:pt idx="199">
                  <c:v>229.88487600000067</c:v>
                </c:pt>
                <c:pt idx="200">
                  <c:v>229.88487600000067</c:v>
                </c:pt>
                <c:pt idx="201">
                  <c:v>229.88487599993294</c:v>
                </c:pt>
                <c:pt idx="202">
                  <c:v>229.8848760000684</c:v>
                </c:pt>
                <c:pt idx="203">
                  <c:v>229.88487600000067</c:v>
                </c:pt>
                <c:pt idx="204">
                  <c:v>229.88487599996679</c:v>
                </c:pt>
                <c:pt idx="205">
                  <c:v>229.88487600000067</c:v>
                </c:pt>
                <c:pt idx="206">
                  <c:v>229.88487600000067</c:v>
                </c:pt>
                <c:pt idx="207">
                  <c:v>229.88487600000067</c:v>
                </c:pt>
                <c:pt idx="208">
                  <c:v>229.88487600000067</c:v>
                </c:pt>
                <c:pt idx="209">
                  <c:v>229.88487600000067</c:v>
                </c:pt>
                <c:pt idx="210">
                  <c:v>229.88487600000067</c:v>
                </c:pt>
                <c:pt idx="211">
                  <c:v>229.88487600003455</c:v>
                </c:pt>
                <c:pt idx="212">
                  <c:v>229.88487599996679</c:v>
                </c:pt>
                <c:pt idx="213">
                  <c:v>229.88487600003455</c:v>
                </c:pt>
                <c:pt idx="214">
                  <c:v>229.88487600000067</c:v>
                </c:pt>
                <c:pt idx="215">
                  <c:v>229.88487600000067</c:v>
                </c:pt>
                <c:pt idx="216">
                  <c:v>229.88487599993294</c:v>
                </c:pt>
                <c:pt idx="217">
                  <c:v>229.8848760000684</c:v>
                </c:pt>
                <c:pt idx="218">
                  <c:v>229.88487599993294</c:v>
                </c:pt>
                <c:pt idx="219">
                  <c:v>229.88487600010228</c:v>
                </c:pt>
                <c:pt idx="220">
                  <c:v>229.88487599993294</c:v>
                </c:pt>
                <c:pt idx="221">
                  <c:v>229.88487600000067</c:v>
                </c:pt>
                <c:pt idx="222">
                  <c:v>229.8848760000684</c:v>
                </c:pt>
                <c:pt idx="223">
                  <c:v>229.88487600000067</c:v>
                </c:pt>
                <c:pt idx="224">
                  <c:v>229.88487599993294</c:v>
                </c:pt>
                <c:pt idx="225">
                  <c:v>229.88487600003455</c:v>
                </c:pt>
                <c:pt idx="226">
                  <c:v>229.88487599993294</c:v>
                </c:pt>
                <c:pt idx="227">
                  <c:v>229.88487599996679</c:v>
                </c:pt>
                <c:pt idx="228">
                  <c:v>229.88487600010228</c:v>
                </c:pt>
                <c:pt idx="229">
                  <c:v>229.88487600000067</c:v>
                </c:pt>
                <c:pt idx="230">
                  <c:v>229.88487599993294</c:v>
                </c:pt>
                <c:pt idx="231">
                  <c:v>229.8848760000684</c:v>
                </c:pt>
                <c:pt idx="232">
                  <c:v>229.88487599993294</c:v>
                </c:pt>
                <c:pt idx="233">
                  <c:v>229.88487600003455</c:v>
                </c:pt>
                <c:pt idx="234">
                  <c:v>229.88487600000067</c:v>
                </c:pt>
                <c:pt idx="235">
                  <c:v>229.88487600000067</c:v>
                </c:pt>
                <c:pt idx="236">
                  <c:v>229.88487599986522</c:v>
                </c:pt>
                <c:pt idx="237">
                  <c:v>229.88487600013613</c:v>
                </c:pt>
                <c:pt idx="238">
                  <c:v>229.88487600000067</c:v>
                </c:pt>
                <c:pt idx="239">
                  <c:v>229.88487600000067</c:v>
                </c:pt>
                <c:pt idx="240">
                  <c:v>229.88487599996679</c:v>
                </c:pt>
                <c:pt idx="241">
                  <c:v>229.88487600000067</c:v>
                </c:pt>
                <c:pt idx="242">
                  <c:v>229.88487600000067</c:v>
                </c:pt>
                <c:pt idx="243">
                  <c:v>229.88487600000067</c:v>
                </c:pt>
                <c:pt idx="244">
                  <c:v>229.88487600000067</c:v>
                </c:pt>
                <c:pt idx="245">
                  <c:v>229.88487600000067</c:v>
                </c:pt>
                <c:pt idx="246">
                  <c:v>229.88487600000067</c:v>
                </c:pt>
                <c:pt idx="247">
                  <c:v>229.88487600000067</c:v>
                </c:pt>
                <c:pt idx="248">
                  <c:v>229.88487600010228</c:v>
                </c:pt>
                <c:pt idx="249">
                  <c:v>229.88487599986522</c:v>
                </c:pt>
                <c:pt idx="250">
                  <c:v>229.88487600000067</c:v>
                </c:pt>
                <c:pt idx="251">
                  <c:v>229.8848760000684</c:v>
                </c:pt>
                <c:pt idx="252">
                  <c:v>229.88487600000067</c:v>
                </c:pt>
                <c:pt idx="253">
                  <c:v>229.88487600000067</c:v>
                </c:pt>
                <c:pt idx="254">
                  <c:v>229.88487599993294</c:v>
                </c:pt>
                <c:pt idx="255">
                  <c:v>229.88487600010228</c:v>
                </c:pt>
                <c:pt idx="256">
                  <c:v>152.67286399988964</c:v>
                </c:pt>
                <c:pt idx="257">
                  <c:v>98.960160000080407</c:v>
                </c:pt>
                <c:pt idx="258">
                  <c:v>98.960160000012678</c:v>
                </c:pt>
                <c:pt idx="259">
                  <c:v>98.960159999911085</c:v>
                </c:pt>
                <c:pt idx="260">
                  <c:v>98.960160000012678</c:v>
                </c:pt>
                <c:pt idx="261">
                  <c:v>98.960160000012678</c:v>
                </c:pt>
                <c:pt idx="262">
                  <c:v>98.960160000080407</c:v>
                </c:pt>
                <c:pt idx="263">
                  <c:v>98.960159999911085</c:v>
                </c:pt>
                <c:pt idx="264">
                  <c:v>98.960160000012678</c:v>
                </c:pt>
                <c:pt idx="265">
                  <c:v>98.960160000012678</c:v>
                </c:pt>
                <c:pt idx="266">
                  <c:v>98.960160000012678</c:v>
                </c:pt>
                <c:pt idx="267">
                  <c:v>98.960159999978814</c:v>
                </c:pt>
                <c:pt idx="268">
                  <c:v>98.960160000012678</c:v>
                </c:pt>
                <c:pt idx="269">
                  <c:v>98.960160000012678</c:v>
                </c:pt>
                <c:pt idx="270">
                  <c:v>98.960159999944949</c:v>
                </c:pt>
                <c:pt idx="271">
                  <c:v>98.960160000080407</c:v>
                </c:pt>
                <c:pt idx="272">
                  <c:v>98.960159999978814</c:v>
                </c:pt>
                <c:pt idx="273">
                  <c:v>98.960159999944949</c:v>
                </c:pt>
                <c:pt idx="274">
                  <c:v>98.960160000012678</c:v>
                </c:pt>
                <c:pt idx="275">
                  <c:v>98.960160000080407</c:v>
                </c:pt>
                <c:pt idx="276">
                  <c:v>98.960159999944949</c:v>
                </c:pt>
                <c:pt idx="277">
                  <c:v>98.960160000046542</c:v>
                </c:pt>
                <c:pt idx="278">
                  <c:v>98.960160000012678</c:v>
                </c:pt>
                <c:pt idx="279">
                  <c:v>98.960159999944949</c:v>
                </c:pt>
                <c:pt idx="280">
                  <c:v>98.960160000012678</c:v>
                </c:pt>
                <c:pt idx="281">
                  <c:v>98.960159999978814</c:v>
                </c:pt>
                <c:pt idx="282">
                  <c:v>98.960160000046542</c:v>
                </c:pt>
                <c:pt idx="283">
                  <c:v>98.960159999911085</c:v>
                </c:pt>
                <c:pt idx="284">
                  <c:v>98.960160000080407</c:v>
                </c:pt>
                <c:pt idx="285">
                  <c:v>98.960160000012678</c:v>
                </c:pt>
                <c:pt idx="286">
                  <c:v>98.960159999911085</c:v>
                </c:pt>
                <c:pt idx="287">
                  <c:v>98.960160000080407</c:v>
                </c:pt>
                <c:pt idx="288">
                  <c:v>98.960159999944949</c:v>
                </c:pt>
                <c:pt idx="289">
                  <c:v>98.960160000012678</c:v>
                </c:pt>
                <c:pt idx="290">
                  <c:v>98.960160000012678</c:v>
                </c:pt>
                <c:pt idx="291">
                  <c:v>98.960159999978814</c:v>
                </c:pt>
                <c:pt idx="292">
                  <c:v>98.960160000046542</c:v>
                </c:pt>
                <c:pt idx="293">
                  <c:v>98.960159999978814</c:v>
                </c:pt>
                <c:pt idx="294">
                  <c:v>98.960160000012678</c:v>
                </c:pt>
                <c:pt idx="295">
                  <c:v>98.960159999944949</c:v>
                </c:pt>
                <c:pt idx="296">
                  <c:v>98.960160000046542</c:v>
                </c:pt>
                <c:pt idx="297">
                  <c:v>98.960160000012678</c:v>
                </c:pt>
                <c:pt idx="298">
                  <c:v>98.960160000012678</c:v>
                </c:pt>
                <c:pt idx="299">
                  <c:v>98.960159999944949</c:v>
                </c:pt>
                <c:pt idx="300">
                  <c:v>98.960160000012678</c:v>
                </c:pt>
                <c:pt idx="301">
                  <c:v>98.960160000012678</c:v>
                </c:pt>
                <c:pt idx="302">
                  <c:v>98.960160000046542</c:v>
                </c:pt>
                <c:pt idx="303">
                  <c:v>98.96015999987722</c:v>
                </c:pt>
                <c:pt idx="304">
                  <c:v>98.960160000012678</c:v>
                </c:pt>
                <c:pt idx="305">
                  <c:v>98.960160000046542</c:v>
                </c:pt>
                <c:pt idx="306">
                  <c:v>98.960160000012678</c:v>
                </c:pt>
                <c:pt idx="307">
                  <c:v>98.960160000012678</c:v>
                </c:pt>
                <c:pt idx="308">
                  <c:v>98.960159999944949</c:v>
                </c:pt>
                <c:pt idx="309">
                  <c:v>98.960160000012678</c:v>
                </c:pt>
                <c:pt idx="310">
                  <c:v>98.960160000012678</c:v>
                </c:pt>
                <c:pt idx="311">
                  <c:v>98.960160000046542</c:v>
                </c:pt>
                <c:pt idx="312">
                  <c:v>98.96015999987722</c:v>
                </c:pt>
                <c:pt idx="313">
                  <c:v>98.960160000080407</c:v>
                </c:pt>
                <c:pt idx="314">
                  <c:v>98.960160000012678</c:v>
                </c:pt>
                <c:pt idx="315">
                  <c:v>98.960160000012678</c:v>
                </c:pt>
                <c:pt idx="316">
                  <c:v>98.960159999978814</c:v>
                </c:pt>
                <c:pt idx="317">
                  <c:v>98.960160000012678</c:v>
                </c:pt>
                <c:pt idx="318">
                  <c:v>98.960160000012678</c:v>
                </c:pt>
                <c:pt idx="319">
                  <c:v>98.960160000012678</c:v>
                </c:pt>
                <c:pt idx="320">
                  <c:v>98.960160000012678</c:v>
                </c:pt>
                <c:pt idx="321">
                  <c:v>98.960159999911085</c:v>
                </c:pt>
                <c:pt idx="322">
                  <c:v>98.960160000012678</c:v>
                </c:pt>
                <c:pt idx="323">
                  <c:v>98.960160000012678</c:v>
                </c:pt>
                <c:pt idx="324">
                  <c:v>98.960160000012678</c:v>
                </c:pt>
                <c:pt idx="325">
                  <c:v>98.960159999978814</c:v>
                </c:pt>
                <c:pt idx="326">
                  <c:v>98.960160000012678</c:v>
                </c:pt>
                <c:pt idx="327">
                  <c:v>98.960160000012678</c:v>
                </c:pt>
                <c:pt idx="328">
                  <c:v>98.960160000012678</c:v>
                </c:pt>
                <c:pt idx="329">
                  <c:v>98.960160000012678</c:v>
                </c:pt>
                <c:pt idx="330">
                  <c:v>98.960159999978814</c:v>
                </c:pt>
                <c:pt idx="331">
                  <c:v>98.960160000012678</c:v>
                </c:pt>
                <c:pt idx="332">
                  <c:v>98.960160000012678</c:v>
                </c:pt>
                <c:pt idx="333">
                  <c:v>98.960160000012678</c:v>
                </c:pt>
                <c:pt idx="334">
                  <c:v>98.960159999944949</c:v>
                </c:pt>
                <c:pt idx="335">
                  <c:v>98.960160000046542</c:v>
                </c:pt>
                <c:pt idx="336">
                  <c:v>98.960159999944949</c:v>
                </c:pt>
                <c:pt idx="337">
                  <c:v>98.960160000080407</c:v>
                </c:pt>
                <c:pt idx="338">
                  <c:v>98.960159999944949</c:v>
                </c:pt>
                <c:pt idx="339">
                  <c:v>98.960159999978814</c:v>
                </c:pt>
                <c:pt idx="340">
                  <c:v>98.960160000012678</c:v>
                </c:pt>
                <c:pt idx="341">
                  <c:v>98.960160000012678</c:v>
                </c:pt>
                <c:pt idx="342">
                  <c:v>98.960159999944949</c:v>
                </c:pt>
                <c:pt idx="343">
                  <c:v>98.960160000012678</c:v>
                </c:pt>
                <c:pt idx="344">
                  <c:v>98.960160000046542</c:v>
                </c:pt>
                <c:pt idx="345">
                  <c:v>98.960160000012678</c:v>
                </c:pt>
                <c:pt idx="346">
                  <c:v>98.960160000012678</c:v>
                </c:pt>
                <c:pt idx="347">
                  <c:v>98.960160000012678</c:v>
                </c:pt>
                <c:pt idx="348">
                  <c:v>98.960159999944949</c:v>
                </c:pt>
                <c:pt idx="349">
                  <c:v>98.960160000012678</c:v>
                </c:pt>
                <c:pt idx="350">
                  <c:v>98.960159999978814</c:v>
                </c:pt>
                <c:pt idx="351">
                  <c:v>98.960159999944949</c:v>
                </c:pt>
                <c:pt idx="352">
                  <c:v>98.960160000080407</c:v>
                </c:pt>
                <c:pt idx="353">
                  <c:v>98.960159999944949</c:v>
                </c:pt>
                <c:pt idx="354">
                  <c:v>98.960160000046542</c:v>
                </c:pt>
                <c:pt idx="355">
                  <c:v>98.960160000046542</c:v>
                </c:pt>
                <c:pt idx="356">
                  <c:v>98.960159999978814</c:v>
                </c:pt>
                <c:pt idx="357">
                  <c:v>98.960159999944949</c:v>
                </c:pt>
                <c:pt idx="358">
                  <c:v>98.960160000012678</c:v>
                </c:pt>
                <c:pt idx="359">
                  <c:v>98.960160000012678</c:v>
                </c:pt>
                <c:pt idx="360">
                  <c:v>98.960159999978814</c:v>
                </c:pt>
                <c:pt idx="361">
                  <c:v>98.960160000012678</c:v>
                </c:pt>
                <c:pt idx="362">
                  <c:v>98.960159999944949</c:v>
                </c:pt>
                <c:pt idx="363">
                  <c:v>98.960160000046542</c:v>
                </c:pt>
                <c:pt idx="364">
                  <c:v>98.960160000012678</c:v>
                </c:pt>
                <c:pt idx="365">
                  <c:v>98.960160000012678</c:v>
                </c:pt>
                <c:pt idx="366">
                  <c:v>98.960159999944949</c:v>
                </c:pt>
                <c:pt idx="367">
                  <c:v>98.960160000080407</c:v>
                </c:pt>
                <c:pt idx="368">
                  <c:v>98.960159999944949</c:v>
                </c:pt>
                <c:pt idx="369">
                  <c:v>98.960160000046542</c:v>
                </c:pt>
                <c:pt idx="370">
                  <c:v>98.960159999944949</c:v>
                </c:pt>
                <c:pt idx="371">
                  <c:v>98.960160000012678</c:v>
                </c:pt>
                <c:pt idx="372">
                  <c:v>98.960160000012678</c:v>
                </c:pt>
                <c:pt idx="373">
                  <c:v>98.960160000012678</c:v>
                </c:pt>
                <c:pt idx="374">
                  <c:v>98.960159999978814</c:v>
                </c:pt>
                <c:pt idx="375">
                  <c:v>98.960159999944949</c:v>
                </c:pt>
                <c:pt idx="376">
                  <c:v>98.960160000080407</c:v>
                </c:pt>
                <c:pt idx="377">
                  <c:v>98.960159999944949</c:v>
                </c:pt>
                <c:pt idx="378">
                  <c:v>98.960160000080407</c:v>
                </c:pt>
                <c:pt idx="379">
                  <c:v>98.960159999911085</c:v>
                </c:pt>
                <c:pt idx="380">
                  <c:v>98.960160000080407</c:v>
                </c:pt>
                <c:pt idx="381">
                  <c:v>98.960160000012678</c:v>
                </c:pt>
                <c:pt idx="382">
                  <c:v>98.960159999944949</c:v>
                </c:pt>
                <c:pt idx="383">
                  <c:v>98.960159999978814</c:v>
                </c:pt>
                <c:pt idx="384">
                  <c:v>81.781800000030884</c:v>
                </c:pt>
                <c:pt idx="385">
                  <c:v>54.296424000032921</c:v>
                </c:pt>
                <c:pt idx="386">
                  <c:v>54.296423999999057</c:v>
                </c:pt>
                <c:pt idx="387">
                  <c:v>54.296423999999057</c:v>
                </c:pt>
                <c:pt idx="388">
                  <c:v>54.296423999999057</c:v>
                </c:pt>
                <c:pt idx="389">
                  <c:v>54.296423999999057</c:v>
                </c:pt>
                <c:pt idx="390">
                  <c:v>54.296423999931328</c:v>
                </c:pt>
                <c:pt idx="391">
                  <c:v>54.296424000066793</c:v>
                </c:pt>
                <c:pt idx="392">
                  <c:v>54.296423999999057</c:v>
                </c:pt>
                <c:pt idx="393">
                  <c:v>54.296423999931328</c:v>
                </c:pt>
                <c:pt idx="394">
                  <c:v>54.296424000066793</c:v>
                </c:pt>
                <c:pt idx="395">
                  <c:v>54.296423999999057</c:v>
                </c:pt>
                <c:pt idx="396">
                  <c:v>54.296423999999057</c:v>
                </c:pt>
                <c:pt idx="397">
                  <c:v>54.296423999999057</c:v>
                </c:pt>
                <c:pt idx="398">
                  <c:v>54.296423999999057</c:v>
                </c:pt>
                <c:pt idx="399">
                  <c:v>54.296423999931328</c:v>
                </c:pt>
                <c:pt idx="400">
                  <c:v>54.296424000066793</c:v>
                </c:pt>
                <c:pt idx="401">
                  <c:v>54.296423999931328</c:v>
                </c:pt>
                <c:pt idx="402">
                  <c:v>54.296423999999057</c:v>
                </c:pt>
                <c:pt idx="403">
                  <c:v>54.296424000066793</c:v>
                </c:pt>
                <c:pt idx="404">
                  <c:v>54.296423999931328</c:v>
                </c:pt>
                <c:pt idx="405">
                  <c:v>54.296424000066793</c:v>
                </c:pt>
                <c:pt idx="406">
                  <c:v>54.296423999931328</c:v>
                </c:pt>
                <c:pt idx="407">
                  <c:v>54.296424000066793</c:v>
                </c:pt>
                <c:pt idx="408">
                  <c:v>54.296423999999057</c:v>
                </c:pt>
                <c:pt idx="409">
                  <c:v>54.296423999999057</c:v>
                </c:pt>
                <c:pt idx="410">
                  <c:v>54.296423999965192</c:v>
                </c:pt>
                <c:pt idx="411">
                  <c:v>54.296423999999057</c:v>
                </c:pt>
                <c:pt idx="412">
                  <c:v>54.296423999999057</c:v>
                </c:pt>
                <c:pt idx="413">
                  <c:v>54.296424000032921</c:v>
                </c:pt>
                <c:pt idx="414">
                  <c:v>54.296423999965192</c:v>
                </c:pt>
                <c:pt idx="415">
                  <c:v>54.296424000032921</c:v>
                </c:pt>
                <c:pt idx="416">
                  <c:v>54.296423999999057</c:v>
                </c:pt>
                <c:pt idx="417">
                  <c:v>54.296423999965192</c:v>
                </c:pt>
                <c:pt idx="418">
                  <c:v>54.296423999999057</c:v>
                </c:pt>
                <c:pt idx="419">
                  <c:v>54.296424000066793</c:v>
                </c:pt>
                <c:pt idx="420">
                  <c:v>54.296423999931328</c:v>
                </c:pt>
                <c:pt idx="421">
                  <c:v>54.296424000066793</c:v>
                </c:pt>
                <c:pt idx="422">
                  <c:v>54.296423999999057</c:v>
                </c:pt>
                <c:pt idx="423">
                  <c:v>54.296423999999057</c:v>
                </c:pt>
                <c:pt idx="424">
                  <c:v>54.296423999931328</c:v>
                </c:pt>
                <c:pt idx="425">
                  <c:v>54.296424000066793</c:v>
                </c:pt>
                <c:pt idx="426">
                  <c:v>54.296423999999057</c:v>
                </c:pt>
                <c:pt idx="427">
                  <c:v>54.296423999999057</c:v>
                </c:pt>
                <c:pt idx="428">
                  <c:v>54.296423999931328</c:v>
                </c:pt>
                <c:pt idx="429">
                  <c:v>54.296424000066793</c:v>
                </c:pt>
                <c:pt idx="430">
                  <c:v>54.296423999999057</c:v>
                </c:pt>
                <c:pt idx="431">
                  <c:v>54.296423999999057</c:v>
                </c:pt>
                <c:pt idx="432">
                  <c:v>54.296423999999057</c:v>
                </c:pt>
                <c:pt idx="433">
                  <c:v>54.296423999999057</c:v>
                </c:pt>
                <c:pt idx="434">
                  <c:v>54.296423999999057</c:v>
                </c:pt>
                <c:pt idx="435">
                  <c:v>54.296423999931328</c:v>
                </c:pt>
                <c:pt idx="436">
                  <c:v>54.296424000066793</c:v>
                </c:pt>
                <c:pt idx="437">
                  <c:v>54.296423999931328</c:v>
                </c:pt>
                <c:pt idx="438">
                  <c:v>54.296423999999057</c:v>
                </c:pt>
                <c:pt idx="439">
                  <c:v>54.296424000066793</c:v>
                </c:pt>
                <c:pt idx="440">
                  <c:v>54.296423999999057</c:v>
                </c:pt>
                <c:pt idx="441">
                  <c:v>54.296423999999057</c:v>
                </c:pt>
                <c:pt idx="442">
                  <c:v>54.296423999999057</c:v>
                </c:pt>
                <c:pt idx="443">
                  <c:v>54.296423999999057</c:v>
                </c:pt>
                <c:pt idx="444">
                  <c:v>54.296423999999057</c:v>
                </c:pt>
                <c:pt idx="445">
                  <c:v>54.296423999999057</c:v>
                </c:pt>
                <c:pt idx="446">
                  <c:v>54.296423999999057</c:v>
                </c:pt>
                <c:pt idx="447">
                  <c:v>54.296423999999057</c:v>
                </c:pt>
                <c:pt idx="448">
                  <c:v>54.296423999999057</c:v>
                </c:pt>
                <c:pt idx="449">
                  <c:v>54.296424000032921</c:v>
                </c:pt>
                <c:pt idx="450">
                  <c:v>54.296423999999057</c:v>
                </c:pt>
                <c:pt idx="451">
                  <c:v>54.296423999931328</c:v>
                </c:pt>
                <c:pt idx="452">
                  <c:v>54.296424000066793</c:v>
                </c:pt>
                <c:pt idx="453">
                  <c:v>54.296423999999057</c:v>
                </c:pt>
                <c:pt idx="454">
                  <c:v>54.296423999999057</c:v>
                </c:pt>
                <c:pt idx="455">
                  <c:v>54.296423999931328</c:v>
                </c:pt>
                <c:pt idx="456">
                  <c:v>54.296424000066793</c:v>
                </c:pt>
                <c:pt idx="457">
                  <c:v>54.296423999999057</c:v>
                </c:pt>
                <c:pt idx="458">
                  <c:v>54.296423999931328</c:v>
                </c:pt>
                <c:pt idx="459">
                  <c:v>54.296424000066793</c:v>
                </c:pt>
                <c:pt idx="460">
                  <c:v>54.296423999931328</c:v>
                </c:pt>
                <c:pt idx="461">
                  <c:v>54.296424000066793</c:v>
                </c:pt>
                <c:pt idx="462">
                  <c:v>54.296424000066793</c:v>
                </c:pt>
                <c:pt idx="463">
                  <c:v>54.296423999931328</c:v>
                </c:pt>
                <c:pt idx="464">
                  <c:v>54.296423999931328</c:v>
                </c:pt>
                <c:pt idx="465">
                  <c:v>54.296424000066793</c:v>
                </c:pt>
                <c:pt idx="466">
                  <c:v>54.296423999931328</c:v>
                </c:pt>
                <c:pt idx="467">
                  <c:v>54.296424000066793</c:v>
                </c:pt>
                <c:pt idx="468">
                  <c:v>54.296423999931328</c:v>
                </c:pt>
                <c:pt idx="469">
                  <c:v>54.296424000066793</c:v>
                </c:pt>
                <c:pt idx="470">
                  <c:v>54.296423999999057</c:v>
                </c:pt>
                <c:pt idx="471">
                  <c:v>54.296423999999057</c:v>
                </c:pt>
                <c:pt idx="472">
                  <c:v>54.296423999999057</c:v>
                </c:pt>
                <c:pt idx="473">
                  <c:v>54.296423999999057</c:v>
                </c:pt>
                <c:pt idx="474">
                  <c:v>54.296423999965192</c:v>
                </c:pt>
                <c:pt idx="475">
                  <c:v>54.296424000032921</c:v>
                </c:pt>
                <c:pt idx="476">
                  <c:v>54.296423999999057</c:v>
                </c:pt>
                <c:pt idx="477">
                  <c:v>54.296423999965192</c:v>
                </c:pt>
                <c:pt idx="478">
                  <c:v>54.296424000032921</c:v>
                </c:pt>
                <c:pt idx="479">
                  <c:v>54.296423999999057</c:v>
                </c:pt>
                <c:pt idx="480">
                  <c:v>54.296423999999057</c:v>
                </c:pt>
                <c:pt idx="481">
                  <c:v>54.296423999999057</c:v>
                </c:pt>
                <c:pt idx="482">
                  <c:v>54.296423999965192</c:v>
                </c:pt>
                <c:pt idx="483">
                  <c:v>54.296424000066793</c:v>
                </c:pt>
                <c:pt idx="484">
                  <c:v>54.296423999931328</c:v>
                </c:pt>
                <c:pt idx="485">
                  <c:v>54.296424000066793</c:v>
                </c:pt>
                <c:pt idx="486">
                  <c:v>54.296423999931328</c:v>
                </c:pt>
                <c:pt idx="487">
                  <c:v>54.296424000066793</c:v>
                </c:pt>
                <c:pt idx="488">
                  <c:v>54.296423999931328</c:v>
                </c:pt>
                <c:pt idx="489">
                  <c:v>54.296424000066793</c:v>
                </c:pt>
                <c:pt idx="490">
                  <c:v>54.296423999931328</c:v>
                </c:pt>
                <c:pt idx="491">
                  <c:v>54.296423999999057</c:v>
                </c:pt>
                <c:pt idx="492">
                  <c:v>54.296424000066793</c:v>
                </c:pt>
                <c:pt idx="493">
                  <c:v>54.296423999931328</c:v>
                </c:pt>
                <c:pt idx="494">
                  <c:v>54.296424000066793</c:v>
                </c:pt>
                <c:pt idx="495">
                  <c:v>54.296423999999057</c:v>
                </c:pt>
                <c:pt idx="496">
                  <c:v>54.296423999931328</c:v>
                </c:pt>
                <c:pt idx="497">
                  <c:v>54.296424000066793</c:v>
                </c:pt>
                <c:pt idx="498">
                  <c:v>54.296423999931328</c:v>
                </c:pt>
                <c:pt idx="499">
                  <c:v>54.296424000066793</c:v>
                </c:pt>
                <c:pt idx="500">
                  <c:v>54.296423999931328</c:v>
                </c:pt>
                <c:pt idx="501">
                  <c:v>54.296423999999057</c:v>
                </c:pt>
                <c:pt idx="502">
                  <c:v>54.296423999999057</c:v>
                </c:pt>
                <c:pt idx="503">
                  <c:v>54.296424000066793</c:v>
                </c:pt>
                <c:pt idx="504">
                  <c:v>54.296423999931328</c:v>
                </c:pt>
                <c:pt idx="505">
                  <c:v>54.296424000066793</c:v>
                </c:pt>
                <c:pt idx="506">
                  <c:v>54.296423999999057</c:v>
                </c:pt>
                <c:pt idx="507">
                  <c:v>54.296423999999057</c:v>
                </c:pt>
                <c:pt idx="508">
                  <c:v>54.296423999999057</c:v>
                </c:pt>
                <c:pt idx="509">
                  <c:v>54.296423999965192</c:v>
                </c:pt>
                <c:pt idx="510">
                  <c:v>54.296423999999057</c:v>
                </c:pt>
                <c:pt idx="511">
                  <c:v>54.296424000032921</c:v>
                </c:pt>
                <c:pt idx="512">
                  <c:v>48.559196000004356</c:v>
                </c:pt>
                <c:pt idx="513">
                  <c:v>22.331867999989878</c:v>
                </c:pt>
                <c:pt idx="514">
                  <c:v>22.33186799995601</c:v>
                </c:pt>
                <c:pt idx="515">
                  <c:v>22.331868000057611</c:v>
                </c:pt>
                <c:pt idx="516">
                  <c:v>22.331868000023743</c:v>
                </c:pt>
                <c:pt idx="517">
                  <c:v>22.331867999922146</c:v>
                </c:pt>
                <c:pt idx="518">
                  <c:v>22.331868000023743</c:v>
                </c:pt>
                <c:pt idx="519">
                  <c:v>22.331867999989878</c:v>
                </c:pt>
                <c:pt idx="520">
                  <c:v>22.331867999989878</c:v>
                </c:pt>
                <c:pt idx="521">
                  <c:v>22.331868000023743</c:v>
                </c:pt>
                <c:pt idx="522">
                  <c:v>22.331867999989878</c:v>
                </c:pt>
                <c:pt idx="523">
                  <c:v>22.331868000023743</c:v>
                </c:pt>
                <c:pt idx="524">
                  <c:v>22.331867999989878</c:v>
                </c:pt>
                <c:pt idx="525">
                  <c:v>22.331868000023743</c:v>
                </c:pt>
                <c:pt idx="526">
                  <c:v>22.331867999989878</c:v>
                </c:pt>
                <c:pt idx="527">
                  <c:v>22.331867999989878</c:v>
                </c:pt>
                <c:pt idx="528">
                  <c:v>22.331867999989878</c:v>
                </c:pt>
                <c:pt idx="529">
                  <c:v>22.331868000023743</c:v>
                </c:pt>
                <c:pt idx="530">
                  <c:v>22.331867999989878</c:v>
                </c:pt>
                <c:pt idx="531">
                  <c:v>22.33186799995601</c:v>
                </c:pt>
                <c:pt idx="532">
                  <c:v>22.331868000057611</c:v>
                </c:pt>
                <c:pt idx="533">
                  <c:v>22.331868000023743</c:v>
                </c:pt>
                <c:pt idx="534">
                  <c:v>22.331867999989878</c:v>
                </c:pt>
                <c:pt idx="535">
                  <c:v>22.331867999922146</c:v>
                </c:pt>
                <c:pt idx="536">
                  <c:v>22.331868000023743</c:v>
                </c:pt>
                <c:pt idx="537">
                  <c:v>22.331868000057611</c:v>
                </c:pt>
                <c:pt idx="538">
                  <c:v>22.331868000023743</c:v>
                </c:pt>
                <c:pt idx="539">
                  <c:v>22.331867999989878</c:v>
                </c:pt>
                <c:pt idx="540">
                  <c:v>22.33186799995601</c:v>
                </c:pt>
                <c:pt idx="541">
                  <c:v>22.331867999989878</c:v>
                </c:pt>
                <c:pt idx="542">
                  <c:v>22.331867999989878</c:v>
                </c:pt>
                <c:pt idx="543">
                  <c:v>22.331868000023743</c:v>
                </c:pt>
                <c:pt idx="544">
                  <c:v>22.331868000057611</c:v>
                </c:pt>
                <c:pt idx="545">
                  <c:v>22.331867999922146</c:v>
                </c:pt>
                <c:pt idx="546">
                  <c:v>22.331868000023743</c:v>
                </c:pt>
                <c:pt idx="547">
                  <c:v>22.331867999989878</c:v>
                </c:pt>
                <c:pt idx="548">
                  <c:v>22.331868000023743</c:v>
                </c:pt>
                <c:pt idx="549">
                  <c:v>22.331867999922146</c:v>
                </c:pt>
                <c:pt idx="550">
                  <c:v>22.331868000091475</c:v>
                </c:pt>
                <c:pt idx="551">
                  <c:v>22.331867999989878</c:v>
                </c:pt>
                <c:pt idx="552">
                  <c:v>22.33186799995601</c:v>
                </c:pt>
                <c:pt idx="553">
                  <c:v>22.331867999989878</c:v>
                </c:pt>
                <c:pt idx="554">
                  <c:v>22.331867999989878</c:v>
                </c:pt>
                <c:pt idx="555">
                  <c:v>22.331867999989878</c:v>
                </c:pt>
                <c:pt idx="556">
                  <c:v>22.331868000023743</c:v>
                </c:pt>
                <c:pt idx="557">
                  <c:v>22.331868000023743</c:v>
                </c:pt>
                <c:pt idx="558">
                  <c:v>22.331867999989878</c:v>
                </c:pt>
                <c:pt idx="559">
                  <c:v>22.331867999989878</c:v>
                </c:pt>
              </c:numCache>
            </c:numRef>
          </c:yVal>
          <c:smooth val="1"/>
          <c:extLst>
            <c:ext xmlns:c16="http://schemas.microsoft.com/office/drawing/2014/chart" uri="{C3380CC4-5D6E-409C-BE32-E72D297353CC}">
              <c16:uniqueId val="{00000002-3575-FB4F-8D46-E3D70489178C}"/>
            </c:ext>
          </c:extLst>
        </c:ser>
        <c:ser>
          <c:idx val="3"/>
          <c:order val="3"/>
          <c:tx>
            <c:v>Retailer D</c:v>
          </c:tx>
          <c:spPr>
            <a:ln w="19050" cap="rnd">
              <a:solidFill>
                <a:schemeClr val="accent4"/>
              </a:solidFill>
              <a:round/>
            </a:ln>
            <a:effectLst/>
          </c:spPr>
          <c:marker>
            <c:symbol val="none"/>
          </c:marker>
          <c:xVal>
            <c:numRef>
              <c:f>'3c. VIC'!$AI$33:$AI$592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VIC'!$AM$33:$AM$592</c:f>
              <c:numCache>
                <c:formatCode>General</c:formatCode>
                <c:ptCount val="560"/>
                <c:pt idx="0">
                  <c:v>872.4418559998951</c:v>
                </c:pt>
                <c:pt idx="1">
                  <c:v>872.44185600003061</c:v>
                </c:pt>
                <c:pt idx="2">
                  <c:v>872.44185599996285</c:v>
                </c:pt>
                <c:pt idx="3">
                  <c:v>872.44185600009837</c:v>
                </c:pt>
                <c:pt idx="4">
                  <c:v>872.44185599996285</c:v>
                </c:pt>
                <c:pt idx="5">
                  <c:v>872.44185599996285</c:v>
                </c:pt>
                <c:pt idx="6">
                  <c:v>872.44185600009837</c:v>
                </c:pt>
                <c:pt idx="7">
                  <c:v>872.4418559998951</c:v>
                </c:pt>
                <c:pt idx="8">
                  <c:v>872.44185600003061</c:v>
                </c:pt>
                <c:pt idx="9">
                  <c:v>872.44185599996285</c:v>
                </c:pt>
                <c:pt idx="10">
                  <c:v>872.44185600003061</c:v>
                </c:pt>
                <c:pt idx="11">
                  <c:v>872.44185599996285</c:v>
                </c:pt>
                <c:pt idx="12">
                  <c:v>872.44185600009837</c:v>
                </c:pt>
                <c:pt idx="13">
                  <c:v>872.44185599996285</c:v>
                </c:pt>
                <c:pt idx="14">
                  <c:v>872.44185599996285</c:v>
                </c:pt>
                <c:pt idx="15">
                  <c:v>872.44185599996285</c:v>
                </c:pt>
                <c:pt idx="16">
                  <c:v>872.44185600009837</c:v>
                </c:pt>
                <c:pt idx="17">
                  <c:v>872.4418559998951</c:v>
                </c:pt>
                <c:pt idx="18">
                  <c:v>872.44185600003061</c:v>
                </c:pt>
                <c:pt idx="19">
                  <c:v>872.44185600003061</c:v>
                </c:pt>
                <c:pt idx="20">
                  <c:v>872.44185599996285</c:v>
                </c:pt>
                <c:pt idx="21">
                  <c:v>872.44185600009837</c:v>
                </c:pt>
                <c:pt idx="22">
                  <c:v>872.44185599996285</c:v>
                </c:pt>
                <c:pt idx="23">
                  <c:v>872.44185599996285</c:v>
                </c:pt>
                <c:pt idx="24">
                  <c:v>872.44185599996285</c:v>
                </c:pt>
                <c:pt idx="25">
                  <c:v>872.44185599996285</c:v>
                </c:pt>
                <c:pt idx="26">
                  <c:v>872.44185600003061</c:v>
                </c:pt>
                <c:pt idx="27">
                  <c:v>872.44185600009837</c:v>
                </c:pt>
                <c:pt idx="28">
                  <c:v>872.44185599996285</c:v>
                </c:pt>
                <c:pt idx="29">
                  <c:v>872.44185600003061</c:v>
                </c:pt>
                <c:pt idx="30">
                  <c:v>872.44185599996285</c:v>
                </c:pt>
                <c:pt idx="31">
                  <c:v>872.44185599996285</c:v>
                </c:pt>
                <c:pt idx="32">
                  <c:v>872.44185600009837</c:v>
                </c:pt>
                <c:pt idx="33">
                  <c:v>872.44185599996285</c:v>
                </c:pt>
                <c:pt idx="34">
                  <c:v>872.44185599996285</c:v>
                </c:pt>
                <c:pt idx="35">
                  <c:v>872.44185599996285</c:v>
                </c:pt>
                <c:pt idx="36">
                  <c:v>872.44185600003061</c:v>
                </c:pt>
                <c:pt idx="37">
                  <c:v>872.44185600003061</c:v>
                </c:pt>
                <c:pt idx="38">
                  <c:v>872.44185600009837</c:v>
                </c:pt>
                <c:pt idx="39">
                  <c:v>872.4418559998951</c:v>
                </c:pt>
                <c:pt idx="40">
                  <c:v>872.44185600003061</c:v>
                </c:pt>
                <c:pt idx="41">
                  <c:v>872.44185599996285</c:v>
                </c:pt>
                <c:pt idx="42">
                  <c:v>872.44185600003061</c:v>
                </c:pt>
                <c:pt idx="43">
                  <c:v>872.44185599996285</c:v>
                </c:pt>
                <c:pt idx="44">
                  <c:v>872.44185599996285</c:v>
                </c:pt>
                <c:pt idx="45">
                  <c:v>872.44185600009837</c:v>
                </c:pt>
                <c:pt idx="46">
                  <c:v>872.44185599996285</c:v>
                </c:pt>
                <c:pt idx="47">
                  <c:v>872.44185600003061</c:v>
                </c:pt>
                <c:pt idx="48">
                  <c:v>872.44185600003061</c:v>
                </c:pt>
                <c:pt idx="49">
                  <c:v>872.4418559998951</c:v>
                </c:pt>
                <c:pt idx="50">
                  <c:v>872.44185600009837</c:v>
                </c:pt>
                <c:pt idx="51">
                  <c:v>872.44185599996285</c:v>
                </c:pt>
                <c:pt idx="52">
                  <c:v>872.44185599996285</c:v>
                </c:pt>
                <c:pt idx="53">
                  <c:v>872.44185600003061</c:v>
                </c:pt>
                <c:pt idx="54">
                  <c:v>872.44185599996285</c:v>
                </c:pt>
                <c:pt idx="55">
                  <c:v>872.44185600003061</c:v>
                </c:pt>
                <c:pt idx="56">
                  <c:v>872.44185599996285</c:v>
                </c:pt>
                <c:pt idx="57">
                  <c:v>872.44185599996285</c:v>
                </c:pt>
                <c:pt idx="58">
                  <c:v>872.44185600003061</c:v>
                </c:pt>
                <c:pt idx="59">
                  <c:v>872.44185599996285</c:v>
                </c:pt>
                <c:pt idx="60">
                  <c:v>872.44185600009837</c:v>
                </c:pt>
                <c:pt idx="61">
                  <c:v>872.44185599996285</c:v>
                </c:pt>
                <c:pt idx="62">
                  <c:v>872.44185599996285</c:v>
                </c:pt>
                <c:pt idx="63">
                  <c:v>872.44185600003061</c:v>
                </c:pt>
                <c:pt idx="64">
                  <c:v>872.44185600003061</c:v>
                </c:pt>
                <c:pt idx="65">
                  <c:v>872.44185599996285</c:v>
                </c:pt>
                <c:pt idx="66">
                  <c:v>872.44185600003061</c:v>
                </c:pt>
                <c:pt idx="67">
                  <c:v>872.4418559998951</c:v>
                </c:pt>
                <c:pt idx="68">
                  <c:v>872.44185600009837</c:v>
                </c:pt>
                <c:pt idx="69">
                  <c:v>872.44185599996285</c:v>
                </c:pt>
                <c:pt idx="70">
                  <c:v>872.44185600003061</c:v>
                </c:pt>
                <c:pt idx="71">
                  <c:v>872.44185599996285</c:v>
                </c:pt>
                <c:pt idx="72">
                  <c:v>872.44185599996285</c:v>
                </c:pt>
                <c:pt idx="73">
                  <c:v>872.44185600003061</c:v>
                </c:pt>
                <c:pt idx="74">
                  <c:v>872.44185600009837</c:v>
                </c:pt>
                <c:pt idx="75">
                  <c:v>872.4418559998951</c:v>
                </c:pt>
                <c:pt idx="76">
                  <c:v>872.44185599996285</c:v>
                </c:pt>
                <c:pt idx="77">
                  <c:v>872.44185600009837</c:v>
                </c:pt>
                <c:pt idx="78">
                  <c:v>872.44185599996285</c:v>
                </c:pt>
                <c:pt idx="79">
                  <c:v>872.44185600009837</c:v>
                </c:pt>
                <c:pt idx="80">
                  <c:v>872.4418559998951</c:v>
                </c:pt>
                <c:pt idx="81">
                  <c:v>872.44185600003061</c:v>
                </c:pt>
                <c:pt idx="82">
                  <c:v>872.44185599996285</c:v>
                </c:pt>
                <c:pt idx="83">
                  <c:v>872.44185599996285</c:v>
                </c:pt>
                <c:pt idx="84">
                  <c:v>872.44185600009837</c:v>
                </c:pt>
                <c:pt idx="85">
                  <c:v>872.4418559998951</c:v>
                </c:pt>
                <c:pt idx="86">
                  <c:v>872.44185600009837</c:v>
                </c:pt>
                <c:pt idx="87">
                  <c:v>872.44185599996285</c:v>
                </c:pt>
                <c:pt idx="88">
                  <c:v>872.44185600003061</c:v>
                </c:pt>
                <c:pt idx="89">
                  <c:v>872.44185600003061</c:v>
                </c:pt>
                <c:pt idx="90">
                  <c:v>872.44185599996285</c:v>
                </c:pt>
                <c:pt idx="91">
                  <c:v>872.44185599996285</c:v>
                </c:pt>
                <c:pt idx="92">
                  <c:v>872.44185599996285</c:v>
                </c:pt>
                <c:pt idx="93">
                  <c:v>872.44185600003061</c:v>
                </c:pt>
                <c:pt idx="94">
                  <c:v>872.44185600003061</c:v>
                </c:pt>
                <c:pt idx="95">
                  <c:v>872.44185599996285</c:v>
                </c:pt>
                <c:pt idx="96">
                  <c:v>872.44185599996285</c:v>
                </c:pt>
                <c:pt idx="97">
                  <c:v>872.44185600016601</c:v>
                </c:pt>
                <c:pt idx="98">
                  <c:v>872.44185599982734</c:v>
                </c:pt>
                <c:pt idx="99">
                  <c:v>872.44185600009837</c:v>
                </c:pt>
                <c:pt idx="100">
                  <c:v>872.44185599996285</c:v>
                </c:pt>
                <c:pt idx="101">
                  <c:v>872.44185599996285</c:v>
                </c:pt>
                <c:pt idx="102">
                  <c:v>872.44185600009837</c:v>
                </c:pt>
                <c:pt idx="103">
                  <c:v>872.44185599996285</c:v>
                </c:pt>
                <c:pt idx="104">
                  <c:v>872.44185599996285</c:v>
                </c:pt>
                <c:pt idx="105">
                  <c:v>872.44185600003061</c:v>
                </c:pt>
                <c:pt idx="106">
                  <c:v>872.44185599996285</c:v>
                </c:pt>
                <c:pt idx="107">
                  <c:v>872.44185600009837</c:v>
                </c:pt>
                <c:pt idx="108">
                  <c:v>872.44185599996285</c:v>
                </c:pt>
                <c:pt idx="109">
                  <c:v>872.44185599996285</c:v>
                </c:pt>
                <c:pt idx="110">
                  <c:v>872.44185600009837</c:v>
                </c:pt>
                <c:pt idx="111">
                  <c:v>872.44185599982734</c:v>
                </c:pt>
                <c:pt idx="112">
                  <c:v>872.44185600009837</c:v>
                </c:pt>
                <c:pt idx="113">
                  <c:v>872.44185599996285</c:v>
                </c:pt>
                <c:pt idx="114">
                  <c:v>872.44185600003061</c:v>
                </c:pt>
                <c:pt idx="115">
                  <c:v>776.89497599994593</c:v>
                </c:pt>
                <c:pt idx="116">
                  <c:v>717.17817600003696</c:v>
                </c:pt>
                <c:pt idx="117">
                  <c:v>717.17817600003696</c:v>
                </c:pt>
                <c:pt idx="118">
                  <c:v>717.1781759999692</c:v>
                </c:pt>
                <c:pt idx="119">
                  <c:v>717.1781759999692</c:v>
                </c:pt>
                <c:pt idx="120">
                  <c:v>717.1781759999692</c:v>
                </c:pt>
                <c:pt idx="121">
                  <c:v>717.17817600010471</c:v>
                </c:pt>
                <c:pt idx="122">
                  <c:v>717.1781759999692</c:v>
                </c:pt>
                <c:pt idx="123">
                  <c:v>717.17817600003696</c:v>
                </c:pt>
                <c:pt idx="124">
                  <c:v>717.1781759999692</c:v>
                </c:pt>
                <c:pt idx="125">
                  <c:v>717.1781759999692</c:v>
                </c:pt>
                <c:pt idx="126">
                  <c:v>717.17817600003696</c:v>
                </c:pt>
                <c:pt idx="127">
                  <c:v>717.17817600003696</c:v>
                </c:pt>
                <c:pt idx="128">
                  <c:v>495.03167999996379</c:v>
                </c:pt>
                <c:pt idx="129">
                  <c:v>437.70355199995367</c:v>
                </c:pt>
                <c:pt idx="130">
                  <c:v>437.70355200002138</c:v>
                </c:pt>
                <c:pt idx="131">
                  <c:v>437.70355200002138</c:v>
                </c:pt>
                <c:pt idx="132">
                  <c:v>437.70355200002138</c:v>
                </c:pt>
                <c:pt idx="133">
                  <c:v>437.70355199995367</c:v>
                </c:pt>
                <c:pt idx="134">
                  <c:v>437.70355200002138</c:v>
                </c:pt>
                <c:pt idx="135">
                  <c:v>437.70355200002138</c:v>
                </c:pt>
                <c:pt idx="136">
                  <c:v>437.70355199995367</c:v>
                </c:pt>
                <c:pt idx="137">
                  <c:v>437.70355200008913</c:v>
                </c:pt>
                <c:pt idx="138">
                  <c:v>437.70355199988592</c:v>
                </c:pt>
                <c:pt idx="139">
                  <c:v>437.70355200002138</c:v>
                </c:pt>
                <c:pt idx="140">
                  <c:v>437.70355199998755</c:v>
                </c:pt>
                <c:pt idx="141">
                  <c:v>437.70355200008913</c:v>
                </c:pt>
                <c:pt idx="142">
                  <c:v>437.70355199988592</c:v>
                </c:pt>
                <c:pt idx="143">
                  <c:v>437.70355199998755</c:v>
                </c:pt>
                <c:pt idx="144">
                  <c:v>437.70355200012301</c:v>
                </c:pt>
                <c:pt idx="145">
                  <c:v>437.70355199985204</c:v>
                </c:pt>
                <c:pt idx="146">
                  <c:v>437.70355200012301</c:v>
                </c:pt>
                <c:pt idx="147">
                  <c:v>437.7035519999198</c:v>
                </c:pt>
                <c:pt idx="148">
                  <c:v>437.70355199998755</c:v>
                </c:pt>
                <c:pt idx="149">
                  <c:v>437.70355200012301</c:v>
                </c:pt>
                <c:pt idx="150">
                  <c:v>437.7035519999198</c:v>
                </c:pt>
                <c:pt idx="151">
                  <c:v>437.70355199998755</c:v>
                </c:pt>
                <c:pt idx="152">
                  <c:v>437.70355200002138</c:v>
                </c:pt>
                <c:pt idx="153">
                  <c:v>437.70355200008913</c:v>
                </c:pt>
                <c:pt idx="154">
                  <c:v>437.70355199995367</c:v>
                </c:pt>
                <c:pt idx="155">
                  <c:v>437.70355199998755</c:v>
                </c:pt>
                <c:pt idx="156">
                  <c:v>437.70355199998755</c:v>
                </c:pt>
                <c:pt idx="157">
                  <c:v>437.7035519999198</c:v>
                </c:pt>
                <c:pt idx="158">
                  <c:v>437.70355200012301</c:v>
                </c:pt>
                <c:pt idx="159">
                  <c:v>437.70355199998755</c:v>
                </c:pt>
                <c:pt idx="160">
                  <c:v>437.70355199998755</c:v>
                </c:pt>
                <c:pt idx="161">
                  <c:v>437.70355199998755</c:v>
                </c:pt>
                <c:pt idx="162">
                  <c:v>437.70355199998755</c:v>
                </c:pt>
                <c:pt idx="163">
                  <c:v>437.70355199998755</c:v>
                </c:pt>
                <c:pt idx="164">
                  <c:v>437.70355200002138</c:v>
                </c:pt>
                <c:pt idx="165">
                  <c:v>437.70355199998755</c:v>
                </c:pt>
                <c:pt idx="166">
                  <c:v>437.70355200008913</c:v>
                </c:pt>
                <c:pt idx="167">
                  <c:v>437.70355199988592</c:v>
                </c:pt>
                <c:pt idx="168">
                  <c:v>437.70355200005525</c:v>
                </c:pt>
                <c:pt idx="169">
                  <c:v>437.7035519999198</c:v>
                </c:pt>
                <c:pt idx="170">
                  <c:v>432.12998400012202</c:v>
                </c:pt>
                <c:pt idx="171">
                  <c:v>344.54534399986943</c:v>
                </c:pt>
                <c:pt idx="172">
                  <c:v>344.54534400010652</c:v>
                </c:pt>
                <c:pt idx="173">
                  <c:v>344.54534399997107</c:v>
                </c:pt>
                <c:pt idx="174">
                  <c:v>344.54534400000489</c:v>
                </c:pt>
                <c:pt idx="175">
                  <c:v>344.54534399997107</c:v>
                </c:pt>
                <c:pt idx="176">
                  <c:v>255.36825599998912</c:v>
                </c:pt>
                <c:pt idx="177">
                  <c:v>220.33440000005066</c:v>
                </c:pt>
                <c:pt idx="178">
                  <c:v>220.33439999991521</c:v>
                </c:pt>
                <c:pt idx="179">
                  <c:v>220.33440000005066</c:v>
                </c:pt>
                <c:pt idx="180">
                  <c:v>220.33440000001679</c:v>
                </c:pt>
                <c:pt idx="181">
                  <c:v>220.33440000005066</c:v>
                </c:pt>
                <c:pt idx="182">
                  <c:v>220.33439999998294</c:v>
                </c:pt>
                <c:pt idx="183">
                  <c:v>220.33439999998294</c:v>
                </c:pt>
                <c:pt idx="184">
                  <c:v>220.33439999998294</c:v>
                </c:pt>
                <c:pt idx="185">
                  <c:v>220.33439999994906</c:v>
                </c:pt>
                <c:pt idx="186">
                  <c:v>220.33439999998294</c:v>
                </c:pt>
                <c:pt idx="187">
                  <c:v>220.33440000001679</c:v>
                </c:pt>
                <c:pt idx="188">
                  <c:v>220.33440000005066</c:v>
                </c:pt>
                <c:pt idx="189">
                  <c:v>220.33439999998294</c:v>
                </c:pt>
                <c:pt idx="190">
                  <c:v>220.33439999998294</c:v>
                </c:pt>
                <c:pt idx="191">
                  <c:v>220.33440000005066</c:v>
                </c:pt>
                <c:pt idx="192">
                  <c:v>220.33439999994906</c:v>
                </c:pt>
                <c:pt idx="193">
                  <c:v>220.33440000005066</c:v>
                </c:pt>
                <c:pt idx="194">
                  <c:v>220.33439999991521</c:v>
                </c:pt>
                <c:pt idx="195">
                  <c:v>220.33440000011839</c:v>
                </c:pt>
                <c:pt idx="196">
                  <c:v>220.33439999998294</c:v>
                </c:pt>
                <c:pt idx="197">
                  <c:v>220.33439999994906</c:v>
                </c:pt>
                <c:pt idx="198">
                  <c:v>220.33439999998294</c:v>
                </c:pt>
                <c:pt idx="199">
                  <c:v>220.33440000005066</c:v>
                </c:pt>
                <c:pt idx="200">
                  <c:v>220.33439999994906</c:v>
                </c:pt>
                <c:pt idx="201">
                  <c:v>220.33440000005066</c:v>
                </c:pt>
                <c:pt idx="202">
                  <c:v>220.33439999998294</c:v>
                </c:pt>
                <c:pt idx="203">
                  <c:v>220.33439999998294</c:v>
                </c:pt>
                <c:pt idx="204">
                  <c:v>220.33440000005066</c:v>
                </c:pt>
                <c:pt idx="205">
                  <c:v>220.33439999988133</c:v>
                </c:pt>
                <c:pt idx="206">
                  <c:v>220.33440000011839</c:v>
                </c:pt>
                <c:pt idx="207">
                  <c:v>220.33439999991521</c:v>
                </c:pt>
                <c:pt idx="208">
                  <c:v>220.33440000011839</c:v>
                </c:pt>
                <c:pt idx="209">
                  <c:v>220.33439999988133</c:v>
                </c:pt>
                <c:pt idx="210">
                  <c:v>220.33440000005066</c:v>
                </c:pt>
                <c:pt idx="211">
                  <c:v>220.33439999998294</c:v>
                </c:pt>
                <c:pt idx="212">
                  <c:v>220.33440000001679</c:v>
                </c:pt>
                <c:pt idx="213">
                  <c:v>220.33439999998294</c:v>
                </c:pt>
                <c:pt idx="214">
                  <c:v>220.33440000005066</c:v>
                </c:pt>
                <c:pt idx="215">
                  <c:v>220.33439999991521</c:v>
                </c:pt>
                <c:pt idx="216">
                  <c:v>220.33440000005066</c:v>
                </c:pt>
                <c:pt idx="217">
                  <c:v>220.33440000001679</c:v>
                </c:pt>
                <c:pt idx="218">
                  <c:v>220.33439999991521</c:v>
                </c:pt>
                <c:pt idx="219">
                  <c:v>220.33440000011839</c:v>
                </c:pt>
                <c:pt idx="220">
                  <c:v>220.33439999994906</c:v>
                </c:pt>
                <c:pt idx="221">
                  <c:v>220.33439999998294</c:v>
                </c:pt>
                <c:pt idx="222">
                  <c:v>220.33439999998294</c:v>
                </c:pt>
                <c:pt idx="223">
                  <c:v>220.33440000005066</c:v>
                </c:pt>
                <c:pt idx="224">
                  <c:v>220.33439999998294</c:v>
                </c:pt>
                <c:pt idx="225">
                  <c:v>220.33440000001679</c:v>
                </c:pt>
                <c:pt idx="226">
                  <c:v>220.33439999998294</c:v>
                </c:pt>
                <c:pt idx="227">
                  <c:v>220.33439999998294</c:v>
                </c:pt>
                <c:pt idx="228">
                  <c:v>220.33440000005066</c:v>
                </c:pt>
                <c:pt idx="229">
                  <c:v>220.33439999998294</c:v>
                </c:pt>
                <c:pt idx="230">
                  <c:v>220.33440000001679</c:v>
                </c:pt>
                <c:pt idx="231">
                  <c:v>220.33439999991521</c:v>
                </c:pt>
                <c:pt idx="232">
                  <c:v>220.33440000005066</c:v>
                </c:pt>
                <c:pt idx="233">
                  <c:v>220.33440000001679</c:v>
                </c:pt>
                <c:pt idx="234">
                  <c:v>220.33439999998294</c:v>
                </c:pt>
                <c:pt idx="235">
                  <c:v>220.33439999998294</c:v>
                </c:pt>
                <c:pt idx="236">
                  <c:v>220.33439999998294</c:v>
                </c:pt>
                <c:pt idx="237">
                  <c:v>220.33440000005066</c:v>
                </c:pt>
                <c:pt idx="238">
                  <c:v>220.33440000001679</c:v>
                </c:pt>
                <c:pt idx="239">
                  <c:v>220.33439999998294</c:v>
                </c:pt>
                <c:pt idx="240">
                  <c:v>220.33440000005066</c:v>
                </c:pt>
                <c:pt idx="241">
                  <c:v>220.33439999994906</c:v>
                </c:pt>
                <c:pt idx="242">
                  <c:v>220.33439999998294</c:v>
                </c:pt>
                <c:pt idx="243">
                  <c:v>220.33439999998294</c:v>
                </c:pt>
                <c:pt idx="244">
                  <c:v>220.33440000005066</c:v>
                </c:pt>
                <c:pt idx="245">
                  <c:v>220.33439999994906</c:v>
                </c:pt>
                <c:pt idx="246">
                  <c:v>220.33440000005066</c:v>
                </c:pt>
                <c:pt idx="247">
                  <c:v>220.33439999998294</c:v>
                </c:pt>
                <c:pt idx="248">
                  <c:v>220.33439999998294</c:v>
                </c:pt>
                <c:pt idx="249">
                  <c:v>220.33440000001679</c:v>
                </c:pt>
                <c:pt idx="250">
                  <c:v>220.33439999998294</c:v>
                </c:pt>
                <c:pt idx="251">
                  <c:v>220.33440000005066</c:v>
                </c:pt>
                <c:pt idx="252">
                  <c:v>220.33439999991521</c:v>
                </c:pt>
                <c:pt idx="253">
                  <c:v>220.33440000005066</c:v>
                </c:pt>
                <c:pt idx="254">
                  <c:v>220.33439999994906</c:v>
                </c:pt>
                <c:pt idx="255">
                  <c:v>220.33440000005066</c:v>
                </c:pt>
                <c:pt idx="256">
                  <c:v>146.20742399997332</c:v>
                </c:pt>
                <c:pt idx="257">
                  <c:v>94.640832000056449</c:v>
                </c:pt>
                <c:pt idx="258">
                  <c:v>94.640831999954855</c:v>
                </c:pt>
                <c:pt idx="259">
                  <c:v>94.64083199998872</c:v>
                </c:pt>
                <c:pt idx="260">
                  <c:v>94.640832000056449</c:v>
                </c:pt>
                <c:pt idx="261">
                  <c:v>94.640831999954855</c:v>
                </c:pt>
                <c:pt idx="262">
                  <c:v>94.64083199998872</c:v>
                </c:pt>
                <c:pt idx="263">
                  <c:v>94.640832000022584</c:v>
                </c:pt>
                <c:pt idx="264">
                  <c:v>94.64083199998872</c:v>
                </c:pt>
                <c:pt idx="265">
                  <c:v>94.640831999954855</c:v>
                </c:pt>
                <c:pt idx="266">
                  <c:v>94.640832000056449</c:v>
                </c:pt>
                <c:pt idx="267">
                  <c:v>94.640832000022584</c:v>
                </c:pt>
                <c:pt idx="268">
                  <c:v>94.640831999954855</c:v>
                </c:pt>
                <c:pt idx="269">
                  <c:v>94.640832000056449</c:v>
                </c:pt>
                <c:pt idx="270">
                  <c:v>94.640831999954855</c:v>
                </c:pt>
                <c:pt idx="271">
                  <c:v>94.640832000056449</c:v>
                </c:pt>
                <c:pt idx="272">
                  <c:v>94.640831999920991</c:v>
                </c:pt>
                <c:pt idx="273">
                  <c:v>94.640832000022584</c:v>
                </c:pt>
                <c:pt idx="274">
                  <c:v>94.64083199998872</c:v>
                </c:pt>
                <c:pt idx="275">
                  <c:v>94.640832000022584</c:v>
                </c:pt>
                <c:pt idx="276">
                  <c:v>94.64083199998872</c:v>
                </c:pt>
                <c:pt idx="277">
                  <c:v>94.640831999954855</c:v>
                </c:pt>
                <c:pt idx="278">
                  <c:v>94.640832000056449</c:v>
                </c:pt>
                <c:pt idx="279">
                  <c:v>94.640832000022584</c:v>
                </c:pt>
                <c:pt idx="280">
                  <c:v>94.64083199998872</c:v>
                </c:pt>
                <c:pt idx="281">
                  <c:v>94.640831999954855</c:v>
                </c:pt>
                <c:pt idx="282">
                  <c:v>94.64083199998872</c:v>
                </c:pt>
                <c:pt idx="283">
                  <c:v>94.640832000022584</c:v>
                </c:pt>
                <c:pt idx="284">
                  <c:v>94.640832000056449</c:v>
                </c:pt>
                <c:pt idx="285">
                  <c:v>94.640831999954855</c:v>
                </c:pt>
                <c:pt idx="286">
                  <c:v>94.640831999954855</c:v>
                </c:pt>
                <c:pt idx="287">
                  <c:v>94.640832000056449</c:v>
                </c:pt>
                <c:pt idx="288">
                  <c:v>94.64083199998872</c:v>
                </c:pt>
                <c:pt idx="289">
                  <c:v>94.640832000022584</c:v>
                </c:pt>
                <c:pt idx="290">
                  <c:v>94.640831999920991</c:v>
                </c:pt>
                <c:pt idx="291">
                  <c:v>94.640832000090313</c:v>
                </c:pt>
                <c:pt idx="292">
                  <c:v>94.640831999920991</c:v>
                </c:pt>
                <c:pt idx="293">
                  <c:v>94.640832000090313</c:v>
                </c:pt>
                <c:pt idx="294">
                  <c:v>94.640831999920991</c:v>
                </c:pt>
                <c:pt idx="295">
                  <c:v>94.640832000022584</c:v>
                </c:pt>
                <c:pt idx="296">
                  <c:v>94.64083199998872</c:v>
                </c:pt>
                <c:pt idx="297">
                  <c:v>94.640832000022584</c:v>
                </c:pt>
                <c:pt idx="298">
                  <c:v>94.64083199998872</c:v>
                </c:pt>
                <c:pt idx="299">
                  <c:v>94.640831999954855</c:v>
                </c:pt>
                <c:pt idx="300">
                  <c:v>94.640832000056449</c:v>
                </c:pt>
                <c:pt idx="301">
                  <c:v>94.640832000022584</c:v>
                </c:pt>
                <c:pt idx="302">
                  <c:v>94.64083199998872</c:v>
                </c:pt>
                <c:pt idx="303">
                  <c:v>94.640831999954855</c:v>
                </c:pt>
                <c:pt idx="304">
                  <c:v>94.640832000056449</c:v>
                </c:pt>
                <c:pt idx="305">
                  <c:v>94.640831999954855</c:v>
                </c:pt>
                <c:pt idx="306">
                  <c:v>94.640832000056449</c:v>
                </c:pt>
                <c:pt idx="307">
                  <c:v>94.640831999954855</c:v>
                </c:pt>
                <c:pt idx="308">
                  <c:v>94.640832000056449</c:v>
                </c:pt>
                <c:pt idx="309">
                  <c:v>94.640831999954855</c:v>
                </c:pt>
                <c:pt idx="310">
                  <c:v>94.64083199998872</c:v>
                </c:pt>
                <c:pt idx="311">
                  <c:v>94.640832000022584</c:v>
                </c:pt>
                <c:pt idx="312">
                  <c:v>94.64083199998872</c:v>
                </c:pt>
                <c:pt idx="313">
                  <c:v>94.640832000022584</c:v>
                </c:pt>
                <c:pt idx="314">
                  <c:v>94.64083199998872</c:v>
                </c:pt>
                <c:pt idx="315">
                  <c:v>94.64083199998872</c:v>
                </c:pt>
                <c:pt idx="316">
                  <c:v>94.640832000022584</c:v>
                </c:pt>
                <c:pt idx="317">
                  <c:v>94.64083199998872</c:v>
                </c:pt>
                <c:pt idx="318">
                  <c:v>94.640831999954855</c:v>
                </c:pt>
                <c:pt idx="319">
                  <c:v>94.640832000056449</c:v>
                </c:pt>
                <c:pt idx="320">
                  <c:v>94.640831999954855</c:v>
                </c:pt>
                <c:pt idx="321">
                  <c:v>94.640832000022584</c:v>
                </c:pt>
                <c:pt idx="322">
                  <c:v>94.640832000056449</c:v>
                </c:pt>
                <c:pt idx="323">
                  <c:v>94.640831999920991</c:v>
                </c:pt>
                <c:pt idx="324">
                  <c:v>94.640832000022584</c:v>
                </c:pt>
                <c:pt idx="325">
                  <c:v>94.64083199998872</c:v>
                </c:pt>
                <c:pt idx="326">
                  <c:v>94.640832000022584</c:v>
                </c:pt>
                <c:pt idx="327">
                  <c:v>94.64083199998872</c:v>
                </c:pt>
                <c:pt idx="328">
                  <c:v>94.640832000022584</c:v>
                </c:pt>
                <c:pt idx="329">
                  <c:v>94.64083199998872</c:v>
                </c:pt>
                <c:pt idx="330">
                  <c:v>94.640831999954855</c:v>
                </c:pt>
                <c:pt idx="331">
                  <c:v>94.64083199998872</c:v>
                </c:pt>
                <c:pt idx="332">
                  <c:v>94.640832000090313</c:v>
                </c:pt>
                <c:pt idx="333">
                  <c:v>94.640831999920991</c:v>
                </c:pt>
                <c:pt idx="334">
                  <c:v>94.640832000022584</c:v>
                </c:pt>
                <c:pt idx="335">
                  <c:v>94.64083199998872</c:v>
                </c:pt>
                <c:pt idx="336">
                  <c:v>94.640832000022584</c:v>
                </c:pt>
                <c:pt idx="337">
                  <c:v>94.64083199998872</c:v>
                </c:pt>
                <c:pt idx="338">
                  <c:v>94.640832000022584</c:v>
                </c:pt>
                <c:pt idx="339">
                  <c:v>94.64083199998872</c:v>
                </c:pt>
                <c:pt idx="340">
                  <c:v>94.640832000022584</c:v>
                </c:pt>
                <c:pt idx="341">
                  <c:v>94.64083199998872</c:v>
                </c:pt>
                <c:pt idx="342">
                  <c:v>94.640832000022584</c:v>
                </c:pt>
                <c:pt idx="343">
                  <c:v>94.64083199998872</c:v>
                </c:pt>
                <c:pt idx="344">
                  <c:v>94.640831999954855</c:v>
                </c:pt>
                <c:pt idx="345">
                  <c:v>94.640832000056449</c:v>
                </c:pt>
                <c:pt idx="346">
                  <c:v>94.640832000022584</c:v>
                </c:pt>
                <c:pt idx="347">
                  <c:v>94.640831999920991</c:v>
                </c:pt>
                <c:pt idx="348">
                  <c:v>94.640832000022584</c:v>
                </c:pt>
                <c:pt idx="349">
                  <c:v>94.640832000056449</c:v>
                </c:pt>
                <c:pt idx="350">
                  <c:v>94.640831999954855</c:v>
                </c:pt>
                <c:pt idx="351">
                  <c:v>94.64083199998872</c:v>
                </c:pt>
                <c:pt idx="352">
                  <c:v>94.640832000022584</c:v>
                </c:pt>
                <c:pt idx="353">
                  <c:v>94.64083199998872</c:v>
                </c:pt>
                <c:pt idx="354">
                  <c:v>94.640832000022584</c:v>
                </c:pt>
                <c:pt idx="355">
                  <c:v>94.64083199998872</c:v>
                </c:pt>
                <c:pt idx="356">
                  <c:v>94.640831999954855</c:v>
                </c:pt>
                <c:pt idx="357">
                  <c:v>94.64083199998872</c:v>
                </c:pt>
                <c:pt idx="358">
                  <c:v>94.640832000056449</c:v>
                </c:pt>
                <c:pt idx="359">
                  <c:v>94.640831999954855</c:v>
                </c:pt>
                <c:pt idx="360">
                  <c:v>94.640832000056449</c:v>
                </c:pt>
                <c:pt idx="361">
                  <c:v>94.640831999954855</c:v>
                </c:pt>
                <c:pt idx="362">
                  <c:v>94.640832000022584</c:v>
                </c:pt>
                <c:pt idx="363">
                  <c:v>94.64083199998872</c:v>
                </c:pt>
                <c:pt idx="364">
                  <c:v>94.640832000022584</c:v>
                </c:pt>
                <c:pt idx="365">
                  <c:v>94.64083199998872</c:v>
                </c:pt>
                <c:pt idx="366">
                  <c:v>94.64083199998872</c:v>
                </c:pt>
                <c:pt idx="367">
                  <c:v>94.640832000022584</c:v>
                </c:pt>
                <c:pt idx="368">
                  <c:v>94.640831999954855</c:v>
                </c:pt>
                <c:pt idx="369">
                  <c:v>94.640832000056449</c:v>
                </c:pt>
                <c:pt idx="370">
                  <c:v>94.640831999954855</c:v>
                </c:pt>
                <c:pt idx="371">
                  <c:v>94.64083199998872</c:v>
                </c:pt>
                <c:pt idx="372">
                  <c:v>94.64083199998872</c:v>
                </c:pt>
                <c:pt idx="373">
                  <c:v>94.640832000056449</c:v>
                </c:pt>
                <c:pt idx="374">
                  <c:v>94.64083199998872</c:v>
                </c:pt>
                <c:pt idx="375">
                  <c:v>94.640831999920991</c:v>
                </c:pt>
                <c:pt idx="376">
                  <c:v>94.640832000056449</c:v>
                </c:pt>
                <c:pt idx="377">
                  <c:v>94.640832000056449</c:v>
                </c:pt>
                <c:pt idx="378">
                  <c:v>94.640831999954855</c:v>
                </c:pt>
                <c:pt idx="379">
                  <c:v>94.640832000022584</c:v>
                </c:pt>
                <c:pt idx="380">
                  <c:v>94.640831999954855</c:v>
                </c:pt>
                <c:pt idx="381">
                  <c:v>94.64083199998872</c:v>
                </c:pt>
                <c:pt idx="382">
                  <c:v>94.640832000022584</c:v>
                </c:pt>
                <c:pt idx="383">
                  <c:v>94.640832000022584</c:v>
                </c:pt>
                <c:pt idx="384">
                  <c:v>78.336191999979988</c:v>
                </c:pt>
                <c:pt idx="385">
                  <c:v>52.248767999999906</c:v>
                </c:pt>
                <c:pt idx="386">
                  <c:v>52.248767999999906</c:v>
                </c:pt>
                <c:pt idx="387">
                  <c:v>52.24876800003377</c:v>
                </c:pt>
                <c:pt idx="388">
                  <c:v>52.248767999966034</c:v>
                </c:pt>
                <c:pt idx="389">
                  <c:v>52.248767999999906</c:v>
                </c:pt>
                <c:pt idx="390">
                  <c:v>52.248767999999906</c:v>
                </c:pt>
                <c:pt idx="391">
                  <c:v>52.248768000067635</c:v>
                </c:pt>
                <c:pt idx="392">
                  <c:v>52.24876799993217</c:v>
                </c:pt>
                <c:pt idx="393">
                  <c:v>52.248767999966034</c:v>
                </c:pt>
                <c:pt idx="394">
                  <c:v>52.248767999999906</c:v>
                </c:pt>
                <c:pt idx="395">
                  <c:v>52.24876800003377</c:v>
                </c:pt>
                <c:pt idx="396">
                  <c:v>52.248767999999906</c:v>
                </c:pt>
                <c:pt idx="397">
                  <c:v>52.24876800003377</c:v>
                </c:pt>
                <c:pt idx="398">
                  <c:v>52.248767999966034</c:v>
                </c:pt>
                <c:pt idx="399">
                  <c:v>52.248767999999906</c:v>
                </c:pt>
                <c:pt idx="400">
                  <c:v>52.248767999999906</c:v>
                </c:pt>
                <c:pt idx="401">
                  <c:v>52.248767999999906</c:v>
                </c:pt>
                <c:pt idx="402">
                  <c:v>52.248767999999906</c:v>
                </c:pt>
                <c:pt idx="403">
                  <c:v>52.248767999999906</c:v>
                </c:pt>
                <c:pt idx="404">
                  <c:v>52.248767999999906</c:v>
                </c:pt>
                <c:pt idx="405">
                  <c:v>52.24876800003377</c:v>
                </c:pt>
                <c:pt idx="406">
                  <c:v>52.248767999999906</c:v>
                </c:pt>
                <c:pt idx="407">
                  <c:v>52.248767999966034</c:v>
                </c:pt>
                <c:pt idx="408">
                  <c:v>52.248767999966034</c:v>
                </c:pt>
                <c:pt idx="409">
                  <c:v>52.248768000067635</c:v>
                </c:pt>
                <c:pt idx="410">
                  <c:v>52.248767999999906</c:v>
                </c:pt>
                <c:pt idx="411">
                  <c:v>52.24876799993217</c:v>
                </c:pt>
                <c:pt idx="412">
                  <c:v>52.248768000067635</c:v>
                </c:pt>
                <c:pt idx="413">
                  <c:v>52.24876800003377</c:v>
                </c:pt>
                <c:pt idx="414">
                  <c:v>52.24876799993217</c:v>
                </c:pt>
                <c:pt idx="415">
                  <c:v>52.248767999999906</c:v>
                </c:pt>
                <c:pt idx="416">
                  <c:v>52.24876800003377</c:v>
                </c:pt>
                <c:pt idx="417">
                  <c:v>52.248767999966034</c:v>
                </c:pt>
                <c:pt idx="418">
                  <c:v>52.24876800003377</c:v>
                </c:pt>
                <c:pt idx="419">
                  <c:v>52.248767999999906</c:v>
                </c:pt>
                <c:pt idx="420">
                  <c:v>52.24876799993217</c:v>
                </c:pt>
                <c:pt idx="421">
                  <c:v>52.248768000101499</c:v>
                </c:pt>
                <c:pt idx="422">
                  <c:v>52.248767999966034</c:v>
                </c:pt>
                <c:pt idx="423">
                  <c:v>52.248767999999906</c:v>
                </c:pt>
                <c:pt idx="424">
                  <c:v>52.24876799993217</c:v>
                </c:pt>
                <c:pt idx="425">
                  <c:v>52.248768000067635</c:v>
                </c:pt>
                <c:pt idx="426">
                  <c:v>52.24876799993217</c:v>
                </c:pt>
                <c:pt idx="427">
                  <c:v>52.24876800003377</c:v>
                </c:pt>
                <c:pt idx="428">
                  <c:v>52.248767999999906</c:v>
                </c:pt>
                <c:pt idx="429">
                  <c:v>52.248767999966034</c:v>
                </c:pt>
                <c:pt idx="430">
                  <c:v>52.248768000067635</c:v>
                </c:pt>
                <c:pt idx="431">
                  <c:v>52.248767999999906</c:v>
                </c:pt>
                <c:pt idx="432">
                  <c:v>52.248767999966034</c:v>
                </c:pt>
                <c:pt idx="433">
                  <c:v>52.248767999999906</c:v>
                </c:pt>
                <c:pt idx="434">
                  <c:v>52.248767999999906</c:v>
                </c:pt>
                <c:pt idx="435">
                  <c:v>52.248767999999906</c:v>
                </c:pt>
                <c:pt idx="436">
                  <c:v>52.248767999999906</c:v>
                </c:pt>
                <c:pt idx="437">
                  <c:v>52.248767999999906</c:v>
                </c:pt>
                <c:pt idx="438">
                  <c:v>52.248767999999906</c:v>
                </c:pt>
                <c:pt idx="439">
                  <c:v>52.24876800003377</c:v>
                </c:pt>
                <c:pt idx="440">
                  <c:v>52.24876800003377</c:v>
                </c:pt>
                <c:pt idx="441">
                  <c:v>52.248767999966034</c:v>
                </c:pt>
                <c:pt idx="442">
                  <c:v>52.24876799993217</c:v>
                </c:pt>
                <c:pt idx="443">
                  <c:v>52.248768000067635</c:v>
                </c:pt>
                <c:pt idx="444">
                  <c:v>52.248767999966034</c:v>
                </c:pt>
                <c:pt idx="445">
                  <c:v>52.248767999999906</c:v>
                </c:pt>
                <c:pt idx="446">
                  <c:v>52.248767999999906</c:v>
                </c:pt>
                <c:pt idx="447">
                  <c:v>52.24876800003377</c:v>
                </c:pt>
                <c:pt idx="448">
                  <c:v>52.248767999999906</c:v>
                </c:pt>
                <c:pt idx="449">
                  <c:v>52.24876800003377</c:v>
                </c:pt>
                <c:pt idx="450">
                  <c:v>52.24876799993217</c:v>
                </c:pt>
                <c:pt idx="451">
                  <c:v>52.248767999999906</c:v>
                </c:pt>
                <c:pt idx="452">
                  <c:v>52.24876800003377</c:v>
                </c:pt>
                <c:pt idx="453">
                  <c:v>52.248767999966034</c:v>
                </c:pt>
                <c:pt idx="454">
                  <c:v>52.248767999999906</c:v>
                </c:pt>
                <c:pt idx="455">
                  <c:v>52.248767999999906</c:v>
                </c:pt>
                <c:pt idx="456">
                  <c:v>52.248767999999906</c:v>
                </c:pt>
                <c:pt idx="457">
                  <c:v>52.248767999999906</c:v>
                </c:pt>
                <c:pt idx="458">
                  <c:v>52.248767999999906</c:v>
                </c:pt>
                <c:pt idx="459">
                  <c:v>52.24876800003377</c:v>
                </c:pt>
                <c:pt idx="460">
                  <c:v>52.24876799993217</c:v>
                </c:pt>
                <c:pt idx="461">
                  <c:v>52.248768000067635</c:v>
                </c:pt>
                <c:pt idx="462">
                  <c:v>52.248767999999906</c:v>
                </c:pt>
                <c:pt idx="463">
                  <c:v>52.248767999966034</c:v>
                </c:pt>
                <c:pt idx="464">
                  <c:v>52.248767999999906</c:v>
                </c:pt>
                <c:pt idx="465">
                  <c:v>52.248768000067635</c:v>
                </c:pt>
                <c:pt idx="466">
                  <c:v>52.24876799993217</c:v>
                </c:pt>
                <c:pt idx="467">
                  <c:v>52.24876800003377</c:v>
                </c:pt>
                <c:pt idx="468">
                  <c:v>52.248767999999906</c:v>
                </c:pt>
                <c:pt idx="469">
                  <c:v>52.248767999966034</c:v>
                </c:pt>
                <c:pt idx="470">
                  <c:v>52.24876800003377</c:v>
                </c:pt>
                <c:pt idx="471">
                  <c:v>52.248767999999906</c:v>
                </c:pt>
                <c:pt idx="472">
                  <c:v>52.248767999999906</c:v>
                </c:pt>
                <c:pt idx="473">
                  <c:v>52.248767999966034</c:v>
                </c:pt>
                <c:pt idx="474">
                  <c:v>52.248767999999906</c:v>
                </c:pt>
                <c:pt idx="475">
                  <c:v>52.248767999966034</c:v>
                </c:pt>
                <c:pt idx="476">
                  <c:v>52.24876800003377</c:v>
                </c:pt>
                <c:pt idx="477">
                  <c:v>52.248767999999906</c:v>
                </c:pt>
                <c:pt idx="478">
                  <c:v>52.248767999966034</c:v>
                </c:pt>
                <c:pt idx="479">
                  <c:v>52.248768000067635</c:v>
                </c:pt>
                <c:pt idx="480">
                  <c:v>52.248767999999906</c:v>
                </c:pt>
                <c:pt idx="481">
                  <c:v>52.248767999999906</c:v>
                </c:pt>
                <c:pt idx="482">
                  <c:v>52.248767999966034</c:v>
                </c:pt>
                <c:pt idx="483">
                  <c:v>52.24876800003377</c:v>
                </c:pt>
                <c:pt idx="484">
                  <c:v>52.24876799993217</c:v>
                </c:pt>
                <c:pt idx="485">
                  <c:v>52.248768000067635</c:v>
                </c:pt>
                <c:pt idx="486">
                  <c:v>52.248767999966034</c:v>
                </c:pt>
                <c:pt idx="487">
                  <c:v>52.248767999999906</c:v>
                </c:pt>
                <c:pt idx="488">
                  <c:v>52.248767999999906</c:v>
                </c:pt>
                <c:pt idx="489">
                  <c:v>52.248768000067635</c:v>
                </c:pt>
                <c:pt idx="490">
                  <c:v>52.248767999966034</c:v>
                </c:pt>
                <c:pt idx="491">
                  <c:v>52.24876799993217</c:v>
                </c:pt>
                <c:pt idx="492">
                  <c:v>52.24876800003377</c:v>
                </c:pt>
                <c:pt idx="493">
                  <c:v>52.248767999999906</c:v>
                </c:pt>
                <c:pt idx="494">
                  <c:v>52.248768000067635</c:v>
                </c:pt>
                <c:pt idx="495">
                  <c:v>52.248767999898305</c:v>
                </c:pt>
                <c:pt idx="496">
                  <c:v>52.24876800003377</c:v>
                </c:pt>
                <c:pt idx="497">
                  <c:v>52.248767999999906</c:v>
                </c:pt>
                <c:pt idx="498">
                  <c:v>52.248768000067635</c:v>
                </c:pt>
                <c:pt idx="499">
                  <c:v>52.248767999966034</c:v>
                </c:pt>
                <c:pt idx="500">
                  <c:v>52.248767999966034</c:v>
                </c:pt>
                <c:pt idx="501">
                  <c:v>52.248768000067635</c:v>
                </c:pt>
                <c:pt idx="502">
                  <c:v>52.24876799993217</c:v>
                </c:pt>
                <c:pt idx="503">
                  <c:v>52.248768000067635</c:v>
                </c:pt>
                <c:pt idx="504">
                  <c:v>52.24876799993217</c:v>
                </c:pt>
                <c:pt idx="505">
                  <c:v>52.248767999999906</c:v>
                </c:pt>
                <c:pt idx="506">
                  <c:v>52.248767999999906</c:v>
                </c:pt>
                <c:pt idx="507">
                  <c:v>52.24876800003377</c:v>
                </c:pt>
                <c:pt idx="508">
                  <c:v>52.248767999966034</c:v>
                </c:pt>
                <c:pt idx="509">
                  <c:v>52.248767999999906</c:v>
                </c:pt>
                <c:pt idx="510">
                  <c:v>52.24876800003377</c:v>
                </c:pt>
                <c:pt idx="511">
                  <c:v>52.248767999966034</c:v>
                </c:pt>
                <c:pt idx="512">
                  <c:v>46.675200000032781</c:v>
                </c:pt>
                <c:pt idx="513">
                  <c:v>21.196031999960542</c:v>
                </c:pt>
                <c:pt idx="514">
                  <c:v>21.196032000028275</c:v>
                </c:pt>
                <c:pt idx="515">
                  <c:v>21.196032000028275</c:v>
                </c:pt>
                <c:pt idx="516">
                  <c:v>21.196031999994407</c:v>
                </c:pt>
                <c:pt idx="517">
                  <c:v>21.196031999960542</c:v>
                </c:pt>
                <c:pt idx="518">
                  <c:v>21.196032000062139</c:v>
                </c:pt>
                <c:pt idx="519">
                  <c:v>21.196031999926674</c:v>
                </c:pt>
                <c:pt idx="520">
                  <c:v>21.196032000028275</c:v>
                </c:pt>
                <c:pt idx="521">
                  <c:v>21.196031999994407</c:v>
                </c:pt>
                <c:pt idx="522">
                  <c:v>21.196031999960542</c:v>
                </c:pt>
                <c:pt idx="523">
                  <c:v>21.196032000062139</c:v>
                </c:pt>
                <c:pt idx="524">
                  <c:v>21.196031999960542</c:v>
                </c:pt>
                <c:pt idx="525">
                  <c:v>21.196032000028275</c:v>
                </c:pt>
                <c:pt idx="526">
                  <c:v>21.196031999960542</c:v>
                </c:pt>
                <c:pt idx="527">
                  <c:v>21.196032000028275</c:v>
                </c:pt>
                <c:pt idx="528">
                  <c:v>21.196031999994407</c:v>
                </c:pt>
                <c:pt idx="529">
                  <c:v>21.196032000028275</c:v>
                </c:pt>
                <c:pt idx="530">
                  <c:v>21.196031999994407</c:v>
                </c:pt>
                <c:pt idx="531">
                  <c:v>21.196031999994407</c:v>
                </c:pt>
                <c:pt idx="532">
                  <c:v>21.196031999994407</c:v>
                </c:pt>
                <c:pt idx="533">
                  <c:v>21.196031999994407</c:v>
                </c:pt>
                <c:pt idx="534">
                  <c:v>21.196031999994407</c:v>
                </c:pt>
                <c:pt idx="535">
                  <c:v>21.196032000028275</c:v>
                </c:pt>
                <c:pt idx="536">
                  <c:v>21.196031999960542</c:v>
                </c:pt>
                <c:pt idx="537">
                  <c:v>21.196031999994407</c:v>
                </c:pt>
                <c:pt idx="538">
                  <c:v>21.196032000028275</c:v>
                </c:pt>
                <c:pt idx="539">
                  <c:v>21.196031999994407</c:v>
                </c:pt>
                <c:pt idx="540">
                  <c:v>21.196032000028275</c:v>
                </c:pt>
                <c:pt idx="541">
                  <c:v>21.196031999994407</c:v>
                </c:pt>
                <c:pt idx="542">
                  <c:v>21.196031999994407</c:v>
                </c:pt>
                <c:pt idx="543">
                  <c:v>21.196031999960542</c:v>
                </c:pt>
                <c:pt idx="544">
                  <c:v>21.196032000028275</c:v>
                </c:pt>
                <c:pt idx="545">
                  <c:v>21.196031999994407</c:v>
                </c:pt>
                <c:pt idx="546">
                  <c:v>21.196031999994407</c:v>
                </c:pt>
                <c:pt idx="547">
                  <c:v>21.196032000028275</c:v>
                </c:pt>
                <c:pt idx="548">
                  <c:v>21.196031999926674</c:v>
                </c:pt>
                <c:pt idx="549">
                  <c:v>21.196031999994407</c:v>
                </c:pt>
                <c:pt idx="550">
                  <c:v>21.196032000062139</c:v>
                </c:pt>
                <c:pt idx="551">
                  <c:v>21.196031999994407</c:v>
                </c:pt>
                <c:pt idx="552">
                  <c:v>21.196032000028275</c:v>
                </c:pt>
                <c:pt idx="553">
                  <c:v>21.196031999960542</c:v>
                </c:pt>
                <c:pt idx="554">
                  <c:v>21.196032000028275</c:v>
                </c:pt>
                <c:pt idx="555">
                  <c:v>21.196031999994407</c:v>
                </c:pt>
                <c:pt idx="556">
                  <c:v>21.196031999994407</c:v>
                </c:pt>
                <c:pt idx="557">
                  <c:v>21.196031999994407</c:v>
                </c:pt>
                <c:pt idx="558">
                  <c:v>21.196031999994407</c:v>
                </c:pt>
                <c:pt idx="559">
                  <c:v>21.196032000028275</c:v>
                </c:pt>
              </c:numCache>
            </c:numRef>
          </c:yVal>
          <c:smooth val="1"/>
          <c:extLst>
            <c:ext xmlns:c16="http://schemas.microsoft.com/office/drawing/2014/chart" uri="{C3380CC4-5D6E-409C-BE32-E72D297353CC}">
              <c16:uniqueId val="{00000003-3575-FB4F-8D46-E3D70489178C}"/>
            </c:ext>
          </c:extLst>
        </c:ser>
        <c:ser>
          <c:idx val="4"/>
          <c:order val="4"/>
          <c:tx>
            <c:v>Retailer E</c:v>
          </c:tx>
          <c:spPr>
            <a:ln w="19050" cap="rnd">
              <a:solidFill>
                <a:schemeClr val="accent5"/>
              </a:solidFill>
              <a:round/>
            </a:ln>
            <a:effectLst/>
          </c:spPr>
          <c:marker>
            <c:symbol val="none"/>
          </c:marker>
          <c:xVal>
            <c:numRef>
              <c:f>'3c. VIC'!$AI$33:$AI$592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VIC'!$AN$33:$AN$592</c:f>
              <c:numCache>
                <c:formatCode>General</c:formatCode>
                <c:ptCount val="560"/>
                <c:pt idx="0">
                  <c:v>845.0750879999589</c:v>
                </c:pt>
                <c:pt idx="1">
                  <c:v>845.07508800002665</c:v>
                </c:pt>
                <c:pt idx="2">
                  <c:v>845.07508800002665</c:v>
                </c:pt>
                <c:pt idx="3">
                  <c:v>845.07508800002665</c:v>
                </c:pt>
                <c:pt idx="4">
                  <c:v>845.07508799989114</c:v>
                </c:pt>
                <c:pt idx="5">
                  <c:v>845.07508800002665</c:v>
                </c:pt>
                <c:pt idx="6">
                  <c:v>845.0750880000943</c:v>
                </c:pt>
                <c:pt idx="7">
                  <c:v>845.0750879999589</c:v>
                </c:pt>
                <c:pt idx="8">
                  <c:v>845.07508800002665</c:v>
                </c:pt>
                <c:pt idx="9">
                  <c:v>845.0750879999589</c:v>
                </c:pt>
                <c:pt idx="10">
                  <c:v>845.0750879999589</c:v>
                </c:pt>
                <c:pt idx="11">
                  <c:v>845.07508800002665</c:v>
                </c:pt>
                <c:pt idx="12">
                  <c:v>845.0750880000943</c:v>
                </c:pt>
                <c:pt idx="13">
                  <c:v>845.07508799989114</c:v>
                </c:pt>
                <c:pt idx="14">
                  <c:v>845.07508800002665</c:v>
                </c:pt>
                <c:pt idx="15">
                  <c:v>845.07508800002665</c:v>
                </c:pt>
                <c:pt idx="16">
                  <c:v>845.0750879999589</c:v>
                </c:pt>
                <c:pt idx="17">
                  <c:v>845.07508800002665</c:v>
                </c:pt>
                <c:pt idx="18">
                  <c:v>845.07508800002665</c:v>
                </c:pt>
                <c:pt idx="19">
                  <c:v>845.07508799989114</c:v>
                </c:pt>
                <c:pt idx="20">
                  <c:v>845.0750880000943</c:v>
                </c:pt>
                <c:pt idx="21">
                  <c:v>845.07508800002665</c:v>
                </c:pt>
                <c:pt idx="22">
                  <c:v>845.07508800002665</c:v>
                </c:pt>
                <c:pt idx="23">
                  <c:v>845.07508799989114</c:v>
                </c:pt>
                <c:pt idx="24">
                  <c:v>845.07508800002665</c:v>
                </c:pt>
                <c:pt idx="25">
                  <c:v>845.0750879999589</c:v>
                </c:pt>
                <c:pt idx="26">
                  <c:v>845.07508800002665</c:v>
                </c:pt>
                <c:pt idx="27">
                  <c:v>845.0750880000943</c:v>
                </c:pt>
                <c:pt idx="28">
                  <c:v>845.07508800002665</c:v>
                </c:pt>
                <c:pt idx="29">
                  <c:v>845.07508799989114</c:v>
                </c:pt>
                <c:pt idx="30">
                  <c:v>845.0750879999589</c:v>
                </c:pt>
                <c:pt idx="31">
                  <c:v>845.07508800002665</c:v>
                </c:pt>
                <c:pt idx="32">
                  <c:v>845.07508800002665</c:v>
                </c:pt>
                <c:pt idx="33">
                  <c:v>845.07508800002665</c:v>
                </c:pt>
                <c:pt idx="34">
                  <c:v>845.0750879999589</c:v>
                </c:pt>
                <c:pt idx="35">
                  <c:v>845.07508799989114</c:v>
                </c:pt>
                <c:pt idx="36">
                  <c:v>845.07508800016205</c:v>
                </c:pt>
                <c:pt idx="37">
                  <c:v>845.0750879999589</c:v>
                </c:pt>
                <c:pt idx="38">
                  <c:v>845.07508800002665</c:v>
                </c:pt>
                <c:pt idx="39">
                  <c:v>845.07508800002665</c:v>
                </c:pt>
                <c:pt idx="40">
                  <c:v>845.0750879999589</c:v>
                </c:pt>
                <c:pt idx="41">
                  <c:v>845.07508800002665</c:v>
                </c:pt>
                <c:pt idx="42">
                  <c:v>845.0750879999589</c:v>
                </c:pt>
                <c:pt idx="43">
                  <c:v>845.0750879999589</c:v>
                </c:pt>
                <c:pt idx="44">
                  <c:v>845.0750879999589</c:v>
                </c:pt>
                <c:pt idx="45">
                  <c:v>845.0750880000943</c:v>
                </c:pt>
                <c:pt idx="46">
                  <c:v>845.0750879999589</c:v>
                </c:pt>
                <c:pt idx="47">
                  <c:v>845.0750880000943</c:v>
                </c:pt>
                <c:pt idx="48">
                  <c:v>845.07508799989114</c:v>
                </c:pt>
                <c:pt idx="49">
                  <c:v>845.0750880000943</c:v>
                </c:pt>
                <c:pt idx="50">
                  <c:v>845.0750879999589</c:v>
                </c:pt>
                <c:pt idx="51">
                  <c:v>845.0750879999589</c:v>
                </c:pt>
                <c:pt idx="52">
                  <c:v>845.0750880000943</c:v>
                </c:pt>
                <c:pt idx="53">
                  <c:v>845.07508799989114</c:v>
                </c:pt>
                <c:pt idx="54">
                  <c:v>845.07508800002665</c:v>
                </c:pt>
                <c:pt idx="55">
                  <c:v>845.07508800002665</c:v>
                </c:pt>
                <c:pt idx="56">
                  <c:v>845.07508800002665</c:v>
                </c:pt>
                <c:pt idx="57">
                  <c:v>845.0750879999589</c:v>
                </c:pt>
                <c:pt idx="58">
                  <c:v>845.07508800002665</c:v>
                </c:pt>
                <c:pt idx="59">
                  <c:v>845.07508800002665</c:v>
                </c:pt>
                <c:pt idx="60">
                  <c:v>845.07508799989114</c:v>
                </c:pt>
                <c:pt idx="61">
                  <c:v>845.0750880000943</c:v>
                </c:pt>
                <c:pt idx="62">
                  <c:v>845.07508800002665</c:v>
                </c:pt>
                <c:pt idx="63">
                  <c:v>845.0750879999589</c:v>
                </c:pt>
                <c:pt idx="64">
                  <c:v>845.07508800002665</c:v>
                </c:pt>
                <c:pt idx="65">
                  <c:v>845.0750879999589</c:v>
                </c:pt>
                <c:pt idx="66">
                  <c:v>845.0750879999589</c:v>
                </c:pt>
                <c:pt idx="67">
                  <c:v>845.07508800002665</c:v>
                </c:pt>
                <c:pt idx="68">
                  <c:v>845.0750880000943</c:v>
                </c:pt>
                <c:pt idx="69">
                  <c:v>845.07508799989114</c:v>
                </c:pt>
                <c:pt idx="70">
                  <c:v>845.0750880000943</c:v>
                </c:pt>
                <c:pt idx="71">
                  <c:v>845.0750879999589</c:v>
                </c:pt>
                <c:pt idx="72">
                  <c:v>845.0750879999589</c:v>
                </c:pt>
                <c:pt idx="73">
                  <c:v>845.0750879999589</c:v>
                </c:pt>
                <c:pt idx="74">
                  <c:v>845.0750880000943</c:v>
                </c:pt>
                <c:pt idx="75">
                  <c:v>845.0750879999589</c:v>
                </c:pt>
                <c:pt idx="76">
                  <c:v>845.0750879999589</c:v>
                </c:pt>
                <c:pt idx="77">
                  <c:v>845.0750880000943</c:v>
                </c:pt>
                <c:pt idx="78">
                  <c:v>845.0750879999589</c:v>
                </c:pt>
                <c:pt idx="79">
                  <c:v>845.07508800002665</c:v>
                </c:pt>
                <c:pt idx="80">
                  <c:v>845.07508799989114</c:v>
                </c:pt>
                <c:pt idx="81">
                  <c:v>845.0750880000943</c:v>
                </c:pt>
                <c:pt idx="82">
                  <c:v>845.0750879999589</c:v>
                </c:pt>
                <c:pt idx="83">
                  <c:v>845.0750880000943</c:v>
                </c:pt>
                <c:pt idx="84">
                  <c:v>845.07508799989114</c:v>
                </c:pt>
                <c:pt idx="85">
                  <c:v>845.07508800002665</c:v>
                </c:pt>
                <c:pt idx="86">
                  <c:v>845.07508800002665</c:v>
                </c:pt>
                <c:pt idx="87">
                  <c:v>845.07508800002665</c:v>
                </c:pt>
                <c:pt idx="88">
                  <c:v>845.07508799989114</c:v>
                </c:pt>
                <c:pt idx="89">
                  <c:v>845.0750880000943</c:v>
                </c:pt>
                <c:pt idx="90">
                  <c:v>845.0750879999589</c:v>
                </c:pt>
                <c:pt idx="91">
                  <c:v>845.07508800002665</c:v>
                </c:pt>
                <c:pt idx="92">
                  <c:v>845.0750879999589</c:v>
                </c:pt>
                <c:pt idx="93">
                  <c:v>845.0750879999589</c:v>
                </c:pt>
                <c:pt idx="94">
                  <c:v>845.0750880000943</c:v>
                </c:pt>
                <c:pt idx="95">
                  <c:v>845.0750879999589</c:v>
                </c:pt>
                <c:pt idx="96">
                  <c:v>845.07508800002665</c:v>
                </c:pt>
                <c:pt idx="97">
                  <c:v>845.07508800002665</c:v>
                </c:pt>
                <c:pt idx="98">
                  <c:v>845.0750879999589</c:v>
                </c:pt>
                <c:pt idx="99">
                  <c:v>845.07508800002665</c:v>
                </c:pt>
                <c:pt idx="100">
                  <c:v>845.07508800002665</c:v>
                </c:pt>
                <c:pt idx="101">
                  <c:v>845.07508799989114</c:v>
                </c:pt>
                <c:pt idx="102">
                  <c:v>845.07508800002665</c:v>
                </c:pt>
                <c:pt idx="103">
                  <c:v>845.07508800002665</c:v>
                </c:pt>
                <c:pt idx="104">
                  <c:v>845.0750879999589</c:v>
                </c:pt>
                <c:pt idx="105">
                  <c:v>845.0750880000943</c:v>
                </c:pt>
                <c:pt idx="106">
                  <c:v>845.07508800002665</c:v>
                </c:pt>
                <c:pt idx="107">
                  <c:v>845.07508799989114</c:v>
                </c:pt>
                <c:pt idx="108">
                  <c:v>845.0750880000943</c:v>
                </c:pt>
                <c:pt idx="109">
                  <c:v>845.0750879999589</c:v>
                </c:pt>
                <c:pt idx="110">
                  <c:v>845.0750879999589</c:v>
                </c:pt>
                <c:pt idx="111">
                  <c:v>845.07508800002665</c:v>
                </c:pt>
                <c:pt idx="112">
                  <c:v>845.07508800002665</c:v>
                </c:pt>
                <c:pt idx="113">
                  <c:v>845.0750879999589</c:v>
                </c:pt>
                <c:pt idx="114">
                  <c:v>845.07508800002665</c:v>
                </c:pt>
                <c:pt idx="115">
                  <c:v>753.30004799995913</c:v>
                </c:pt>
                <c:pt idx="116">
                  <c:v>695.94064800001001</c:v>
                </c:pt>
                <c:pt idx="117">
                  <c:v>695.94064800001001</c:v>
                </c:pt>
                <c:pt idx="118">
                  <c:v>695.94064799994226</c:v>
                </c:pt>
                <c:pt idx="119">
                  <c:v>695.94064800014553</c:v>
                </c:pt>
                <c:pt idx="120">
                  <c:v>695.94064799987461</c:v>
                </c:pt>
                <c:pt idx="121">
                  <c:v>695.94064800007777</c:v>
                </c:pt>
                <c:pt idx="122">
                  <c:v>695.94064800001001</c:v>
                </c:pt>
                <c:pt idx="123">
                  <c:v>695.94064799994226</c:v>
                </c:pt>
                <c:pt idx="124">
                  <c:v>695.94064800001001</c:v>
                </c:pt>
                <c:pt idx="125">
                  <c:v>695.94064800001001</c:v>
                </c:pt>
                <c:pt idx="126">
                  <c:v>695.94064799994226</c:v>
                </c:pt>
                <c:pt idx="127">
                  <c:v>695.94064800001001</c:v>
                </c:pt>
                <c:pt idx="128">
                  <c:v>482.56368000006131</c:v>
                </c:pt>
                <c:pt idx="129">
                  <c:v>427.49865599999373</c:v>
                </c:pt>
                <c:pt idx="130">
                  <c:v>427.49865599999373</c:v>
                </c:pt>
                <c:pt idx="131">
                  <c:v>427.49865599999373</c:v>
                </c:pt>
                <c:pt idx="132">
                  <c:v>427.49865600006149</c:v>
                </c:pt>
                <c:pt idx="133">
                  <c:v>427.49865599999373</c:v>
                </c:pt>
                <c:pt idx="134">
                  <c:v>427.49865599992603</c:v>
                </c:pt>
                <c:pt idx="135">
                  <c:v>427.49865599995985</c:v>
                </c:pt>
                <c:pt idx="136">
                  <c:v>427.49865600006149</c:v>
                </c:pt>
                <c:pt idx="137">
                  <c:v>427.49865600002761</c:v>
                </c:pt>
                <c:pt idx="138">
                  <c:v>427.49865599995985</c:v>
                </c:pt>
                <c:pt idx="139">
                  <c:v>427.49865599999373</c:v>
                </c:pt>
                <c:pt idx="140">
                  <c:v>427.49865600006149</c:v>
                </c:pt>
                <c:pt idx="141">
                  <c:v>427.49865599995985</c:v>
                </c:pt>
                <c:pt idx="142">
                  <c:v>427.49865600002761</c:v>
                </c:pt>
                <c:pt idx="143">
                  <c:v>427.49865599989215</c:v>
                </c:pt>
                <c:pt idx="144">
                  <c:v>427.49865600012919</c:v>
                </c:pt>
                <c:pt idx="145">
                  <c:v>427.49865599992603</c:v>
                </c:pt>
                <c:pt idx="146">
                  <c:v>427.49865600002761</c:v>
                </c:pt>
                <c:pt idx="147">
                  <c:v>427.49865599995985</c:v>
                </c:pt>
                <c:pt idx="148">
                  <c:v>427.49865599999373</c:v>
                </c:pt>
                <c:pt idx="149">
                  <c:v>427.49865600006149</c:v>
                </c:pt>
                <c:pt idx="150">
                  <c:v>427.49865599995985</c:v>
                </c:pt>
                <c:pt idx="151">
                  <c:v>427.49865600002761</c:v>
                </c:pt>
                <c:pt idx="152">
                  <c:v>427.49865599995985</c:v>
                </c:pt>
                <c:pt idx="153">
                  <c:v>427.49865600006149</c:v>
                </c:pt>
                <c:pt idx="154">
                  <c:v>427.49865599999373</c:v>
                </c:pt>
                <c:pt idx="155">
                  <c:v>427.49865600002761</c:v>
                </c:pt>
                <c:pt idx="156">
                  <c:v>427.49865599999373</c:v>
                </c:pt>
                <c:pt idx="157">
                  <c:v>427.49865599989215</c:v>
                </c:pt>
                <c:pt idx="158">
                  <c:v>427.49865600002761</c:v>
                </c:pt>
                <c:pt idx="159">
                  <c:v>427.49865599999373</c:v>
                </c:pt>
                <c:pt idx="160">
                  <c:v>427.49865600002761</c:v>
                </c:pt>
                <c:pt idx="161">
                  <c:v>427.49865600006149</c:v>
                </c:pt>
                <c:pt idx="162">
                  <c:v>427.49865599995985</c:v>
                </c:pt>
                <c:pt idx="163">
                  <c:v>427.49865599999373</c:v>
                </c:pt>
                <c:pt idx="164">
                  <c:v>427.49865600002761</c:v>
                </c:pt>
                <c:pt idx="165">
                  <c:v>427.49865599995985</c:v>
                </c:pt>
                <c:pt idx="166">
                  <c:v>427.49865599999373</c:v>
                </c:pt>
                <c:pt idx="167">
                  <c:v>427.49865600002761</c:v>
                </c:pt>
                <c:pt idx="168">
                  <c:v>427.49865600006149</c:v>
                </c:pt>
                <c:pt idx="169">
                  <c:v>427.49865599989215</c:v>
                </c:pt>
                <c:pt idx="170">
                  <c:v>422.14511200006712</c:v>
                </c:pt>
                <c:pt idx="171">
                  <c:v>338.01799199997703</c:v>
                </c:pt>
                <c:pt idx="172">
                  <c:v>338.01799199997703</c:v>
                </c:pt>
                <c:pt idx="173">
                  <c:v>338.01799200001091</c:v>
                </c:pt>
                <c:pt idx="174">
                  <c:v>338.01799200001091</c:v>
                </c:pt>
                <c:pt idx="175">
                  <c:v>338.01799200001091</c:v>
                </c:pt>
                <c:pt idx="176">
                  <c:v>252.36128799996592</c:v>
                </c:pt>
                <c:pt idx="177">
                  <c:v>218.71044000001118</c:v>
                </c:pt>
                <c:pt idx="178">
                  <c:v>218.7104399999773</c:v>
                </c:pt>
                <c:pt idx="179">
                  <c:v>218.71044000001118</c:v>
                </c:pt>
                <c:pt idx="180">
                  <c:v>218.71044000004503</c:v>
                </c:pt>
                <c:pt idx="181">
                  <c:v>218.7104399999773</c:v>
                </c:pt>
                <c:pt idx="182">
                  <c:v>218.71044000001118</c:v>
                </c:pt>
                <c:pt idx="183">
                  <c:v>218.71043999994342</c:v>
                </c:pt>
                <c:pt idx="184">
                  <c:v>218.71044000004503</c:v>
                </c:pt>
                <c:pt idx="185">
                  <c:v>218.71044000001118</c:v>
                </c:pt>
                <c:pt idx="186">
                  <c:v>218.7104399999773</c:v>
                </c:pt>
                <c:pt idx="187">
                  <c:v>218.71043999994342</c:v>
                </c:pt>
                <c:pt idx="188">
                  <c:v>218.71044000004503</c:v>
                </c:pt>
                <c:pt idx="189">
                  <c:v>218.71043999994342</c:v>
                </c:pt>
                <c:pt idx="190">
                  <c:v>218.71044000004503</c:v>
                </c:pt>
                <c:pt idx="191">
                  <c:v>218.71044000001118</c:v>
                </c:pt>
                <c:pt idx="192">
                  <c:v>218.7104399999773</c:v>
                </c:pt>
                <c:pt idx="193">
                  <c:v>218.7104400000789</c:v>
                </c:pt>
                <c:pt idx="194">
                  <c:v>218.71043999990957</c:v>
                </c:pt>
                <c:pt idx="195">
                  <c:v>218.7104400000789</c:v>
                </c:pt>
                <c:pt idx="196">
                  <c:v>218.71043999990957</c:v>
                </c:pt>
                <c:pt idx="197">
                  <c:v>218.7104400000789</c:v>
                </c:pt>
                <c:pt idx="198">
                  <c:v>218.71044000004503</c:v>
                </c:pt>
                <c:pt idx="199">
                  <c:v>218.71043999994342</c:v>
                </c:pt>
                <c:pt idx="200">
                  <c:v>218.7104399999773</c:v>
                </c:pt>
                <c:pt idx="201">
                  <c:v>218.71044000001118</c:v>
                </c:pt>
                <c:pt idx="202">
                  <c:v>218.71044000004503</c:v>
                </c:pt>
                <c:pt idx="203">
                  <c:v>218.71043999994342</c:v>
                </c:pt>
                <c:pt idx="204">
                  <c:v>218.71044000004503</c:v>
                </c:pt>
                <c:pt idx="205">
                  <c:v>218.71043999994342</c:v>
                </c:pt>
                <c:pt idx="206">
                  <c:v>218.7104399999773</c:v>
                </c:pt>
                <c:pt idx="207">
                  <c:v>218.7104400000789</c:v>
                </c:pt>
                <c:pt idx="208">
                  <c:v>218.7104399999773</c:v>
                </c:pt>
                <c:pt idx="209">
                  <c:v>218.71044000001118</c:v>
                </c:pt>
                <c:pt idx="210">
                  <c:v>218.71043999994342</c:v>
                </c:pt>
                <c:pt idx="211">
                  <c:v>218.71044000004503</c:v>
                </c:pt>
                <c:pt idx="212">
                  <c:v>218.7104399999773</c:v>
                </c:pt>
                <c:pt idx="213">
                  <c:v>218.71044000001118</c:v>
                </c:pt>
                <c:pt idx="214">
                  <c:v>218.7104399999773</c:v>
                </c:pt>
                <c:pt idx="215">
                  <c:v>218.71044000001118</c:v>
                </c:pt>
                <c:pt idx="216">
                  <c:v>218.7104399999773</c:v>
                </c:pt>
                <c:pt idx="217">
                  <c:v>218.7104400000789</c:v>
                </c:pt>
                <c:pt idx="218">
                  <c:v>218.7104399999773</c:v>
                </c:pt>
                <c:pt idx="219">
                  <c:v>218.71044000001118</c:v>
                </c:pt>
                <c:pt idx="220">
                  <c:v>218.71043999994342</c:v>
                </c:pt>
                <c:pt idx="221">
                  <c:v>218.71044000011275</c:v>
                </c:pt>
                <c:pt idx="222">
                  <c:v>218.71043999990957</c:v>
                </c:pt>
                <c:pt idx="223">
                  <c:v>218.71044000001118</c:v>
                </c:pt>
                <c:pt idx="224">
                  <c:v>218.71044000004503</c:v>
                </c:pt>
                <c:pt idx="225">
                  <c:v>218.71043999994342</c:v>
                </c:pt>
                <c:pt idx="226">
                  <c:v>218.71044000004503</c:v>
                </c:pt>
                <c:pt idx="227">
                  <c:v>218.71043999994342</c:v>
                </c:pt>
                <c:pt idx="228">
                  <c:v>218.71044000004503</c:v>
                </c:pt>
                <c:pt idx="229">
                  <c:v>218.71044000001118</c:v>
                </c:pt>
                <c:pt idx="230">
                  <c:v>218.71043999994342</c:v>
                </c:pt>
                <c:pt idx="231">
                  <c:v>218.71044000004503</c:v>
                </c:pt>
                <c:pt idx="232">
                  <c:v>218.7104399999773</c:v>
                </c:pt>
                <c:pt idx="233">
                  <c:v>218.71043999994342</c:v>
                </c:pt>
                <c:pt idx="234">
                  <c:v>218.71044000004503</c:v>
                </c:pt>
                <c:pt idx="235">
                  <c:v>218.71044000001118</c:v>
                </c:pt>
                <c:pt idx="236">
                  <c:v>218.7104399999773</c:v>
                </c:pt>
                <c:pt idx="237">
                  <c:v>218.7104400000789</c:v>
                </c:pt>
                <c:pt idx="238">
                  <c:v>218.71043999994342</c:v>
                </c:pt>
                <c:pt idx="239">
                  <c:v>218.71044000004503</c:v>
                </c:pt>
                <c:pt idx="240">
                  <c:v>218.71043999994342</c:v>
                </c:pt>
                <c:pt idx="241">
                  <c:v>218.7104399999773</c:v>
                </c:pt>
                <c:pt idx="242">
                  <c:v>218.71044000004503</c:v>
                </c:pt>
                <c:pt idx="243">
                  <c:v>218.71044000001118</c:v>
                </c:pt>
                <c:pt idx="244">
                  <c:v>218.71044000004503</c:v>
                </c:pt>
                <c:pt idx="245">
                  <c:v>218.71043999994342</c:v>
                </c:pt>
                <c:pt idx="246">
                  <c:v>218.71044000001118</c:v>
                </c:pt>
                <c:pt idx="247">
                  <c:v>218.7104399999773</c:v>
                </c:pt>
                <c:pt idx="248">
                  <c:v>218.71044000001118</c:v>
                </c:pt>
                <c:pt idx="249">
                  <c:v>218.7104399999773</c:v>
                </c:pt>
                <c:pt idx="250">
                  <c:v>218.71044000001118</c:v>
                </c:pt>
                <c:pt idx="251">
                  <c:v>218.7104399999773</c:v>
                </c:pt>
                <c:pt idx="252">
                  <c:v>218.71044000004503</c:v>
                </c:pt>
                <c:pt idx="253">
                  <c:v>218.71044000001118</c:v>
                </c:pt>
                <c:pt idx="254">
                  <c:v>218.71043999994342</c:v>
                </c:pt>
                <c:pt idx="255">
                  <c:v>218.7104399999773</c:v>
                </c:pt>
                <c:pt idx="256">
                  <c:v>145.42379200004717</c:v>
                </c:pt>
                <c:pt idx="257">
                  <c:v>94.441776000031012</c:v>
                </c:pt>
                <c:pt idx="258">
                  <c:v>94.441775999963284</c:v>
                </c:pt>
                <c:pt idx="259">
                  <c:v>94.441776000031012</c:v>
                </c:pt>
                <c:pt idx="260">
                  <c:v>94.441775999963284</c:v>
                </c:pt>
                <c:pt idx="261">
                  <c:v>94.441775999997148</c:v>
                </c:pt>
                <c:pt idx="262">
                  <c:v>94.441776000031012</c:v>
                </c:pt>
                <c:pt idx="263">
                  <c:v>94.441775999963284</c:v>
                </c:pt>
                <c:pt idx="264">
                  <c:v>94.441776000031012</c:v>
                </c:pt>
                <c:pt idx="265">
                  <c:v>94.441775999963284</c:v>
                </c:pt>
                <c:pt idx="266">
                  <c:v>94.441776000064877</c:v>
                </c:pt>
                <c:pt idx="267">
                  <c:v>94.441775999963284</c:v>
                </c:pt>
                <c:pt idx="268">
                  <c:v>94.441776000031012</c:v>
                </c:pt>
                <c:pt idx="269">
                  <c:v>94.441775999963284</c:v>
                </c:pt>
                <c:pt idx="270">
                  <c:v>94.441776000031012</c:v>
                </c:pt>
                <c:pt idx="271">
                  <c:v>94.441775999997148</c:v>
                </c:pt>
                <c:pt idx="272">
                  <c:v>94.441775999963284</c:v>
                </c:pt>
                <c:pt idx="273">
                  <c:v>94.441776000031012</c:v>
                </c:pt>
                <c:pt idx="274">
                  <c:v>94.441775999963284</c:v>
                </c:pt>
                <c:pt idx="275">
                  <c:v>94.441776000031012</c:v>
                </c:pt>
                <c:pt idx="276">
                  <c:v>94.441775999963284</c:v>
                </c:pt>
                <c:pt idx="277">
                  <c:v>94.441775999963284</c:v>
                </c:pt>
                <c:pt idx="278">
                  <c:v>94.441776000064877</c:v>
                </c:pt>
                <c:pt idx="279">
                  <c:v>94.441775999963284</c:v>
                </c:pt>
                <c:pt idx="280">
                  <c:v>94.441776000031012</c:v>
                </c:pt>
                <c:pt idx="281">
                  <c:v>94.441776000031012</c:v>
                </c:pt>
                <c:pt idx="282">
                  <c:v>94.441775999963284</c:v>
                </c:pt>
                <c:pt idx="283">
                  <c:v>94.441775999963284</c:v>
                </c:pt>
                <c:pt idx="284">
                  <c:v>94.441776000064877</c:v>
                </c:pt>
                <c:pt idx="285">
                  <c:v>94.441775999963284</c:v>
                </c:pt>
                <c:pt idx="286">
                  <c:v>94.441776000031012</c:v>
                </c:pt>
                <c:pt idx="287">
                  <c:v>94.441776000031012</c:v>
                </c:pt>
                <c:pt idx="288">
                  <c:v>94.441775999963284</c:v>
                </c:pt>
                <c:pt idx="289">
                  <c:v>94.441775999997148</c:v>
                </c:pt>
                <c:pt idx="290">
                  <c:v>94.441776000031012</c:v>
                </c:pt>
                <c:pt idx="291">
                  <c:v>94.441775999963284</c:v>
                </c:pt>
                <c:pt idx="292">
                  <c:v>94.441776000031012</c:v>
                </c:pt>
                <c:pt idx="293">
                  <c:v>94.441775999997148</c:v>
                </c:pt>
                <c:pt idx="294">
                  <c:v>94.441775999963284</c:v>
                </c:pt>
                <c:pt idx="295">
                  <c:v>94.441775999963284</c:v>
                </c:pt>
                <c:pt idx="296">
                  <c:v>94.441775999963284</c:v>
                </c:pt>
                <c:pt idx="297">
                  <c:v>94.441776000098756</c:v>
                </c:pt>
                <c:pt idx="298">
                  <c:v>94.441775999963284</c:v>
                </c:pt>
                <c:pt idx="299">
                  <c:v>94.441775999963284</c:v>
                </c:pt>
                <c:pt idx="300">
                  <c:v>94.441776000031012</c:v>
                </c:pt>
                <c:pt idx="301">
                  <c:v>94.441775999997148</c:v>
                </c:pt>
                <c:pt idx="302">
                  <c:v>94.441776000031012</c:v>
                </c:pt>
                <c:pt idx="303">
                  <c:v>94.441776000031012</c:v>
                </c:pt>
                <c:pt idx="304">
                  <c:v>94.441775999963284</c:v>
                </c:pt>
                <c:pt idx="305">
                  <c:v>94.441776000031012</c:v>
                </c:pt>
                <c:pt idx="306">
                  <c:v>94.441775999997148</c:v>
                </c:pt>
                <c:pt idx="307">
                  <c:v>94.441775999963284</c:v>
                </c:pt>
                <c:pt idx="308">
                  <c:v>94.441775999963284</c:v>
                </c:pt>
                <c:pt idx="309">
                  <c:v>94.441776000031012</c:v>
                </c:pt>
                <c:pt idx="310">
                  <c:v>94.441775999963284</c:v>
                </c:pt>
                <c:pt idx="311">
                  <c:v>94.441776000064877</c:v>
                </c:pt>
                <c:pt idx="312">
                  <c:v>94.441775999963284</c:v>
                </c:pt>
                <c:pt idx="313">
                  <c:v>94.441776000031012</c:v>
                </c:pt>
                <c:pt idx="314">
                  <c:v>94.441776000031012</c:v>
                </c:pt>
                <c:pt idx="315">
                  <c:v>94.441775999963284</c:v>
                </c:pt>
                <c:pt idx="316">
                  <c:v>94.441776000031012</c:v>
                </c:pt>
                <c:pt idx="317">
                  <c:v>94.441775999963284</c:v>
                </c:pt>
                <c:pt idx="318">
                  <c:v>94.441775999997148</c:v>
                </c:pt>
                <c:pt idx="319">
                  <c:v>94.441775999963284</c:v>
                </c:pt>
                <c:pt idx="320">
                  <c:v>94.441776000031012</c:v>
                </c:pt>
                <c:pt idx="321">
                  <c:v>94.441775999963284</c:v>
                </c:pt>
                <c:pt idx="322">
                  <c:v>94.441776000064877</c:v>
                </c:pt>
                <c:pt idx="323">
                  <c:v>94.441775999963284</c:v>
                </c:pt>
                <c:pt idx="324">
                  <c:v>94.441776000031012</c:v>
                </c:pt>
                <c:pt idx="325">
                  <c:v>94.441776000031012</c:v>
                </c:pt>
                <c:pt idx="326">
                  <c:v>94.441775999963284</c:v>
                </c:pt>
                <c:pt idx="327">
                  <c:v>94.441775999963284</c:v>
                </c:pt>
                <c:pt idx="328">
                  <c:v>94.441776000031012</c:v>
                </c:pt>
                <c:pt idx="329">
                  <c:v>94.441775999997148</c:v>
                </c:pt>
                <c:pt idx="330">
                  <c:v>94.441775999963284</c:v>
                </c:pt>
                <c:pt idx="331">
                  <c:v>94.441776000031012</c:v>
                </c:pt>
                <c:pt idx="332">
                  <c:v>94.441776000031012</c:v>
                </c:pt>
                <c:pt idx="333">
                  <c:v>94.441775999997148</c:v>
                </c:pt>
                <c:pt idx="334">
                  <c:v>94.441775999963284</c:v>
                </c:pt>
                <c:pt idx="335">
                  <c:v>94.441776000031012</c:v>
                </c:pt>
                <c:pt idx="336">
                  <c:v>94.441775999963284</c:v>
                </c:pt>
                <c:pt idx="337">
                  <c:v>94.441776000098756</c:v>
                </c:pt>
                <c:pt idx="338">
                  <c:v>94.441775999929419</c:v>
                </c:pt>
                <c:pt idx="339">
                  <c:v>94.441775999997148</c:v>
                </c:pt>
                <c:pt idx="340">
                  <c:v>94.441776000031012</c:v>
                </c:pt>
                <c:pt idx="341">
                  <c:v>94.441775999997148</c:v>
                </c:pt>
                <c:pt idx="342">
                  <c:v>94.441775999997148</c:v>
                </c:pt>
                <c:pt idx="343">
                  <c:v>94.441775999997148</c:v>
                </c:pt>
                <c:pt idx="344">
                  <c:v>94.441775999963284</c:v>
                </c:pt>
                <c:pt idx="345">
                  <c:v>94.441776000031012</c:v>
                </c:pt>
                <c:pt idx="346">
                  <c:v>94.441775999997148</c:v>
                </c:pt>
                <c:pt idx="347">
                  <c:v>94.441776000031012</c:v>
                </c:pt>
                <c:pt idx="348">
                  <c:v>94.441775999895555</c:v>
                </c:pt>
                <c:pt idx="349">
                  <c:v>94.441776000098756</c:v>
                </c:pt>
                <c:pt idx="350">
                  <c:v>94.441775999963284</c:v>
                </c:pt>
                <c:pt idx="351">
                  <c:v>94.441775999997148</c:v>
                </c:pt>
                <c:pt idx="352">
                  <c:v>94.441775999963284</c:v>
                </c:pt>
                <c:pt idx="353">
                  <c:v>94.441776000031012</c:v>
                </c:pt>
                <c:pt idx="354">
                  <c:v>94.441776000031012</c:v>
                </c:pt>
                <c:pt idx="355">
                  <c:v>94.441775999963284</c:v>
                </c:pt>
                <c:pt idx="356">
                  <c:v>94.441776000031012</c:v>
                </c:pt>
                <c:pt idx="357">
                  <c:v>94.441775999963284</c:v>
                </c:pt>
                <c:pt idx="358">
                  <c:v>94.441775999997148</c:v>
                </c:pt>
                <c:pt idx="359">
                  <c:v>94.441776000031012</c:v>
                </c:pt>
                <c:pt idx="360">
                  <c:v>94.441776000031012</c:v>
                </c:pt>
                <c:pt idx="361">
                  <c:v>94.441775999963284</c:v>
                </c:pt>
                <c:pt idx="362">
                  <c:v>94.441775999997148</c:v>
                </c:pt>
                <c:pt idx="363">
                  <c:v>94.441775999963284</c:v>
                </c:pt>
                <c:pt idx="364">
                  <c:v>94.441776000031012</c:v>
                </c:pt>
                <c:pt idx="365">
                  <c:v>94.441775999997148</c:v>
                </c:pt>
                <c:pt idx="366">
                  <c:v>94.441775999997148</c:v>
                </c:pt>
                <c:pt idx="367">
                  <c:v>94.441776000031012</c:v>
                </c:pt>
                <c:pt idx="368">
                  <c:v>94.441775999963284</c:v>
                </c:pt>
                <c:pt idx="369">
                  <c:v>94.441776000031012</c:v>
                </c:pt>
                <c:pt idx="370">
                  <c:v>94.441775999963284</c:v>
                </c:pt>
                <c:pt idx="371">
                  <c:v>94.441776000064877</c:v>
                </c:pt>
                <c:pt idx="372">
                  <c:v>94.441775999963284</c:v>
                </c:pt>
                <c:pt idx="373">
                  <c:v>94.441775999997148</c:v>
                </c:pt>
                <c:pt idx="374">
                  <c:v>94.441775999963284</c:v>
                </c:pt>
                <c:pt idx="375">
                  <c:v>94.441775999963284</c:v>
                </c:pt>
                <c:pt idx="376">
                  <c:v>94.441776000098756</c:v>
                </c:pt>
                <c:pt idx="377">
                  <c:v>94.441775999963284</c:v>
                </c:pt>
                <c:pt idx="378">
                  <c:v>94.441776000031012</c:v>
                </c:pt>
                <c:pt idx="379">
                  <c:v>94.441775999963284</c:v>
                </c:pt>
                <c:pt idx="380">
                  <c:v>94.441776000031012</c:v>
                </c:pt>
                <c:pt idx="381">
                  <c:v>94.441775999997148</c:v>
                </c:pt>
                <c:pt idx="382">
                  <c:v>94.441775999963284</c:v>
                </c:pt>
                <c:pt idx="383">
                  <c:v>94.441776000031012</c:v>
                </c:pt>
                <c:pt idx="384">
                  <c:v>77.873855999992657</c:v>
                </c:pt>
                <c:pt idx="385">
                  <c:v>51.365183999999005</c:v>
                </c:pt>
                <c:pt idx="386">
                  <c:v>51.365184000032869</c:v>
                </c:pt>
                <c:pt idx="387">
                  <c:v>51.36518399996514</c:v>
                </c:pt>
                <c:pt idx="388">
                  <c:v>51.365183999999005</c:v>
                </c:pt>
                <c:pt idx="389">
                  <c:v>51.365183999999005</c:v>
                </c:pt>
                <c:pt idx="390">
                  <c:v>51.365184000032869</c:v>
                </c:pt>
                <c:pt idx="391">
                  <c:v>51.365183999999005</c:v>
                </c:pt>
                <c:pt idx="392">
                  <c:v>51.365183999999005</c:v>
                </c:pt>
                <c:pt idx="393">
                  <c:v>51.36518399996514</c:v>
                </c:pt>
                <c:pt idx="394">
                  <c:v>51.365183999999005</c:v>
                </c:pt>
                <c:pt idx="395">
                  <c:v>51.365183999999005</c:v>
                </c:pt>
                <c:pt idx="396">
                  <c:v>51.365184000032869</c:v>
                </c:pt>
                <c:pt idx="397">
                  <c:v>51.365183999931268</c:v>
                </c:pt>
                <c:pt idx="398">
                  <c:v>51.365184000066733</c:v>
                </c:pt>
                <c:pt idx="399">
                  <c:v>51.36518399996514</c:v>
                </c:pt>
                <c:pt idx="400">
                  <c:v>51.365184000032869</c:v>
                </c:pt>
                <c:pt idx="401">
                  <c:v>51.36518399996514</c:v>
                </c:pt>
                <c:pt idx="402">
                  <c:v>51.365183999999005</c:v>
                </c:pt>
                <c:pt idx="403">
                  <c:v>51.365183999999005</c:v>
                </c:pt>
                <c:pt idx="404">
                  <c:v>51.365183999999005</c:v>
                </c:pt>
                <c:pt idx="405">
                  <c:v>51.365183999999005</c:v>
                </c:pt>
                <c:pt idx="406">
                  <c:v>51.365183999999005</c:v>
                </c:pt>
                <c:pt idx="407">
                  <c:v>51.365184000032869</c:v>
                </c:pt>
                <c:pt idx="408">
                  <c:v>51.365183999999005</c:v>
                </c:pt>
                <c:pt idx="409">
                  <c:v>51.365183999999005</c:v>
                </c:pt>
                <c:pt idx="410">
                  <c:v>51.365183999999005</c:v>
                </c:pt>
                <c:pt idx="411">
                  <c:v>51.365183999999005</c:v>
                </c:pt>
                <c:pt idx="412">
                  <c:v>51.365183999999005</c:v>
                </c:pt>
                <c:pt idx="413">
                  <c:v>51.365183999999005</c:v>
                </c:pt>
                <c:pt idx="414">
                  <c:v>51.36518399996514</c:v>
                </c:pt>
                <c:pt idx="415">
                  <c:v>51.365183999999005</c:v>
                </c:pt>
                <c:pt idx="416">
                  <c:v>51.365184000066733</c:v>
                </c:pt>
                <c:pt idx="417">
                  <c:v>51.365183999931268</c:v>
                </c:pt>
                <c:pt idx="418">
                  <c:v>51.365184000032869</c:v>
                </c:pt>
                <c:pt idx="419">
                  <c:v>51.36518399996514</c:v>
                </c:pt>
                <c:pt idx="420">
                  <c:v>51.365183999999005</c:v>
                </c:pt>
                <c:pt idx="421">
                  <c:v>51.365184000032869</c:v>
                </c:pt>
                <c:pt idx="422">
                  <c:v>51.365183999999005</c:v>
                </c:pt>
                <c:pt idx="423">
                  <c:v>51.365184000066733</c:v>
                </c:pt>
                <c:pt idx="424">
                  <c:v>51.365183999931268</c:v>
                </c:pt>
                <c:pt idx="425">
                  <c:v>51.365183999999005</c:v>
                </c:pt>
                <c:pt idx="426">
                  <c:v>51.36518399996514</c:v>
                </c:pt>
                <c:pt idx="427">
                  <c:v>51.365183999999005</c:v>
                </c:pt>
                <c:pt idx="428">
                  <c:v>51.365184000066733</c:v>
                </c:pt>
                <c:pt idx="429">
                  <c:v>51.365183999999005</c:v>
                </c:pt>
                <c:pt idx="430">
                  <c:v>51.365183999931268</c:v>
                </c:pt>
                <c:pt idx="431">
                  <c:v>51.365184000066733</c:v>
                </c:pt>
                <c:pt idx="432">
                  <c:v>51.36518399996514</c:v>
                </c:pt>
                <c:pt idx="433">
                  <c:v>51.36518399996514</c:v>
                </c:pt>
                <c:pt idx="434">
                  <c:v>51.365184000032869</c:v>
                </c:pt>
                <c:pt idx="435">
                  <c:v>51.365183999999005</c:v>
                </c:pt>
                <c:pt idx="436">
                  <c:v>51.365184000032869</c:v>
                </c:pt>
                <c:pt idx="437">
                  <c:v>51.365184000032869</c:v>
                </c:pt>
                <c:pt idx="438">
                  <c:v>51.365183999931268</c:v>
                </c:pt>
                <c:pt idx="439">
                  <c:v>51.365183999999005</c:v>
                </c:pt>
                <c:pt idx="440">
                  <c:v>51.365184000032869</c:v>
                </c:pt>
                <c:pt idx="441">
                  <c:v>51.365183999999005</c:v>
                </c:pt>
                <c:pt idx="442">
                  <c:v>51.36518399996514</c:v>
                </c:pt>
                <c:pt idx="443">
                  <c:v>51.365184000032869</c:v>
                </c:pt>
                <c:pt idx="444">
                  <c:v>51.365183999999005</c:v>
                </c:pt>
                <c:pt idx="445">
                  <c:v>51.365183999999005</c:v>
                </c:pt>
                <c:pt idx="446">
                  <c:v>51.36518399996514</c:v>
                </c:pt>
                <c:pt idx="447">
                  <c:v>51.365184000066733</c:v>
                </c:pt>
                <c:pt idx="448">
                  <c:v>51.36518399996514</c:v>
                </c:pt>
                <c:pt idx="449">
                  <c:v>51.365184000032869</c:v>
                </c:pt>
                <c:pt idx="450">
                  <c:v>51.36518399996514</c:v>
                </c:pt>
                <c:pt idx="451">
                  <c:v>51.365183999999005</c:v>
                </c:pt>
                <c:pt idx="452">
                  <c:v>51.365183999999005</c:v>
                </c:pt>
                <c:pt idx="453">
                  <c:v>51.36518399996514</c:v>
                </c:pt>
                <c:pt idx="454">
                  <c:v>51.365184000032869</c:v>
                </c:pt>
                <c:pt idx="455">
                  <c:v>51.365183999999005</c:v>
                </c:pt>
                <c:pt idx="456">
                  <c:v>51.365183999999005</c:v>
                </c:pt>
                <c:pt idx="457">
                  <c:v>51.365183999999005</c:v>
                </c:pt>
                <c:pt idx="458">
                  <c:v>51.365183999999005</c:v>
                </c:pt>
                <c:pt idx="459">
                  <c:v>51.36518399996514</c:v>
                </c:pt>
                <c:pt idx="460">
                  <c:v>51.365183999999005</c:v>
                </c:pt>
                <c:pt idx="461">
                  <c:v>51.365184000032869</c:v>
                </c:pt>
                <c:pt idx="462">
                  <c:v>51.365184000032869</c:v>
                </c:pt>
                <c:pt idx="463">
                  <c:v>51.365183999999005</c:v>
                </c:pt>
                <c:pt idx="464">
                  <c:v>51.36518399996514</c:v>
                </c:pt>
                <c:pt idx="465">
                  <c:v>51.365184000032869</c:v>
                </c:pt>
                <c:pt idx="466">
                  <c:v>51.36518399996514</c:v>
                </c:pt>
                <c:pt idx="467">
                  <c:v>51.365183999999005</c:v>
                </c:pt>
                <c:pt idx="468">
                  <c:v>51.365183999999005</c:v>
                </c:pt>
                <c:pt idx="469">
                  <c:v>51.365183999999005</c:v>
                </c:pt>
                <c:pt idx="470">
                  <c:v>51.365184000032869</c:v>
                </c:pt>
                <c:pt idx="471">
                  <c:v>51.365183999999005</c:v>
                </c:pt>
                <c:pt idx="472">
                  <c:v>51.36518399996514</c:v>
                </c:pt>
                <c:pt idx="473">
                  <c:v>51.365183999999005</c:v>
                </c:pt>
                <c:pt idx="474">
                  <c:v>51.365184000032869</c:v>
                </c:pt>
                <c:pt idx="475">
                  <c:v>51.36518399996514</c:v>
                </c:pt>
                <c:pt idx="476">
                  <c:v>51.365184000032869</c:v>
                </c:pt>
                <c:pt idx="477">
                  <c:v>51.365183999999005</c:v>
                </c:pt>
                <c:pt idx="478">
                  <c:v>51.365183999999005</c:v>
                </c:pt>
                <c:pt idx="479">
                  <c:v>51.365183999999005</c:v>
                </c:pt>
                <c:pt idx="480">
                  <c:v>51.365184000032869</c:v>
                </c:pt>
                <c:pt idx="481">
                  <c:v>51.365183999999005</c:v>
                </c:pt>
                <c:pt idx="482">
                  <c:v>51.36518399996514</c:v>
                </c:pt>
                <c:pt idx="483">
                  <c:v>51.365183999999005</c:v>
                </c:pt>
                <c:pt idx="484">
                  <c:v>51.36518399996514</c:v>
                </c:pt>
                <c:pt idx="485">
                  <c:v>51.365184000032869</c:v>
                </c:pt>
                <c:pt idx="486">
                  <c:v>51.36518399996514</c:v>
                </c:pt>
                <c:pt idx="487">
                  <c:v>51.365184000032869</c:v>
                </c:pt>
                <c:pt idx="488">
                  <c:v>51.365183999999005</c:v>
                </c:pt>
                <c:pt idx="489">
                  <c:v>51.365184000032869</c:v>
                </c:pt>
                <c:pt idx="490">
                  <c:v>51.36518399996514</c:v>
                </c:pt>
                <c:pt idx="491">
                  <c:v>51.365183999999005</c:v>
                </c:pt>
                <c:pt idx="492">
                  <c:v>51.365183999999005</c:v>
                </c:pt>
                <c:pt idx="493">
                  <c:v>51.365183999999005</c:v>
                </c:pt>
                <c:pt idx="494">
                  <c:v>51.365184000032869</c:v>
                </c:pt>
                <c:pt idx="495">
                  <c:v>51.36518399996514</c:v>
                </c:pt>
                <c:pt idx="496">
                  <c:v>51.365184000032869</c:v>
                </c:pt>
                <c:pt idx="497">
                  <c:v>51.36518399996514</c:v>
                </c:pt>
                <c:pt idx="498">
                  <c:v>51.365184000032869</c:v>
                </c:pt>
                <c:pt idx="499">
                  <c:v>51.36518399996514</c:v>
                </c:pt>
                <c:pt idx="500">
                  <c:v>51.365183999999005</c:v>
                </c:pt>
                <c:pt idx="501">
                  <c:v>51.365183999999005</c:v>
                </c:pt>
                <c:pt idx="502">
                  <c:v>51.365184000032869</c:v>
                </c:pt>
                <c:pt idx="503">
                  <c:v>51.365183999999005</c:v>
                </c:pt>
                <c:pt idx="504">
                  <c:v>51.36518399996514</c:v>
                </c:pt>
                <c:pt idx="505">
                  <c:v>51.365183999999005</c:v>
                </c:pt>
                <c:pt idx="506">
                  <c:v>51.365184000032869</c:v>
                </c:pt>
                <c:pt idx="507">
                  <c:v>51.365183999999005</c:v>
                </c:pt>
                <c:pt idx="508">
                  <c:v>51.36518399996514</c:v>
                </c:pt>
                <c:pt idx="509">
                  <c:v>51.36518399996514</c:v>
                </c:pt>
                <c:pt idx="510">
                  <c:v>51.365184000100605</c:v>
                </c:pt>
                <c:pt idx="511">
                  <c:v>51.36518399996514</c:v>
                </c:pt>
                <c:pt idx="512">
                  <c:v>46.011639999970797</c:v>
                </c:pt>
                <c:pt idx="513">
                  <c:v>21.538296000016008</c:v>
                </c:pt>
                <c:pt idx="514">
                  <c:v>21.538296000016008</c:v>
                </c:pt>
                <c:pt idx="515">
                  <c:v>21.538296000049872</c:v>
                </c:pt>
                <c:pt idx="516">
                  <c:v>21.53829599998214</c:v>
                </c:pt>
                <c:pt idx="517">
                  <c:v>21.53829599998214</c:v>
                </c:pt>
                <c:pt idx="518">
                  <c:v>21.538295999948275</c:v>
                </c:pt>
                <c:pt idx="519">
                  <c:v>21.538296000016008</c:v>
                </c:pt>
                <c:pt idx="520">
                  <c:v>21.538296000016008</c:v>
                </c:pt>
                <c:pt idx="521">
                  <c:v>21.53829599998214</c:v>
                </c:pt>
                <c:pt idx="522">
                  <c:v>21.538296000016008</c:v>
                </c:pt>
                <c:pt idx="523">
                  <c:v>21.53829599998214</c:v>
                </c:pt>
                <c:pt idx="524">
                  <c:v>21.53829599998214</c:v>
                </c:pt>
                <c:pt idx="525">
                  <c:v>21.538296000049872</c:v>
                </c:pt>
                <c:pt idx="526">
                  <c:v>21.538296000016008</c:v>
                </c:pt>
                <c:pt idx="527">
                  <c:v>21.538295999948275</c:v>
                </c:pt>
                <c:pt idx="528">
                  <c:v>21.538296000049872</c:v>
                </c:pt>
                <c:pt idx="529">
                  <c:v>21.53829599998214</c:v>
                </c:pt>
                <c:pt idx="530">
                  <c:v>21.53829599998214</c:v>
                </c:pt>
                <c:pt idx="531">
                  <c:v>21.538296000016008</c:v>
                </c:pt>
                <c:pt idx="532">
                  <c:v>21.538296000016008</c:v>
                </c:pt>
                <c:pt idx="533">
                  <c:v>21.53829599998214</c:v>
                </c:pt>
                <c:pt idx="534">
                  <c:v>21.53829599998214</c:v>
                </c:pt>
                <c:pt idx="535">
                  <c:v>21.53829599998214</c:v>
                </c:pt>
                <c:pt idx="536">
                  <c:v>21.538296000016008</c:v>
                </c:pt>
                <c:pt idx="537">
                  <c:v>21.538296000016008</c:v>
                </c:pt>
                <c:pt idx="538">
                  <c:v>21.538296000016008</c:v>
                </c:pt>
                <c:pt idx="539">
                  <c:v>21.53829599998214</c:v>
                </c:pt>
                <c:pt idx="540">
                  <c:v>21.53829599998214</c:v>
                </c:pt>
                <c:pt idx="541">
                  <c:v>21.538296000016008</c:v>
                </c:pt>
                <c:pt idx="542">
                  <c:v>21.53829599998214</c:v>
                </c:pt>
                <c:pt idx="543">
                  <c:v>21.538296000016008</c:v>
                </c:pt>
                <c:pt idx="544">
                  <c:v>21.538296000016008</c:v>
                </c:pt>
                <c:pt idx="545">
                  <c:v>21.53829599998214</c:v>
                </c:pt>
                <c:pt idx="546">
                  <c:v>21.53829599998214</c:v>
                </c:pt>
                <c:pt idx="547">
                  <c:v>21.53829599998214</c:v>
                </c:pt>
                <c:pt idx="548">
                  <c:v>21.538296000016008</c:v>
                </c:pt>
                <c:pt idx="549">
                  <c:v>21.53829599998214</c:v>
                </c:pt>
                <c:pt idx="550">
                  <c:v>21.538296000049872</c:v>
                </c:pt>
                <c:pt idx="551">
                  <c:v>21.538295999948275</c:v>
                </c:pt>
                <c:pt idx="552">
                  <c:v>21.53829600008374</c:v>
                </c:pt>
                <c:pt idx="553">
                  <c:v>21.538295999948275</c:v>
                </c:pt>
                <c:pt idx="554">
                  <c:v>21.538296000016008</c:v>
                </c:pt>
                <c:pt idx="555">
                  <c:v>21.53829599998214</c:v>
                </c:pt>
                <c:pt idx="556">
                  <c:v>21.53829599998214</c:v>
                </c:pt>
                <c:pt idx="557">
                  <c:v>21.538296000016008</c:v>
                </c:pt>
                <c:pt idx="558">
                  <c:v>21.53829599998214</c:v>
                </c:pt>
                <c:pt idx="559">
                  <c:v>21.538296000016008</c:v>
                </c:pt>
              </c:numCache>
            </c:numRef>
          </c:yVal>
          <c:smooth val="1"/>
          <c:extLst>
            <c:ext xmlns:c16="http://schemas.microsoft.com/office/drawing/2014/chart" uri="{C3380CC4-5D6E-409C-BE32-E72D297353CC}">
              <c16:uniqueId val="{00000004-3575-FB4F-8D46-E3D70489178C}"/>
            </c:ext>
          </c:extLst>
        </c:ser>
        <c:ser>
          <c:idx val="5"/>
          <c:order val="5"/>
          <c:tx>
            <c:v>Retailer F</c:v>
          </c:tx>
          <c:spPr>
            <a:ln w="19050" cap="rnd">
              <a:solidFill>
                <a:schemeClr val="accent6"/>
              </a:solidFill>
              <a:round/>
            </a:ln>
            <a:effectLst/>
          </c:spPr>
          <c:marker>
            <c:symbol val="none"/>
          </c:marker>
          <c:xVal>
            <c:numRef>
              <c:f>'3c. VIC'!$AI$33:$AI$592</c:f>
              <c:numCache>
                <c:formatCode>General</c:formatCode>
                <c:ptCount val="560"/>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c:v>
                </c:pt>
                <c:pt idx="22">
                  <c:v>23</c:v>
                </c:pt>
                <c:pt idx="23">
                  <c:v>24</c:v>
                </c:pt>
                <c:pt idx="24">
                  <c:v>25</c:v>
                </c:pt>
                <c:pt idx="25">
                  <c:v>26</c:v>
                </c:pt>
                <c:pt idx="26">
                  <c:v>27</c:v>
                </c:pt>
                <c:pt idx="27">
                  <c:v>28</c:v>
                </c:pt>
                <c:pt idx="28">
                  <c:v>29</c:v>
                </c:pt>
                <c:pt idx="29">
                  <c:v>30</c:v>
                </c:pt>
                <c:pt idx="30">
                  <c:v>31</c:v>
                </c:pt>
                <c:pt idx="31">
                  <c:v>32</c:v>
                </c:pt>
                <c:pt idx="32">
                  <c:v>33</c:v>
                </c:pt>
                <c:pt idx="33">
                  <c:v>34</c:v>
                </c:pt>
                <c:pt idx="34">
                  <c:v>35</c:v>
                </c:pt>
                <c:pt idx="35">
                  <c:v>36</c:v>
                </c:pt>
                <c:pt idx="36">
                  <c:v>37</c:v>
                </c:pt>
                <c:pt idx="37">
                  <c:v>38</c:v>
                </c:pt>
                <c:pt idx="38">
                  <c:v>39</c:v>
                </c:pt>
                <c:pt idx="39">
                  <c:v>40</c:v>
                </c:pt>
                <c:pt idx="40">
                  <c:v>41</c:v>
                </c:pt>
                <c:pt idx="41">
                  <c:v>42</c:v>
                </c:pt>
                <c:pt idx="42">
                  <c:v>43</c:v>
                </c:pt>
                <c:pt idx="43">
                  <c:v>44</c:v>
                </c:pt>
                <c:pt idx="44">
                  <c:v>45</c:v>
                </c:pt>
                <c:pt idx="45">
                  <c:v>46</c:v>
                </c:pt>
                <c:pt idx="46">
                  <c:v>47</c:v>
                </c:pt>
                <c:pt idx="47">
                  <c:v>48</c:v>
                </c:pt>
                <c:pt idx="48">
                  <c:v>49</c:v>
                </c:pt>
                <c:pt idx="49">
                  <c:v>50</c:v>
                </c:pt>
                <c:pt idx="50">
                  <c:v>51</c:v>
                </c:pt>
                <c:pt idx="51">
                  <c:v>52</c:v>
                </c:pt>
                <c:pt idx="52">
                  <c:v>53</c:v>
                </c:pt>
                <c:pt idx="53">
                  <c:v>54</c:v>
                </c:pt>
                <c:pt idx="54">
                  <c:v>55</c:v>
                </c:pt>
                <c:pt idx="55">
                  <c:v>56</c:v>
                </c:pt>
                <c:pt idx="56">
                  <c:v>57</c:v>
                </c:pt>
                <c:pt idx="57">
                  <c:v>58</c:v>
                </c:pt>
                <c:pt idx="58">
                  <c:v>59</c:v>
                </c:pt>
                <c:pt idx="59">
                  <c:v>60</c:v>
                </c:pt>
                <c:pt idx="60">
                  <c:v>61</c:v>
                </c:pt>
                <c:pt idx="61">
                  <c:v>62</c:v>
                </c:pt>
                <c:pt idx="62">
                  <c:v>63</c:v>
                </c:pt>
                <c:pt idx="63">
                  <c:v>64</c:v>
                </c:pt>
                <c:pt idx="64">
                  <c:v>65</c:v>
                </c:pt>
                <c:pt idx="65">
                  <c:v>66</c:v>
                </c:pt>
                <c:pt idx="66">
                  <c:v>67</c:v>
                </c:pt>
                <c:pt idx="67">
                  <c:v>68</c:v>
                </c:pt>
                <c:pt idx="68">
                  <c:v>69</c:v>
                </c:pt>
                <c:pt idx="69">
                  <c:v>70</c:v>
                </c:pt>
                <c:pt idx="70">
                  <c:v>71</c:v>
                </c:pt>
                <c:pt idx="71">
                  <c:v>72</c:v>
                </c:pt>
                <c:pt idx="72">
                  <c:v>73</c:v>
                </c:pt>
                <c:pt idx="73">
                  <c:v>74</c:v>
                </c:pt>
                <c:pt idx="74">
                  <c:v>75</c:v>
                </c:pt>
                <c:pt idx="75">
                  <c:v>76</c:v>
                </c:pt>
                <c:pt idx="76">
                  <c:v>77</c:v>
                </c:pt>
                <c:pt idx="77">
                  <c:v>78</c:v>
                </c:pt>
                <c:pt idx="78">
                  <c:v>79</c:v>
                </c:pt>
                <c:pt idx="79">
                  <c:v>80</c:v>
                </c:pt>
                <c:pt idx="80">
                  <c:v>81</c:v>
                </c:pt>
                <c:pt idx="81">
                  <c:v>82</c:v>
                </c:pt>
                <c:pt idx="82">
                  <c:v>83</c:v>
                </c:pt>
                <c:pt idx="83">
                  <c:v>84</c:v>
                </c:pt>
                <c:pt idx="84">
                  <c:v>85</c:v>
                </c:pt>
                <c:pt idx="85">
                  <c:v>86</c:v>
                </c:pt>
                <c:pt idx="86">
                  <c:v>87</c:v>
                </c:pt>
                <c:pt idx="87">
                  <c:v>88</c:v>
                </c:pt>
                <c:pt idx="88">
                  <c:v>89</c:v>
                </c:pt>
                <c:pt idx="89">
                  <c:v>90</c:v>
                </c:pt>
                <c:pt idx="90">
                  <c:v>91</c:v>
                </c:pt>
                <c:pt idx="91">
                  <c:v>92</c:v>
                </c:pt>
                <c:pt idx="92">
                  <c:v>93</c:v>
                </c:pt>
                <c:pt idx="93">
                  <c:v>94</c:v>
                </c:pt>
                <c:pt idx="94">
                  <c:v>95</c:v>
                </c:pt>
                <c:pt idx="95">
                  <c:v>96</c:v>
                </c:pt>
                <c:pt idx="96">
                  <c:v>97</c:v>
                </c:pt>
                <c:pt idx="97">
                  <c:v>98</c:v>
                </c:pt>
                <c:pt idx="98">
                  <c:v>99</c:v>
                </c:pt>
                <c:pt idx="99">
                  <c:v>100</c:v>
                </c:pt>
                <c:pt idx="100">
                  <c:v>101</c:v>
                </c:pt>
                <c:pt idx="101">
                  <c:v>102</c:v>
                </c:pt>
                <c:pt idx="102">
                  <c:v>103</c:v>
                </c:pt>
                <c:pt idx="103">
                  <c:v>104</c:v>
                </c:pt>
                <c:pt idx="104">
                  <c:v>105</c:v>
                </c:pt>
                <c:pt idx="105">
                  <c:v>106</c:v>
                </c:pt>
                <c:pt idx="106">
                  <c:v>107</c:v>
                </c:pt>
                <c:pt idx="107">
                  <c:v>108</c:v>
                </c:pt>
                <c:pt idx="108">
                  <c:v>109</c:v>
                </c:pt>
                <c:pt idx="109">
                  <c:v>110</c:v>
                </c:pt>
                <c:pt idx="110">
                  <c:v>111</c:v>
                </c:pt>
                <c:pt idx="111">
                  <c:v>112</c:v>
                </c:pt>
                <c:pt idx="112">
                  <c:v>113</c:v>
                </c:pt>
                <c:pt idx="113">
                  <c:v>114</c:v>
                </c:pt>
                <c:pt idx="114">
                  <c:v>115</c:v>
                </c:pt>
                <c:pt idx="115">
                  <c:v>116</c:v>
                </c:pt>
                <c:pt idx="116">
                  <c:v>117</c:v>
                </c:pt>
                <c:pt idx="117">
                  <c:v>118</c:v>
                </c:pt>
                <c:pt idx="118">
                  <c:v>119</c:v>
                </c:pt>
                <c:pt idx="119">
                  <c:v>120</c:v>
                </c:pt>
                <c:pt idx="120">
                  <c:v>121</c:v>
                </c:pt>
                <c:pt idx="121">
                  <c:v>122</c:v>
                </c:pt>
                <c:pt idx="122">
                  <c:v>123</c:v>
                </c:pt>
                <c:pt idx="123">
                  <c:v>124</c:v>
                </c:pt>
                <c:pt idx="124">
                  <c:v>125</c:v>
                </c:pt>
                <c:pt idx="125">
                  <c:v>126</c:v>
                </c:pt>
                <c:pt idx="126">
                  <c:v>127</c:v>
                </c:pt>
                <c:pt idx="127">
                  <c:v>128</c:v>
                </c:pt>
                <c:pt idx="128">
                  <c:v>129</c:v>
                </c:pt>
                <c:pt idx="129">
                  <c:v>130</c:v>
                </c:pt>
                <c:pt idx="130">
                  <c:v>131</c:v>
                </c:pt>
                <c:pt idx="131">
                  <c:v>132</c:v>
                </c:pt>
                <c:pt idx="132">
                  <c:v>133</c:v>
                </c:pt>
                <c:pt idx="133">
                  <c:v>134</c:v>
                </c:pt>
                <c:pt idx="134">
                  <c:v>135</c:v>
                </c:pt>
                <c:pt idx="135">
                  <c:v>136</c:v>
                </c:pt>
                <c:pt idx="136">
                  <c:v>137</c:v>
                </c:pt>
                <c:pt idx="137">
                  <c:v>138</c:v>
                </c:pt>
                <c:pt idx="138">
                  <c:v>139</c:v>
                </c:pt>
                <c:pt idx="139">
                  <c:v>140</c:v>
                </c:pt>
                <c:pt idx="140">
                  <c:v>141</c:v>
                </c:pt>
                <c:pt idx="141">
                  <c:v>142</c:v>
                </c:pt>
                <c:pt idx="142">
                  <c:v>143</c:v>
                </c:pt>
                <c:pt idx="143">
                  <c:v>144</c:v>
                </c:pt>
                <c:pt idx="144">
                  <c:v>145</c:v>
                </c:pt>
                <c:pt idx="145">
                  <c:v>146</c:v>
                </c:pt>
                <c:pt idx="146">
                  <c:v>147</c:v>
                </c:pt>
                <c:pt idx="147">
                  <c:v>148</c:v>
                </c:pt>
                <c:pt idx="148">
                  <c:v>149</c:v>
                </c:pt>
                <c:pt idx="149">
                  <c:v>150</c:v>
                </c:pt>
                <c:pt idx="150">
                  <c:v>151</c:v>
                </c:pt>
                <c:pt idx="151">
                  <c:v>152</c:v>
                </c:pt>
                <c:pt idx="152">
                  <c:v>153</c:v>
                </c:pt>
                <c:pt idx="153">
                  <c:v>154</c:v>
                </c:pt>
                <c:pt idx="154">
                  <c:v>155</c:v>
                </c:pt>
                <c:pt idx="155">
                  <c:v>156</c:v>
                </c:pt>
                <c:pt idx="156">
                  <c:v>157</c:v>
                </c:pt>
                <c:pt idx="157">
                  <c:v>158</c:v>
                </c:pt>
                <c:pt idx="158">
                  <c:v>159</c:v>
                </c:pt>
                <c:pt idx="159">
                  <c:v>160</c:v>
                </c:pt>
                <c:pt idx="160">
                  <c:v>161</c:v>
                </c:pt>
                <c:pt idx="161">
                  <c:v>162</c:v>
                </c:pt>
                <c:pt idx="162">
                  <c:v>163</c:v>
                </c:pt>
                <c:pt idx="163">
                  <c:v>164</c:v>
                </c:pt>
                <c:pt idx="164">
                  <c:v>165</c:v>
                </c:pt>
                <c:pt idx="165">
                  <c:v>166</c:v>
                </c:pt>
                <c:pt idx="166">
                  <c:v>167</c:v>
                </c:pt>
                <c:pt idx="167">
                  <c:v>168</c:v>
                </c:pt>
                <c:pt idx="168">
                  <c:v>169</c:v>
                </c:pt>
                <c:pt idx="169">
                  <c:v>170</c:v>
                </c:pt>
                <c:pt idx="170">
                  <c:v>171</c:v>
                </c:pt>
                <c:pt idx="171">
                  <c:v>172</c:v>
                </c:pt>
                <c:pt idx="172">
                  <c:v>173</c:v>
                </c:pt>
                <c:pt idx="173">
                  <c:v>174</c:v>
                </c:pt>
                <c:pt idx="174">
                  <c:v>175</c:v>
                </c:pt>
                <c:pt idx="175">
                  <c:v>176</c:v>
                </c:pt>
                <c:pt idx="176">
                  <c:v>177</c:v>
                </c:pt>
                <c:pt idx="177">
                  <c:v>178</c:v>
                </c:pt>
                <c:pt idx="178">
                  <c:v>179</c:v>
                </c:pt>
                <c:pt idx="179">
                  <c:v>180</c:v>
                </c:pt>
                <c:pt idx="180">
                  <c:v>181</c:v>
                </c:pt>
                <c:pt idx="181">
                  <c:v>182</c:v>
                </c:pt>
                <c:pt idx="182">
                  <c:v>183</c:v>
                </c:pt>
                <c:pt idx="183">
                  <c:v>184</c:v>
                </c:pt>
                <c:pt idx="184">
                  <c:v>185</c:v>
                </c:pt>
                <c:pt idx="185">
                  <c:v>186</c:v>
                </c:pt>
                <c:pt idx="186">
                  <c:v>187</c:v>
                </c:pt>
                <c:pt idx="187">
                  <c:v>188</c:v>
                </c:pt>
                <c:pt idx="188">
                  <c:v>189</c:v>
                </c:pt>
                <c:pt idx="189">
                  <c:v>190</c:v>
                </c:pt>
                <c:pt idx="190">
                  <c:v>191</c:v>
                </c:pt>
                <c:pt idx="191">
                  <c:v>192</c:v>
                </c:pt>
                <c:pt idx="192">
                  <c:v>193</c:v>
                </c:pt>
                <c:pt idx="193">
                  <c:v>194</c:v>
                </c:pt>
                <c:pt idx="194">
                  <c:v>195</c:v>
                </c:pt>
                <c:pt idx="195">
                  <c:v>196</c:v>
                </c:pt>
                <c:pt idx="196">
                  <c:v>197</c:v>
                </c:pt>
                <c:pt idx="197">
                  <c:v>198</c:v>
                </c:pt>
                <c:pt idx="198">
                  <c:v>199</c:v>
                </c:pt>
                <c:pt idx="199">
                  <c:v>200</c:v>
                </c:pt>
                <c:pt idx="200">
                  <c:v>201</c:v>
                </c:pt>
                <c:pt idx="201">
                  <c:v>202</c:v>
                </c:pt>
                <c:pt idx="202">
                  <c:v>203</c:v>
                </c:pt>
                <c:pt idx="203">
                  <c:v>204</c:v>
                </c:pt>
                <c:pt idx="204">
                  <c:v>205</c:v>
                </c:pt>
                <c:pt idx="205">
                  <c:v>206</c:v>
                </c:pt>
                <c:pt idx="206">
                  <c:v>207</c:v>
                </c:pt>
                <c:pt idx="207">
                  <c:v>208</c:v>
                </c:pt>
                <c:pt idx="208">
                  <c:v>209</c:v>
                </c:pt>
                <c:pt idx="209">
                  <c:v>210</c:v>
                </c:pt>
                <c:pt idx="210">
                  <c:v>211</c:v>
                </c:pt>
                <c:pt idx="211">
                  <c:v>212</c:v>
                </c:pt>
                <c:pt idx="212">
                  <c:v>213</c:v>
                </c:pt>
                <c:pt idx="213">
                  <c:v>214</c:v>
                </c:pt>
                <c:pt idx="214">
                  <c:v>215</c:v>
                </c:pt>
                <c:pt idx="215">
                  <c:v>216</c:v>
                </c:pt>
                <c:pt idx="216">
                  <c:v>217</c:v>
                </c:pt>
                <c:pt idx="217">
                  <c:v>218</c:v>
                </c:pt>
                <c:pt idx="218">
                  <c:v>219</c:v>
                </c:pt>
                <c:pt idx="219">
                  <c:v>220</c:v>
                </c:pt>
                <c:pt idx="220">
                  <c:v>221</c:v>
                </c:pt>
                <c:pt idx="221">
                  <c:v>222</c:v>
                </c:pt>
                <c:pt idx="222">
                  <c:v>223</c:v>
                </c:pt>
                <c:pt idx="223">
                  <c:v>224</c:v>
                </c:pt>
                <c:pt idx="224">
                  <c:v>225</c:v>
                </c:pt>
                <c:pt idx="225">
                  <c:v>226</c:v>
                </c:pt>
                <c:pt idx="226">
                  <c:v>227</c:v>
                </c:pt>
                <c:pt idx="227">
                  <c:v>228</c:v>
                </c:pt>
                <c:pt idx="228">
                  <c:v>229</c:v>
                </c:pt>
                <c:pt idx="229">
                  <c:v>230</c:v>
                </c:pt>
                <c:pt idx="230">
                  <c:v>231</c:v>
                </c:pt>
                <c:pt idx="231">
                  <c:v>232</c:v>
                </c:pt>
                <c:pt idx="232">
                  <c:v>233</c:v>
                </c:pt>
                <c:pt idx="233">
                  <c:v>234</c:v>
                </c:pt>
                <c:pt idx="234">
                  <c:v>235</c:v>
                </c:pt>
                <c:pt idx="235">
                  <c:v>236</c:v>
                </c:pt>
                <c:pt idx="236">
                  <c:v>237</c:v>
                </c:pt>
                <c:pt idx="237">
                  <c:v>238</c:v>
                </c:pt>
                <c:pt idx="238">
                  <c:v>239</c:v>
                </c:pt>
                <c:pt idx="239">
                  <c:v>240</c:v>
                </c:pt>
                <c:pt idx="240">
                  <c:v>241</c:v>
                </c:pt>
                <c:pt idx="241">
                  <c:v>242</c:v>
                </c:pt>
                <c:pt idx="242">
                  <c:v>243</c:v>
                </c:pt>
                <c:pt idx="243">
                  <c:v>244</c:v>
                </c:pt>
                <c:pt idx="244">
                  <c:v>245</c:v>
                </c:pt>
                <c:pt idx="245">
                  <c:v>246</c:v>
                </c:pt>
                <c:pt idx="246">
                  <c:v>247</c:v>
                </c:pt>
                <c:pt idx="247">
                  <c:v>248</c:v>
                </c:pt>
                <c:pt idx="248">
                  <c:v>249</c:v>
                </c:pt>
                <c:pt idx="249">
                  <c:v>250</c:v>
                </c:pt>
                <c:pt idx="250">
                  <c:v>251</c:v>
                </c:pt>
                <c:pt idx="251">
                  <c:v>252</c:v>
                </c:pt>
                <c:pt idx="252">
                  <c:v>253</c:v>
                </c:pt>
                <c:pt idx="253">
                  <c:v>254</c:v>
                </c:pt>
                <c:pt idx="254">
                  <c:v>255</c:v>
                </c:pt>
                <c:pt idx="255">
                  <c:v>256</c:v>
                </c:pt>
                <c:pt idx="256">
                  <c:v>257</c:v>
                </c:pt>
                <c:pt idx="257">
                  <c:v>258</c:v>
                </c:pt>
                <c:pt idx="258">
                  <c:v>259</c:v>
                </c:pt>
                <c:pt idx="259">
                  <c:v>260</c:v>
                </c:pt>
                <c:pt idx="260">
                  <c:v>261</c:v>
                </c:pt>
                <c:pt idx="261">
                  <c:v>262</c:v>
                </c:pt>
                <c:pt idx="262">
                  <c:v>263</c:v>
                </c:pt>
                <c:pt idx="263">
                  <c:v>264</c:v>
                </c:pt>
                <c:pt idx="264">
                  <c:v>265</c:v>
                </c:pt>
                <c:pt idx="265">
                  <c:v>266</c:v>
                </c:pt>
                <c:pt idx="266">
                  <c:v>267</c:v>
                </c:pt>
                <c:pt idx="267">
                  <c:v>268</c:v>
                </c:pt>
                <c:pt idx="268">
                  <c:v>269</c:v>
                </c:pt>
                <c:pt idx="269">
                  <c:v>270</c:v>
                </c:pt>
                <c:pt idx="270">
                  <c:v>271</c:v>
                </c:pt>
                <c:pt idx="271">
                  <c:v>272</c:v>
                </c:pt>
                <c:pt idx="272">
                  <c:v>273</c:v>
                </c:pt>
                <c:pt idx="273">
                  <c:v>274</c:v>
                </c:pt>
                <c:pt idx="274">
                  <c:v>275</c:v>
                </c:pt>
                <c:pt idx="275">
                  <c:v>276</c:v>
                </c:pt>
                <c:pt idx="276">
                  <c:v>277</c:v>
                </c:pt>
                <c:pt idx="277">
                  <c:v>278</c:v>
                </c:pt>
                <c:pt idx="278">
                  <c:v>279</c:v>
                </c:pt>
                <c:pt idx="279">
                  <c:v>280</c:v>
                </c:pt>
                <c:pt idx="280">
                  <c:v>281</c:v>
                </c:pt>
                <c:pt idx="281">
                  <c:v>282</c:v>
                </c:pt>
                <c:pt idx="282">
                  <c:v>283</c:v>
                </c:pt>
                <c:pt idx="283">
                  <c:v>284</c:v>
                </c:pt>
                <c:pt idx="284">
                  <c:v>285</c:v>
                </c:pt>
                <c:pt idx="285">
                  <c:v>286</c:v>
                </c:pt>
                <c:pt idx="286">
                  <c:v>287</c:v>
                </c:pt>
                <c:pt idx="287">
                  <c:v>288</c:v>
                </c:pt>
                <c:pt idx="288">
                  <c:v>289</c:v>
                </c:pt>
                <c:pt idx="289">
                  <c:v>290</c:v>
                </c:pt>
                <c:pt idx="290">
                  <c:v>291</c:v>
                </c:pt>
                <c:pt idx="291">
                  <c:v>292</c:v>
                </c:pt>
                <c:pt idx="292">
                  <c:v>293</c:v>
                </c:pt>
                <c:pt idx="293">
                  <c:v>294</c:v>
                </c:pt>
                <c:pt idx="294">
                  <c:v>295</c:v>
                </c:pt>
                <c:pt idx="295">
                  <c:v>296</c:v>
                </c:pt>
                <c:pt idx="296">
                  <c:v>297</c:v>
                </c:pt>
                <c:pt idx="297">
                  <c:v>298</c:v>
                </c:pt>
                <c:pt idx="298">
                  <c:v>299</c:v>
                </c:pt>
                <c:pt idx="299">
                  <c:v>300</c:v>
                </c:pt>
                <c:pt idx="300">
                  <c:v>301</c:v>
                </c:pt>
                <c:pt idx="301">
                  <c:v>302</c:v>
                </c:pt>
                <c:pt idx="302">
                  <c:v>303</c:v>
                </c:pt>
                <c:pt idx="303">
                  <c:v>304</c:v>
                </c:pt>
                <c:pt idx="304">
                  <c:v>305</c:v>
                </c:pt>
                <c:pt idx="305">
                  <c:v>306</c:v>
                </c:pt>
                <c:pt idx="306">
                  <c:v>307</c:v>
                </c:pt>
                <c:pt idx="307">
                  <c:v>308</c:v>
                </c:pt>
                <c:pt idx="308">
                  <c:v>309</c:v>
                </c:pt>
                <c:pt idx="309">
                  <c:v>310</c:v>
                </c:pt>
                <c:pt idx="310">
                  <c:v>311</c:v>
                </c:pt>
                <c:pt idx="311">
                  <c:v>312</c:v>
                </c:pt>
                <c:pt idx="312">
                  <c:v>313</c:v>
                </c:pt>
                <c:pt idx="313">
                  <c:v>314</c:v>
                </c:pt>
                <c:pt idx="314">
                  <c:v>315</c:v>
                </c:pt>
                <c:pt idx="315">
                  <c:v>316</c:v>
                </c:pt>
                <c:pt idx="316">
                  <c:v>317</c:v>
                </c:pt>
                <c:pt idx="317">
                  <c:v>318</c:v>
                </c:pt>
                <c:pt idx="318">
                  <c:v>319</c:v>
                </c:pt>
                <c:pt idx="319">
                  <c:v>320</c:v>
                </c:pt>
                <c:pt idx="320">
                  <c:v>321</c:v>
                </c:pt>
                <c:pt idx="321">
                  <c:v>322</c:v>
                </c:pt>
                <c:pt idx="322">
                  <c:v>323</c:v>
                </c:pt>
                <c:pt idx="323">
                  <c:v>324</c:v>
                </c:pt>
                <c:pt idx="324">
                  <c:v>325</c:v>
                </c:pt>
                <c:pt idx="325">
                  <c:v>326</c:v>
                </c:pt>
                <c:pt idx="326">
                  <c:v>327</c:v>
                </c:pt>
                <c:pt idx="327">
                  <c:v>328</c:v>
                </c:pt>
                <c:pt idx="328">
                  <c:v>329</c:v>
                </c:pt>
                <c:pt idx="329">
                  <c:v>330</c:v>
                </c:pt>
                <c:pt idx="330">
                  <c:v>331</c:v>
                </c:pt>
                <c:pt idx="331">
                  <c:v>332</c:v>
                </c:pt>
                <c:pt idx="332">
                  <c:v>333</c:v>
                </c:pt>
                <c:pt idx="333">
                  <c:v>334</c:v>
                </c:pt>
                <c:pt idx="334">
                  <c:v>335</c:v>
                </c:pt>
                <c:pt idx="335">
                  <c:v>336</c:v>
                </c:pt>
                <c:pt idx="336">
                  <c:v>337</c:v>
                </c:pt>
                <c:pt idx="337">
                  <c:v>338</c:v>
                </c:pt>
                <c:pt idx="338">
                  <c:v>339</c:v>
                </c:pt>
                <c:pt idx="339">
                  <c:v>340</c:v>
                </c:pt>
                <c:pt idx="340">
                  <c:v>341</c:v>
                </c:pt>
                <c:pt idx="341">
                  <c:v>342</c:v>
                </c:pt>
                <c:pt idx="342">
                  <c:v>343</c:v>
                </c:pt>
                <c:pt idx="343">
                  <c:v>344</c:v>
                </c:pt>
                <c:pt idx="344">
                  <c:v>345</c:v>
                </c:pt>
                <c:pt idx="345">
                  <c:v>346</c:v>
                </c:pt>
                <c:pt idx="346">
                  <c:v>347</c:v>
                </c:pt>
                <c:pt idx="347">
                  <c:v>348</c:v>
                </c:pt>
                <c:pt idx="348">
                  <c:v>349</c:v>
                </c:pt>
                <c:pt idx="349">
                  <c:v>350</c:v>
                </c:pt>
                <c:pt idx="350">
                  <c:v>351</c:v>
                </c:pt>
                <c:pt idx="351">
                  <c:v>352</c:v>
                </c:pt>
                <c:pt idx="352">
                  <c:v>353</c:v>
                </c:pt>
                <c:pt idx="353">
                  <c:v>354</c:v>
                </c:pt>
                <c:pt idx="354">
                  <c:v>355</c:v>
                </c:pt>
                <c:pt idx="355">
                  <c:v>356</c:v>
                </c:pt>
                <c:pt idx="356">
                  <c:v>357</c:v>
                </c:pt>
                <c:pt idx="357">
                  <c:v>358</c:v>
                </c:pt>
                <c:pt idx="358">
                  <c:v>359</c:v>
                </c:pt>
                <c:pt idx="359">
                  <c:v>360</c:v>
                </c:pt>
                <c:pt idx="360">
                  <c:v>361</c:v>
                </c:pt>
                <c:pt idx="361">
                  <c:v>362</c:v>
                </c:pt>
                <c:pt idx="362">
                  <c:v>363</c:v>
                </c:pt>
                <c:pt idx="363">
                  <c:v>364</c:v>
                </c:pt>
                <c:pt idx="364">
                  <c:v>365</c:v>
                </c:pt>
                <c:pt idx="365">
                  <c:v>366</c:v>
                </c:pt>
                <c:pt idx="366">
                  <c:v>367</c:v>
                </c:pt>
                <c:pt idx="367">
                  <c:v>368</c:v>
                </c:pt>
                <c:pt idx="368">
                  <c:v>369</c:v>
                </c:pt>
                <c:pt idx="369">
                  <c:v>370</c:v>
                </c:pt>
                <c:pt idx="370">
                  <c:v>371</c:v>
                </c:pt>
                <c:pt idx="371">
                  <c:v>372</c:v>
                </c:pt>
                <c:pt idx="372">
                  <c:v>373</c:v>
                </c:pt>
                <c:pt idx="373">
                  <c:v>374</c:v>
                </c:pt>
                <c:pt idx="374">
                  <c:v>375</c:v>
                </c:pt>
                <c:pt idx="375">
                  <c:v>376</c:v>
                </c:pt>
                <c:pt idx="376">
                  <c:v>377</c:v>
                </c:pt>
                <c:pt idx="377">
                  <c:v>378</c:v>
                </c:pt>
                <c:pt idx="378">
                  <c:v>379</c:v>
                </c:pt>
                <c:pt idx="379">
                  <c:v>380</c:v>
                </c:pt>
                <c:pt idx="380">
                  <c:v>381</c:v>
                </c:pt>
                <c:pt idx="381">
                  <c:v>382</c:v>
                </c:pt>
                <c:pt idx="382">
                  <c:v>383</c:v>
                </c:pt>
                <c:pt idx="383">
                  <c:v>384</c:v>
                </c:pt>
                <c:pt idx="384">
                  <c:v>385</c:v>
                </c:pt>
                <c:pt idx="385">
                  <c:v>386</c:v>
                </c:pt>
                <c:pt idx="386">
                  <c:v>387</c:v>
                </c:pt>
                <c:pt idx="387">
                  <c:v>388</c:v>
                </c:pt>
                <c:pt idx="388">
                  <c:v>389</c:v>
                </c:pt>
                <c:pt idx="389">
                  <c:v>390</c:v>
                </c:pt>
                <c:pt idx="390">
                  <c:v>391</c:v>
                </c:pt>
                <c:pt idx="391">
                  <c:v>392</c:v>
                </c:pt>
                <c:pt idx="392">
                  <c:v>393</c:v>
                </c:pt>
                <c:pt idx="393">
                  <c:v>394</c:v>
                </c:pt>
                <c:pt idx="394">
                  <c:v>395</c:v>
                </c:pt>
                <c:pt idx="395">
                  <c:v>396</c:v>
                </c:pt>
                <c:pt idx="396">
                  <c:v>397</c:v>
                </c:pt>
                <c:pt idx="397">
                  <c:v>398</c:v>
                </c:pt>
                <c:pt idx="398">
                  <c:v>399</c:v>
                </c:pt>
                <c:pt idx="399">
                  <c:v>400</c:v>
                </c:pt>
                <c:pt idx="400">
                  <c:v>401</c:v>
                </c:pt>
                <c:pt idx="401">
                  <c:v>402</c:v>
                </c:pt>
                <c:pt idx="402">
                  <c:v>403</c:v>
                </c:pt>
                <c:pt idx="403">
                  <c:v>404</c:v>
                </c:pt>
                <c:pt idx="404">
                  <c:v>405</c:v>
                </c:pt>
                <c:pt idx="405">
                  <c:v>406</c:v>
                </c:pt>
                <c:pt idx="406">
                  <c:v>407</c:v>
                </c:pt>
                <c:pt idx="407">
                  <c:v>408</c:v>
                </c:pt>
                <c:pt idx="408">
                  <c:v>409</c:v>
                </c:pt>
                <c:pt idx="409">
                  <c:v>410</c:v>
                </c:pt>
                <c:pt idx="410">
                  <c:v>411</c:v>
                </c:pt>
                <c:pt idx="411">
                  <c:v>412</c:v>
                </c:pt>
                <c:pt idx="412">
                  <c:v>413</c:v>
                </c:pt>
                <c:pt idx="413">
                  <c:v>414</c:v>
                </c:pt>
                <c:pt idx="414">
                  <c:v>415</c:v>
                </c:pt>
                <c:pt idx="415">
                  <c:v>416</c:v>
                </c:pt>
                <c:pt idx="416">
                  <c:v>417</c:v>
                </c:pt>
                <c:pt idx="417">
                  <c:v>418</c:v>
                </c:pt>
                <c:pt idx="418">
                  <c:v>419</c:v>
                </c:pt>
                <c:pt idx="419">
                  <c:v>420</c:v>
                </c:pt>
                <c:pt idx="420">
                  <c:v>421</c:v>
                </c:pt>
                <c:pt idx="421">
                  <c:v>422</c:v>
                </c:pt>
                <c:pt idx="422">
                  <c:v>423</c:v>
                </c:pt>
                <c:pt idx="423">
                  <c:v>424</c:v>
                </c:pt>
                <c:pt idx="424">
                  <c:v>425</c:v>
                </c:pt>
                <c:pt idx="425">
                  <c:v>426</c:v>
                </c:pt>
                <c:pt idx="426">
                  <c:v>427</c:v>
                </c:pt>
                <c:pt idx="427">
                  <c:v>428</c:v>
                </c:pt>
                <c:pt idx="428">
                  <c:v>429</c:v>
                </c:pt>
                <c:pt idx="429">
                  <c:v>430</c:v>
                </c:pt>
                <c:pt idx="430">
                  <c:v>431</c:v>
                </c:pt>
                <c:pt idx="431">
                  <c:v>432</c:v>
                </c:pt>
                <c:pt idx="432">
                  <c:v>433</c:v>
                </c:pt>
                <c:pt idx="433">
                  <c:v>434</c:v>
                </c:pt>
                <c:pt idx="434">
                  <c:v>435</c:v>
                </c:pt>
                <c:pt idx="435">
                  <c:v>436</c:v>
                </c:pt>
                <c:pt idx="436">
                  <c:v>437</c:v>
                </c:pt>
                <c:pt idx="437">
                  <c:v>438</c:v>
                </c:pt>
                <c:pt idx="438">
                  <c:v>439</c:v>
                </c:pt>
                <c:pt idx="439">
                  <c:v>440</c:v>
                </c:pt>
                <c:pt idx="440">
                  <c:v>441</c:v>
                </c:pt>
                <c:pt idx="441">
                  <c:v>442</c:v>
                </c:pt>
                <c:pt idx="442">
                  <c:v>443</c:v>
                </c:pt>
                <c:pt idx="443">
                  <c:v>444</c:v>
                </c:pt>
                <c:pt idx="444">
                  <c:v>445</c:v>
                </c:pt>
                <c:pt idx="445">
                  <c:v>446</c:v>
                </c:pt>
                <c:pt idx="446">
                  <c:v>447</c:v>
                </c:pt>
                <c:pt idx="447">
                  <c:v>448</c:v>
                </c:pt>
                <c:pt idx="448">
                  <c:v>449</c:v>
                </c:pt>
                <c:pt idx="449">
                  <c:v>450</c:v>
                </c:pt>
                <c:pt idx="450">
                  <c:v>451</c:v>
                </c:pt>
                <c:pt idx="451">
                  <c:v>452</c:v>
                </c:pt>
                <c:pt idx="452">
                  <c:v>453</c:v>
                </c:pt>
                <c:pt idx="453">
                  <c:v>454</c:v>
                </c:pt>
                <c:pt idx="454">
                  <c:v>455</c:v>
                </c:pt>
                <c:pt idx="455">
                  <c:v>456</c:v>
                </c:pt>
                <c:pt idx="456">
                  <c:v>457</c:v>
                </c:pt>
                <c:pt idx="457">
                  <c:v>458</c:v>
                </c:pt>
                <c:pt idx="458">
                  <c:v>459</c:v>
                </c:pt>
                <c:pt idx="459">
                  <c:v>460</c:v>
                </c:pt>
                <c:pt idx="460">
                  <c:v>461</c:v>
                </c:pt>
                <c:pt idx="461">
                  <c:v>462</c:v>
                </c:pt>
                <c:pt idx="462">
                  <c:v>463</c:v>
                </c:pt>
                <c:pt idx="463">
                  <c:v>464</c:v>
                </c:pt>
                <c:pt idx="464">
                  <c:v>465</c:v>
                </c:pt>
                <c:pt idx="465">
                  <c:v>466</c:v>
                </c:pt>
                <c:pt idx="466">
                  <c:v>467</c:v>
                </c:pt>
                <c:pt idx="467">
                  <c:v>468</c:v>
                </c:pt>
                <c:pt idx="468">
                  <c:v>469</c:v>
                </c:pt>
                <c:pt idx="469">
                  <c:v>470</c:v>
                </c:pt>
                <c:pt idx="470">
                  <c:v>471</c:v>
                </c:pt>
                <c:pt idx="471">
                  <c:v>472</c:v>
                </c:pt>
                <c:pt idx="472">
                  <c:v>473</c:v>
                </c:pt>
                <c:pt idx="473">
                  <c:v>474</c:v>
                </c:pt>
                <c:pt idx="474">
                  <c:v>475</c:v>
                </c:pt>
                <c:pt idx="475">
                  <c:v>476</c:v>
                </c:pt>
                <c:pt idx="476">
                  <c:v>477</c:v>
                </c:pt>
                <c:pt idx="477">
                  <c:v>478</c:v>
                </c:pt>
                <c:pt idx="478">
                  <c:v>479</c:v>
                </c:pt>
                <c:pt idx="479">
                  <c:v>480</c:v>
                </c:pt>
                <c:pt idx="480">
                  <c:v>481</c:v>
                </c:pt>
                <c:pt idx="481">
                  <c:v>482</c:v>
                </c:pt>
                <c:pt idx="482">
                  <c:v>483</c:v>
                </c:pt>
                <c:pt idx="483">
                  <c:v>484</c:v>
                </c:pt>
                <c:pt idx="484">
                  <c:v>485</c:v>
                </c:pt>
                <c:pt idx="485">
                  <c:v>486</c:v>
                </c:pt>
                <c:pt idx="486">
                  <c:v>487</c:v>
                </c:pt>
                <c:pt idx="487">
                  <c:v>488</c:v>
                </c:pt>
                <c:pt idx="488">
                  <c:v>489</c:v>
                </c:pt>
                <c:pt idx="489">
                  <c:v>490</c:v>
                </c:pt>
                <c:pt idx="490">
                  <c:v>491</c:v>
                </c:pt>
                <c:pt idx="491">
                  <c:v>492</c:v>
                </c:pt>
                <c:pt idx="492">
                  <c:v>493</c:v>
                </c:pt>
                <c:pt idx="493">
                  <c:v>494</c:v>
                </c:pt>
                <c:pt idx="494">
                  <c:v>495</c:v>
                </c:pt>
                <c:pt idx="495">
                  <c:v>496</c:v>
                </c:pt>
                <c:pt idx="496">
                  <c:v>497</c:v>
                </c:pt>
                <c:pt idx="497">
                  <c:v>498</c:v>
                </c:pt>
                <c:pt idx="498">
                  <c:v>499</c:v>
                </c:pt>
                <c:pt idx="499">
                  <c:v>500</c:v>
                </c:pt>
                <c:pt idx="500">
                  <c:v>501</c:v>
                </c:pt>
                <c:pt idx="501">
                  <c:v>502</c:v>
                </c:pt>
                <c:pt idx="502">
                  <c:v>503</c:v>
                </c:pt>
                <c:pt idx="503">
                  <c:v>504</c:v>
                </c:pt>
                <c:pt idx="504">
                  <c:v>505</c:v>
                </c:pt>
                <c:pt idx="505">
                  <c:v>506</c:v>
                </c:pt>
                <c:pt idx="506">
                  <c:v>507</c:v>
                </c:pt>
                <c:pt idx="507">
                  <c:v>508</c:v>
                </c:pt>
                <c:pt idx="508">
                  <c:v>509</c:v>
                </c:pt>
                <c:pt idx="509">
                  <c:v>510</c:v>
                </c:pt>
                <c:pt idx="510">
                  <c:v>511</c:v>
                </c:pt>
                <c:pt idx="511">
                  <c:v>512</c:v>
                </c:pt>
                <c:pt idx="512">
                  <c:v>513</c:v>
                </c:pt>
                <c:pt idx="513">
                  <c:v>514</c:v>
                </c:pt>
                <c:pt idx="514">
                  <c:v>515</c:v>
                </c:pt>
                <c:pt idx="515">
                  <c:v>516</c:v>
                </c:pt>
                <c:pt idx="516">
                  <c:v>517</c:v>
                </c:pt>
                <c:pt idx="517">
                  <c:v>518</c:v>
                </c:pt>
                <c:pt idx="518">
                  <c:v>519</c:v>
                </c:pt>
                <c:pt idx="519">
                  <c:v>520</c:v>
                </c:pt>
                <c:pt idx="520">
                  <c:v>521</c:v>
                </c:pt>
                <c:pt idx="521">
                  <c:v>522</c:v>
                </c:pt>
                <c:pt idx="522">
                  <c:v>523</c:v>
                </c:pt>
                <c:pt idx="523">
                  <c:v>524</c:v>
                </c:pt>
                <c:pt idx="524">
                  <c:v>525</c:v>
                </c:pt>
                <c:pt idx="525">
                  <c:v>526</c:v>
                </c:pt>
                <c:pt idx="526">
                  <c:v>527</c:v>
                </c:pt>
                <c:pt idx="527">
                  <c:v>528</c:v>
                </c:pt>
                <c:pt idx="528">
                  <c:v>529</c:v>
                </c:pt>
                <c:pt idx="529">
                  <c:v>530</c:v>
                </c:pt>
                <c:pt idx="530">
                  <c:v>531</c:v>
                </c:pt>
                <c:pt idx="531">
                  <c:v>532</c:v>
                </c:pt>
                <c:pt idx="532">
                  <c:v>533</c:v>
                </c:pt>
                <c:pt idx="533">
                  <c:v>534</c:v>
                </c:pt>
                <c:pt idx="534">
                  <c:v>535</c:v>
                </c:pt>
                <c:pt idx="535">
                  <c:v>536</c:v>
                </c:pt>
                <c:pt idx="536">
                  <c:v>537</c:v>
                </c:pt>
                <c:pt idx="537">
                  <c:v>538</c:v>
                </c:pt>
                <c:pt idx="538">
                  <c:v>539</c:v>
                </c:pt>
                <c:pt idx="539">
                  <c:v>540</c:v>
                </c:pt>
                <c:pt idx="540">
                  <c:v>541</c:v>
                </c:pt>
                <c:pt idx="541">
                  <c:v>542</c:v>
                </c:pt>
                <c:pt idx="542">
                  <c:v>543</c:v>
                </c:pt>
                <c:pt idx="543">
                  <c:v>544</c:v>
                </c:pt>
                <c:pt idx="544">
                  <c:v>545</c:v>
                </c:pt>
                <c:pt idx="545">
                  <c:v>546</c:v>
                </c:pt>
                <c:pt idx="546">
                  <c:v>547</c:v>
                </c:pt>
                <c:pt idx="547">
                  <c:v>548</c:v>
                </c:pt>
                <c:pt idx="548">
                  <c:v>549</c:v>
                </c:pt>
                <c:pt idx="549">
                  <c:v>550</c:v>
                </c:pt>
                <c:pt idx="550">
                  <c:v>551</c:v>
                </c:pt>
                <c:pt idx="551">
                  <c:v>552</c:v>
                </c:pt>
                <c:pt idx="552">
                  <c:v>553</c:v>
                </c:pt>
                <c:pt idx="553">
                  <c:v>554</c:v>
                </c:pt>
                <c:pt idx="554">
                  <c:v>555</c:v>
                </c:pt>
                <c:pt idx="555">
                  <c:v>556</c:v>
                </c:pt>
                <c:pt idx="556">
                  <c:v>557</c:v>
                </c:pt>
                <c:pt idx="557">
                  <c:v>558</c:v>
                </c:pt>
                <c:pt idx="558">
                  <c:v>559</c:v>
                </c:pt>
                <c:pt idx="559">
                  <c:v>560</c:v>
                </c:pt>
              </c:numCache>
            </c:numRef>
          </c:xVal>
          <c:yVal>
            <c:numRef>
              <c:f>'3c. VIC'!$AO$33:$AO$592</c:f>
              <c:numCache>
                <c:formatCode>General</c:formatCode>
                <c:ptCount val="560"/>
                <c:pt idx="0">
                  <c:v>857.16914399997756</c:v>
                </c:pt>
                <c:pt idx="1">
                  <c:v>857.16914399997756</c:v>
                </c:pt>
                <c:pt idx="2">
                  <c:v>857.16914400011296</c:v>
                </c:pt>
                <c:pt idx="3">
                  <c:v>857.16914399997756</c:v>
                </c:pt>
                <c:pt idx="4">
                  <c:v>857.16914399997756</c:v>
                </c:pt>
                <c:pt idx="5">
                  <c:v>857.16914399997756</c:v>
                </c:pt>
                <c:pt idx="6">
                  <c:v>857.16914399997756</c:v>
                </c:pt>
                <c:pt idx="7">
                  <c:v>857.16914400004532</c:v>
                </c:pt>
                <c:pt idx="8">
                  <c:v>857.16914400004532</c:v>
                </c:pt>
                <c:pt idx="9">
                  <c:v>857.16914399997756</c:v>
                </c:pt>
                <c:pt idx="10">
                  <c:v>857.16914399997756</c:v>
                </c:pt>
                <c:pt idx="11">
                  <c:v>857.16914399997756</c:v>
                </c:pt>
                <c:pt idx="12">
                  <c:v>857.16914400004532</c:v>
                </c:pt>
                <c:pt idx="13">
                  <c:v>857.16914399997756</c:v>
                </c:pt>
                <c:pt idx="14">
                  <c:v>857.16914399997756</c:v>
                </c:pt>
                <c:pt idx="15">
                  <c:v>857.16914399997756</c:v>
                </c:pt>
                <c:pt idx="16">
                  <c:v>857.16914400004532</c:v>
                </c:pt>
                <c:pt idx="17">
                  <c:v>857.16914399997756</c:v>
                </c:pt>
                <c:pt idx="18">
                  <c:v>857.16914399997756</c:v>
                </c:pt>
                <c:pt idx="19">
                  <c:v>857.16914400004532</c:v>
                </c:pt>
                <c:pt idx="20">
                  <c:v>857.16914399997756</c:v>
                </c:pt>
                <c:pt idx="21">
                  <c:v>857.16914400004532</c:v>
                </c:pt>
                <c:pt idx="22">
                  <c:v>857.16914399997756</c:v>
                </c:pt>
                <c:pt idx="23">
                  <c:v>857.16914399997756</c:v>
                </c:pt>
                <c:pt idx="24">
                  <c:v>857.16914399997756</c:v>
                </c:pt>
                <c:pt idx="25">
                  <c:v>857.16914400004532</c:v>
                </c:pt>
                <c:pt idx="26">
                  <c:v>857.16914400004532</c:v>
                </c:pt>
                <c:pt idx="27">
                  <c:v>857.16914399990981</c:v>
                </c:pt>
                <c:pt idx="28">
                  <c:v>857.16914400011296</c:v>
                </c:pt>
                <c:pt idx="29">
                  <c:v>857.16914399990981</c:v>
                </c:pt>
                <c:pt idx="30">
                  <c:v>857.16914399997756</c:v>
                </c:pt>
                <c:pt idx="31">
                  <c:v>857.16914399997756</c:v>
                </c:pt>
                <c:pt idx="32">
                  <c:v>857.16914400004532</c:v>
                </c:pt>
                <c:pt idx="33">
                  <c:v>857.16914400004532</c:v>
                </c:pt>
                <c:pt idx="34">
                  <c:v>857.16914399997756</c:v>
                </c:pt>
                <c:pt idx="35">
                  <c:v>857.16914400004532</c:v>
                </c:pt>
                <c:pt idx="36">
                  <c:v>857.16914399997756</c:v>
                </c:pt>
                <c:pt idx="37">
                  <c:v>857.16914399997756</c:v>
                </c:pt>
                <c:pt idx="38">
                  <c:v>857.16914400004532</c:v>
                </c:pt>
                <c:pt idx="39">
                  <c:v>857.16914399997756</c:v>
                </c:pt>
                <c:pt idx="40">
                  <c:v>857.16914400004532</c:v>
                </c:pt>
                <c:pt idx="41">
                  <c:v>857.16914399997756</c:v>
                </c:pt>
                <c:pt idx="42">
                  <c:v>857.16914399990981</c:v>
                </c:pt>
                <c:pt idx="43">
                  <c:v>857.16914399997756</c:v>
                </c:pt>
                <c:pt idx="44">
                  <c:v>857.16914399997756</c:v>
                </c:pt>
                <c:pt idx="45">
                  <c:v>857.16914400004532</c:v>
                </c:pt>
                <c:pt idx="46">
                  <c:v>857.16914400004532</c:v>
                </c:pt>
                <c:pt idx="47">
                  <c:v>857.16914399997756</c:v>
                </c:pt>
                <c:pt idx="48">
                  <c:v>857.16914400004532</c:v>
                </c:pt>
                <c:pt idx="49">
                  <c:v>857.16914399997756</c:v>
                </c:pt>
                <c:pt idx="50">
                  <c:v>857.16914400004532</c:v>
                </c:pt>
                <c:pt idx="51">
                  <c:v>857.16914399997756</c:v>
                </c:pt>
                <c:pt idx="52">
                  <c:v>857.16914400004532</c:v>
                </c:pt>
                <c:pt idx="53">
                  <c:v>857.16914399990981</c:v>
                </c:pt>
                <c:pt idx="54">
                  <c:v>857.16914400004532</c:v>
                </c:pt>
                <c:pt idx="55">
                  <c:v>857.16914399990981</c:v>
                </c:pt>
                <c:pt idx="56">
                  <c:v>857.16914400004532</c:v>
                </c:pt>
                <c:pt idx="57">
                  <c:v>857.16914400004532</c:v>
                </c:pt>
                <c:pt idx="58">
                  <c:v>857.16914399990981</c:v>
                </c:pt>
                <c:pt idx="59">
                  <c:v>857.16914400011296</c:v>
                </c:pt>
                <c:pt idx="60">
                  <c:v>857.16914399990981</c:v>
                </c:pt>
                <c:pt idx="61">
                  <c:v>857.16914400004532</c:v>
                </c:pt>
                <c:pt idx="62">
                  <c:v>857.16914399997756</c:v>
                </c:pt>
                <c:pt idx="63">
                  <c:v>857.16914400011296</c:v>
                </c:pt>
                <c:pt idx="64">
                  <c:v>857.16914399990981</c:v>
                </c:pt>
                <c:pt idx="65">
                  <c:v>857.16914400004532</c:v>
                </c:pt>
                <c:pt idx="66">
                  <c:v>857.16914399990981</c:v>
                </c:pt>
                <c:pt idx="67">
                  <c:v>857.16914399997756</c:v>
                </c:pt>
                <c:pt idx="68">
                  <c:v>857.16914400004532</c:v>
                </c:pt>
                <c:pt idx="69">
                  <c:v>857.16914399997756</c:v>
                </c:pt>
                <c:pt idx="70">
                  <c:v>857.16914400004532</c:v>
                </c:pt>
                <c:pt idx="71">
                  <c:v>857.16914399997756</c:v>
                </c:pt>
                <c:pt idx="72">
                  <c:v>857.16914399997756</c:v>
                </c:pt>
                <c:pt idx="73">
                  <c:v>857.16914400004532</c:v>
                </c:pt>
                <c:pt idx="74">
                  <c:v>857.16914400004532</c:v>
                </c:pt>
                <c:pt idx="75">
                  <c:v>857.16914399997756</c:v>
                </c:pt>
                <c:pt idx="76">
                  <c:v>857.16914400004532</c:v>
                </c:pt>
                <c:pt idx="77">
                  <c:v>857.16914399990981</c:v>
                </c:pt>
                <c:pt idx="78">
                  <c:v>857.16914399997756</c:v>
                </c:pt>
                <c:pt idx="79">
                  <c:v>857.16914400011296</c:v>
                </c:pt>
                <c:pt idx="80">
                  <c:v>857.16914399990981</c:v>
                </c:pt>
                <c:pt idx="81">
                  <c:v>857.16914399997756</c:v>
                </c:pt>
                <c:pt idx="82">
                  <c:v>857.16914399997756</c:v>
                </c:pt>
                <c:pt idx="83">
                  <c:v>857.16914400004532</c:v>
                </c:pt>
                <c:pt idx="84">
                  <c:v>857.16914399990981</c:v>
                </c:pt>
                <c:pt idx="85">
                  <c:v>857.16914400004532</c:v>
                </c:pt>
                <c:pt idx="86">
                  <c:v>857.16914400004532</c:v>
                </c:pt>
                <c:pt idx="87">
                  <c:v>857.16914400004532</c:v>
                </c:pt>
                <c:pt idx="88">
                  <c:v>857.16914399997756</c:v>
                </c:pt>
                <c:pt idx="89">
                  <c:v>857.16914400004532</c:v>
                </c:pt>
                <c:pt idx="90">
                  <c:v>857.16914399990981</c:v>
                </c:pt>
                <c:pt idx="91">
                  <c:v>857.16914400004532</c:v>
                </c:pt>
                <c:pt idx="92">
                  <c:v>857.16914399997756</c:v>
                </c:pt>
                <c:pt idx="93">
                  <c:v>857.16914399997756</c:v>
                </c:pt>
                <c:pt idx="94">
                  <c:v>857.16914400004532</c:v>
                </c:pt>
                <c:pt idx="95">
                  <c:v>857.16914400004532</c:v>
                </c:pt>
                <c:pt idx="96">
                  <c:v>857.16914399990981</c:v>
                </c:pt>
                <c:pt idx="97">
                  <c:v>857.16914400004532</c:v>
                </c:pt>
                <c:pt idx="98">
                  <c:v>857.16914399997756</c:v>
                </c:pt>
                <c:pt idx="99">
                  <c:v>857.16914399997756</c:v>
                </c:pt>
                <c:pt idx="100">
                  <c:v>857.16914400004532</c:v>
                </c:pt>
                <c:pt idx="101">
                  <c:v>857.16914399997756</c:v>
                </c:pt>
                <c:pt idx="102">
                  <c:v>857.16914399997756</c:v>
                </c:pt>
                <c:pt idx="103">
                  <c:v>857.16914400004532</c:v>
                </c:pt>
                <c:pt idx="104">
                  <c:v>857.16914399997756</c:v>
                </c:pt>
                <c:pt idx="105">
                  <c:v>857.16914399990981</c:v>
                </c:pt>
                <c:pt idx="106">
                  <c:v>857.16914400004532</c:v>
                </c:pt>
                <c:pt idx="107">
                  <c:v>857.16914400004532</c:v>
                </c:pt>
                <c:pt idx="108">
                  <c:v>857.16914399997756</c:v>
                </c:pt>
                <c:pt idx="109">
                  <c:v>857.16914399997756</c:v>
                </c:pt>
                <c:pt idx="110">
                  <c:v>857.16914400004532</c:v>
                </c:pt>
                <c:pt idx="111">
                  <c:v>857.16914399997756</c:v>
                </c:pt>
                <c:pt idx="112">
                  <c:v>857.16914399997756</c:v>
                </c:pt>
                <c:pt idx="113">
                  <c:v>857.16914400004532</c:v>
                </c:pt>
                <c:pt idx="114">
                  <c:v>857.16914400004532</c:v>
                </c:pt>
                <c:pt idx="115">
                  <c:v>762.32450400001619</c:v>
                </c:pt>
                <c:pt idx="116">
                  <c:v>703.04660399993031</c:v>
                </c:pt>
                <c:pt idx="117">
                  <c:v>703.04660399999807</c:v>
                </c:pt>
                <c:pt idx="118">
                  <c:v>703.04660400003195</c:v>
                </c:pt>
                <c:pt idx="119">
                  <c:v>703.04660400003195</c:v>
                </c:pt>
                <c:pt idx="120">
                  <c:v>703.04660399996419</c:v>
                </c:pt>
                <c:pt idx="121">
                  <c:v>703.04660400003195</c:v>
                </c:pt>
                <c:pt idx="122">
                  <c:v>703.04660399989643</c:v>
                </c:pt>
                <c:pt idx="123">
                  <c:v>703.04660400003195</c:v>
                </c:pt>
                <c:pt idx="124">
                  <c:v>703.04660400003195</c:v>
                </c:pt>
                <c:pt idx="125">
                  <c:v>703.04660399993031</c:v>
                </c:pt>
                <c:pt idx="126">
                  <c:v>703.04660400009971</c:v>
                </c:pt>
                <c:pt idx="127">
                  <c:v>703.04660399996419</c:v>
                </c:pt>
                <c:pt idx="128">
                  <c:v>482.53281599997797</c:v>
                </c:pt>
                <c:pt idx="129">
                  <c:v>425.6260320000012</c:v>
                </c:pt>
                <c:pt idx="130">
                  <c:v>425.6260320000012</c:v>
                </c:pt>
                <c:pt idx="131">
                  <c:v>425.6260320000012</c:v>
                </c:pt>
                <c:pt idx="132">
                  <c:v>425.6260320000689</c:v>
                </c:pt>
                <c:pt idx="133">
                  <c:v>425.6260320000012</c:v>
                </c:pt>
                <c:pt idx="134">
                  <c:v>425.62603199993345</c:v>
                </c:pt>
                <c:pt idx="135">
                  <c:v>425.6260320000012</c:v>
                </c:pt>
                <c:pt idx="136">
                  <c:v>425.6260320000012</c:v>
                </c:pt>
                <c:pt idx="137">
                  <c:v>425.6260320000012</c:v>
                </c:pt>
                <c:pt idx="138">
                  <c:v>425.6260320000012</c:v>
                </c:pt>
                <c:pt idx="139">
                  <c:v>425.6260320000012</c:v>
                </c:pt>
                <c:pt idx="140">
                  <c:v>425.6260320000689</c:v>
                </c:pt>
                <c:pt idx="141">
                  <c:v>425.62603199993345</c:v>
                </c:pt>
                <c:pt idx="142">
                  <c:v>425.6260320000689</c:v>
                </c:pt>
                <c:pt idx="143">
                  <c:v>425.62603199993345</c:v>
                </c:pt>
                <c:pt idx="144">
                  <c:v>425.6260320000689</c:v>
                </c:pt>
                <c:pt idx="145">
                  <c:v>425.62603199993345</c:v>
                </c:pt>
                <c:pt idx="146">
                  <c:v>425.6260320000012</c:v>
                </c:pt>
                <c:pt idx="147">
                  <c:v>425.6260320000012</c:v>
                </c:pt>
                <c:pt idx="148">
                  <c:v>425.6260320000012</c:v>
                </c:pt>
                <c:pt idx="149">
                  <c:v>425.6260320000012</c:v>
                </c:pt>
                <c:pt idx="150">
                  <c:v>425.62603200003502</c:v>
                </c:pt>
                <c:pt idx="151">
                  <c:v>425.62603199996732</c:v>
                </c:pt>
                <c:pt idx="152">
                  <c:v>425.6260320000012</c:v>
                </c:pt>
                <c:pt idx="153">
                  <c:v>425.6260320000012</c:v>
                </c:pt>
                <c:pt idx="154">
                  <c:v>425.62603200003502</c:v>
                </c:pt>
                <c:pt idx="155">
                  <c:v>425.62603199996732</c:v>
                </c:pt>
                <c:pt idx="156">
                  <c:v>425.62603200003502</c:v>
                </c:pt>
                <c:pt idx="157">
                  <c:v>425.62603199993345</c:v>
                </c:pt>
                <c:pt idx="158">
                  <c:v>425.6260320000689</c:v>
                </c:pt>
                <c:pt idx="159">
                  <c:v>425.62603199993345</c:v>
                </c:pt>
                <c:pt idx="160">
                  <c:v>425.6260320000012</c:v>
                </c:pt>
                <c:pt idx="161">
                  <c:v>425.6260320000012</c:v>
                </c:pt>
                <c:pt idx="162">
                  <c:v>425.6260320000012</c:v>
                </c:pt>
                <c:pt idx="163">
                  <c:v>425.6260320000012</c:v>
                </c:pt>
                <c:pt idx="164">
                  <c:v>425.6260320000689</c:v>
                </c:pt>
                <c:pt idx="165">
                  <c:v>425.62603199993345</c:v>
                </c:pt>
                <c:pt idx="166">
                  <c:v>425.6260320000689</c:v>
                </c:pt>
                <c:pt idx="167">
                  <c:v>425.62603199993345</c:v>
                </c:pt>
                <c:pt idx="168">
                  <c:v>425.6260320000689</c:v>
                </c:pt>
                <c:pt idx="169">
                  <c:v>425.62603199986569</c:v>
                </c:pt>
                <c:pt idx="170">
                  <c:v>420.09342800013042</c:v>
                </c:pt>
                <c:pt idx="171">
                  <c:v>333.1525079999119</c:v>
                </c:pt>
                <c:pt idx="172">
                  <c:v>333.15250800001348</c:v>
                </c:pt>
                <c:pt idx="173">
                  <c:v>333.15250800004736</c:v>
                </c:pt>
                <c:pt idx="174">
                  <c:v>333.15250800001348</c:v>
                </c:pt>
                <c:pt idx="175">
                  <c:v>333.15250799997966</c:v>
                </c:pt>
                <c:pt idx="176">
                  <c:v>244.63084399994801</c:v>
                </c:pt>
                <c:pt idx="177">
                  <c:v>209.85447600009766</c:v>
                </c:pt>
                <c:pt idx="178">
                  <c:v>209.8544759998606</c:v>
                </c:pt>
                <c:pt idx="179">
                  <c:v>209.85447600006381</c:v>
                </c:pt>
                <c:pt idx="180">
                  <c:v>209.8544759999622</c:v>
                </c:pt>
                <c:pt idx="181">
                  <c:v>209.85447600006381</c:v>
                </c:pt>
                <c:pt idx="182">
                  <c:v>209.8544759999622</c:v>
                </c:pt>
                <c:pt idx="183">
                  <c:v>209.85447599999605</c:v>
                </c:pt>
                <c:pt idx="184">
                  <c:v>209.85447600006381</c:v>
                </c:pt>
                <c:pt idx="185">
                  <c:v>209.8544759999622</c:v>
                </c:pt>
                <c:pt idx="186">
                  <c:v>209.85447599999605</c:v>
                </c:pt>
                <c:pt idx="187">
                  <c:v>209.8544759999622</c:v>
                </c:pt>
                <c:pt idx="188">
                  <c:v>209.85447600006381</c:v>
                </c:pt>
                <c:pt idx="189">
                  <c:v>209.85447599992833</c:v>
                </c:pt>
                <c:pt idx="190">
                  <c:v>209.85447600009766</c:v>
                </c:pt>
                <c:pt idx="191">
                  <c:v>209.85447599992833</c:v>
                </c:pt>
                <c:pt idx="192">
                  <c:v>209.85447600002993</c:v>
                </c:pt>
                <c:pt idx="193">
                  <c:v>209.85447599999605</c:v>
                </c:pt>
                <c:pt idx="194">
                  <c:v>209.85447600006381</c:v>
                </c:pt>
                <c:pt idx="195">
                  <c:v>209.85447599999605</c:v>
                </c:pt>
                <c:pt idx="196">
                  <c:v>209.85447599989448</c:v>
                </c:pt>
                <c:pt idx="197">
                  <c:v>209.85447600006381</c:v>
                </c:pt>
                <c:pt idx="198">
                  <c:v>209.85447600002993</c:v>
                </c:pt>
                <c:pt idx="199">
                  <c:v>209.85447599999605</c:v>
                </c:pt>
                <c:pt idx="200">
                  <c:v>209.8544759999622</c:v>
                </c:pt>
                <c:pt idx="201">
                  <c:v>209.85447599992833</c:v>
                </c:pt>
                <c:pt idx="202">
                  <c:v>209.85447600006381</c:v>
                </c:pt>
                <c:pt idx="203">
                  <c:v>209.8544759999622</c:v>
                </c:pt>
                <c:pt idx="204">
                  <c:v>209.85447600006381</c:v>
                </c:pt>
                <c:pt idx="205">
                  <c:v>209.8544759999622</c:v>
                </c:pt>
                <c:pt idx="206">
                  <c:v>209.85447599999605</c:v>
                </c:pt>
                <c:pt idx="207">
                  <c:v>209.85447599999605</c:v>
                </c:pt>
                <c:pt idx="208">
                  <c:v>209.85447600006381</c:v>
                </c:pt>
                <c:pt idx="209">
                  <c:v>209.8544759999622</c:v>
                </c:pt>
                <c:pt idx="210">
                  <c:v>209.85447599999605</c:v>
                </c:pt>
                <c:pt idx="211">
                  <c:v>209.85447600002993</c:v>
                </c:pt>
                <c:pt idx="212">
                  <c:v>209.85447599992833</c:v>
                </c:pt>
                <c:pt idx="213">
                  <c:v>209.85447600006381</c:v>
                </c:pt>
                <c:pt idx="214">
                  <c:v>209.85447600002993</c:v>
                </c:pt>
                <c:pt idx="215">
                  <c:v>209.85447599999605</c:v>
                </c:pt>
                <c:pt idx="216">
                  <c:v>209.85447599989448</c:v>
                </c:pt>
                <c:pt idx="217">
                  <c:v>209.85447600006381</c:v>
                </c:pt>
                <c:pt idx="218">
                  <c:v>209.85447599999605</c:v>
                </c:pt>
                <c:pt idx="219">
                  <c:v>209.85447600002993</c:v>
                </c:pt>
                <c:pt idx="220">
                  <c:v>209.85447599999605</c:v>
                </c:pt>
                <c:pt idx="221">
                  <c:v>209.8544759999622</c:v>
                </c:pt>
                <c:pt idx="222">
                  <c:v>209.85447600006381</c:v>
                </c:pt>
                <c:pt idx="223">
                  <c:v>209.85447599992833</c:v>
                </c:pt>
                <c:pt idx="224">
                  <c:v>209.85447600002993</c:v>
                </c:pt>
                <c:pt idx="225">
                  <c:v>209.85447599999605</c:v>
                </c:pt>
                <c:pt idx="226">
                  <c:v>209.85447599999605</c:v>
                </c:pt>
                <c:pt idx="227">
                  <c:v>209.8544759999622</c:v>
                </c:pt>
                <c:pt idx="228">
                  <c:v>209.85447599999605</c:v>
                </c:pt>
                <c:pt idx="229">
                  <c:v>209.85447600002993</c:v>
                </c:pt>
                <c:pt idx="230">
                  <c:v>209.85447599999605</c:v>
                </c:pt>
                <c:pt idx="231">
                  <c:v>209.85447599999605</c:v>
                </c:pt>
                <c:pt idx="232">
                  <c:v>209.85447600002993</c:v>
                </c:pt>
                <c:pt idx="233">
                  <c:v>209.85447599999605</c:v>
                </c:pt>
                <c:pt idx="234">
                  <c:v>209.85447599999605</c:v>
                </c:pt>
                <c:pt idx="235">
                  <c:v>209.85447600002993</c:v>
                </c:pt>
                <c:pt idx="236">
                  <c:v>209.85447599999605</c:v>
                </c:pt>
                <c:pt idx="237">
                  <c:v>209.8544759999622</c:v>
                </c:pt>
                <c:pt idx="238">
                  <c:v>209.85447599999605</c:v>
                </c:pt>
                <c:pt idx="239">
                  <c:v>209.85447599999605</c:v>
                </c:pt>
                <c:pt idx="240">
                  <c:v>209.85447600002993</c:v>
                </c:pt>
                <c:pt idx="241">
                  <c:v>209.85447599999605</c:v>
                </c:pt>
                <c:pt idx="242">
                  <c:v>209.8544759999622</c:v>
                </c:pt>
                <c:pt idx="243">
                  <c:v>209.85447600006381</c:v>
                </c:pt>
                <c:pt idx="244">
                  <c:v>209.85447599992833</c:v>
                </c:pt>
                <c:pt idx="245">
                  <c:v>209.85447600002993</c:v>
                </c:pt>
                <c:pt idx="246">
                  <c:v>209.85447600006381</c:v>
                </c:pt>
                <c:pt idx="247">
                  <c:v>209.85447599992833</c:v>
                </c:pt>
                <c:pt idx="248">
                  <c:v>209.85447600002993</c:v>
                </c:pt>
                <c:pt idx="249">
                  <c:v>209.85447599999605</c:v>
                </c:pt>
                <c:pt idx="250">
                  <c:v>209.85447599999605</c:v>
                </c:pt>
                <c:pt idx="251">
                  <c:v>209.85447599999605</c:v>
                </c:pt>
                <c:pt idx="252">
                  <c:v>209.8544759999622</c:v>
                </c:pt>
                <c:pt idx="253">
                  <c:v>209.85447600006381</c:v>
                </c:pt>
                <c:pt idx="254">
                  <c:v>209.85447599992833</c:v>
                </c:pt>
                <c:pt idx="255">
                  <c:v>209.85447600002993</c:v>
                </c:pt>
                <c:pt idx="256">
                  <c:v>138.88503199998627</c:v>
                </c:pt>
                <c:pt idx="257">
                  <c:v>89.514984000067813</c:v>
                </c:pt>
                <c:pt idx="258">
                  <c:v>89.514983999966219</c:v>
                </c:pt>
                <c:pt idx="259">
                  <c:v>89.514983999966219</c:v>
                </c:pt>
                <c:pt idx="260">
                  <c:v>89.514984000067813</c:v>
                </c:pt>
                <c:pt idx="261">
                  <c:v>89.514983999966219</c:v>
                </c:pt>
                <c:pt idx="262">
                  <c:v>89.514984000000084</c:v>
                </c:pt>
                <c:pt idx="263">
                  <c:v>89.514984000000084</c:v>
                </c:pt>
                <c:pt idx="264">
                  <c:v>89.514984000033948</c:v>
                </c:pt>
                <c:pt idx="265">
                  <c:v>89.514983999932355</c:v>
                </c:pt>
                <c:pt idx="266">
                  <c:v>89.514984000067813</c:v>
                </c:pt>
                <c:pt idx="267">
                  <c:v>89.514983999966219</c:v>
                </c:pt>
                <c:pt idx="268">
                  <c:v>89.514983999966219</c:v>
                </c:pt>
                <c:pt idx="269">
                  <c:v>89.514984000000084</c:v>
                </c:pt>
                <c:pt idx="270">
                  <c:v>89.514984000033948</c:v>
                </c:pt>
                <c:pt idx="271">
                  <c:v>89.514983999966219</c:v>
                </c:pt>
                <c:pt idx="272">
                  <c:v>89.514984000033948</c:v>
                </c:pt>
                <c:pt idx="273">
                  <c:v>89.514984000000084</c:v>
                </c:pt>
                <c:pt idx="274">
                  <c:v>89.514984000000084</c:v>
                </c:pt>
                <c:pt idx="275">
                  <c:v>89.514984000000084</c:v>
                </c:pt>
                <c:pt idx="276">
                  <c:v>89.514983999966219</c:v>
                </c:pt>
                <c:pt idx="277">
                  <c:v>89.514984000000084</c:v>
                </c:pt>
                <c:pt idx="278">
                  <c:v>89.514984000033948</c:v>
                </c:pt>
                <c:pt idx="279">
                  <c:v>89.514983999966219</c:v>
                </c:pt>
                <c:pt idx="280">
                  <c:v>89.514984000033948</c:v>
                </c:pt>
                <c:pt idx="281">
                  <c:v>89.514984000000084</c:v>
                </c:pt>
                <c:pt idx="282">
                  <c:v>89.514984000000084</c:v>
                </c:pt>
                <c:pt idx="283">
                  <c:v>89.514983999966219</c:v>
                </c:pt>
                <c:pt idx="284">
                  <c:v>89.514984000067813</c:v>
                </c:pt>
                <c:pt idx="285">
                  <c:v>89.514983999932355</c:v>
                </c:pt>
                <c:pt idx="286">
                  <c:v>89.514984000000084</c:v>
                </c:pt>
                <c:pt idx="287">
                  <c:v>89.514984000033948</c:v>
                </c:pt>
                <c:pt idx="288">
                  <c:v>89.514984000000084</c:v>
                </c:pt>
                <c:pt idx="289">
                  <c:v>89.514984000000084</c:v>
                </c:pt>
                <c:pt idx="290">
                  <c:v>89.514983999966219</c:v>
                </c:pt>
                <c:pt idx="291">
                  <c:v>89.514984000067813</c:v>
                </c:pt>
                <c:pt idx="292">
                  <c:v>89.514983999966219</c:v>
                </c:pt>
                <c:pt idx="293">
                  <c:v>89.514984000000084</c:v>
                </c:pt>
                <c:pt idx="294">
                  <c:v>89.514984000000084</c:v>
                </c:pt>
                <c:pt idx="295">
                  <c:v>89.514983999966219</c:v>
                </c:pt>
                <c:pt idx="296">
                  <c:v>89.514984000033948</c:v>
                </c:pt>
                <c:pt idx="297">
                  <c:v>89.514984000000084</c:v>
                </c:pt>
                <c:pt idx="298">
                  <c:v>89.514983999966219</c:v>
                </c:pt>
                <c:pt idx="299">
                  <c:v>89.514984000033948</c:v>
                </c:pt>
                <c:pt idx="300">
                  <c:v>89.514983999966219</c:v>
                </c:pt>
                <c:pt idx="301">
                  <c:v>89.514984000033948</c:v>
                </c:pt>
                <c:pt idx="302">
                  <c:v>89.514984000000084</c:v>
                </c:pt>
                <c:pt idx="303">
                  <c:v>89.514983999966219</c:v>
                </c:pt>
                <c:pt idx="304">
                  <c:v>89.514984000000084</c:v>
                </c:pt>
                <c:pt idx="305">
                  <c:v>89.514984000033948</c:v>
                </c:pt>
                <c:pt idx="306">
                  <c:v>89.514983999966219</c:v>
                </c:pt>
                <c:pt idx="307">
                  <c:v>89.514984000000084</c:v>
                </c:pt>
                <c:pt idx="308">
                  <c:v>89.514984000000084</c:v>
                </c:pt>
                <c:pt idx="309">
                  <c:v>89.514984000000084</c:v>
                </c:pt>
                <c:pt idx="310">
                  <c:v>89.514983999966219</c:v>
                </c:pt>
                <c:pt idx="311">
                  <c:v>89.514984000067813</c:v>
                </c:pt>
                <c:pt idx="312">
                  <c:v>89.514983999966219</c:v>
                </c:pt>
                <c:pt idx="313">
                  <c:v>89.514984000033948</c:v>
                </c:pt>
                <c:pt idx="314">
                  <c:v>89.514983999966219</c:v>
                </c:pt>
                <c:pt idx="315">
                  <c:v>89.514983999966219</c:v>
                </c:pt>
                <c:pt idx="316">
                  <c:v>89.514984000067813</c:v>
                </c:pt>
                <c:pt idx="317">
                  <c:v>89.514983999966219</c:v>
                </c:pt>
                <c:pt idx="318">
                  <c:v>89.514984000033948</c:v>
                </c:pt>
                <c:pt idx="319">
                  <c:v>89.514984000000084</c:v>
                </c:pt>
                <c:pt idx="320">
                  <c:v>89.514984000000084</c:v>
                </c:pt>
                <c:pt idx="321">
                  <c:v>89.514984000000084</c:v>
                </c:pt>
                <c:pt idx="322">
                  <c:v>89.514984000000084</c:v>
                </c:pt>
                <c:pt idx="323">
                  <c:v>89.514984000000084</c:v>
                </c:pt>
                <c:pt idx="324">
                  <c:v>89.514984000000084</c:v>
                </c:pt>
                <c:pt idx="325">
                  <c:v>89.514984000000084</c:v>
                </c:pt>
                <c:pt idx="326">
                  <c:v>89.514984000033948</c:v>
                </c:pt>
                <c:pt idx="327">
                  <c:v>89.514983999932355</c:v>
                </c:pt>
                <c:pt idx="328">
                  <c:v>89.514984000033948</c:v>
                </c:pt>
                <c:pt idx="329">
                  <c:v>89.514984000000084</c:v>
                </c:pt>
                <c:pt idx="330">
                  <c:v>89.514983999932355</c:v>
                </c:pt>
                <c:pt idx="331">
                  <c:v>89.514984000067813</c:v>
                </c:pt>
                <c:pt idx="332">
                  <c:v>89.514984000000084</c:v>
                </c:pt>
                <c:pt idx="333">
                  <c:v>89.514983999966219</c:v>
                </c:pt>
                <c:pt idx="334">
                  <c:v>89.514984000000084</c:v>
                </c:pt>
                <c:pt idx="335">
                  <c:v>89.514984000033948</c:v>
                </c:pt>
                <c:pt idx="336">
                  <c:v>89.514984000000084</c:v>
                </c:pt>
                <c:pt idx="337">
                  <c:v>89.514984000000084</c:v>
                </c:pt>
                <c:pt idx="338">
                  <c:v>89.514984000000084</c:v>
                </c:pt>
                <c:pt idx="339">
                  <c:v>89.514983999966219</c:v>
                </c:pt>
                <c:pt idx="340">
                  <c:v>89.514984000033948</c:v>
                </c:pt>
                <c:pt idx="341">
                  <c:v>89.514983999966219</c:v>
                </c:pt>
                <c:pt idx="342">
                  <c:v>89.514984000033948</c:v>
                </c:pt>
                <c:pt idx="343">
                  <c:v>89.514984000000084</c:v>
                </c:pt>
                <c:pt idx="344">
                  <c:v>89.514983999966219</c:v>
                </c:pt>
                <c:pt idx="345">
                  <c:v>89.514984000000084</c:v>
                </c:pt>
                <c:pt idx="346">
                  <c:v>89.514984000067813</c:v>
                </c:pt>
                <c:pt idx="347">
                  <c:v>89.514983999932355</c:v>
                </c:pt>
                <c:pt idx="348">
                  <c:v>89.514984000000084</c:v>
                </c:pt>
                <c:pt idx="349">
                  <c:v>89.514984000033948</c:v>
                </c:pt>
                <c:pt idx="350">
                  <c:v>89.514983999932355</c:v>
                </c:pt>
                <c:pt idx="351">
                  <c:v>89.514984000067813</c:v>
                </c:pt>
                <c:pt idx="352">
                  <c:v>89.514983999966219</c:v>
                </c:pt>
                <c:pt idx="353">
                  <c:v>89.514984000000084</c:v>
                </c:pt>
                <c:pt idx="354">
                  <c:v>89.514984000000084</c:v>
                </c:pt>
                <c:pt idx="355">
                  <c:v>89.514984000000084</c:v>
                </c:pt>
                <c:pt idx="356">
                  <c:v>89.514984000033948</c:v>
                </c:pt>
                <c:pt idx="357">
                  <c:v>89.514984000000084</c:v>
                </c:pt>
                <c:pt idx="358">
                  <c:v>89.514984000000084</c:v>
                </c:pt>
                <c:pt idx="359">
                  <c:v>89.514984000000084</c:v>
                </c:pt>
                <c:pt idx="360">
                  <c:v>89.514984000000084</c:v>
                </c:pt>
                <c:pt idx="361">
                  <c:v>89.514983999966219</c:v>
                </c:pt>
                <c:pt idx="362">
                  <c:v>89.514984000000084</c:v>
                </c:pt>
                <c:pt idx="363">
                  <c:v>89.514984000033948</c:v>
                </c:pt>
                <c:pt idx="364">
                  <c:v>89.514984000033948</c:v>
                </c:pt>
                <c:pt idx="365">
                  <c:v>89.514983999966219</c:v>
                </c:pt>
                <c:pt idx="366">
                  <c:v>89.514983999966219</c:v>
                </c:pt>
                <c:pt idx="367">
                  <c:v>89.514984000000084</c:v>
                </c:pt>
                <c:pt idx="368">
                  <c:v>89.514984000000084</c:v>
                </c:pt>
                <c:pt idx="369">
                  <c:v>89.514984000033948</c:v>
                </c:pt>
                <c:pt idx="370">
                  <c:v>89.514983999932355</c:v>
                </c:pt>
                <c:pt idx="371">
                  <c:v>89.514984000033948</c:v>
                </c:pt>
                <c:pt idx="372">
                  <c:v>89.514983999966219</c:v>
                </c:pt>
                <c:pt idx="373">
                  <c:v>89.514984000067813</c:v>
                </c:pt>
                <c:pt idx="374">
                  <c:v>89.514983999966219</c:v>
                </c:pt>
                <c:pt idx="375">
                  <c:v>89.514983999966219</c:v>
                </c:pt>
                <c:pt idx="376">
                  <c:v>89.514984000067813</c:v>
                </c:pt>
                <c:pt idx="377">
                  <c:v>89.514984000000084</c:v>
                </c:pt>
                <c:pt idx="378">
                  <c:v>89.514984000000084</c:v>
                </c:pt>
                <c:pt idx="379">
                  <c:v>89.514983999966219</c:v>
                </c:pt>
                <c:pt idx="380">
                  <c:v>89.514984000000084</c:v>
                </c:pt>
                <c:pt idx="381">
                  <c:v>89.514984000000084</c:v>
                </c:pt>
                <c:pt idx="382">
                  <c:v>89.514984000033948</c:v>
                </c:pt>
                <c:pt idx="383">
                  <c:v>89.514984000000084</c:v>
                </c:pt>
                <c:pt idx="384">
                  <c:v>74.466143999959939</c:v>
                </c:pt>
                <c:pt idx="385">
                  <c:v>50.387999999997291</c:v>
                </c:pt>
                <c:pt idx="386">
                  <c:v>50.388000000031155</c:v>
                </c:pt>
                <c:pt idx="387">
                  <c:v>50.388000000031155</c:v>
                </c:pt>
                <c:pt idx="388">
                  <c:v>50.387999999997291</c:v>
                </c:pt>
                <c:pt idx="389">
                  <c:v>50.387999999963426</c:v>
                </c:pt>
                <c:pt idx="390">
                  <c:v>50.387999999997291</c:v>
                </c:pt>
                <c:pt idx="391">
                  <c:v>50.388000000031155</c:v>
                </c:pt>
                <c:pt idx="392">
                  <c:v>50.387999999963426</c:v>
                </c:pt>
                <c:pt idx="393">
                  <c:v>50.387999999997291</c:v>
                </c:pt>
                <c:pt idx="394">
                  <c:v>50.387999999997291</c:v>
                </c:pt>
                <c:pt idx="395">
                  <c:v>50.387999999997291</c:v>
                </c:pt>
                <c:pt idx="396">
                  <c:v>50.388000000031155</c:v>
                </c:pt>
                <c:pt idx="397">
                  <c:v>50.387999999997291</c:v>
                </c:pt>
                <c:pt idx="398">
                  <c:v>50.387999999997291</c:v>
                </c:pt>
                <c:pt idx="399">
                  <c:v>50.387999999963426</c:v>
                </c:pt>
                <c:pt idx="400">
                  <c:v>50.388000000031155</c:v>
                </c:pt>
                <c:pt idx="401">
                  <c:v>50.387999999997291</c:v>
                </c:pt>
                <c:pt idx="402">
                  <c:v>50.388000000031155</c:v>
                </c:pt>
                <c:pt idx="403">
                  <c:v>50.387999999997291</c:v>
                </c:pt>
                <c:pt idx="404">
                  <c:v>50.387999999963426</c:v>
                </c:pt>
                <c:pt idx="405">
                  <c:v>50.387999999997291</c:v>
                </c:pt>
                <c:pt idx="406">
                  <c:v>50.387999999997291</c:v>
                </c:pt>
                <c:pt idx="407">
                  <c:v>50.388000000031155</c:v>
                </c:pt>
                <c:pt idx="408">
                  <c:v>50.388000000031155</c:v>
                </c:pt>
                <c:pt idx="409">
                  <c:v>50.387999999963426</c:v>
                </c:pt>
                <c:pt idx="410">
                  <c:v>50.387999999997291</c:v>
                </c:pt>
                <c:pt idx="411">
                  <c:v>50.387999999963426</c:v>
                </c:pt>
                <c:pt idx="412">
                  <c:v>50.388000000031155</c:v>
                </c:pt>
                <c:pt idx="413">
                  <c:v>50.387999999997291</c:v>
                </c:pt>
                <c:pt idx="414">
                  <c:v>50.387999999997291</c:v>
                </c:pt>
                <c:pt idx="415">
                  <c:v>50.387999999997291</c:v>
                </c:pt>
                <c:pt idx="416">
                  <c:v>50.387999999997291</c:v>
                </c:pt>
                <c:pt idx="417">
                  <c:v>50.388000000031155</c:v>
                </c:pt>
                <c:pt idx="418">
                  <c:v>50.387999999997291</c:v>
                </c:pt>
                <c:pt idx="419">
                  <c:v>50.387999999963426</c:v>
                </c:pt>
                <c:pt idx="420">
                  <c:v>50.387999999997291</c:v>
                </c:pt>
                <c:pt idx="421">
                  <c:v>50.388000000031155</c:v>
                </c:pt>
                <c:pt idx="422">
                  <c:v>50.387999999997291</c:v>
                </c:pt>
                <c:pt idx="423">
                  <c:v>50.387999999963426</c:v>
                </c:pt>
                <c:pt idx="424">
                  <c:v>50.388000000031155</c:v>
                </c:pt>
                <c:pt idx="425">
                  <c:v>50.387999999997291</c:v>
                </c:pt>
                <c:pt idx="426">
                  <c:v>50.387999999963426</c:v>
                </c:pt>
                <c:pt idx="427">
                  <c:v>50.38800000006502</c:v>
                </c:pt>
                <c:pt idx="428">
                  <c:v>50.387999999997291</c:v>
                </c:pt>
                <c:pt idx="429">
                  <c:v>50.387999999963426</c:v>
                </c:pt>
                <c:pt idx="430">
                  <c:v>50.387999999997291</c:v>
                </c:pt>
                <c:pt idx="431">
                  <c:v>50.388000000031155</c:v>
                </c:pt>
                <c:pt idx="432">
                  <c:v>50.387999999963426</c:v>
                </c:pt>
                <c:pt idx="433">
                  <c:v>50.387999999997291</c:v>
                </c:pt>
                <c:pt idx="434">
                  <c:v>50.388000000031155</c:v>
                </c:pt>
                <c:pt idx="435">
                  <c:v>50.387999999929555</c:v>
                </c:pt>
                <c:pt idx="436">
                  <c:v>50.38800000006502</c:v>
                </c:pt>
                <c:pt idx="437">
                  <c:v>50.387999999963426</c:v>
                </c:pt>
                <c:pt idx="438">
                  <c:v>50.387999999997291</c:v>
                </c:pt>
                <c:pt idx="439">
                  <c:v>50.388000000031155</c:v>
                </c:pt>
                <c:pt idx="440">
                  <c:v>50.387999999997291</c:v>
                </c:pt>
                <c:pt idx="441">
                  <c:v>50.387999999997291</c:v>
                </c:pt>
                <c:pt idx="442">
                  <c:v>50.387999999963426</c:v>
                </c:pt>
                <c:pt idx="443">
                  <c:v>50.388000000031155</c:v>
                </c:pt>
                <c:pt idx="444">
                  <c:v>50.388000000031155</c:v>
                </c:pt>
                <c:pt idx="445">
                  <c:v>50.387999999997291</c:v>
                </c:pt>
                <c:pt idx="446">
                  <c:v>50.387999999929555</c:v>
                </c:pt>
                <c:pt idx="447">
                  <c:v>50.38800000006502</c:v>
                </c:pt>
                <c:pt idx="448">
                  <c:v>50.387999999963426</c:v>
                </c:pt>
                <c:pt idx="449">
                  <c:v>50.388000000031155</c:v>
                </c:pt>
                <c:pt idx="450">
                  <c:v>50.387999999997291</c:v>
                </c:pt>
                <c:pt idx="451">
                  <c:v>50.387999999997291</c:v>
                </c:pt>
                <c:pt idx="452">
                  <c:v>50.388000000031155</c:v>
                </c:pt>
                <c:pt idx="453">
                  <c:v>50.387999999963426</c:v>
                </c:pt>
                <c:pt idx="454">
                  <c:v>50.388000000031155</c:v>
                </c:pt>
                <c:pt idx="455">
                  <c:v>50.387999999997291</c:v>
                </c:pt>
                <c:pt idx="456">
                  <c:v>50.387999999963426</c:v>
                </c:pt>
                <c:pt idx="457">
                  <c:v>50.387999999997291</c:v>
                </c:pt>
                <c:pt idx="458">
                  <c:v>50.387999999997291</c:v>
                </c:pt>
                <c:pt idx="459">
                  <c:v>50.388000000031155</c:v>
                </c:pt>
                <c:pt idx="460">
                  <c:v>50.387999999997291</c:v>
                </c:pt>
                <c:pt idx="461">
                  <c:v>50.387999999997291</c:v>
                </c:pt>
                <c:pt idx="462">
                  <c:v>50.388000000031155</c:v>
                </c:pt>
                <c:pt idx="463">
                  <c:v>50.387999999929555</c:v>
                </c:pt>
                <c:pt idx="464">
                  <c:v>50.38800000006502</c:v>
                </c:pt>
                <c:pt idx="465">
                  <c:v>50.387999999997291</c:v>
                </c:pt>
                <c:pt idx="466">
                  <c:v>50.387999999963426</c:v>
                </c:pt>
                <c:pt idx="467">
                  <c:v>50.388000000031155</c:v>
                </c:pt>
                <c:pt idx="468">
                  <c:v>50.387999999963426</c:v>
                </c:pt>
                <c:pt idx="469">
                  <c:v>50.387999999997291</c:v>
                </c:pt>
                <c:pt idx="470">
                  <c:v>50.387999999997291</c:v>
                </c:pt>
                <c:pt idx="471">
                  <c:v>50.388000000031155</c:v>
                </c:pt>
                <c:pt idx="472">
                  <c:v>50.387999999997291</c:v>
                </c:pt>
                <c:pt idx="473">
                  <c:v>50.387999999963426</c:v>
                </c:pt>
                <c:pt idx="474">
                  <c:v>50.388000000031155</c:v>
                </c:pt>
                <c:pt idx="475">
                  <c:v>50.387999999963426</c:v>
                </c:pt>
                <c:pt idx="476">
                  <c:v>50.388000000031155</c:v>
                </c:pt>
                <c:pt idx="477">
                  <c:v>50.387999999997291</c:v>
                </c:pt>
                <c:pt idx="478">
                  <c:v>50.387999999997291</c:v>
                </c:pt>
                <c:pt idx="479">
                  <c:v>50.388000000031155</c:v>
                </c:pt>
                <c:pt idx="480">
                  <c:v>50.387999999997291</c:v>
                </c:pt>
                <c:pt idx="481">
                  <c:v>50.387999999997291</c:v>
                </c:pt>
                <c:pt idx="482">
                  <c:v>50.387999999929555</c:v>
                </c:pt>
                <c:pt idx="483">
                  <c:v>50.388000000031155</c:v>
                </c:pt>
                <c:pt idx="484">
                  <c:v>50.388000000031155</c:v>
                </c:pt>
                <c:pt idx="485">
                  <c:v>50.388000000031155</c:v>
                </c:pt>
                <c:pt idx="486">
                  <c:v>50.387999999963426</c:v>
                </c:pt>
                <c:pt idx="487">
                  <c:v>50.387999999963426</c:v>
                </c:pt>
                <c:pt idx="488">
                  <c:v>50.38800000006502</c:v>
                </c:pt>
                <c:pt idx="489">
                  <c:v>50.387999999997291</c:v>
                </c:pt>
                <c:pt idx="490">
                  <c:v>50.387999999997291</c:v>
                </c:pt>
                <c:pt idx="491">
                  <c:v>50.387999999997291</c:v>
                </c:pt>
                <c:pt idx="492">
                  <c:v>50.387999999963426</c:v>
                </c:pt>
                <c:pt idx="493">
                  <c:v>50.387999999997291</c:v>
                </c:pt>
                <c:pt idx="494">
                  <c:v>50.38800000006502</c:v>
                </c:pt>
                <c:pt idx="495">
                  <c:v>50.387999999929555</c:v>
                </c:pt>
                <c:pt idx="496">
                  <c:v>50.387999999997291</c:v>
                </c:pt>
                <c:pt idx="497">
                  <c:v>50.387999999997291</c:v>
                </c:pt>
                <c:pt idx="498">
                  <c:v>50.38800000006502</c:v>
                </c:pt>
                <c:pt idx="499">
                  <c:v>50.387999999997291</c:v>
                </c:pt>
                <c:pt idx="500">
                  <c:v>50.387999999929555</c:v>
                </c:pt>
                <c:pt idx="501">
                  <c:v>50.388000000031155</c:v>
                </c:pt>
                <c:pt idx="502">
                  <c:v>50.387999999997291</c:v>
                </c:pt>
                <c:pt idx="503">
                  <c:v>50.387999999997291</c:v>
                </c:pt>
                <c:pt idx="504">
                  <c:v>50.387999999997291</c:v>
                </c:pt>
                <c:pt idx="505">
                  <c:v>50.388000000031155</c:v>
                </c:pt>
                <c:pt idx="506">
                  <c:v>50.387999999997291</c:v>
                </c:pt>
                <c:pt idx="507">
                  <c:v>50.387999999963426</c:v>
                </c:pt>
                <c:pt idx="508">
                  <c:v>50.388000000031155</c:v>
                </c:pt>
                <c:pt idx="509">
                  <c:v>50.387999999963426</c:v>
                </c:pt>
                <c:pt idx="510">
                  <c:v>50.387999999997291</c:v>
                </c:pt>
                <c:pt idx="511">
                  <c:v>50.388000000031155</c:v>
                </c:pt>
                <c:pt idx="512">
                  <c:v>44.855395999991082</c:v>
                </c:pt>
                <c:pt idx="513">
                  <c:v>19.563492000001396</c:v>
                </c:pt>
                <c:pt idx="514">
                  <c:v>19.563492000001396</c:v>
                </c:pt>
                <c:pt idx="515">
                  <c:v>19.563492000001396</c:v>
                </c:pt>
                <c:pt idx="516">
                  <c:v>19.563492000001396</c:v>
                </c:pt>
                <c:pt idx="517">
                  <c:v>19.563492000001396</c:v>
                </c:pt>
                <c:pt idx="518">
                  <c:v>19.563491999967532</c:v>
                </c:pt>
                <c:pt idx="519">
                  <c:v>19.563492000035264</c:v>
                </c:pt>
                <c:pt idx="520">
                  <c:v>19.563491999967532</c:v>
                </c:pt>
                <c:pt idx="521">
                  <c:v>19.563492000035264</c:v>
                </c:pt>
                <c:pt idx="522">
                  <c:v>19.563491999967532</c:v>
                </c:pt>
                <c:pt idx="523">
                  <c:v>19.563492000001396</c:v>
                </c:pt>
                <c:pt idx="524">
                  <c:v>19.563492000035264</c:v>
                </c:pt>
                <c:pt idx="525">
                  <c:v>19.563492000001396</c:v>
                </c:pt>
                <c:pt idx="526">
                  <c:v>19.563492000001396</c:v>
                </c:pt>
                <c:pt idx="527">
                  <c:v>19.563491999967532</c:v>
                </c:pt>
                <c:pt idx="528">
                  <c:v>19.563491999967532</c:v>
                </c:pt>
                <c:pt idx="529">
                  <c:v>19.563492000035264</c:v>
                </c:pt>
                <c:pt idx="530">
                  <c:v>19.563492000001396</c:v>
                </c:pt>
                <c:pt idx="531">
                  <c:v>19.563492000035264</c:v>
                </c:pt>
                <c:pt idx="532">
                  <c:v>19.563492000001396</c:v>
                </c:pt>
                <c:pt idx="533">
                  <c:v>19.563491999967532</c:v>
                </c:pt>
                <c:pt idx="534">
                  <c:v>19.563492000001396</c:v>
                </c:pt>
                <c:pt idx="535">
                  <c:v>19.563491999967532</c:v>
                </c:pt>
                <c:pt idx="536">
                  <c:v>19.563492000035264</c:v>
                </c:pt>
                <c:pt idx="537">
                  <c:v>19.563491999933664</c:v>
                </c:pt>
                <c:pt idx="538">
                  <c:v>19.563492000102997</c:v>
                </c:pt>
                <c:pt idx="539">
                  <c:v>19.563492000001396</c:v>
                </c:pt>
                <c:pt idx="540">
                  <c:v>19.563491999933664</c:v>
                </c:pt>
                <c:pt idx="541">
                  <c:v>19.563492000035264</c:v>
                </c:pt>
                <c:pt idx="542">
                  <c:v>19.563492000001396</c:v>
                </c:pt>
                <c:pt idx="543">
                  <c:v>19.563491999967532</c:v>
                </c:pt>
                <c:pt idx="544">
                  <c:v>19.563492000001396</c:v>
                </c:pt>
                <c:pt idx="545">
                  <c:v>19.563492000035264</c:v>
                </c:pt>
                <c:pt idx="546">
                  <c:v>19.563492000001396</c:v>
                </c:pt>
                <c:pt idx="547">
                  <c:v>19.563492000001396</c:v>
                </c:pt>
                <c:pt idx="548">
                  <c:v>19.563492000001396</c:v>
                </c:pt>
                <c:pt idx="549">
                  <c:v>19.563492000001396</c:v>
                </c:pt>
                <c:pt idx="550">
                  <c:v>19.563492000001396</c:v>
                </c:pt>
                <c:pt idx="551">
                  <c:v>19.563491999933664</c:v>
                </c:pt>
                <c:pt idx="552">
                  <c:v>19.563492000035264</c:v>
                </c:pt>
                <c:pt idx="553">
                  <c:v>19.563492000035264</c:v>
                </c:pt>
                <c:pt idx="554">
                  <c:v>19.563491999933664</c:v>
                </c:pt>
                <c:pt idx="555">
                  <c:v>19.563492000069129</c:v>
                </c:pt>
                <c:pt idx="556">
                  <c:v>19.563492000001396</c:v>
                </c:pt>
                <c:pt idx="557">
                  <c:v>19.563491999933664</c:v>
                </c:pt>
                <c:pt idx="558">
                  <c:v>19.563492000069129</c:v>
                </c:pt>
                <c:pt idx="559">
                  <c:v>19.563491999967532</c:v>
                </c:pt>
              </c:numCache>
            </c:numRef>
          </c:yVal>
          <c:smooth val="1"/>
          <c:extLst>
            <c:ext xmlns:c16="http://schemas.microsoft.com/office/drawing/2014/chart" uri="{C3380CC4-5D6E-409C-BE32-E72D297353CC}">
              <c16:uniqueId val="{00000005-3575-FB4F-8D46-E3D70489178C}"/>
            </c:ext>
          </c:extLst>
        </c:ser>
        <c:dLbls>
          <c:showLegendKey val="0"/>
          <c:showVal val="0"/>
          <c:showCatName val="0"/>
          <c:showSerName val="0"/>
          <c:showPercent val="0"/>
          <c:showBubbleSize val="0"/>
        </c:dLbls>
        <c:axId val="1966524495"/>
        <c:axId val="1966898687"/>
      </c:scatterChart>
      <c:valAx>
        <c:axId val="1966524495"/>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kW of Solar per Site</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6898687"/>
        <c:crosses val="autoZero"/>
        <c:crossBetween val="midCat"/>
      </c:valAx>
      <c:valAx>
        <c:axId val="196689868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sz="1000" b="0" i="0" u="none" strike="noStrike" kern="1200" baseline="0">
                    <a:solidFill>
                      <a:schemeClr val="bg1"/>
                    </a:solidFill>
                  </a:rPr>
                  <a:t>$ Saved per kW of Solar Over the 5 Year Contract</a:t>
                </a:r>
              </a:p>
            </c:rich>
          </c:tx>
          <c:layout>
            <c:manualLayout>
              <c:xMode val="edge"/>
              <c:yMode val="edge"/>
              <c:x val="3.0555555555555555E-2"/>
              <c:y val="0.1581944444444444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66524495"/>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dirty="0">
                <a:solidFill>
                  <a:schemeClr val="bg1"/>
                </a:solidFill>
              </a:rPr>
              <a:t>CO2</a:t>
            </a:r>
            <a:r>
              <a:rPr lang="en-GB" baseline="0" dirty="0">
                <a:solidFill>
                  <a:schemeClr val="bg1"/>
                </a:solidFill>
              </a:rPr>
              <a:t> Emissions Savings (Tonnes)</a:t>
            </a:r>
            <a:endParaRPr lang="en-GB"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GB"/>
        </a:p>
      </c:txPr>
    </c:title>
    <c:autoTitleDeleted val="0"/>
    <c:plotArea>
      <c:layout/>
      <c:barChart>
        <c:barDir val="col"/>
        <c:grouping val="stacked"/>
        <c:varyColors val="0"/>
        <c:ser>
          <c:idx val="0"/>
          <c:order val="0"/>
          <c:tx>
            <c:strRef>
              <c:f>Summary!$L$6</c:f>
              <c:strCache>
                <c:ptCount val="1"/>
                <c:pt idx="0">
                  <c:v>NSW</c:v>
                </c:pt>
              </c:strCache>
            </c:strRef>
          </c:tx>
          <c:spPr>
            <a:solidFill>
              <a:schemeClr val="accent6"/>
            </a:solidFill>
            <a:ln>
              <a:noFill/>
            </a:ln>
            <a:effectLst/>
          </c:spPr>
          <c:invertIfNegative val="0"/>
          <c:cat>
            <c:strRef>
              <c:f>Summary!$K$7:$K$8</c:f>
              <c:strCache>
                <c:ptCount val="2"/>
                <c:pt idx="0">
                  <c:v>100% Renewable Strategy</c:v>
                </c:pt>
                <c:pt idx="1">
                  <c:v>50% Renewable Strategy</c:v>
                </c:pt>
              </c:strCache>
            </c:strRef>
          </c:cat>
          <c:val>
            <c:numRef>
              <c:f>Summary!$L$7:$L$8</c:f>
              <c:numCache>
                <c:formatCode>General</c:formatCode>
                <c:ptCount val="2"/>
                <c:pt idx="0">
                  <c:v>247384.36799999999</c:v>
                </c:pt>
                <c:pt idx="1">
                  <c:v>247384.36799999999</c:v>
                </c:pt>
              </c:numCache>
            </c:numRef>
          </c:val>
          <c:extLst>
            <c:ext xmlns:c16="http://schemas.microsoft.com/office/drawing/2014/chart" uri="{C3380CC4-5D6E-409C-BE32-E72D297353CC}">
              <c16:uniqueId val="{00000000-1E96-F94D-B9AF-1701F66A5685}"/>
            </c:ext>
          </c:extLst>
        </c:ser>
        <c:ser>
          <c:idx val="1"/>
          <c:order val="1"/>
          <c:tx>
            <c:strRef>
              <c:f>Summary!$M$6</c:f>
              <c:strCache>
                <c:ptCount val="1"/>
                <c:pt idx="0">
                  <c:v>QLD</c:v>
                </c:pt>
              </c:strCache>
            </c:strRef>
          </c:tx>
          <c:spPr>
            <a:solidFill>
              <a:schemeClr val="accent5"/>
            </a:solidFill>
            <a:ln>
              <a:noFill/>
            </a:ln>
            <a:effectLst/>
          </c:spPr>
          <c:invertIfNegative val="0"/>
          <c:cat>
            <c:strRef>
              <c:f>Summary!$K$7:$K$8</c:f>
              <c:strCache>
                <c:ptCount val="2"/>
                <c:pt idx="0">
                  <c:v>100% Renewable Strategy</c:v>
                </c:pt>
                <c:pt idx="1">
                  <c:v>50% Renewable Strategy</c:v>
                </c:pt>
              </c:strCache>
            </c:strRef>
          </c:cat>
          <c:val>
            <c:numRef>
              <c:f>Summary!$M$7:$M$8</c:f>
              <c:numCache>
                <c:formatCode>General</c:formatCode>
                <c:ptCount val="2"/>
                <c:pt idx="0">
                  <c:v>159795.24119999999</c:v>
                </c:pt>
                <c:pt idx="1">
                  <c:v>120403.85615999998</c:v>
                </c:pt>
              </c:numCache>
            </c:numRef>
          </c:val>
          <c:extLst>
            <c:ext xmlns:c16="http://schemas.microsoft.com/office/drawing/2014/chart" uri="{C3380CC4-5D6E-409C-BE32-E72D297353CC}">
              <c16:uniqueId val="{00000001-1E96-F94D-B9AF-1701F66A5685}"/>
            </c:ext>
          </c:extLst>
        </c:ser>
        <c:ser>
          <c:idx val="2"/>
          <c:order val="2"/>
          <c:tx>
            <c:strRef>
              <c:f>Summary!$N$6</c:f>
              <c:strCache>
                <c:ptCount val="1"/>
                <c:pt idx="0">
                  <c:v>VIC</c:v>
                </c:pt>
              </c:strCache>
            </c:strRef>
          </c:tx>
          <c:spPr>
            <a:solidFill>
              <a:schemeClr val="accent4"/>
            </a:solidFill>
            <a:ln>
              <a:noFill/>
            </a:ln>
            <a:effectLst/>
          </c:spPr>
          <c:invertIfNegative val="0"/>
          <c:cat>
            <c:strRef>
              <c:f>Summary!$K$7:$K$8</c:f>
              <c:strCache>
                <c:ptCount val="2"/>
                <c:pt idx="0">
                  <c:v>100% Renewable Strategy</c:v>
                </c:pt>
                <c:pt idx="1">
                  <c:v>50% Renewable Strategy</c:v>
                </c:pt>
              </c:strCache>
            </c:strRef>
          </c:cat>
          <c:val>
            <c:numRef>
              <c:f>Summary!$N$7:$N$8</c:f>
              <c:numCache>
                <c:formatCode>General</c:formatCode>
                <c:ptCount val="2"/>
                <c:pt idx="0">
                  <c:v>203969.52575999999</c:v>
                </c:pt>
                <c:pt idx="1">
                  <c:v>203969.52575999999</c:v>
                </c:pt>
              </c:numCache>
            </c:numRef>
          </c:val>
          <c:extLst>
            <c:ext xmlns:c16="http://schemas.microsoft.com/office/drawing/2014/chart" uri="{C3380CC4-5D6E-409C-BE32-E72D297353CC}">
              <c16:uniqueId val="{00000002-1E96-F94D-B9AF-1701F66A5685}"/>
            </c:ext>
          </c:extLst>
        </c:ser>
        <c:dLbls>
          <c:showLegendKey val="0"/>
          <c:showVal val="0"/>
          <c:showCatName val="0"/>
          <c:showSerName val="0"/>
          <c:showPercent val="0"/>
          <c:showBubbleSize val="0"/>
        </c:dLbls>
        <c:gapWidth val="150"/>
        <c:overlap val="100"/>
        <c:axId val="1904900831"/>
        <c:axId val="1904902543"/>
      </c:barChart>
      <c:catAx>
        <c:axId val="19049008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902543"/>
        <c:crosses val="autoZero"/>
        <c:auto val="1"/>
        <c:lblAlgn val="ctr"/>
        <c:lblOffset val="100"/>
        <c:noMultiLvlLbl val="0"/>
      </c:catAx>
      <c:valAx>
        <c:axId val="1904902543"/>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CO2</a:t>
                </a:r>
                <a:r>
                  <a:rPr lang="en-GB" baseline="0">
                    <a:solidFill>
                      <a:schemeClr val="bg1"/>
                    </a:solidFill>
                  </a:rPr>
                  <a:t> Emmissions Savings (Tonnes)</a:t>
                </a:r>
                <a:endParaRPr lang="en-GB">
                  <a:solidFill>
                    <a:schemeClr val="bg1"/>
                  </a:solidFill>
                </a:endParaRP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GB"/>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90490083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a:solidFill>
                  <a:schemeClr val="bg1"/>
                </a:solidFill>
              </a:rPr>
              <a:t>CO2 Emissions</a:t>
            </a:r>
            <a:r>
              <a:rPr lang="en-GB" baseline="0">
                <a:solidFill>
                  <a:schemeClr val="bg1"/>
                </a:solidFill>
              </a:rPr>
              <a:t> Savings ($ of ACCU value)</a:t>
            </a:r>
            <a:endParaRPr lang="en-GB">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GB"/>
        </a:p>
      </c:txPr>
    </c:title>
    <c:autoTitleDeleted val="0"/>
    <c:plotArea>
      <c:layout/>
      <c:barChart>
        <c:barDir val="col"/>
        <c:grouping val="stacked"/>
        <c:varyColors val="0"/>
        <c:ser>
          <c:idx val="0"/>
          <c:order val="0"/>
          <c:tx>
            <c:strRef>
              <c:f>Summary!$L$16</c:f>
              <c:strCache>
                <c:ptCount val="1"/>
                <c:pt idx="0">
                  <c:v>NSW</c:v>
                </c:pt>
              </c:strCache>
            </c:strRef>
          </c:tx>
          <c:spPr>
            <a:solidFill>
              <a:schemeClr val="accent6"/>
            </a:solidFill>
            <a:ln>
              <a:noFill/>
            </a:ln>
            <a:effectLst/>
          </c:spPr>
          <c:invertIfNegative val="0"/>
          <c:cat>
            <c:strRef>
              <c:f>Summary!$K$17:$K$18</c:f>
              <c:strCache>
                <c:ptCount val="2"/>
                <c:pt idx="0">
                  <c:v>100% Renewable Strategy</c:v>
                </c:pt>
                <c:pt idx="1">
                  <c:v>50% Renewable Strategy</c:v>
                </c:pt>
              </c:strCache>
            </c:strRef>
          </c:cat>
          <c:val>
            <c:numRef>
              <c:f>Summary!$L$17:$L$18</c:f>
              <c:numCache>
                <c:formatCode>General</c:formatCode>
                <c:ptCount val="2"/>
                <c:pt idx="0">
                  <c:v>8843991.1559999995</c:v>
                </c:pt>
                <c:pt idx="1">
                  <c:v>8843991.1559999995</c:v>
                </c:pt>
              </c:numCache>
            </c:numRef>
          </c:val>
          <c:extLst>
            <c:ext xmlns:c16="http://schemas.microsoft.com/office/drawing/2014/chart" uri="{C3380CC4-5D6E-409C-BE32-E72D297353CC}">
              <c16:uniqueId val="{00000000-751E-AA47-9ABB-7FCCA57C135F}"/>
            </c:ext>
          </c:extLst>
        </c:ser>
        <c:ser>
          <c:idx val="1"/>
          <c:order val="1"/>
          <c:tx>
            <c:strRef>
              <c:f>Summary!$M$16</c:f>
              <c:strCache>
                <c:ptCount val="1"/>
                <c:pt idx="0">
                  <c:v>QLD</c:v>
                </c:pt>
              </c:strCache>
            </c:strRef>
          </c:tx>
          <c:spPr>
            <a:solidFill>
              <a:schemeClr val="accent5"/>
            </a:solidFill>
            <a:ln>
              <a:noFill/>
            </a:ln>
            <a:effectLst/>
          </c:spPr>
          <c:invertIfNegative val="0"/>
          <c:cat>
            <c:strRef>
              <c:f>Summary!$K$17:$K$18</c:f>
              <c:strCache>
                <c:ptCount val="2"/>
                <c:pt idx="0">
                  <c:v>100% Renewable Strategy</c:v>
                </c:pt>
                <c:pt idx="1">
                  <c:v>50% Renewable Strategy</c:v>
                </c:pt>
              </c:strCache>
            </c:strRef>
          </c:cat>
          <c:val>
            <c:numRef>
              <c:f>Summary!$M$17:$M$18</c:f>
              <c:numCache>
                <c:formatCode>General</c:formatCode>
                <c:ptCount val="2"/>
                <c:pt idx="0">
                  <c:v>5712679.8728999998</c:v>
                </c:pt>
                <c:pt idx="1">
                  <c:v>4304437.8577199997</c:v>
                </c:pt>
              </c:numCache>
            </c:numRef>
          </c:val>
          <c:extLst>
            <c:ext xmlns:c16="http://schemas.microsoft.com/office/drawing/2014/chart" uri="{C3380CC4-5D6E-409C-BE32-E72D297353CC}">
              <c16:uniqueId val="{00000001-751E-AA47-9ABB-7FCCA57C135F}"/>
            </c:ext>
          </c:extLst>
        </c:ser>
        <c:ser>
          <c:idx val="2"/>
          <c:order val="2"/>
          <c:tx>
            <c:strRef>
              <c:f>Summary!$N$16</c:f>
              <c:strCache>
                <c:ptCount val="1"/>
                <c:pt idx="0">
                  <c:v>VIC</c:v>
                </c:pt>
              </c:strCache>
            </c:strRef>
          </c:tx>
          <c:spPr>
            <a:solidFill>
              <a:schemeClr val="accent4"/>
            </a:solidFill>
            <a:ln>
              <a:noFill/>
            </a:ln>
            <a:effectLst/>
          </c:spPr>
          <c:invertIfNegative val="0"/>
          <c:cat>
            <c:strRef>
              <c:f>Summary!$K$17:$K$18</c:f>
              <c:strCache>
                <c:ptCount val="2"/>
                <c:pt idx="0">
                  <c:v>100% Renewable Strategy</c:v>
                </c:pt>
                <c:pt idx="1">
                  <c:v>50% Renewable Strategy</c:v>
                </c:pt>
              </c:strCache>
            </c:strRef>
          </c:cat>
          <c:val>
            <c:numRef>
              <c:f>Summary!$N$17:$N$18</c:f>
              <c:numCache>
                <c:formatCode>General</c:formatCode>
                <c:ptCount val="2"/>
                <c:pt idx="0">
                  <c:v>7291910.5459199995</c:v>
                </c:pt>
                <c:pt idx="1">
                  <c:v>7291910.5459199995</c:v>
                </c:pt>
              </c:numCache>
            </c:numRef>
          </c:val>
          <c:extLst>
            <c:ext xmlns:c16="http://schemas.microsoft.com/office/drawing/2014/chart" uri="{C3380CC4-5D6E-409C-BE32-E72D297353CC}">
              <c16:uniqueId val="{00000002-751E-AA47-9ABB-7FCCA57C135F}"/>
            </c:ext>
          </c:extLst>
        </c:ser>
        <c:dLbls>
          <c:showLegendKey val="0"/>
          <c:showVal val="0"/>
          <c:showCatName val="0"/>
          <c:showSerName val="0"/>
          <c:showPercent val="0"/>
          <c:showBubbleSize val="0"/>
        </c:dLbls>
        <c:gapWidth val="150"/>
        <c:overlap val="100"/>
        <c:axId val="478403024"/>
        <c:axId val="478404736"/>
      </c:barChart>
      <c:catAx>
        <c:axId val="47840302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78404736"/>
        <c:crosses val="autoZero"/>
        <c:auto val="1"/>
        <c:lblAlgn val="ctr"/>
        <c:lblOffset val="100"/>
        <c:noMultiLvlLbl val="0"/>
      </c:catAx>
      <c:valAx>
        <c:axId val="478404736"/>
        <c:scaling>
          <c:orientation val="minMax"/>
        </c:scaling>
        <c:delete val="0"/>
        <c:axPos val="l"/>
        <c:majorGridlines>
          <c:spPr>
            <a:ln w="9525" cap="flat" cmpd="sng" algn="ctr">
              <a:solidFill>
                <a:schemeClr val="tx1">
                  <a:lumMod val="15000"/>
                  <a:lumOff val="85000"/>
                </a:schemeClr>
              </a:solidFill>
              <a:round/>
            </a:ln>
            <a:effectLst/>
          </c:spPr>
        </c:majorGridlines>
        <c:minorGridlines>
          <c:spPr>
            <a:ln w="9525" cap="flat" cmpd="sng" algn="ctr">
              <a:solidFill>
                <a:schemeClr val="tx1">
                  <a:lumMod val="5000"/>
                  <a:lumOff val="95000"/>
                </a:schemeClr>
              </a:solidFill>
              <a:round/>
            </a:ln>
            <a:effectLst/>
          </c:spPr>
        </c:min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Dollars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478403024"/>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r>
              <a:rPr lang="en-GB" dirty="0">
                <a:solidFill>
                  <a:schemeClr val="bg1"/>
                </a:solidFill>
              </a:rPr>
              <a:t>Energy Retailer Price</a:t>
            </a:r>
            <a:r>
              <a:rPr lang="en-GB" baseline="0" dirty="0">
                <a:solidFill>
                  <a:schemeClr val="bg1"/>
                </a:solidFill>
              </a:rPr>
              <a:t> Comparison (100% Renewable Strategy)</a:t>
            </a:r>
            <a:endParaRPr lang="en-GB" dirty="0">
              <a:solidFill>
                <a:schemeClr val="bg1"/>
              </a:solidFill>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bg1"/>
              </a:solidFill>
              <a:latin typeface="+mn-lt"/>
              <a:ea typeface="+mn-ea"/>
              <a:cs typeface="+mn-cs"/>
            </a:defRPr>
          </a:pPr>
          <a:endParaRPr lang="en-GB"/>
        </a:p>
      </c:txPr>
    </c:title>
    <c:autoTitleDeleted val="0"/>
    <c:plotArea>
      <c:layout/>
      <c:barChart>
        <c:barDir val="col"/>
        <c:grouping val="stacked"/>
        <c:varyColors val="0"/>
        <c:ser>
          <c:idx val="0"/>
          <c:order val="0"/>
          <c:tx>
            <c:strRef>
              <c:f>Summary!$A$42</c:f>
              <c:strCache>
                <c:ptCount val="1"/>
                <c:pt idx="0">
                  <c:v>NSW</c:v>
                </c:pt>
              </c:strCache>
            </c:strRef>
          </c:tx>
          <c:spPr>
            <a:solidFill>
              <a:schemeClr val="accent1"/>
            </a:solidFill>
            <a:ln>
              <a:noFill/>
            </a:ln>
            <a:effectLst/>
          </c:spPr>
          <c:invertIfNegative val="0"/>
          <c:cat>
            <c:strRef>
              <c:f>Summary!$B$41:$G$41</c:f>
              <c:strCache>
                <c:ptCount val="6"/>
                <c:pt idx="0">
                  <c:v>A</c:v>
                </c:pt>
                <c:pt idx="1">
                  <c:v>B</c:v>
                </c:pt>
                <c:pt idx="2">
                  <c:v>C</c:v>
                </c:pt>
                <c:pt idx="3">
                  <c:v>D</c:v>
                </c:pt>
                <c:pt idx="4">
                  <c:v>E</c:v>
                </c:pt>
                <c:pt idx="5">
                  <c:v>F</c:v>
                </c:pt>
              </c:strCache>
            </c:strRef>
          </c:cat>
          <c:val>
            <c:numRef>
              <c:f>Summary!$B$42:$G$42</c:f>
              <c:numCache>
                <c:formatCode>General</c:formatCode>
                <c:ptCount val="6"/>
                <c:pt idx="0">
                  <c:v>23040390.655999999</c:v>
                </c:pt>
                <c:pt idx="1">
                  <c:v>21703237.184</c:v>
                </c:pt>
                <c:pt idx="2">
                  <c:v>24302881.424000002</c:v>
                </c:pt>
                <c:pt idx="3">
                  <c:v>23510860.544</c:v>
                </c:pt>
                <c:pt idx="4">
                  <c:v>22446070.112</c:v>
                </c:pt>
                <c:pt idx="5">
                  <c:v>23312618.192000002</c:v>
                </c:pt>
              </c:numCache>
            </c:numRef>
          </c:val>
          <c:extLst>
            <c:ext xmlns:c16="http://schemas.microsoft.com/office/drawing/2014/chart" uri="{C3380CC4-5D6E-409C-BE32-E72D297353CC}">
              <c16:uniqueId val="{00000000-227F-194D-B498-B832572E0482}"/>
            </c:ext>
          </c:extLst>
        </c:ser>
        <c:ser>
          <c:idx val="1"/>
          <c:order val="1"/>
          <c:tx>
            <c:strRef>
              <c:f>Summary!$A$43</c:f>
              <c:strCache>
                <c:ptCount val="1"/>
                <c:pt idx="0">
                  <c:v>QLD</c:v>
                </c:pt>
              </c:strCache>
            </c:strRef>
          </c:tx>
          <c:spPr>
            <a:solidFill>
              <a:schemeClr val="accent2"/>
            </a:solidFill>
            <a:ln>
              <a:noFill/>
            </a:ln>
            <a:effectLst/>
          </c:spPr>
          <c:invertIfNegative val="0"/>
          <c:cat>
            <c:strRef>
              <c:f>Summary!$B$41:$G$41</c:f>
              <c:strCache>
                <c:ptCount val="6"/>
                <c:pt idx="0">
                  <c:v>A</c:v>
                </c:pt>
                <c:pt idx="1">
                  <c:v>B</c:v>
                </c:pt>
                <c:pt idx="2">
                  <c:v>C</c:v>
                </c:pt>
                <c:pt idx="3">
                  <c:v>D</c:v>
                </c:pt>
                <c:pt idx="4">
                  <c:v>E</c:v>
                </c:pt>
                <c:pt idx="5">
                  <c:v>F</c:v>
                </c:pt>
              </c:strCache>
            </c:strRef>
          </c:cat>
          <c:val>
            <c:numRef>
              <c:f>Summary!$B$43:$G$43</c:f>
              <c:numCache>
                <c:formatCode>General</c:formatCode>
                <c:ptCount val="6"/>
                <c:pt idx="0">
                  <c:v>8227034.9152000006</c:v>
                </c:pt>
                <c:pt idx="1">
                  <c:v>8184896.844800001</c:v>
                </c:pt>
                <c:pt idx="2">
                  <c:v>8740344.9296000004</c:v>
                </c:pt>
                <c:pt idx="3">
                  <c:v>8425783.0271999985</c:v>
                </c:pt>
                <c:pt idx="4">
                  <c:v>8247359.8335999995</c:v>
                </c:pt>
                <c:pt idx="5">
                  <c:v>8170719.1999999993</c:v>
                </c:pt>
              </c:numCache>
            </c:numRef>
          </c:val>
          <c:extLst>
            <c:ext xmlns:c16="http://schemas.microsoft.com/office/drawing/2014/chart" uri="{C3380CC4-5D6E-409C-BE32-E72D297353CC}">
              <c16:uniqueId val="{00000001-227F-194D-B498-B832572E0482}"/>
            </c:ext>
          </c:extLst>
        </c:ser>
        <c:ser>
          <c:idx val="2"/>
          <c:order val="2"/>
          <c:tx>
            <c:strRef>
              <c:f>Summary!$A$44</c:f>
              <c:strCache>
                <c:ptCount val="1"/>
                <c:pt idx="0">
                  <c:v>VIC</c:v>
                </c:pt>
              </c:strCache>
            </c:strRef>
          </c:tx>
          <c:spPr>
            <a:solidFill>
              <a:schemeClr val="accent3"/>
            </a:solidFill>
            <a:ln>
              <a:noFill/>
            </a:ln>
            <a:effectLst/>
          </c:spPr>
          <c:invertIfNegative val="0"/>
          <c:cat>
            <c:strRef>
              <c:f>Summary!$B$41:$G$41</c:f>
              <c:strCache>
                <c:ptCount val="6"/>
                <c:pt idx="0">
                  <c:v>A</c:v>
                </c:pt>
                <c:pt idx="1">
                  <c:v>B</c:v>
                </c:pt>
                <c:pt idx="2">
                  <c:v>C</c:v>
                </c:pt>
                <c:pt idx="3">
                  <c:v>D</c:v>
                </c:pt>
                <c:pt idx="4">
                  <c:v>E</c:v>
                </c:pt>
                <c:pt idx="5">
                  <c:v>F</c:v>
                </c:pt>
              </c:strCache>
            </c:strRef>
          </c:cat>
          <c:val>
            <c:numRef>
              <c:f>Summary!$B$44:$G$44</c:f>
              <c:numCache>
                <c:formatCode>General</c:formatCode>
                <c:ptCount val="6"/>
                <c:pt idx="0">
                  <c:v>29122157.053440005</c:v>
                </c:pt>
                <c:pt idx="1">
                  <c:v>29825222.866560005</c:v>
                </c:pt>
                <c:pt idx="2">
                  <c:v>31216589.991839994</c:v>
                </c:pt>
                <c:pt idx="3">
                  <c:v>29946117.695999999</c:v>
                </c:pt>
                <c:pt idx="4">
                  <c:v>29662132.209600005</c:v>
                </c:pt>
                <c:pt idx="5">
                  <c:v>28601016.855840001</c:v>
                </c:pt>
              </c:numCache>
            </c:numRef>
          </c:val>
          <c:extLst>
            <c:ext xmlns:c16="http://schemas.microsoft.com/office/drawing/2014/chart" uri="{C3380CC4-5D6E-409C-BE32-E72D297353CC}">
              <c16:uniqueId val="{00000002-227F-194D-B498-B832572E0482}"/>
            </c:ext>
          </c:extLst>
        </c:ser>
        <c:dLbls>
          <c:showLegendKey val="0"/>
          <c:showVal val="0"/>
          <c:showCatName val="0"/>
          <c:showSerName val="0"/>
          <c:showPercent val="0"/>
          <c:showBubbleSize val="0"/>
        </c:dLbls>
        <c:gapWidth val="150"/>
        <c:overlap val="100"/>
        <c:axId val="1806654383"/>
        <c:axId val="1806606303"/>
      </c:barChart>
      <c:catAx>
        <c:axId val="1806654383"/>
        <c:scaling>
          <c:orientation val="minMax"/>
        </c:scaling>
        <c:delete val="0"/>
        <c:axPos val="b"/>
        <c:title>
          <c:tx>
            <c:rich>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Retailer</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06606303"/>
        <c:crosses val="autoZero"/>
        <c:auto val="1"/>
        <c:lblAlgn val="ctr"/>
        <c:lblOffset val="100"/>
        <c:noMultiLvlLbl val="0"/>
      </c:catAx>
      <c:valAx>
        <c:axId val="18066063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r>
                  <a:rPr lang="en-GB">
                    <a:solidFill>
                      <a:schemeClr val="bg1"/>
                    </a:solidFill>
                  </a:rPr>
                  <a:t>Total Forecast</a:t>
                </a:r>
                <a:r>
                  <a:rPr lang="en-GB" baseline="0">
                    <a:solidFill>
                      <a:schemeClr val="bg1"/>
                    </a:solidFill>
                  </a:rPr>
                  <a:t> Electricity Price over life of PPA ($)</a:t>
                </a:r>
                <a:endParaRPr lang="en-GB">
                  <a:solidFill>
                    <a:schemeClr val="bg1"/>
                  </a:solidFill>
                </a:endParaRPr>
              </a:p>
            </c:rich>
          </c:tx>
          <c:layout>
            <c:manualLayout>
              <c:xMode val="edge"/>
              <c:yMode val="edge"/>
              <c:x val="3.040196313549787E-2"/>
              <c:y val="7.7659768451313393E-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bg1"/>
                  </a:solidFill>
                  <a:latin typeface="+mn-lt"/>
                  <a:ea typeface="+mn-ea"/>
                  <a:cs typeface="+mn-cs"/>
                </a:defRPr>
              </a:pPr>
              <a:endParaRPr lang="en-GB"/>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crossAx val="1806654383"/>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solidFill>
      <a:srgbClr val="242849"/>
    </a:solidFill>
    <a:ln w="9525" cap="flat" cmpd="sng" algn="ctr">
      <a:solidFill>
        <a:schemeClr val="tx1">
          <a:lumMod val="15000"/>
          <a:lumOff val="85000"/>
        </a:schemeClr>
      </a:solid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40">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19050"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7647108-4E7E-D58B-D855-6F02A196C35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DE9F5F1-461B-D5CD-F813-F1F4805D3C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4F98EA3-91CF-3749-B4E5-AADEDE9817CC}" type="datetimeFigureOut">
              <a:rPr lang="en-US" smtClean="0"/>
              <a:t>10/2/25</a:t>
            </a:fld>
            <a:endParaRPr lang="en-US"/>
          </a:p>
        </p:txBody>
      </p:sp>
      <p:sp>
        <p:nvSpPr>
          <p:cNvPr id="4" name="Footer Placeholder 3">
            <a:extLst>
              <a:ext uri="{FF2B5EF4-FFF2-40B4-BE49-F238E27FC236}">
                <a16:creationId xmlns:a16="http://schemas.microsoft.com/office/drawing/2014/main" id="{975477D0-797A-FF23-A579-D71520C726C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FBC3CA8C-64A1-E6A5-6C19-DD13BA2C81E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524CBC6-4A95-7E44-9A91-893975F13ADF}" type="slidenum">
              <a:rPr lang="en-US" smtClean="0"/>
              <a:t>‹#›</a:t>
            </a:fld>
            <a:endParaRPr lang="en-US"/>
          </a:p>
        </p:txBody>
      </p:sp>
    </p:spTree>
    <p:extLst>
      <p:ext uri="{BB962C8B-B14F-4D97-AF65-F5344CB8AC3E}">
        <p14:creationId xmlns:p14="http://schemas.microsoft.com/office/powerpoint/2010/main" val="210998605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9FE71-BAFE-B546-A379-C1BE47FBE71C}" type="datetimeFigureOut">
              <a:rPr lang="en-US" smtClean="0"/>
              <a:t>10/2/25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8EB944-3F03-A445-B1E3-1434111881F8}" type="slidenum">
              <a:rPr lang="en-US" smtClean="0"/>
              <a:t>‹#›</a:t>
            </a:fld>
            <a:endParaRPr lang="en-US"/>
          </a:p>
        </p:txBody>
      </p:sp>
    </p:spTree>
    <p:extLst>
      <p:ext uri="{BB962C8B-B14F-4D97-AF65-F5344CB8AC3E}">
        <p14:creationId xmlns:p14="http://schemas.microsoft.com/office/powerpoint/2010/main" val="147707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EB944-3F03-A445-B1E3-1434111881F8}" type="slidenum">
              <a:rPr lang="en-US" smtClean="0"/>
              <a:t>3</a:t>
            </a:fld>
            <a:endParaRPr lang="en-US"/>
          </a:p>
        </p:txBody>
      </p:sp>
    </p:spTree>
    <p:extLst>
      <p:ext uri="{BB962C8B-B14F-4D97-AF65-F5344CB8AC3E}">
        <p14:creationId xmlns:p14="http://schemas.microsoft.com/office/powerpoint/2010/main" val="546025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EB944-3F03-A445-B1E3-1434111881F8}" type="slidenum">
              <a:rPr lang="en-US" smtClean="0"/>
              <a:t>10</a:t>
            </a:fld>
            <a:endParaRPr lang="en-US"/>
          </a:p>
        </p:txBody>
      </p:sp>
    </p:spTree>
    <p:extLst>
      <p:ext uri="{BB962C8B-B14F-4D97-AF65-F5344CB8AC3E}">
        <p14:creationId xmlns:p14="http://schemas.microsoft.com/office/powerpoint/2010/main" val="364030508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D8EB944-3F03-A445-B1E3-1434111881F8}" type="slidenum">
              <a:rPr lang="en-US" smtClean="0"/>
              <a:t>14</a:t>
            </a:fld>
            <a:endParaRPr lang="en-US"/>
          </a:p>
        </p:txBody>
      </p:sp>
    </p:spTree>
    <p:extLst>
      <p:ext uri="{BB962C8B-B14F-4D97-AF65-F5344CB8AC3E}">
        <p14:creationId xmlns:p14="http://schemas.microsoft.com/office/powerpoint/2010/main" val="188471522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6BB495-08FC-3B25-F835-EB253B91941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933489C-1EF8-3B3A-D8C7-A9AADAB5A3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778C063D-909E-986B-BD8C-799E0B830B33}"/>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5" name="Footer Placeholder 4">
            <a:extLst>
              <a:ext uri="{FF2B5EF4-FFF2-40B4-BE49-F238E27FC236}">
                <a16:creationId xmlns:a16="http://schemas.microsoft.com/office/drawing/2014/main" id="{220A6815-3090-FE2C-8C59-81DBDD5DC3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FB2570-61CF-0D7D-8348-59CFBD8BD780}"/>
              </a:ext>
            </a:extLst>
          </p:cNvPr>
          <p:cNvSpPr>
            <a:spLocks noGrp="1"/>
          </p:cNvSpPr>
          <p:nvPr>
            <p:ph type="sldNum" sz="quarter" idx="12"/>
          </p:nvPr>
        </p:nvSpPr>
        <p:spPr/>
        <p:txBody>
          <a:bodyPr/>
          <a:lstStyle/>
          <a:p>
            <a:fld id="{D84C08F1-5063-2045-8A48-5EA0B8A6B8BA}" type="slidenum">
              <a:rPr lang="en-US" smtClean="0"/>
              <a:t>‹#›</a:t>
            </a:fld>
            <a:endParaRPr lang="en-US"/>
          </a:p>
        </p:txBody>
      </p:sp>
      <p:grpSp>
        <p:nvGrpSpPr>
          <p:cNvPr id="7" name="Group 6">
            <a:extLst>
              <a:ext uri="{FF2B5EF4-FFF2-40B4-BE49-F238E27FC236}">
                <a16:creationId xmlns:a16="http://schemas.microsoft.com/office/drawing/2014/main" id="{979E3736-F881-945C-E548-DD803B43B93A}"/>
              </a:ext>
            </a:extLst>
          </p:cNvPr>
          <p:cNvGrpSpPr/>
          <p:nvPr userDrawn="1"/>
        </p:nvGrpSpPr>
        <p:grpSpPr>
          <a:xfrm>
            <a:off x="0" y="5163556"/>
            <a:ext cx="12192000" cy="1655762"/>
            <a:chOff x="0" y="5163556"/>
            <a:chExt cx="12192000" cy="1694444"/>
          </a:xfrm>
        </p:grpSpPr>
        <p:pic>
          <p:nvPicPr>
            <p:cNvPr id="8" name="Picture 7">
              <a:extLst>
                <a:ext uri="{FF2B5EF4-FFF2-40B4-BE49-F238E27FC236}">
                  <a16:creationId xmlns:a16="http://schemas.microsoft.com/office/drawing/2014/main" id="{B06CD875-3DC8-D613-7BBB-7C13CDF16B5F}"/>
                </a:ext>
              </a:extLst>
            </p:cNvPr>
            <p:cNvPicPr>
              <a:picLocks noChangeAspect="1"/>
            </p:cNvPicPr>
            <p:nvPr userDrawn="1"/>
          </p:nvPicPr>
          <p:blipFill>
            <a:blip r:embed="rId2"/>
            <a:srcRect t="48431" r="1215"/>
            <a:stretch>
              <a:fillRect/>
            </a:stretch>
          </p:blipFill>
          <p:spPr>
            <a:xfrm rot="10800000">
              <a:off x="0" y="5163556"/>
              <a:ext cx="12192000" cy="1694444"/>
            </a:xfrm>
            <a:prstGeom prst="rect">
              <a:avLst/>
            </a:prstGeom>
          </p:spPr>
        </p:pic>
        <p:sp>
          <p:nvSpPr>
            <p:cNvPr id="9" name="Rectangle 8">
              <a:extLst>
                <a:ext uri="{FF2B5EF4-FFF2-40B4-BE49-F238E27FC236}">
                  <a16:creationId xmlns:a16="http://schemas.microsoft.com/office/drawing/2014/main" id="{46C96A18-B31E-3FF4-9D8A-809DE072737B}"/>
                </a:ext>
              </a:extLst>
            </p:cNvPr>
            <p:cNvSpPr/>
            <p:nvPr userDrawn="1"/>
          </p:nvSpPr>
          <p:spPr>
            <a:xfrm>
              <a:off x="6785548" y="6038915"/>
              <a:ext cx="4796852" cy="819085"/>
            </a:xfrm>
            <a:prstGeom prst="rect">
              <a:avLst/>
            </a:prstGeom>
            <a:solidFill>
              <a:srgbClr val="30FF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146194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5A378-2DC5-0ADB-48DE-06CF9C999063}"/>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D2F6B57-F626-8F92-BBF4-A65569D1462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64B3AD9-1305-21C5-8418-F7B29A8F8B31}"/>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5" name="Footer Placeholder 4">
            <a:extLst>
              <a:ext uri="{FF2B5EF4-FFF2-40B4-BE49-F238E27FC236}">
                <a16:creationId xmlns:a16="http://schemas.microsoft.com/office/drawing/2014/main" id="{E6FC66D7-6DC5-C958-D7CA-5BE31F77BE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55617B-B2F9-FB30-28F1-C8AD95451677}"/>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1689495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4CBC7B5-96B5-57A0-5F4E-8972CA2C569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60836D-77BB-3660-B530-4E68FDCD6145}"/>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C1F0C42-F42C-4BA7-4E45-9E3BFE803D88}"/>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5" name="Footer Placeholder 4">
            <a:extLst>
              <a:ext uri="{FF2B5EF4-FFF2-40B4-BE49-F238E27FC236}">
                <a16:creationId xmlns:a16="http://schemas.microsoft.com/office/drawing/2014/main" id="{91B17297-DC81-E351-72E7-A72CD06D9F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65C3D0-0718-0201-A699-2C6FDE88B471}"/>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39257734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BEE69-3A29-45C9-FF44-5DC9A0CA8E25}"/>
              </a:ext>
            </a:extLst>
          </p:cNvPr>
          <p:cNvSpPr>
            <a:spLocks noGrp="1"/>
          </p:cNvSpPr>
          <p:nvPr>
            <p:ph type="title"/>
          </p:nvPr>
        </p:nvSpPr>
        <p:spPr>
          <a:xfrm>
            <a:off x="2449545" y="264159"/>
            <a:ext cx="7292909" cy="833755"/>
          </a:xfrm>
        </p:spPr>
        <p:txBody>
          <a:bodyPr>
            <a:normAutofit/>
          </a:bodyPr>
          <a:lstStyle>
            <a:lvl1pPr>
              <a:defRPr sz="3200" b="1"/>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7FE7FEFC-867B-39A6-A6EA-9CE942CB2486}"/>
              </a:ext>
            </a:extLst>
          </p:cNvPr>
          <p:cNvSpPr>
            <a:spLocks noGrp="1"/>
          </p:cNvSpPr>
          <p:nvPr>
            <p:ph idx="1"/>
          </p:nvPr>
        </p:nvSpPr>
        <p:spPr>
          <a:xfrm>
            <a:off x="838200" y="1562575"/>
            <a:ext cx="10515600" cy="4351338"/>
          </a:xfrm>
        </p:spPr>
        <p:txBody>
          <a:bodyPr>
            <a:normAutofit/>
          </a:bodyPr>
          <a:lstStyle>
            <a:lvl1pPr>
              <a:defRPr sz="1600"/>
            </a:lvl1pPr>
            <a:lvl2pPr>
              <a:defRPr sz="1600"/>
            </a:lvl2pPr>
            <a:lvl3pPr>
              <a:defRPr sz="1600"/>
            </a:lvl3pPr>
            <a:lvl4pPr>
              <a:defRPr sz="1600"/>
            </a:lvl4pPr>
            <a:lvl5pPr>
              <a:defRPr sz="1600"/>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4" name="Date Placeholder 3">
            <a:extLst>
              <a:ext uri="{FF2B5EF4-FFF2-40B4-BE49-F238E27FC236}">
                <a16:creationId xmlns:a16="http://schemas.microsoft.com/office/drawing/2014/main" id="{33B43A64-F3F6-EBF2-2CBD-EDB1CBB0946C}"/>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5" name="Footer Placeholder 4">
            <a:extLst>
              <a:ext uri="{FF2B5EF4-FFF2-40B4-BE49-F238E27FC236}">
                <a16:creationId xmlns:a16="http://schemas.microsoft.com/office/drawing/2014/main" id="{BA52C6A8-3933-245E-0CC8-CDD20F73F6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A432CD-C834-A11C-E34D-AD19CDB08DC3}"/>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1707851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45895-F769-DAA3-E267-1E8431A63797}"/>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9820D5DD-EAD8-7EB0-5003-0C64FC3DC29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64EED43-0590-A90C-4094-2E96169546B9}"/>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5" name="Footer Placeholder 4">
            <a:extLst>
              <a:ext uri="{FF2B5EF4-FFF2-40B4-BE49-F238E27FC236}">
                <a16:creationId xmlns:a16="http://schemas.microsoft.com/office/drawing/2014/main" id="{EC29F88E-541F-BAE5-7545-99FA4CCF88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ECCDFF-7C6C-F76E-DDCC-64E90FFE3770}"/>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2567950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E8C4BC-F319-9F2C-67F9-B39F9F01A7F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64BB857-10AE-89CB-AFB0-C3EB56F9A91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15186EE-8E28-0F84-D4B4-22AA6B29E6B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D5693595-FE36-0E58-7931-D3589E71F2DF}"/>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6" name="Footer Placeholder 5">
            <a:extLst>
              <a:ext uri="{FF2B5EF4-FFF2-40B4-BE49-F238E27FC236}">
                <a16:creationId xmlns:a16="http://schemas.microsoft.com/office/drawing/2014/main" id="{2DDCC9B2-2406-E480-A8FF-320460111AC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817F587-AD20-9E4A-FF76-6E8AAC8F8890}"/>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1498806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D52F8-9FC3-1DD9-73EF-3194723ED57B}"/>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1436C9A-760E-AFB3-5E31-BC0C808FF89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F5942F9-3B8B-C9ED-96F5-677CE3C1E3C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ADED4B2C-6432-9F73-63C7-D8456DAC67A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427C973-374E-2288-4D1D-0E7378A30DA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9A5B2F76-2DE8-C726-608A-F0C842649EE5}"/>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8" name="Footer Placeholder 7">
            <a:extLst>
              <a:ext uri="{FF2B5EF4-FFF2-40B4-BE49-F238E27FC236}">
                <a16:creationId xmlns:a16="http://schemas.microsoft.com/office/drawing/2014/main" id="{E694B03D-A0F7-292A-DBB6-86798F1C3BD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53C6682-4227-C6CA-79FA-43F0C9B439D2}"/>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38486289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C55A1-B92D-BD67-EB02-CAC591B373F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DE3F8F39-78E2-A227-8670-EDC1C0604D52}"/>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4" name="Footer Placeholder 3">
            <a:extLst>
              <a:ext uri="{FF2B5EF4-FFF2-40B4-BE49-F238E27FC236}">
                <a16:creationId xmlns:a16="http://schemas.microsoft.com/office/drawing/2014/main" id="{94F88924-F4FC-B1EB-AD14-D2AB337E0FE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AA883B-45DF-78B5-601C-2CE85C31BAEB}"/>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3220554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CD21B-9695-2E77-DC92-326C2E36DE8A}"/>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3" name="Footer Placeholder 2">
            <a:extLst>
              <a:ext uri="{FF2B5EF4-FFF2-40B4-BE49-F238E27FC236}">
                <a16:creationId xmlns:a16="http://schemas.microsoft.com/office/drawing/2014/main" id="{49B3E2B7-ACF0-ACD1-A265-1B301EBF259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9FCB77-2EAA-6F34-1458-FE43FFB4AB3D}"/>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3986331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B01BED-3A9B-A806-FD58-331287DBC7F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6BB5F7E-3961-F299-E756-7AC3E321D17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1241F7D2-2871-9530-DDB8-D44D79CD066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288E1F4-B822-464E-9E6A-0187C923198F}"/>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6" name="Footer Placeholder 5">
            <a:extLst>
              <a:ext uri="{FF2B5EF4-FFF2-40B4-BE49-F238E27FC236}">
                <a16:creationId xmlns:a16="http://schemas.microsoft.com/office/drawing/2014/main" id="{EE3EE78B-2880-9B11-ECC8-D5C5678BC1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EB768-13CD-DC25-D6C8-7C6D4CF1E587}"/>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4304255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957CBD-2C62-EC2A-E3E9-D7C21C64304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1954153B-902C-2640-65DB-E97D12A8AF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B692DB8-95A5-AF6E-4098-2149C898AC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E12FFB-0A09-4842-A6B3-8129D0C58973}"/>
              </a:ext>
            </a:extLst>
          </p:cNvPr>
          <p:cNvSpPr>
            <a:spLocks noGrp="1"/>
          </p:cNvSpPr>
          <p:nvPr>
            <p:ph type="dt" sz="half" idx="10"/>
          </p:nvPr>
        </p:nvSpPr>
        <p:spPr/>
        <p:txBody>
          <a:bodyPr/>
          <a:lstStyle/>
          <a:p>
            <a:fld id="{539FC9D3-873A-0A47-9B08-CF7FC986E47E}" type="datetimeFigureOut">
              <a:rPr lang="en-US" smtClean="0"/>
              <a:t>10/2/25</a:t>
            </a:fld>
            <a:endParaRPr lang="en-US"/>
          </a:p>
        </p:txBody>
      </p:sp>
      <p:sp>
        <p:nvSpPr>
          <p:cNvPr id="6" name="Footer Placeholder 5">
            <a:extLst>
              <a:ext uri="{FF2B5EF4-FFF2-40B4-BE49-F238E27FC236}">
                <a16:creationId xmlns:a16="http://schemas.microsoft.com/office/drawing/2014/main" id="{2D2A4280-A420-5691-94FF-CA587D874B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4799D7-3872-5FA0-E65D-EA5FC83F8658}"/>
              </a:ext>
            </a:extLst>
          </p:cNvPr>
          <p:cNvSpPr>
            <a:spLocks noGrp="1"/>
          </p:cNvSpPr>
          <p:nvPr>
            <p:ph type="sldNum" sz="quarter" idx="12"/>
          </p:nvPr>
        </p:nvSpPr>
        <p:spPr/>
        <p:txBody>
          <a:bodyPr/>
          <a:lstStyle/>
          <a:p>
            <a:fld id="{D84C08F1-5063-2045-8A48-5EA0B8A6B8BA}" type="slidenum">
              <a:rPr lang="en-US" smtClean="0"/>
              <a:t>‹#›</a:t>
            </a:fld>
            <a:endParaRPr lang="en-US"/>
          </a:p>
        </p:txBody>
      </p:sp>
    </p:spTree>
    <p:extLst>
      <p:ext uri="{BB962C8B-B14F-4D97-AF65-F5344CB8AC3E}">
        <p14:creationId xmlns:p14="http://schemas.microsoft.com/office/powerpoint/2010/main" val="42766194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242849"/>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A9DA69C-FB05-3963-5F65-9DF29C12BBD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B563B41-4A17-C691-1CF7-3040BB7F54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C68567D-66B0-516E-596D-B3F1175F0E2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39FC9D3-873A-0A47-9B08-CF7FC986E47E}" type="datetimeFigureOut">
              <a:rPr lang="en-US" smtClean="0"/>
              <a:t>10/2/25</a:t>
            </a:fld>
            <a:endParaRPr lang="en-US"/>
          </a:p>
        </p:txBody>
      </p:sp>
      <p:sp>
        <p:nvSpPr>
          <p:cNvPr id="5" name="Footer Placeholder 4">
            <a:extLst>
              <a:ext uri="{FF2B5EF4-FFF2-40B4-BE49-F238E27FC236}">
                <a16:creationId xmlns:a16="http://schemas.microsoft.com/office/drawing/2014/main" id="{57D89A96-D30C-92AB-6222-736D6CD42F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348B3F-C3EE-ED21-DFA6-F9B2573246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84C08F1-5063-2045-8A48-5EA0B8A6B8BA}" type="slidenum">
              <a:rPr lang="en-US" smtClean="0"/>
              <a:t>‹#›</a:t>
            </a:fld>
            <a:endParaRPr lang="en-US"/>
          </a:p>
        </p:txBody>
      </p:sp>
      <p:pic>
        <p:nvPicPr>
          <p:cNvPr id="7" name="Picture 6">
            <a:extLst>
              <a:ext uri="{FF2B5EF4-FFF2-40B4-BE49-F238E27FC236}">
                <a16:creationId xmlns:a16="http://schemas.microsoft.com/office/drawing/2014/main" id="{994FED1D-E08F-AAFF-A373-6825544AC444}"/>
              </a:ext>
            </a:extLst>
          </p:cNvPr>
          <p:cNvPicPr>
            <a:picLocks noChangeAspect="1"/>
          </p:cNvPicPr>
          <p:nvPr userDrawn="1"/>
        </p:nvPicPr>
        <p:blipFill>
          <a:blip r:embed="rId13"/>
          <a:stretch>
            <a:fillRect/>
          </a:stretch>
        </p:blipFill>
        <p:spPr>
          <a:xfrm>
            <a:off x="409570" y="404291"/>
            <a:ext cx="1659881" cy="808582"/>
          </a:xfrm>
          <a:prstGeom prst="rect">
            <a:avLst/>
          </a:prstGeom>
        </p:spPr>
      </p:pic>
      <p:pic>
        <p:nvPicPr>
          <p:cNvPr id="19" name="Picture 18">
            <a:extLst>
              <a:ext uri="{FF2B5EF4-FFF2-40B4-BE49-F238E27FC236}">
                <a16:creationId xmlns:a16="http://schemas.microsoft.com/office/drawing/2014/main" id="{FC479D4A-FCB6-717E-23A9-99B8316F2E0C}"/>
              </a:ext>
            </a:extLst>
          </p:cNvPr>
          <p:cNvPicPr>
            <a:picLocks noChangeAspect="1"/>
          </p:cNvPicPr>
          <p:nvPr userDrawn="1"/>
        </p:nvPicPr>
        <p:blipFill>
          <a:blip r:embed="rId14"/>
          <a:srcRect t="62753" r="1215"/>
          <a:stretch>
            <a:fillRect/>
          </a:stretch>
        </p:blipFill>
        <p:spPr>
          <a:xfrm rot="10800000">
            <a:off x="0" y="6356349"/>
            <a:ext cx="12192000" cy="553485"/>
          </a:xfrm>
          <a:prstGeom prst="rect">
            <a:avLst/>
          </a:prstGeom>
        </p:spPr>
      </p:pic>
    </p:spTree>
    <p:extLst>
      <p:ext uri="{BB962C8B-B14F-4D97-AF65-F5344CB8AC3E}">
        <p14:creationId xmlns:p14="http://schemas.microsoft.com/office/powerpoint/2010/main" val="9280205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bg1"/>
          </a:solidFill>
          <a:latin typeface=""/>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chart" Target="../charts/chart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chart" Target="../charts/chart11.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chart" Target="../charts/chart12.xml"/><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chart" Target="../charts/chart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6EB813-BE92-8D78-69FD-FA23B42FD417}"/>
              </a:ext>
            </a:extLst>
          </p:cNvPr>
          <p:cNvSpPr>
            <a:spLocks noGrp="1"/>
          </p:cNvSpPr>
          <p:nvPr>
            <p:ph type="ctrTitle"/>
          </p:nvPr>
        </p:nvSpPr>
        <p:spPr>
          <a:xfrm>
            <a:off x="767859" y="406400"/>
            <a:ext cx="10656277" cy="2387600"/>
          </a:xfrm>
        </p:spPr>
        <p:txBody>
          <a:bodyPr>
            <a:normAutofit/>
          </a:bodyPr>
          <a:lstStyle/>
          <a:p>
            <a:r>
              <a:rPr lang="en-US" sz="6600" b="1" dirty="0"/>
              <a:t>Case Study:</a:t>
            </a:r>
          </a:p>
        </p:txBody>
      </p:sp>
      <p:sp>
        <p:nvSpPr>
          <p:cNvPr id="3" name="Subtitle 2">
            <a:extLst>
              <a:ext uri="{FF2B5EF4-FFF2-40B4-BE49-F238E27FC236}">
                <a16:creationId xmlns:a16="http://schemas.microsoft.com/office/drawing/2014/main" id="{AC2416D6-1555-4B8A-59F6-B6A79A01938A}"/>
              </a:ext>
            </a:extLst>
          </p:cNvPr>
          <p:cNvSpPr>
            <a:spLocks noGrp="1"/>
          </p:cNvSpPr>
          <p:nvPr>
            <p:ph type="subTitle" idx="1"/>
          </p:nvPr>
        </p:nvSpPr>
        <p:spPr/>
        <p:txBody>
          <a:bodyPr/>
          <a:lstStyle/>
          <a:p>
            <a:r>
              <a:rPr lang="en-US" dirty="0"/>
              <a:t>Liam Davis</a:t>
            </a:r>
          </a:p>
        </p:txBody>
      </p:sp>
      <p:sp>
        <p:nvSpPr>
          <p:cNvPr id="4" name="Title 1">
            <a:extLst>
              <a:ext uri="{FF2B5EF4-FFF2-40B4-BE49-F238E27FC236}">
                <a16:creationId xmlns:a16="http://schemas.microsoft.com/office/drawing/2014/main" id="{4CF70F42-ED6D-179F-8FBF-E0A378160604}"/>
              </a:ext>
            </a:extLst>
          </p:cNvPr>
          <p:cNvSpPr txBox="1">
            <a:spLocks/>
          </p:cNvSpPr>
          <p:nvPr/>
        </p:nvSpPr>
        <p:spPr>
          <a:xfrm>
            <a:off x="767858" y="1041400"/>
            <a:ext cx="10656277" cy="238760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bg1"/>
                </a:solidFill>
                <a:latin typeface=""/>
                <a:ea typeface="+mj-ea"/>
                <a:cs typeface="+mj-cs"/>
              </a:defRPr>
            </a:lvl1pPr>
          </a:lstStyle>
          <a:p>
            <a:r>
              <a:rPr lang="en-US" sz="3200" b="1" dirty="0"/>
              <a:t>Mapping a Path to Net Zero for a Retail Business</a:t>
            </a:r>
          </a:p>
        </p:txBody>
      </p:sp>
    </p:spTree>
    <p:extLst>
      <p:ext uri="{BB962C8B-B14F-4D97-AF65-F5344CB8AC3E}">
        <p14:creationId xmlns:p14="http://schemas.microsoft.com/office/powerpoint/2010/main" val="3511508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4188A1-E3EE-556D-C8F8-662C906B28E5}"/>
              </a:ext>
            </a:extLst>
          </p:cNvPr>
          <p:cNvSpPr>
            <a:spLocks noGrp="1"/>
          </p:cNvSpPr>
          <p:nvPr>
            <p:ph type="title"/>
          </p:nvPr>
        </p:nvSpPr>
        <p:spPr/>
        <p:txBody>
          <a:bodyPr/>
          <a:lstStyle/>
          <a:p>
            <a:r>
              <a:rPr lang="en-US" dirty="0"/>
              <a:t>Renewable Percentage in the PPA</a:t>
            </a:r>
          </a:p>
        </p:txBody>
      </p:sp>
      <p:sp>
        <p:nvSpPr>
          <p:cNvPr id="3" name="Content Placeholder 2">
            <a:extLst>
              <a:ext uri="{FF2B5EF4-FFF2-40B4-BE49-F238E27FC236}">
                <a16:creationId xmlns:a16="http://schemas.microsoft.com/office/drawing/2014/main" id="{4B2DCAEE-1992-C232-C1AC-8524CB186B70}"/>
              </a:ext>
            </a:extLst>
          </p:cNvPr>
          <p:cNvSpPr>
            <a:spLocks noGrp="1"/>
          </p:cNvSpPr>
          <p:nvPr>
            <p:ph idx="1"/>
          </p:nvPr>
        </p:nvSpPr>
        <p:spPr>
          <a:xfrm>
            <a:off x="838200" y="1562575"/>
            <a:ext cx="10515600" cy="635193"/>
          </a:xfrm>
        </p:spPr>
        <p:txBody>
          <a:bodyPr/>
          <a:lstStyle/>
          <a:p>
            <a:pPr marL="0" indent="0">
              <a:buNone/>
            </a:pPr>
            <a:r>
              <a:rPr lang="en-US" dirty="0"/>
              <a:t>The recommended renewable percentage nominated in the Power Purchase Agreement is based on the economically optimal mix of on-site solar and energy purchased from a retailer. They are as below.</a:t>
            </a:r>
          </a:p>
        </p:txBody>
      </p:sp>
      <p:sp>
        <p:nvSpPr>
          <p:cNvPr id="5" name="Content Placeholder 2">
            <a:extLst>
              <a:ext uri="{FF2B5EF4-FFF2-40B4-BE49-F238E27FC236}">
                <a16:creationId xmlns:a16="http://schemas.microsoft.com/office/drawing/2014/main" id="{DC414108-83F4-5482-1B41-C646042E7508}"/>
              </a:ext>
            </a:extLst>
          </p:cNvPr>
          <p:cNvSpPr txBox="1">
            <a:spLocks/>
          </p:cNvSpPr>
          <p:nvPr/>
        </p:nvSpPr>
        <p:spPr>
          <a:xfrm>
            <a:off x="838200" y="2662429"/>
            <a:ext cx="10515600" cy="4758014"/>
          </a:xfrm>
          <a:prstGeom prst="rect">
            <a:avLst/>
          </a:prstGeom>
        </p:spPr>
        <p:txBody>
          <a:bodyPr vert="horz" lIns="91440" tIns="45720" rIns="91440" bIns="45720" numCol="2"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sz="4400" b="1" dirty="0">
                <a:solidFill>
                  <a:srgbClr val="30FFCA"/>
                </a:solidFill>
              </a:rPr>
              <a:t>100% Renewable:</a:t>
            </a:r>
            <a:endParaRPr lang="en-US" sz="2800" b="1" dirty="0"/>
          </a:p>
          <a:p>
            <a:pPr marL="0" indent="0" algn="ctr">
              <a:buFont typeface="Arial" panose="020B0604020202020204" pitchFamily="34" charset="0"/>
              <a:buNone/>
            </a:pPr>
            <a:endParaRPr lang="en-US" sz="100" b="1" dirty="0"/>
          </a:p>
          <a:p>
            <a:pPr marL="0" indent="0" algn="ctr">
              <a:buFont typeface="Arial" panose="020B0604020202020204" pitchFamily="34" charset="0"/>
              <a:buNone/>
            </a:pPr>
            <a:r>
              <a:rPr lang="en-US" sz="3600" b="1" dirty="0"/>
              <a:t>100% </a:t>
            </a:r>
            <a:r>
              <a:rPr lang="en-US" sz="3200" b="1" dirty="0"/>
              <a:t>nominated renewable percentage</a:t>
            </a:r>
          </a:p>
          <a:p>
            <a:pPr marL="0" indent="0" algn="ctr">
              <a:buFont typeface="Arial" panose="020B0604020202020204" pitchFamily="34" charset="0"/>
              <a:buNone/>
            </a:pPr>
            <a:r>
              <a:rPr lang="en-US" sz="2000" dirty="0"/>
              <a:t>A nominal amount of 6,366.75MWh over  the life of the contract</a:t>
            </a:r>
          </a:p>
          <a:p>
            <a:pPr marL="0" indent="0" algn="ctr">
              <a:buFont typeface="Arial" panose="020B0604020202020204" pitchFamily="34" charset="0"/>
              <a:buNone/>
            </a:pPr>
            <a:endParaRPr lang="en-US" sz="3600" b="1" dirty="0">
              <a:solidFill>
                <a:srgbClr val="30FFCA"/>
              </a:solidFill>
            </a:endParaRPr>
          </a:p>
          <a:p>
            <a:pPr marL="0" indent="0" algn="ctr">
              <a:buFont typeface="Arial" panose="020B0604020202020204" pitchFamily="34" charset="0"/>
              <a:buNone/>
            </a:pPr>
            <a:endParaRPr lang="en-US" sz="3600" b="1" dirty="0">
              <a:solidFill>
                <a:srgbClr val="30FFCA"/>
              </a:solidFill>
            </a:endParaRPr>
          </a:p>
          <a:p>
            <a:pPr marL="0" indent="0" algn="ctr">
              <a:buFont typeface="Arial" panose="020B0604020202020204" pitchFamily="34" charset="0"/>
              <a:buNone/>
            </a:pPr>
            <a:endParaRPr lang="en-US" sz="3600" b="1" dirty="0">
              <a:solidFill>
                <a:srgbClr val="30FFCA"/>
              </a:solidFill>
            </a:endParaRPr>
          </a:p>
          <a:p>
            <a:pPr marL="0" indent="0" algn="ctr">
              <a:buFont typeface="Arial" panose="020B0604020202020204" pitchFamily="34" charset="0"/>
              <a:buNone/>
            </a:pPr>
            <a:r>
              <a:rPr lang="en-US" sz="4400" b="1" dirty="0">
                <a:solidFill>
                  <a:srgbClr val="30FFCA"/>
                </a:solidFill>
              </a:rPr>
              <a:t>50% Renewable:</a:t>
            </a:r>
          </a:p>
          <a:p>
            <a:pPr marL="0" indent="0" algn="ctr">
              <a:buNone/>
            </a:pPr>
            <a:endParaRPr lang="en-US" sz="100" b="1" dirty="0"/>
          </a:p>
          <a:p>
            <a:pPr marL="0" indent="0" algn="ctr">
              <a:buNone/>
            </a:pPr>
            <a:r>
              <a:rPr lang="en-US" sz="3600" b="1" dirty="0"/>
              <a:t>11.52% </a:t>
            </a:r>
            <a:r>
              <a:rPr lang="en-US" sz="3200" b="1" dirty="0"/>
              <a:t>nominated renewable percentage</a:t>
            </a:r>
            <a:endParaRPr lang="en-US" sz="3600" b="1" dirty="0"/>
          </a:p>
          <a:p>
            <a:pPr marL="0" indent="0" algn="ctr">
              <a:buNone/>
            </a:pPr>
            <a:r>
              <a:rPr lang="en-US" sz="2000" dirty="0"/>
              <a:t>    A nominal amount of 747.09MWh over the life of the contract</a:t>
            </a:r>
          </a:p>
        </p:txBody>
      </p:sp>
    </p:spTree>
    <p:extLst>
      <p:ext uri="{BB962C8B-B14F-4D97-AF65-F5344CB8AC3E}">
        <p14:creationId xmlns:p14="http://schemas.microsoft.com/office/powerpoint/2010/main" val="148532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D0F42-EB8E-C87F-601F-29EC691FA33A}"/>
              </a:ext>
            </a:extLst>
          </p:cNvPr>
          <p:cNvSpPr>
            <a:spLocks noGrp="1"/>
          </p:cNvSpPr>
          <p:nvPr>
            <p:ph type="title"/>
          </p:nvPr>
        </p:nvSpPr>
        <p:spPr/>
        <p:txBody>
          <a:bodyPr/>
          <a:lstStyle/>
          <a:p>
            <a:r>
              <a:rPr lang="en-US" dirty="0"/>
              <a:t>Energy Retailer Comparison</a:t>
            </a:r>
          </a:p>
        </p:txBody>
      </p:sp>
      <p:sp>
        <p:nvSpPr>
          <p:cNvPr id="3" name="Content Placeholder 2">
            <a:extLst>
              <a:ext uri="{FF2B5EF4-FFF2-40B4-BE49-F238E27FC236}">
                <a16:creationId xmlns:a16="http://schemas.microsoft.com/office/drawing/2014/main" id="{C17EBA35-39CF-DDDC-92A3-E57A7C795299}"/>
              </a:ext>
            </a:extLst>
          </p:cNvPr>
          <p:cNvSpPr>
            <a:spLocks noGrp="1"/>
          </p:cNvSpPr>
          <p:nvPr>
            <p:ph idx="1"/>
          </p:nvPr>
        </p:nvSpPr>
        <p:spPr>
          <a:xfrm>
            <a:off x="838200" y="1562575"/>
            <a:ext cx="10515600" cy="635193"/>
          </a:xfrm>
        </p:spPr>
        <p:txBody>
          <a:bodyPr/>
          <a:lstStyle/>
          <a:p>
            <a:pPr marL="0" indent="0">
              <a:buNone/>
            </a:pPr>
            <a:r>
              <a:rPr lang="en-US" dirty="0"/>
              <a:t>For the recommended amounts of PV Solar, the cost of the remaining electricity, when purchased from each of the energy retailers, over the life of the PPA is laid out below.</a:t>
            </a:r>
          </a:p>
        </p:txBody>
      </p:sp>
      <p:graphicFrame>
        <p:nvGraphicFramePr>
          <p:cNvPr id="4" name="Chart 3">
            <a:extLst>
              <a:ext uri="{FF2B5EF4-FFF2-40B4-BE49-F238E27FC236}">
                <a16:creationId xmlns:a16="http://schemas.microsoft.com/office/drawing/2014/main" id="{53EBA1C2-05EB-5EDE-D831-7D05E666DB81}"/>
              </a:ext>
            </a:extLst>
          </p:cNvPr>
          <p:cNvGraphicFramePr>
            <a:graphicFrameLocks/>
          </p:cNvGraphicFramePr>
          <p:nvPr>
            <p:extLst>
              <p:ext uri="{D42A27DB-BD31-4B8C-83A1-F6EECF244321}">
                <p14:modId xmlns:p14="http://schemas.microsoft.com/office/powerpoint/2010/main" val="344584339"/>
              </p:ext>
            </p:extLst>
          </p:nvPr>
        </p:nvGraphicFramePr>
        <p:xfrm>
          <a:off x="548707" y="2197768"/>
          <a:ext cx="5082073" cy="290066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E4F20D5A-04D7-B569-C8C6-DD53D534EFD3}"/>
              </a:ext>
            </a:extLst>
          </p:cNvPr>
          <p:cNvGraphicFramePr>
            <a:graphicFrameLocks/>
          </p:cNvGraphicFramePr>
          <p:nvPr>
            <p:extLst>
              <p:ext uri="{D42A27DB-BD31-4B8C-83A1-F6EECF244321}">
                <p14:modId xmlns:p14="http://schemas.microsoft.com/office/powerpoint/2010/main" val="785794390"/>
              </p:ext>
            </p:extLst>
          </p:nvPr>
        </p:nvGraphicFramePr>
        <p:xfrm>
          <a:off x="6561222" y="2197768"/>
          <a:ext cx="5082073" cy="2900665"/>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019CB80A-0061-CFA9-E3FC-9B860BA97953}"/>
              </a:ext>
            </a:extLst>
          </p:cNvPr>
          <p:cNvSpPr txBox="1">
            <a:spLocks/>
          </p:cNvSpPr>
          <p:nvPr/>
        </p:nvSpPr>
        <p:spPr>
          <a:xfrm>
            <a:off x="838200" y="5416029"/>
            <a:ext cx="10515600" cy="6351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For both the 100% Renewable, and 50% Renewable approaches, Retailer B is the cheapest option if energy demand remains consistent, at $59,813,356.90 and $51,671,729 respectively.</a:t>
            </a:r>
          </a:p>
        </p:txBody>
      </p:sp>
    </p:spTree>
    <p:extLst>
      <p:ext uri="{BB962C8B-B14F-4D97-AF65-F5344CB8AC3E}">
        <p14:creationId xmlns:p14="http://schemas.microsoft.com/office/powerpoint/2010/main" val="14996177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FC868-5A10-69CC-2470-ABBF1300304C}"/>
              </a:ext>
            </a:extLst>
          </p:cNvPr>
          <p:cNvSpPr>
            <a:spLocks noGrp="1"/>
          </p:cNvSpPr>
          <p:nvPr>
            <p:ph type="ctrTitle"/>
          </p:nvPr>
        </p:nvSpPr>
        <p:spPr>
          <a:xfrm>
            <a:off x="1524000" y="1315795"/>
            <a:ext cx="9144000" cy="2387600"/>
          </a:xfrm>
        </p:spPr>
        <p:txBody>
          <a:bodyPr/>
          <a:lstStyle/>
          <a:p>
            <a:r>
              <a:rPr lang="en-US" b="1" dirty="0"/>
              <a:t>Summary</a:t>
            </a:r>
          </a:p>
        </p:txBody>
      </p:sp>
    </p:spTree>
    <p:extLst>
      <p:ext uri="{BB962C8B-B14F-4D97-AF65-F5344CB8AC3E}">
        <p14:creationId xmlns:p14="http://schemas.microsoft.com/office/powerpoint/2010/main" val="5717865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EB8DF1-D2A7-CC6D-7126-2B6EC11A7BC9}"/>
              </a:ext>
            </a:extLst>
          </p:cNvPr>
          <p:cNvSpPr>
            <a:spLocks noGrp="1"/>
          </p:cNvSpPr>
          <p:nvPr>
            <p:ph type="title"/>
          </p:nvPr>
        </p:nvSpPr>
        <p:spPr>
          <a:xfrm>
            <a:off x="2449545" y="264159"/>
            <a:ext cx="8731802" cy="833755"/>
          </a:xfrm>
        </p:spPr>
        <p:txBody>
          <a:bodyPr>
            <a:normAutofit fontScale="90000"/>
          </a:bodyPr>
          <a:lstStyle/>
          <a:p>
            <a:r>
              <a:rPr lang="en-US" dirty="0"/>
              <a:t>Renewable Strategy Summary: 100% Renewable</a:t>
            </a:r>
          </a:p>
        </p:txBody>
      </p:sp>
      <p:grpSp>
        <p:nvGrpSpPr>
          <p:cNvPr id="6" name="Group 5">
            <a:extLst>
              <a:ext uri="{FF2B5EF4-FFF2-40B4-BE49-F238E27FC236}">
                <a16:creationId xmlns:a16="http://schemas.microsoft.com/office/drawing/2014/main" id="{741BA60F-1EF4-D4E0-E171-7509ADA11111}"/>
              </a:ext>
            </a:extLst>
          </p:cNvPr>
          <p:cNvGrpSpPr/>
          <p:nvPr/>
        </p:nvGrpSpPr>
        <p:grpSpPr>
          <a:xfrm>
            <a:off x="1063043" y="1527729"/>
            <a:ext cx="2235818" cy="2044953"/>
            <a:chOff x="2449545" y="2070463"/>
            <a:chExt cx="2194274" cy="1643498"/>
          </a:xfrm>
        </p:grpSpPr>
        <p:sp>
          <p:nvSpPr>
            <p:cNvPr id="5" name="Rectangle 4">
              <a:extLst>
                <a:ext uri="{FF2B5EF4-FFF2-40B4-BE49-F238E27FC236}">
                  <a16:creationId xmlns:a16="http://schemas.microsoft.com/office/drawing/2014/main" id="{2D212A10-E6BB-CD33-0D5D-66E421C3F74A}"/>
                </a:ext>
              </a:extLst>
            </p:cNvPr>
            <p:cNvSpPr/>
            <p:nvPr/>
          </p:nvSpPr>
          <p:spPr>
            <a:xfrm>
              <a:off x="2449545" y="2070463"/>
              <a:ext cx="2181238" cy="1643498"/>
            </a:xfrm>
            <a:prstGeom prst="rect">
              <a:avLst/>
            </a:prstGeom>
            <a:solidFill>
              <a:srgbClr val="30FF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4" name="Picture 2" descr="37,900+ Solar Panels Stock Illustrations, Royalty-Free Vector Graphics &amp;  Clip Art - iStock | Solar panels house, Solar panels on roof, Solar energy">
              <a:extLst>
                <a:ext uri="{FF2B5EF4-FFF2-40B4-BE49-F238E27FC236}">
                  <a16:creationId xmlns:a16="http://schemas.microsoft.com/office/drawing/2014/main" id="{BAACBB31-CA61-885B-8A4E-EB4B2A197151}"/>
                </a:ext>
              </a:extLst>
            </p:cNvPr>
            <p:cNvPicPr>
              <a:picLocks noChangeAspect="1" noChangeArrowheads="1"/>
            </p:cNvPicPr>
            <p:nvPr/>
          </p:nvPicPr>
          <p:blipFill rotWithShape="1">
            <a:blip r:embed="rId2">
              <a:biLevel thresh="75000"/>
              <a:extLst>
                <a:ext uri="{BEBA8EAE-BF5A-486C-A8C5-ECC9F3942E4B}">
                  <a14:imgProps xmlns:a14="http://schemas.microsoft.com/office/drawing/2010/main">
                    <a14:imgLayer r:embed="rId3">
                      <a14:imgEffect>
                        <a14:backgroundRemoval t="27094" b="71160" l="19647" r="80499">
                          <a14:foregroundMark x1="34150" y1="35294" x2="34150" y2="35294"/>
                          <a14:foregroundMark x1="42974" y1="34804" x2="42974" y2="34804"/>
                          <a14:foregroundMark x1="56209" y1="34804" x2="56209" y2="34804"/>
                          <a14:foregroundMark x1="63235" y1="34804" x2="63235" y2="34804"/>
                          <a14:foregroundMark x1="31699" y1="45098" x2="31699" y2="45098"/>
                          <a14:foregroundMark x1="43301" y1="45098" x2="43301" y2="45098"/>
                          <a14:foregroundMark x1="54575" y1="44608" x2="54575" y2="44608"/>
                          <a14:foregroundMark x1="66830" y1="43627" x2="66830" y2="43627"/>
                          <a14:foregroundMark x1="67320" y1="54412" x2="67320" y2="54412"/>
                          <a14:foregroundMark x1="53431" y1="54575" x2="53431" y2="54575"/>
                          <a14:foregroundMark x1="44935" y1="54575" x2="44935" y2="54575"/>
                          <a14:foregroundMark x1="28268" y1="55065" x2="28268" y2="55065"/>
                        </a14:backgroundRemoval>
                      </a14:imgEffect>
                    </a14:imgLayer>
                  </a14:imgProps>
                </a:ext>
                <a:ext uri="{28A0092B-C50C-407E-A947-70E740481C1C}">
                  <a14:useLocalDpi xmlns:a14="http://schemas.microsoft.com/office/drawing/2010/main" val="0"/>
                </a:ext>
              </a:extLst>
            </a:blip>
            <a:srcRect l="12040" t="21586" r="11894" b="23332"/>
            <a:stretch>
              <a:fillRect/>
            </a:stretch>
          </p:blipFill>
          <p:spPr bwMode="auto">
            <a:xfrm>
              <a:off x="2449545" y="2085449"/>
              <a:ext cx="2194274" cy="1588957"/>
            </a:xfrm>
            <a:prstGeom prst="rect">
              <a:avLst/>
            </a:prstGeom>
            <a:noFill/>
            <a:extLst>
              <a:ext uri="{909E8E84-426E-40DD-AFC4-6F175D3DCCD1}">
                <a14:hiddenFill xmlns:a14="http://schemas.microsoft.com/office/drawing/2010/main">
                  <a:solidFill>
                    <a:srgbClr val="FFFFFF"/>
                  </a:solidFill>
                </a14:hiddenFill>
              </a:ext>
            </a:extLst>
          </p:spPr>
        </p:pic>
      </p:grpSp>
      <p:sp>
        <p:nvSpPr>
          <p:cNvPr id="7" name="Content Placeholder 2">
            <a:extLst>
              <a:ext uri="{FF2B5EF4-FFF2-40B4-BE49-F238E27FC236}">
                <a16:creationId xmlns:a16="http://schemas.microsoft.com/office/drawing/2014/main" id="{DAAC5BE1-37A1-C39C-21FD-08EAAA2E350B}"/>
              </a:ext>
            </a:extLst>
          </p:cNvPr>
          <p:cNvSpPr txBox="1">
            <a:spLocks/>
          </p:cNvSpPr>
          <p:nvPr/>
        </p:nvSpPr>
        <p:spPr>
          <a:xfrm>
            <a:off x="802710" y="3695827"/>
            <a:ext cx="2743200" cy="2734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3200" b="1" dirty="0"/>
              <a:t>Solar</a:t>
            </a:r>
            <a:endParaRPr lang="en-AU" sz="2400" b="1" dirty="0"/>
          </a:p>
          <a:p>
            <a:pPr marL="0" indent="0" algn="ctr">
              <a:spcAft>
                <a:spcPts val="1200"/>
              </a:spcAft>
              <a:buNone/>
            </a:pPr>
            <a:r>
              <a:rPr lang="en-US" sz="1800" b="1" dirty="0"/>
              <a:t>185kW</a:t>
            </a:r>
            <a:r>
              <a:rPr lang="en-US" sz="1800" dirty="0"/>
              <a:t> per Site in NSW</a:t>
            </a:r>
          </a:p>
          <a:p>
            <a:pPr marL="0" indent="0" algn="ctr">
              <a:spcAft>
                <a:spcPts val="1200"/>
              </a:spcAft>
              <a:buNone/>
            </a:pPr>
            <a:r>
              <a:rPr lang="en-US" sz="1800" b="1" dirty="0"/>
              <a:t>215kW</a:t>
            </a:r>
            <a:r>
              <a:rPr lang="en-US" sz="1800" dirty="0"/>
              <a:t> per Site in QLD</a:t>
            </a:r>
          </a:p>
          <a:p>
            <a:pPr marL="0" indent="0" algn="ctr">
              <a:spcAft>
                <a:spcPts val="1200"/>
              </a:spcAft>
              <a:buNone/>
            </a:pPr>
            <a:r>
              <a:rPr lang="en-US" sz="1800" b="1" dirty="0"/>
              <a:t>256kW</a:t>
            </a:r>
            <a:r>
              <a:rPr lang="en-US" sz="1800" dirty="0"/>
              <a:t> per Site in VIC</a:t>
            </a:r>
            <a:endParaRPr lang="en-US" dirty="0"/>
          </a:p>
        </p:txBody>
      </p:sp>
      <p:graphicFrame>
        <p:nvGraphicFramePr>
          <p:cNvPr id="9" name="Chart 8">
            <a:extLst>
              <a:ext uri="{FF2B5EF4-FFF2-40B4-BE49-F238E27FC236}">
                <a16:creationId xmlns:a16="http://schemas.microsoft.com/office/drawing/2014/main" id="{B2282D7D-9086-1ADB-55D5-941B1CBABB68}"/>
              </a:ext>
            </a:extLst>
          </p:cNvPr>
          <p:cNvGraphicFramePr>
            <a:graphicFrameLocks/>
          </p:cNvGraphicFramePr>
          <p:nvPr>
            <p:extLst>
              <p:ext uri="{D42A27DB-BD31-4B8C-83A1-F6EECF244321}">
                <p14:modId xmlns:p14="http://schemas.microsoft.com/office/powerpoint/2010/main" val="1816138110"/>
              </p:ext>
            </p:extLst>
          </p:nvPr>
        </p:nvGraphicFramePr>
        <p:xfrm>
          <a:off x="4883535" y="1468113"/>
          <a:ext cx="2424928" cy="2172093"/>
        </p:xfrm>
        <a:graphic>
          <a:graphicData uri="http://schemas.openxmlformats.org/drawingml/2006/chart">
            <c:chart xmlns:c="http://schemas.openxmlformats.org/drawingml/2006/chart" xmlns:r="http://schemas.openxmlformats.org/officeDocument/2006/relationships" r:id="rId4"/>
          </a:graphicData>
        </a:graphic>
      </p:graphicFrame>
      <p:sp>
        <p:nvSpPr>
          <p:cNvPr id="10" name="Content Placeholder 2">
            <a:extLst>
              <a:ext uri="{FF2B5EF4-FFF2-40B4-BE49-F238E27FC236}">
                <a16:creationId xmlns:a16="http://schemas.microsoft.com/office/drawing/2014/main" id="{65EBE416-2ACC-9880-9E24-4870ECA7F878}"/>
              </a:ext>
            </a:extLst>
          </p:cNvPr>
          <p:cNvSpPr txBox="1">
            <a:spLocks/>
          </p:cNvSpPr>
          <p:nvPr/>
        </p:nvSpPr>
        <p:spPr>
          <a:xfrm>
            <a:off x="4332375" y="3715067"/>
            <a:ext cx="3527248" cy="206393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3200" b="1" dirty="0"/>
              <a:t>Energy Make Up</a:t>
            </a:r>
          </a:p>
          <a:p>
            <a:pPr marL="0" indent="0" algn="ctr">
              <a:spcAft>
                <a:spcPts val="1200"/>
              </a:spcAft>
              <a:buNone/>
            </a:pPr>
            <a:r>
              <a:rPr lang="en-AU" sz="1800" b="1" dirty="0"/>
              <a:t>44.53%</a:t>
            </a:r>
            <a:r>
              <a:rPr lang="en-AU" sz="1800" dirty="0"/>
              <a:t> Solar</a:t>
            </a:r>
          </a:p>
          <a:p>
            <a:pPr marL="0" indent="0" algn="ctr">
              <a:spcAft>
                <a:spcPts val="1200"/>
              </a:spcAft>
              <a:buNone/>
            </a:pPr>
            <a:r>
              <a:rPr lang="en-AU" sz="1800" b="1" dirty="0"/>
              <a:t>55.47%</a:t>
            </a:r>
            <a:r>
              <a:rPr lang="en-AU" sz="1800" dirty="0"/>
              <a:t> Purchased Renewable from Retailer B</a:t>
            </a:r>
          </a:p>
        </p:txBody>
      </p:sp>
      <p:grpSp>
        <p:nvGrpSpPr>
          <p:cNvPr id="12" name="Group 11">
            <a:extLst>
              <a:ext uri="{FF2B5EF4-FFF2-40B4-BE49-F238E27FC236}">
                <a16:creationId xmlns:a16="http://schemas.microsoft.com/office/drawing/2014/main" id="{95C1345D-D39E-D201-CE2D-E45C5A3A279D}"/>
              </a:ext>
            </a:extLst>
          </p:cNvPr>
          <p:cNvGrpSpPr/>
          <p:nvPr/>
        </p:nvGrpSpPr>
        <p:grpSpPr>
          <a:xfrm>
            <a:off x="9070402" y="1527729"/>
            <a:ext cx="2058555" cy="2037047"/>
            <a:chOff x="8080075" y="1207698"/>
            <a:chExt cx="2196810" cy="2173858"/>
          </a:xfrm>
        </p:grpSpPr>
        <p:sp>
          <p:nvSpPr>
            <p:cNvPr id="11" name="Rectangle 10">
              <a:extLst>
                <a:ext uri="{FF2B5EF4-FFF2-40B4-BE49-F238E27FC236}">
                  <a16:creationId xmlns:a16="http://schemas.microsoft.com/office/drawing/2014/main" id="{927D76D0-AA7E-1AEF-CD4B-5D78EF72DB9F}"/>
                </a:ext>
              </a:extLst>
            </p:cNvPr>
            <p:cNvSpPr/>
            <p:nvPr/>
          </p:nvSpPr>
          <p:spPr>
            <a:xfrm>
              <a:off x="8080075" y="1207698"/>
              <a:ext cx="2196810" cy="2173858"/>
            </a:xfrm>
            <a:prstGeom prst="rect">
              <a:avLst/>
            </a:prstGeom>
            <a:solidFill>
              <a:srgbClr val="30FF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76" name="Picture 4" descr="Co2 emission - Free ecology and environment icons">
              <a:extLst>
                <a:ext uri="{FF2B5EF4-FFF2-40B4-BE49-F238E27FC236}">
                  <a16:creationId xmlns:a16="http://schemas.microsoft.com/office/drawing/2014/main" id="{1F925A47-6DEC-2E69-EA72-298A4166AF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318688" y="1448945"/>
              <a:ext cx="1709373" cy="1709373"/>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Content Placeholder 2">
            <a:extLst>
              <a:ext uri="{FF2B5EF4-FFF2-40B4-BE49-F238E27FC236}">
                <a16:creationId xmlns:a16="http://schemas.microsoft.com/office/drawing/2014/main" id="{B98F4264-CD94-F181-AC7D-1873EA3F2D2F}"/>
              </a:ext>
            </a:extLst>
          </p:cNvPr>
          <p:cNvSpPr txBox="1">
            <a:spLocks/>
          </p:cNvSpPr>
          <p:nvPr/>
        </p:nvSpPr>
        <p:spPr>
          <a:xfrm>
            <a:off x="8274402" y="3715067"/>
            <a:ext cx="3640985" cy="2878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3200" b="1" dirty="0"/>
              <a:t>Carbon Savings</a:t>
            </a:r>
          </a:p>
          <a:p>
            <a:pPr marL="0" indent="0" algn="ctr">
              <a:spcAft>
                <a:spcPts val="1200"/>
              </a:spcAft>
              <a:buNone/>
            </a:pPr>
            <a:r>
              <a:rPr lang="en-AU" sz="1800" b="1" dirty="0"/>
              <a:t>174,819</a:t>
            </a:r>
            <a:r>
              <a:rPr lang="en-AU" sz="1800" dirty="0"/>
              <a:t> Tonnes/Year Overall</a:t>
            </a:r>
          </a:p>
          <a:p>
            <a:pPr marL="0" indent="0" algn="ctr">
              <a:spcAft>
                <a:spcPts val="1200"/>
              </a:spcAft>
              <a:buNone/>
            </a:pPr>
            <a:r>
              <a:rPr lang="en-AU" sz="1800" b="1" dirty="0"/>
              <a:t>111,118</a:t>
            </a:r>
            <a:r>
              <a:rPr lang="en-AU" sz="1800" dirty="0"/>
              <a:t> Tonnes/Year From      On-Site Solar</a:t>
            </a:r>
          </a:p>
          <a:p>
            <a:pPr marL="0" indent="0" algn="ctr">
              <a:spcAft>
                <a:spcPts val="1200"/>
              </a:spcAft>
              <a:buNone/>
            </a:pPr>
            <a:r>
              <a:rPr lang="en-AU" sz="1800" b="1" dirty="0"/>
              <a:t>$3,972,469/Year </a:t>
            </a:r>
            <a:r>
              <a:rPr lang="en-AU" sz="1800" dirty="0"/>
              <a:t>of ACCUs Saved by On-Site Solar</a:t>
            </a:r>
          </a:p>
          <a:p>
            <a:pPr marL="0" indent="0" algn="ctr">
              <a:buNone/>
            </a:pPr>
            <a:endParaRPr lang="en-AU" dirty="0"/>
          </a:p>
        </p:txBody>
      </p:sp>
    </p:spTree>
    <p:extLst>
      <p:ext uri="{BB962C8B-B14F-4D97-AF65-F5344CB8AC3E}">
        <p14:creationId xmlns:p14="http://schemas.microsoft.com/office/powerpoint/2010/main" val="1894786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73189C-71C6-6084-379E-8D0BBEB1E033}"/>
              </a:ext>
            </a:extLst>
          </p:cNvPr>
          <p:cNvSpPr>
            <a:spLocks noGrp="1"/>
          </p:cNvSpPr>
          <p:nvPr>
            <p:ph type="title"/>
          </p:nvPr>
        </p:nvSpPr>
        <p:spPr>
          <a:xfrm>
            <a:off x="2449544" y="264159"/>
            <a:ext cx="9227793" cy="833755"/>
          </a:xfrm>
        </p:spPr>
        <p:txBody>
          <a:bodyPr>
            <a:normAutofit fontScale="90000"/>
          </a:bodyPr>
          <a:lstStyle/>
          <a:p>
            <a:r>
              <a:rPr lang="en-US" dirty="0"/>
              <a:t>Renewable Strategy Summary: 50% Renewable</a:t>
            </a:r>
          </a:p>
        </p:txBody>
      </p:sp>
      <p:grpSp>
        <p:nvGrpSpPr>
          <p:cNvPr id="5" name="Group 4">
            <a:extLst>
              <a:ext uri="{FF2B5EF4-FFF2-40B4-BE49-F238E27FC236}">
                <a16:creationId xmlns:a16="http://schemas.microsoft.com/office/drawing/2014/main" id="{B9B7C317-714F-BD2E-BD3B-839475D75FEE}"/>
              </a:ext>
            </a:extLst>
          </p:cNvPr>
          <p:cNvGrpSpPr/>
          <p:nvPr/>
        </p:nvGrpSpPr>
        <p:grpSpPr>
          <a:xfrm>
            <a:off x="1063043" y="1527729"/>
            <a:ext cx="2235818" cy="2044953"/>
            <a:chOff x="2449545" y="2070463"/>
            <a:chExt cx="2194274" cy="1643498"/>
          </a:xfrm>
        </p:grpSpPr>
        <p:sp>
          <p:nvSpPr>
            <p:cNvPr id="6" name="Rectangle 5">
              <a:extLst>
                <a:ext uri="{FF2B5EF4-FFF2-40B4-BE49-F238E27FC236}">
                  <a16:creationId xmlns:a16="http://schemas.microsoft.com/office/drawing/2014/main" id="{58ECB477-3A6C-D459-6942-C546E65644FC}"/>
                </a:ext>
              </a:extLst>
            </p:cNvPr>
            <p:cNvSpPr/>
            <p:nvPr/>
          </p:nvSpPr>
          <p:spPr>
            <a:xfrm>
              <a:off x="2449545" y="2070463"/>
              <a:ext cx="2181238" cy="1643498"/>
            </a:xfrm>
            <a:prstGeom prst="rect">
              <a:avLst/>
            </a:prstGeom>
            <a:solidFill>
              <a:srgbClr val="30FF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2" descr="37,900+ Solar Panels Stock Illustrations, Royalty-Free Vector Graphics &amp;  Clip Art - iStock | Solar panels house, Solar panels on roof, Solar energy">
              <a:extLst>
                <a:ext uri="{FF2B5EF4-FFF2-40B4-BE49-F238E27FC236}">
                  <a16:creationId xmlns:a16="http://schemas.microsoft.com/office/drawing/2014/main" id="{1B17E18C-9880-BB14-57B4-141BD98C4C3F}"/>
                </a:ext>
              </a:extLst>
            </p:cNvPr>
            <p:cNvPicPr>
              <a:picLocks noChangeAspect="1" noChangeArrowheads="1"/>
            </p:cNvPicPr>
            <p:nvPr/>
          </p:nvPicPr>
          <p:blipFill rotWithShape="1">
            <a:blip r:embed="rId3">
              <a:biLevel thresh="75000"/>
              <a:extLst>
                <a:ext uri="{BEBA8EAE-BF5A-486C-A8C5-ECC9F3942E4B}">
                  <a14:imgProps xmlns:a14="http://schemas.microsoft.com/office/drawing/2010/main">
                    <a14:imgLayer r:embed="rId4">
                      <a14:imgEffect>
                        <a14:backgroundRemoval t="27094" b="71160" l="19647" r="80499">
                          <a14:foregroundMark x1="34150" y1="35294" x2="34150" y2="35294"/>
                          <a14:foregroundMark x1="42974" y1="34804" x2="42974" y2="34804"/>
                          <a14:foregroundMark x1="56209" y1="34804" x2="56209" y2="34804"/>
                          <a14:foregroundMark x1="63235" y1="34804" x2="63235" y2="34804"/>
                          <a14:foregroundMark x1="31699" y1="45098" x2="31699" y2="45098"/>
                          <a14:foregroundMark x1="43301" y1="45098" x2="43301" y2="45098"/>
                          <a14:foregroundMark x1="54575" y1="44608" x2="54575" y2="44608"/>
                          <a14:foregroundMark x1="66830" y1="43627" x2="66830" y2="43627"/>
                          <a14:foregroundMark x1="67320" y1="54412" x2="67320" y2="54412"/>
                          <a14:foregroundMark x1="53431" y1="54575" x2="53431" y2="54575"/>
                          <a14:foregroundMark x1="44935" y1="54575" x2="44935" y2="54575"/>
                          <a14:foregroundMark x1="28268" y1="55065" x2="28268" y2="55065"/>
                        </a14:backgroundRemoval>
                      </a14:imgEffect>
                    </a14:imgLayer>
                  </a14:imgProps>
                </a:ext>
                <a:ext uri="{28A0092B-C50C-407E-A947-70E740481C1C}">
                  <a14:useLocalDpi xmlns:a14="http://schemas.microsoft.com/office/drawing/2010/main" val="0"/>
                </a:ext>
              </a:extLst>
            </a:blip>
            <a:srcRect l="12040" t="21586" r="11894" b="23332"/>
            <a:stretch>
              <a:fillRect/>
            </a:stretch>
          </p:blipFill>
          <p:spPr bwMode="auto">
            <a:xfrm>
              <a:off x="2449545" y="2085449"/>
              <a:ext cx="2194274" cy="1588957"/>
            </a:xfrm>
            <a:prstGeom prst="rect">
              <a:avLst/>
            </a:prstGeom>
            <a:noFill/>
            <a:extLst>
              <a:ext uri="{909E8E84-426E-40DD-AFC4-6F175D3DCCD1}">
                <a14:hiddenFill xmlns:a14="http://schemas.microsoft.com/office/drawing/2010/main">
                  <a:solidFill>
                    <a:srgbClr val="FFFFFF"/>
                  </a:solidFill>
                </a14:hiddenFill>
              </a:ext>
            </a:extLst>
          </p:spPr>
        </p:pic>
      </p:grpSp>
      <p:sp>
        <p:nvSpPr>
          <p:cNvPr id="8" name="Content Placeholder 2">
            <a:extLst>
              <a:ext uri="{FF2B5EF4-FFF2-40B4-BE49-F238E27FC236}">
                <a16:creationId xmlns:a16="http://schemas.microsoft.com/office/drawing/2014/main" id="{19A45D56-D41E-3103-0E72-AED3540F58D5}"/>
              </a:ext>
            </a:extLst>
          </p:cNvPr>
          <p:cNvSpPr txBox="1">
            <a:spLocks/>
          </p:cNvSpPr>
          <p:nvPr/>
        </p:nvSpPr>
        <p:spPr>
          <a:xfrm>
            <a:off x="802710" y="3695827"/>
            <a:ext cx="2743200" cy="273428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3200" b="1" dirty="0"/>
              <a:t>Solar</a:t>
            </a:r>
            <a:endParaRPr lang="en-AU" sz="2400" b="1" dirty="0"/>
          </a:p>
          <a:p>
            <a:pPr marL="0" indent="0" algn="ctr">
              <a:spcAft>
                <a:spcPts val="1200"/>
              </a:spcAft>
              <a:buNone/>
            </a:pPr>
            <a:r>
              <a:rPr lang="en-US" sz="1800" b="1" dirty="0"/>
              <a:t>185kW</a:t>
            </a:r>
            <a:r>
              <a:rPr lang="en-US" sz="1800" dirty="0"/>
              <a:t> per Site in NSW</a:t>
            </a:r>
          </a:p>
          <a:p>
            <a:pPr marL="0" indent="0" algn="ctr">
              <a:spcAft>
                <a:spcPts val="1200"/>
              </a:spcAft>
              <a:buNone/>
            </a:pPr>
            <a:r>
              <a:rPr lang="en-US" sz="1800" b="1" dirty="0"/>
              <a:t>162kW</a:t>
            </a:r>
            <a:r>
              <a:rPr lang="en-US" sz="1800" dirty="0"/>
              <a:t> per Site in QLD</a:t>
            </a:r>
          </a:p>
          <a:p>
            <a:pPr marL="0" indent="0" algn="ctr">
              <a:spcAft>
                <a:spcPts val="1200"/>
              </a:spcAft>
              <a:buNone/>
            </a:pPr>
            <a:r>
              <a:rPr lang="en-US" sz="1800" b="1" dirty="0"/>
              <a:t>256kW</a:t>
            </a:r>
            <a:r>
              <a:rPr lang="en-US" sz="1800" dirty="0"/>
              <a:t> per Site in VIC</a:t>
            </a:r>
            <a:endParaRPr lang="en-US" dirty="0"/>
          </a:p>
        </p:txBody>
      </p:sp>
      <p:graphicFrame>
        <p:nvGraphicFramePr>
          <p:cNvPr id="10" name="Chart 9">
            <a:extLst>
              <a:ext uri="{FF2B5EF4-FFF2-40B4-BE49-F238E27FC236}">
                <a16:creationId xmlns:a16="http://schemas.microsoft.com/office/drawing/2014/main" id="{E510B045-5945-F6C3-0E6D-9A48A670C5F5}"/>
              </a:ext>
            </a:extLst>
          </p:cNvPr>
          <p:cNvGraphicFramePr>
            <a:graphicFrameLocks/>
          </p:cNvGraphicFramePr>
          <p:nvPr>
            <p:extLst>
              <p:ext uri="{D42A27DB-BD31-4B8C-83A1-F6EECF244321}">
                <p14:modId xmlns:p14="http://schemas.microsoft.com/office/powerpoint/2010/main" val="703394170"/>
              </p:ext>
            </p:extLst>
          </p:nvPr>
        </p:nvGraphicFramePr>
        <p:xfrm>
          <a:off x="4883535" y="1459969"/>
          <a:ext cx="2424928" cy="2172566"/>
        </p:xfrm>
        <a:graphic>
          <a:graphicData uri="http://schemas.openxmlformats.org/drawingml/2006/chart">
            <c:chart xmlns:c="http://schemas.openxmlformats.org/drawingml/2006/chart" xmlns:r="http://schemas.openxmlformats.org/officeDocument/2006/relationships" r:id="rId5"/>
          </a:graphicData>
        </a:graphic>
      </p:graphicFrame>
      <p:sp>
        <p:nvSpPr>
          <p:cNvPr id="11" name="Content Placeholder 2">
            <a:extLst>
              <a:ext uri="{FF2B5EF4-FFF2-40B4-BE49-F238E27FC236}">
                <a16:creationId xmlns:a16="http://schemas.microsoft.com/office/drawing/2014/main" id="{C170CC4A-5CE3-5919-9823-D2115E562525}"/>
              </a:ext>
            </a:extLst>
          </p:cNvPr>
          <p:cNvSpPr txBox="1">
            <a:spLocks/>
          </p:cNvSpPr>
          <p:nvPr/>
        </p:nvSpPr>
        <p:spPr>
          <a:xfrm>
            <a:off x="4332375" y="3715067"/>
            <a:ext cx="3527248" cy="271504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3200" b="1" dirty="0"/>
              <a:t>Energy Make Up</a:t>
            </a:r>
          </a:p>
          <a:p>
            <a:pPr marL="0" indent="0" algn="ctr">
              <a:spcAft>
                <a:spcPts val="1200"/>
              </a:spcAft>
              <a:buNone/>
            </a:pPr>
            <a:r>
              <a:rPr lang="en-AU" sz="1800" b="1" dirty="0"/>
              <a:t>43.49%</a:t>
            </a:r>
            <a:r>
              <a:rPr lang="en-AU" sz="1800" dirty="0"/>
              <a:t> Solar</a:t>
            </a:r>
          </a:p>
          <a:p>
            <a:pPr marL="0" indent="0" algn="ctr">
              <a:spcAft>
                <a:spcPts val="1200"/>
              </a:spcAft>
              <a:buNone/>
            </a:pPr>
            <a:r>
              <a:rPr lang="en-AU" sz="1800" b="1" dirty="0"/>
              <a:t>6.51%</a:t>
            </a:r>
            <a:r>
              <a:rPr lang="en-AU" sz="1800" dirty="0"/>
              <a:t> Purchased Renewable from Retailer B</a:t>
            </a:r>
          </a:p>
          <a:p>
            <a:pPr marL="0" indent="0" algn="ctr">
              <a:spcAft>
                <a:spcPts val="1200"/>
              </a:spcAft>
              <a:buNone/>
            </a:pPr>
            <a:r>
              <a:rPr lang="en-AU" sz="1800" b="1" dirty="0"/>
              <a:t>50% </a:t>
            </a:r>
            <a:r>
              <a:rPr lang="en-AU" sz="1800" dirty="0"/>
              <a:t>Purchased Non-Renewable from Retailer B</a:t>
            </a:r>
          </a:p>
          <a:p>
            <a:pPr marL="0" indent="0" algn="ctr">
              <a:spcAft>
                <a:spcPts val="1200"/>
              </a:spcAft>
              <a:buNone/>
            </a:pPr>
            <a:endParaRPr lang="en-AU" sz="1800" dirty="0"/>
          </a:p>
        </p:txBody>
      </p:sp>
      <p:grpSp>
        <p:nvGrpSpPr>
          <p:cNvPr id="12" name="Group 11">
            <a:extLst>
              <a:ext uri="{FF2B5EF4-FFF2-40B4-BE49-F238E27FC236}">
                <a16:creationId xmlns:a16="http://schemas.microsoft.com/office/drawing/2014/main" id="{0315A9DA-1596-D6FF-BD42-8325BA39D37D}"/>
              </a:ext>
            </a:extLst>
          </p:cNvPr>
          <p:cNvGrpSpPr/>
          <p:nvPr/>
        </p:nvGrpSpPr>
        <p:grpSpPr>
          <a:xfrm>
            <a:off x="9070402" y="1527729"/>
            <a:ext cx="2058555" cy="2037047"/>
            <a:chOff x="8080075" y="1207698"/>
            <a:chExt cx="2196810" cy="2173858"/>
          </a:xfrm>
        </p:grpSpPr>
        <p:sp>
          <p:nvSpPr>
            <p:cNvPr id="13" name="Rectangle 12">
              <a:extLst>
                <a:ext uri="{FF2B5EF4-FFF2-40B4-BE49-F238E27FC236}">
                  <a16:creationId xmlns:a16="http://schemas.microsoft.com/office/drawing/2014/main" id="{AB767538-D7DE-D65F-A252-CFE642C2E06E}"/>
                </a:ext>
              </a:extLst>
            </p:cNvPr>
            <p:cNvSpPr/>
            <p:nvPr/>
          </p:nvSpPr>
          <p:spPr>
            <a:xfrm>
              <a:off x="8080075" y="1207698"/>
              <a:ext cx="2196810" cy="2173858"/>
            </a:xfrm>
            <a:prstGeom prst="rect">
              <a:avLst/>
            </a:prstGeom>
            <a:solidFill>
              <a:srgbClr val="30FFC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4" descr="Co2 emission - Free ecology and environment icons">
              <a:extLst>
                <a:ext uri="{FF2B5EF4-FFF2-40B4-BE49-F238E27FC236}">
                  <a16:creationId xmlns:a16="http://schemas.microsoft.com/office/drawing/2014/main" id="{33426051-C113-047B-C510-5E23197C47B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18688" y="1448945"/>
              <a:ext cx="1709373" cy="1709373"/>
            </a:xfrm>
            <a:prstGeom prst="rect">
              <a:avLst/>
            </a:prstGeom>
            <a:noFill/>
            <a:extLst>
              <a:ext uri="{909E8E84-426E-40DD-AFC4-6F175D3DCCD1}">
                <a14:hiddenFill xmlns:a14="http://schemas.microsoft.com/office/drawing/2010/main">
                  <a:solidFill>
                    <a:srgbClr val="FFFFFF"/>
                  </a:solidFill>
                </a14:hiddenFill>
              </a:ext>
            </a:extLst>
          </p:spPr>
        </p:pic>
      </p:grpSp>
      <p:sp>
        <p:nvSpPr>
          <p:cNvPr id="15" name="Content Placeholder 2">
            <a:extLst>
              <a:ext uri="{FF2B5EF4-FFF2-40B4-BE49-F238E27FC236}">
                <a16:creationId xmlns:a16="http://schemas.microsoft.com/office/drawing/2014/main" id="{4894F67E-6A56-C196-E296-C4FFCF7BEFB1}"/>
              </a:ext>
            </a:extLst>
          </p:cNvPr>
          <p:cNvSpPr txBox="1">
            <a:spLocks/>
          </p:cNvSpPr>
          <p:nvPr/>
        </p:nvSpPr>
        <p:spPr>
          <a:xfrm>
            <a:off x="8274402" y="3715067"/>
            <a:ext cx="3640985" cy="287877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AU" sz="3200" b="1" dirty="0"/>
              <a:t>Carbon Savings</a:t>
            </a:r>
          </a:p>
          <a:p>
            <a:pPr marL="0" indent="0" algn="ctr">
              <a:spcAft>
                <a:spcPts val="1200"/>
              </a:spcAft>
              <a:buNone/>
            </a:pPr>
            <a:r>
              <a:rPr lang="en-AU" sz="1800" b="1" dirty="0"/>
              <a:t>87,409</a:t>
            </a:r>
            <a:r>
              <a:rPr lang="en-AU" sz="1800" dirty="0"/>
              <a:t> Tonnes/Year Overall</a:t>
            </a:r>
          </a:p>
          <a:p>
            <a:pPr marL="0" indent="0" algn="ctr">
              <a:spcAft>
                <a:spcPts val="1200"/>
              </a:spcAft>
              <a:buNone/>
            </a:pPr>
            <a:r>
              <a:rPr lang="en-AU" sz="1800" b="1" dirty="0"/>
              <a:t>103,955</a:t>
            </a:r>
            <a:r>
              <a:rPr lang="en-AU" sz="1800" dirty="0"/>
              <a:t> Tonnes/Year From      On-Site Solar</a:t>
            </a:r>
          </a:p>
          <a:p>
            <a:pPr marL="0" indent="0" algn="ctr">
              <a:spcAft>
                <a:spcPts val="1200"/>
              </a:spcAft>
              <a:buNone/>
            </a:pPr>
            <a:r>
              <a:rPr lang="en-AU" sz="1800" b="1" dirty="0"/>
              <a:t>$3,716,425/Year </a:t>
            </a:r>
            <a:r>
              <a:rPr lang="en-AU" sz="1800" dirty="0"/>
              <a:t>of ACCUs Saved by On-Site Solar</a:t>
            </a:r>
          </a:p>
          <a:p>
            <a:pPr marL="0" indent="0" algn="ctr">
              <a:buNone/>
            </a:pPr>
            <a:endParaRPr lang="en-AU" dirty="0"/>
          </a:p>
        </p:txBody>
      </p:sp>
    </p:spTree>
    <p:extLst>
      <p:ext uri="{BB962C8B-B14F-4D97-AF65-F5344CB8AC3E}">
        <p14:creationId xmlns:p14="http://schemas.microsoft.com/office/powerpoint/2010/main" val="27968237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C1000-199A-A7A1-26B6-84074284BB16}"/>
              </a:ext>
            </a:extLst>
          </p:cNvPr>
          <p:cNvSpPr>
            <a:spLocks noGrp="1"/>
          </p:cNvSpPr>
          <p:nvPr>
            <p:ph type="title"/>
          </p:nvPr>
        </p:nvSpPr>
        <p:spPr/>
        <p:txBody>
          <a:bodyPr/>
          <a:lstStyle/>
          <a:p>
            <a:r>
              <a:rPr lang="en-US" dirty="0"/>
              <a:t>Estimated Costings</a:t>
            </a:r>
          </a:p>
        </p:txBody>
      </p:sp>
      <p:sp>
        <p:nvSpPr>
          <p:cNvPr id="3" name="Content Placeholder 2">
            <a:extLst>
              <a:ext uri="{FF2B5EF4-FFF2-40B4-BE49-F238E27FC236}">
                <a16:creationId xmlns:a16="http://schemas.microsoft.com/office/drawing/2014/main" id="{8DC30BFA-BC4A-9EED-B786-140CEE2D1BBD}"/>
              </a:ext>
            </a:extLst>
          </p:cNvPr>
          <p:cNvSpPr>
            <a:spLocks noGrp="1"/>
          </p:cNvSpPr>
          <p:nvPr>
            <p:ph idx="1"/>
          </p:nvPr>
        </p:nvSpPr>
        <p:spPr>
          <a:xfrm>
            <a:off x="838200" y="2223226"/>
            <a:ext cx="10515600" cy="2411548"/>
          </a:xfrm>
        </p:spPr>
        <p:txBody>
          <a:bodyPr numCol="2">
            <a:normAutofit/>
          </a:bodyPr>
          <a:lstStyle/>
          <a:p>
            <a:pPr marL="0" indent="0" algn="ctr">
              <a:buNone/>
            </a:pPr>
            <a:r>
              <a:rPr lang="en-US" sz="4000" b="1" dirty="0">
                <a:solidFill>
                  <a:srgbClr val="30FFCA"/>
                </a:solidFill>
              </a:rPr>
              <a:t>100% Renewable</a:t>
            </a:r>
          </a:p>
          <a:p>
            <a:pPr marL="0" indent="0" algn="ctr">
              <a:buNone/>
            </a:pPr>
            <a:endParaRPr lang="en-US" sz="1000" dirty="0"/>
          </a:p>
          <a:p>
            <a:pPr marL="0" indent="0" algn="ctr">
              <a:buNone/>
            </a:pPr>
            <a:r>
              <a:rPr lang="en-US" sz="3200" b="1" dirty="0"/>
              <a:t>$24,486,065/Year</a:t>
            </a:r>
            <a:endParaRPr lang="en-US" sz="2000" dirty="0"/>
          </a:p>
          <a:p>
            <a:pPr marL="0" indent="0" algn="ctr">
              <a:buNone/>
            </a:pPr>
            <a:endParaRPr lang="en-US" sz="2000" b="1" dirty="0">
              <a:solidFill>
                <a:srgbClr val="30FFCA"/>
              </a:solidFill>
            </a:endParaRPr>
          </a:p>
          <a:p>
            <a:pPr marL="0" indent="0" algn="ctr">
              <a:buNone/>
            </a:pPr>
            <a:r>
              <a:rPr lang="en-US" sz="4000" b="1" dirty="0">
                <a:solidFill>
                  <a:srgbClr val="30FFCA"/>
                </a:solidFill>
              </a:rPr>
              <a:t>50% Renewable</a:t>
            </a:r>
          </a:p>
          <a:p>
            <a:pPr marL="0" indent="0" algn="ctr">
              <a:buNone/>
            </a:pPr>
            <a:endParaRPr lang="en-US" sz="1000" b="1" dirty="0"/>
          </a:p>
          <a:p>
            <a:pPr marL="0" indent="0" algn="ctr">
              <a:buNone/>
            </a:pPr>
            <a:r>
              <a:rPr lang="en-US" sz="3200" b="1" dirty="0"/>
              <a:t>$22,253,042/Year</a:t>
            </a:r>
          </a:p>
          <a:p>
            <a:pPr marL="0" indent="0">
              <a:buNone/>
            </a:pPr>
            <a:endParaRPr lang="en-US" sz="3600" dirty="0"/>
          </a:p>
        </p:txBody>
      </p:sp>
      <p:sp>
        <p:nvSpPr>
          <p:cNvPr id="4" name="Content Placeholder 2">
            <a:extLst>
              <a:ext uri="{FF2B5EF4-FFF2-40B4-BE49-F238E27FC236}">
                <a16:creationId xmlns:a16="http://schemas.microsoft.com/office/drawing/2014/main" id="{DC20187F-FEB5-E917-3D9E-914BEDE688C1}"/>
              </a:ext>
            </a:extLst>
          </p:cNvPr>
          <p:cNvSpPr txBox="1">
            <a:spLocks/>
          </p:cNvSpPr>
          <p:nvPr/>
        </p:nvSpPr>
        <p:spPr>
          <a:xfrm>
            <a:off x="838200" y="5300144"/>
            <a:ext cx="10515600" cy="2587394"/>
          </a:xfrm>
          <a:prstGeom prst="rect">
            <a:avLst/>
          </a:prstGeom>
        </p:spPr>
        <p:txBody>
          <a:bodyPr vert="horz" lIns="91440" tIns="45720" rIns="91440" bIns="45720" numCol="1"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US" dirty="0"/>
              <a:t>*Annual nationwide cost including amortized cost of PV Solar System (Estimated at $1000/kW, with lifespan of 30 years). Demand is assumed to be consistent over the next 5 years. Not including potential for storage (Estimated at 445,579kWh/Year and 341,232kWh/Year for 100% Renewable and 50% Renewable respectively) or monetary value of equivalent ACCUs.</a:t>
            </a:r>
            <a:endParaRPr lang="en-US" sz="1400" dirty="0"/>
          </a:p>
        </p:txBody>
      </p:sp>
    </p:spTree>
    <p:extLst>
      <p:ext uri="{BB962C8B-B14F-4D97-AF65-F5344CB8AC3E}">
        <p14:creationId xmlns:p14="http://schemas.microsoft.com/office/powerpoint/2010/main" val="2341447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24681-3FA2-6861-A92E-D80BDFAAE173}"/>
              </a:ext>
            </a:extLst>
          </p:cNvPr>
          <p:cNvSpPr>
            <a:spLocks noGrp="1"/>
          </p:cNvSpPr>
          <p:nvPr>
            <p:ph type="ctrTitle"/>
          </p:nvPr>
        </p:nvSpPr>
        <p:spPr/>
        <p:txBody>
          <a:bodyPr/>
          <a:lstStyle/>
          <a:p>
            <a:r>
              <a:rPr lang="en-US" b="1" dirty="0"/>
              <a:t>Solar Feasibility</a:t>
            </a:r>
          </a:p>
        </p:txBody>
      </p:sp>
      <p:sp>
        <p:nvSpPr>
          <p:cNvPr id="3" name="Subtitle 2">
            <a:extLst>
              <a:ext uri="{FF2B5EF4-FFF2-40B4-BE49-F238E27FC236}">
                <a16:creationId xmlns:a16="http://schemas.microsoft.com/office/drawing/2014/main" id="{D2A16612-29B1-D880-25A4-66E751845E25}"/>
              </a:ext>
            </a:extLst>
          </p:cNvPr>
          <p:cNvSpPr>
            <a:spLocks noGrp="1"/>
          </p:cNvSpPr>
          <p:nvPr>
            <p:ph type="subTitle" idx="1"/>
          </p:nvPr>
        </p:nvSpPr>
        <p:spPr/>
        <p:txBody>
          <a:bodyPr/>
          <a:lstStyle/>
          <a:p>
            <a:r>
              <a:rPr lang="en-US" dirty="0"/>
              <a:t>Are Photovoltaic Solar Systems Viable at the Retail Locations?</a:t>
            </a:r>
          </a:p>
        </p:txBody>
      </p:sp>
    </p:spTree>
    <p:extLst>
      <p:ext uri="{BB962C8B-B14F-4D97-AF65-F5344CB8AC3E}">
        <p14:creationId xmlns:p14="http://schemas.microsoft.com/office/powerpoint/2010/main" val="9455779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5EB48D-4474-C6A1-314D-40D48A4FA0BC}"/>
              </a:ext>
            </a:extLst>
          </p:cNvPr>
          <p:cNvSpPr>
            <a:spLocks noGrp="1"/>
          </p:cNvSpPr>
          <p:nvPr>
            <p:ph type="title"/>
          </p:nvPr>
        </p:nvSpPr>
        <p:spPr>
          <a:xfrm>
            <a:off x="2449545" y="264159"/>
            <a:ext cx="7656981" cy="833755"/>
          </a:xfrm>
        </p:spPr>
        <p:txBody>
          <a:bodyPr>
            <a:normAutofit/>
          </a:bodyPr>
          <a:lstStyle/>
          <a:p>
            <a:r>
              <a:rPr lang="en-US" dirty="0"/>
              <a:t>Factors to Consider for On-Site Solar</a:t>
            </a:r>
          </a:p>
        </p:txBody>
      </p:sp>
      <p:sp>
        <p:nvSpPr>
          <p:cNvPr id="3" name="Content Placeholder 2">
            <a:extLst>
              <a:ext uri="{FF2B5EF4-FFF2-40B4-BE49-F238E27FC236}">
                <a16:creationId xmlns:a16="http://schemas.microsoft.com/office/drawing/2014/main" id="{E62C81DF-3AE3-D958-E42D-85D505CB64FF}"/>
              </a:ext>
            </a:extLst>
          </p:cNvPr>
          <p:cNvSpPr>
            <a:spLocks noGrp="1"/>
          </p:cNvSpPr>
          <p:nvPr>
            <p:ph idx="1"/>
          </p:nvPr>
        </p:nvSpPr>
        <p:spPr>
          <a:xfrm>
            <a:off x="838200" y="1370069"/>
            <a:ext cx="10515600" cy="4822184"/>
          </a:xfrm>
        </p:spPr>
        <p:txBody>
          <a:bodyPr>
            <a:normAutofit fontScale="92500" lnSpcReduction="20000"/>
          </a:bodyPr>
          <a:lstStyle/>
          <a:p>
            <a:pPr marL="0" indent="0">
              <a:buNone/>
            </a:pPr>
            <a:r>
              <a:rPr lang="en-US" sz="2000" b="1" dirty="0">
                <a:solidFill>
                  <a:srgbClr val="30FFCA"/>
                </a:solidFill>
              </a:rPr>
              <a:t>Cost</a:t>
            </a:r>
          </a:p>
          <a:p>
            <a:r>
              <a:rPr lang="en-US" dirty="0"/>
              <a:t>Does PV Solar make financial sense for every site?</a:t>
            </a:r>
          </a:p>
          <a:p>
            <a:pPr>
              <a:spcAft>
                <a:spcPts val="600"/>
              </a:spcAft>
            </a:pPr>
            <a:r>
              <a:rPr lang="en-US" dirty="0"/>
              <a:t>How much Solar is most economical?</a:t>
            </a:r>
          </a:p>
          <a:p>
            <a:pPr marL="0" indent="0">
              <a:buNone/>
            </a:pPr>
            <a:r>
              <a:rPr lang="en-US" sz="2000" b="1" dirty="0">
                <a:solidFill>
                  <a:srgbClr val="30FFCA"/>
                </a:solidFill>
              </a:rPr>
              <a:t>Location</a:t>
            </a:r>
          </a:p>
          <a:p>
            <a:r>
              <a:rPr lang="en-US" dirty="0"/>
              <a:t>How strong is solar radiation in each location?</a:t>
            </a:r>
          </a:p>
          <a:p>
            <a:pPr>
              <a:spcAft>
                <a:spcPts val="600"/>
              </a:spcAft>
            </a:pPr>
            <a:r>
              <a:rPr lang="en-US" dirty="0"/>
              <a:t>Are there any obstructions, such as tall buildings or trees which may block sunlight?</a:t>
            </a:r>
          </a:p>
          <a:p>
            <a:pPr marL="0" indent="0">
              <a:buNone/>
            </a:pPr>
            <a:r>
              <a:rPr lang="en-US" sz="2000" b="1" dirty="0">
                <a:solidFill>
                  <a:srgbClr val="30FFCA"/>
                </a:solidFill>
              </a:rPr>
              <a:t>Energy Usage Profile</a:t>
            </a:r>
          </a:p>
          <a:p>
            <a:r>
              <a:rPr lang="en-US" dirty="0"/>
              <a:t>When is most Energy needed?</a:t>
            </a:r>
          </a:p>
          <a:p>
            <a:pPr>
              <a:spcAft>
                <a:spcPts val="600"/>
              </a:spcAft>
            </a:pPr>
            <a:r>
              <a:rPr lang="en-US" dirty="0"/>
              <a:t>Does this correlate with when the sun is shining?</a:t>
            </a:r>
          </a:p>
          <a:p>
            <a:pPr marL="0" indent="0">
              <a:buNone/>
            </a:pPr>
            <a:r>
              <a:rPr lang="en-US" sz="2000" b="1" dirty="0">
                <a:solidFill>
                  <a:srgbClr val="30FFCA"/>
                </a:solidFill>
              </a:rPr>
              <a:t>Regulations</a:t>
            </a:r>
          </a:p>
          <a:p>
            <a:r>
              <a:rPr lang="en-US" dirty="0"/>
              <a:t>Is a permit or planning approval needed?</a:t>
            </a:r>
          </a:p>
          <a:p>
            <a:pPr>
              <a:spcAft>
                <a:spcPts val="600"/>
              </a:spcAft>
            </a:pPr>
            <a:r>
              <a:rPr lang="en-US" dirty="0"/>
              <a:t>Does grid connection need to be approved?</a:t>
            </a:r>
          </a:p>
          <a:p>
            <a:pPr marL="0" indent="0">
              <a:buNone/>
            </a:pPr>
            <a:r>
              <a:rPr lang="en-US" sz="2000" b="1" dirty="0">
                <a:solidFill>
                  <a:srgbClr val="30FFCA"/>
                </a:solidFill>
              </a:rPr>
              <a:t>Building Considerations</a:t>
            </a:r>
          </a:p>
          <a:p>
            <a:r>
              <a:rPr lang="en-US" dirty="0"/>
              <a:t>Is there enough roof space?</a:t>
            </a:r>
          </a:p>
          <a:p>
            <a:r>
              <a:rPr lang="en-US" dirty="0"/>
              <a:t>Is the roof strong enough to hold the solar system desired?</a:t>
            </a:r>
          </a:p>
        </p:txBody>
      </p:sp>
    </p:spTree>
    <p:extLst>
      <p:ext uri="{BB962C8B-B14F-4D97-AF65-F5344CB8AC3E}">
        <p14:creationId xmlns:p14="http://schemas.microsoft.com/office/powerpoint/2010/main" val="3231573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5E441-13C6-CC05-B308-68B7AB25C3BE}"/>
              </a:ext>
            </a:extLst>
          </p:cNvPr>
          <p:cNvSpPr>
            <a:spLocks noGrp="1"/>
          </p:cNvSpPr>
          <p:nvPr>
            <p:ph type="title"/>
          </p:nvPr>
        </p:nvSpPr>
        <p:spPr>
          <a:xfrm>
            <a:off x="2449545" y="264159"/>
            <a:ext cx="7292909" cy="833755"/>
          </a:xfrm>
        </p:spPr>
        <p:txBody>
          <a:bodyPr/>
          <a:lstStyle/>
          <a:p>
            <a:r>
              <a:rPr lang="en-US" dirty="0"/>
              <a:t>Solar Feasibility: NSW</a:t>
            </a:r>
          </a:p>
        </p:txBody>
      </p:sp>
      <p:sp>
        <p:nvSpPr>
          <p:cNvPr id="3" name="Content Placeholder 2">
            <a:extLst>
              <a:ext uri="{FF2B5EF4-FFF2-40B4-BE49-F238E27FC236}">
                <a16:creationId xmlns:a16="http://schemas.microsoft.com/office/drawing/2014/main" id="{354876BB-38CD-05E4-B0DB-F5772E5F47AE}"/>
              </a:ext>
            </a:extLst>
          </p:cNvPr>
          <p:cNvSpPr>
            <a:spLocks noGrp="1"/>
          </p:cNvSpPr>
          <p:nvPr>
            <p:ph idx="1"/>
          </p:nvPr>
        </p:nvSpPr>
        <p:spPr>
          <a:xfrm>
            <a:off x="838199" y="1454150"/>
            <a:ext cx="10515600" cy="833755"/>
          </a:xfrm>
        </p:spPr>
        <p:txBody>
          <a:bodyPr>
            <a:normAutofit/>
          </a:bodyPr>
          <a:lstStyle/>
          <a:p>
            <a:pPr marL="0" indent="0">
              <a:lnSpc>
                <a:spcPct val="100000"/>
              </a:lnSpc>
              <a:buNone/>
            </a:pPr>
            <a:r>
              <a:rPr lang="en-US" sz="1600" dirty="0"/>
              <a:t>The graphs below show the amount of money saved over the life of the PPA by adding each additional kW of Solar, to each site in New South Wales. Data for both a 100% Renewable approach and a 50% Renewable approach are included.</a:t>
            </a:r>
          </a:p>
        </p:txBody>
      </p:sp>
      <p:graphicFrame>
        <p:nvGraphicFramePr>
          <p:cNvPr id="5" name="Chart 4">
            <a:extLst>
              <a:ext uri="{FF2B5EF4-FFF2-40B4-BE49-F238E27FC236}">
                <a16:creationId xmlns:a16="http://schemas.microsoft.com/office/drawing/2014/main" id="{92503A92-1135-7E33-F530-E279F115A357}"/>
              </a:ext>
            </a:extLst>
          </p:cNvPr>
          <p:cNvGraphicFramePr>
            <a:graphicFrameLocks/>
          </p:cNvGraphicFramePr>
          <p:nvPr>
            <p:extLst>
              <p:ext uri="{D42A27DB-BD31-4B8C-83A1-F6EECF244321}">
                <p14:modId xmlns:p14="http://schemas.microsoft.com/office/powerpoint/2010/main" val="861994099"/>
              </p:ext>
            </p:extLst>
          </p:nvPr>
        </p:nvGraphicFramePr>
        <p:xfrm>
          <a:off x="425988" y="2365346"/>
          <a:ext cx="5341085" cy="2636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8B9EEEA4-3AB9-45E5-A9E6-90BB9809B2AC}"/>
              </a:ext>
            </a:extLst>
          </p:cNvPr>
          <p:cNvGraphicFramePr>
            <a:graphicFrameLocks/>
          </p:cNvGraphicFramePr>
          <p:nvPr>
            <p:extLst>
              <p:ext uri="{D42A27DB-BD31-4B8C-83A1-F6EECF244321}">
                <p14:modId xmlns:p14="http://schemas.microsoft.com/office/powerpoint/2010/main" val="2447091993"/>
              </p:ext>
            </p:extLst>
          </p:nvPr>
        </p:nvGraphicFramePr>
        <p:xfrm>
          <a:off x="6424928" y="2365346"/>
          <a:ext cx="5341085" cy="2636312"/>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23832136-5C78-3958-FF69-588594F73B42}"/>
              </a:ext>
            </a:extLst>
          </p:cNvPr>
          <p:cNvSpPr txBox="1">
            <a:spLocks/>
          </p:cNvSpPr>
          <p:nvPr/>
        </p:nvSpPr>
        <p:spPr>
          <a:xfrm>
            <a:off x="838199" y="5162459"/>
            <a:ext cx="10515600" cy="130542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18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4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2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sz="1600" dirty="0"/>
              <a:t>As is clear from the graphs, even based on a conservative price estimate of $1000/kW, the first 111 kW of solar pay for themselves within the 5-year life of the PPA. Based on the same conservative price estimate, and an estimated system lifespan of 30 years, it was determined that a system of up to 185kW of Solar at each NSW site would save more money than its amortized cost. Hence a 185kW Solar system at each NSW site is economically optimal. </a:t>
            </a:r>
          </a:p>
        </p:txBody>
      </p:sp>
    </p:spTree>
    <p:extLst>
      <p:ext uri="{BB962C8B-B14F-4D97-AF65-F5344CB8AC3E}">
        <p14:creationId xmlns:p14="http://schemas.microsoft.com/office/powerpoint/2010/main" val="5629422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EC02E-A798-1D3C-CCFD-4AC9AAC4FD77}"/>
              </a:ext>
            </a:extLst>
          </p:cNvPr>
          <p:cNvSpPr>
            <a:spLocks noGrp="1"/>
          </p:cNvSpPr>
          <p:nvPr>
            <p:ph type="title"/>
          </p:nvPr>
        </p:nvSpPr>
        <p:spPr/>
        <p:txBody>
          <a:bodyPr/>
          <a:lstStyle/>
          <a:p>
            <a:r>
              <a:rPr lang="en-US" dirty="0"/>
              <a:t>Solar Feasibility: QLD</a:t>
            </a:r>
          </a:p>
        </p:txBody>
      </p:sp>
      <p:sp>
        <p:nvSpPr>
          <p:cNvPr id="3" name="Content Placeholder 2">
            <a:extLst>
              <a:ext uri="{FF2B5EF4-FFF2-40B4-BE49-F238E27FC236}">
                <a16:creationId xmlns:a16="http://schemas.microsoft.com/office/drawing/2014/main" id="{40F4CDC5-A091-1C33-B064-050E3A3CD63C}"/>
              </a:ext>
            </a:extLst>
          </p:cNvPr>
          <p:cNvSpPr>
            <a:spLocks noGrp="1"/>
          </p:cNvSpPr>
          <p:nvPr>
            <p:ph idx="1"/>
          </p:nvPr>
        </p:nvSpPr>
        <p:spPr>
          <a:xfrm>
            <a:off x="838200" y="1433405"/>
            <a:ext cx="10515600" cy="409444"/>
          </a:xfrm>
        </p:spPr>
        <p:txBody>
          <a:bodyPr/>
          <a:lstStyle/>
          <a:p>
            <a:pPr marL="0" indent="0">
              <a:buNone/>
            </a:pPr>
            <a:r>
              <a:rPr lang="en-US" dirty="0"/>
              <a:t>Below are those same graphs of Dollars saved per additional kW of solar for Queensland.</a:t>
            </a:r>
          </a:p>
        </p:txBody>
      </p:sp>
      <p:graphicFrame>
        <p:nvGraphicFramePr>
          <p:cNvPr id="4" name="Chart 3">
            <a:extLst>
              <a:ext uri="{FF2B5EF4-FFF2-40B4-BE49-F238E27FC236}">
                <a16:creationId xmlns:a16="http://schemas.microsoft.com/office/drawing/2014/main" id="{B5133CF7-FA83-AD20-B9E8-31A2B7CEE14B}"/>
              </a:ext>
            </a:extLst>
          </p:cNvPr>
          <p:cNvGraphicFramePr>
            <a:graphicFrameLocks/>
          </p:cNvGraphicFramePr>
          <p:nvPr>
            <p:extLst>
              <p:ext uri="{D42A27DB-BD31-4B8C-83A1-F6EECF244321}">
                <p14:modId xmlns:p14="http://schemas.microsoft.com/office/powerpoint/2010/main" val="3040007635"/>
              </p:ext>
            </p:extLst>
          </p:nvPr>
        </p:nvGraphicFramePr>
        <p:xfrm>
          <a:off x="465668" y="1842849"/>
          <a:ext cx="5341085" cy="263631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0330F156-EA0E-80A5-B231-24E1D6E942CF}"/>
              </a:ext>
            </a:extLst>
          </p:cNvPr>
          <p:cNvGraphicFramePr>
            <a:graphicFrameLocks/>
          </p:cNvGraphicFramePr>
          <p:nvPr>
            <p:extLst>
              <p:ext uri="{D42A27DB-BD31-4B8C-83A1-F6EECF244321}">
                <p14:modId xmlns:p14="http://schemas.microsoft.com/office/powerpoint/2010/main" val="426505555"/>
              </p:ext>
            </p:extLst>
          </p:nvPr>
        </p:nvGraphicFramePr>
        <p:xfrm>
          <a:off x="6385251" y="1842849"/>
          <a:ext cx="5341085" cy="2636311"/>
        </p:xfrm>
        <a:graphic>
          <a:graphicData uri="http://schemas.openxmlformats.org/drawingml/2006/chart">
            <c:chart xmlns:c="http://schemas.openxmlformats.org/drawingml/2006/chart" xmlns:r="http://schemas.openxmlformats.org/officeDocument/2006/relationships" r:id="rId3"/>
          </a:graphicData>
        </a:graphic>
      </p:graphicFrame>
      <p:sp>
        <p:nvSpPr>
          <p:cNvPr id="6" name="Content Placeholder 2">
            <a:extLst>
              <a:ext uri="{FF2B5EF4-FFF2-40B4-BE49-F238E27FC236}">
                <a16:creationId xmlns:a16="http://schemas.microsoft.com/office/drawing/2014/main" id="{D6145C1B-35A1-EF49-3720-B1E245A2A875}"/>
              </a:ext>
            </a:extLst>
          </p:cNvPr>
          <p:cNvSpPr txBox="1">
            <a:spLocks/>
          </p:cNvSpPr>
          <p:nvPr/>
        </p:nvSpPr>
        <p:spPr>
          <a:xfrm>
            <a:off x="838200" y="4621821"/>
            <a:ext cx="10515600" cy="19720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00000"/>
              </a:lnSpc>
              <a:buNone/>
            </a:pPr>
            <a:r>
              <a:rPr lang="en-US" dirty="0"/>
              <a:t>Again, it is clear from the graphs that even based on a conservative price estimate of $1000/kW, the first 97kW of solar save more money than they cost, even within the short 5-year life of the PPA. Using this price estimate and a 30 year estimated lifespan, it was determined that for a 100% Renewable approach, a system of up to 215kW of Solar at each QLD site would save more money than its amortized cost, and for a 50% Renewable approach this number is 162kW. Hence in the context of a 100% Renewable approach a 215kW system at each QLD site would be economically optimal, and for a 50% Renewable approach the economically optimal Solar system size is 162kW. </a:t>
            </a:r>
          </a:p>
        </p:txBody>
      </p:sp>
    </p:spTree>
    <p:extLst>
      <p:ext uri="{BB962C8B-B14F-4D97-AF65-F5344CB8AC3E}">
        <p14:creationId xmlns:p14="http://schemas.microsoft.com/office/powerpoint/2010/main" val="14200728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8A8DA-D00F-E4C9-8903-ACD71C4BB6D8}"/>
              </a:ext>
            </a:extLst>
          </p:cNvPr>
          <p:cNvSpPr>
            <a:spLocks noGrp="1"/>
          </p:cNvSpPr>
          <p:nvPr>
            <p:ph type="title"/>
          </p:nvPr>
        </p:nvSpPr>
        <p:spPr/>
        <p:txBody>
          <a:bodyPr/>
          <a:lstStyle/>
          <a:p>
            <a:r>
              <a:rPr lang="en-US" dirty="0"/>
              <a:t>Solar Feasibility: VIC</a:t>
            </a:r>
          </a:p>
        </p:txBody>
      </p:sp>
      <p:sp>
        <p:nvSpPr>
          <p:cNvPr id="3" name="Content Placeholder 2">
            <a:extLst>
              <a:ext uri="{FF2B5EF4-FFF2-40B4-BE49-F238E27FC236}">
                <a16:creationId xmlns:a16="http://schemas.microsoft.com/office/drawing/2014/main" id="{4350F086-DD6A-3407-DFEA-07CF48A2E436}"/>
              </a:ext>
            </a:extLst>
          </p:cNvPr>
          <p:cNvSpPr>
            <a:spLocks noGrp="1"/>
          </p:cNvSpPr>
          <p:nvPr>
            <p:ph idx="1"/>
          </p:nvPr>
        </p:nvSpPr>
        <p:spPr>
          <a:xfrm>
            <a:off x="838199" y="1386112"/>
            <a:ext cx="10515600" cy="833755"/>
          </a:xfrm>
        </p:spPr>
        <p:txBody>
          <a:bodyPr/>
          <a:lstStyle/>
          <a:p>
            <a:pPr marL="0" indent="0">
              <a:buNone/>
            </a:pPr>
            <a:r>
              <a:rPr lang="en-US" dirty="0"/>
              <a:t>Victoria, with its peak loads similar to Queensland, but much higher overnight loads is a different picture to the other two states.</a:t>
            </a:r>
          </a:p>
        </p:txBody>
      </p:sp>
      <p:graphicFrame>
        <p:nvGraphicFramePr>
          <p:cNvPr id="5" name="Chart 4">
            <a:extLst>
              <a:ext uri="{FF2B5EF4-FFF2-40B4-BE49-F238E27FC236}">
                <a16:creationId xmlns:a16="http://schemas.microsoft.com/office/drawing/2014/main" id="{964E8396-FEC4-9159-37FE-E444115B04B9}"/>
              </a:ext>
            </a:extLst>
          </p:cNvPr>
          <p:cNvGraphicFramePr>
            <a:graphicFrameLocks/>
          </p:cNvGraphicFramePr>
          <p:nvPr>
            <p:extLst>
              <p:ext uri="{D42A27DB-BD31-4B8C-83A1-F6EECF244321}">
                <p14:modId xmlns:p14="http://schemas.microsoft.com/office/powerpoint/2010/main" val="2904629964"/>
              </p:ext>
            </p:extLst>
          </p:nvPr>
        </p:nvGraphicFramePr>
        <p:xfrm>
          <a:off x="6313503" y="2110843"/>
          <a:ext cx="5341085" cy="2636311"/>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71844751-4DD3-CFA9-E49B-EFF9F6F5CC85}"/>
              </a:ext>
            </a:extLst>
          </p:cNvPr>
          <p:cNvGraphicFramePr>
            <a:graphicFrameLocks/>
          </p:cNvGraphicFramePr>
          <p:nvPr>
            <p:extLst>
              <p:ext uri="{D42A27DB-BD31-4B8C-83A1-F6EECF244321}">
                <p14:modId xmlns:p14="http://schemas.microsoft.com/office/powerpoint/2010/main" val="1926644454"/>
              </p:ext>
            </p:extLst>
          </p:nvPr>
        </p:nvGraphicFramePr>
        <p:xfrm>
          <a:off x="537410" y="2110844"/>
          <a:ext cx="5341085" cy="2636311"/>
        </p:xfrm>
        <a:graphic>
          <a:graphicData uri="http://schemas.openxmlformats.org/drawingml/2006/chart">
            <c:chart xmlns:c="http://schemas.openxmlformats.org/drawingml/2006/chart" xmlns:r="http://schemas.openxmlformats.org/officeDocument/2006/relationships" r:id="rId3"/>
          </a:graphicData>
        </a:graphic>
      </p:graphicFrame>
      <p:sp>
        <p:nvSpPr>
          <p:cNvPr id="7" name="Content Placeholder 2">
            <a:extLst>
              <a:ext uri="{FF2B5EF4-FFF2-40B4-BE49-F238E27FC236}">
                <a16:creationId xmlns:a16="http://schemas.microsoft.com/office/drawing/2014/main" id="{08D4DEC3-7F61-6FAA-CB06-F41390A6F9B1}"/>
              </a:ext>
            </a:extLst>
          </p:cNvPr>
          <p:cNvSpPr txBox="1">
            <a:spLocks/>
          </p:cNvSpPr>
          <p:nvPr/>
        </p:nvSpPr>
        <p:spPr>
          <a:xfrm>
            <a:off x="838199" y="4909101"/>
            <a:ext cx="10515600" cy="142753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1600" kern="1200">
                <a:solidFill>
                  <a:schemeClr val="bg1"/>
                </a:solidFill>
                <a:latin typeface=""/>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As shown above, any solar system installed in Victoria would likely take longer than the period of the PPA to recoup its cost. However, amortizing the estimated $1000/kW cost over an estimated 30-year lifetime, any solar system up to 256kW at each site in VIC would save more money than it cost. Therefore, a 185kW Solar system at each NSW site is economically optimal in Victoria. </a:t>
            </a:r>
          </a:p>
        </p:txBody>
      </p:sp>
    </p:spTree>
    <p:extLst>
      <p:ext uri="{BB962C8B-B14F-4D97-AF65-F5344CB8AC3E}">
        <p14:creationId xmlns:p14="http://schemas.microsoft.com/office/powerpoint/2010/main" val="164706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12AE3-6239-BB4D-821A-4C372BE8E86C}"/>
              </a:ext>
            </a:extLst>
          </p:cNvPr>
          <p:cNvSpPr>
            <a:spLocks noGrp="1"/>
          </p:cNvSpPr>
          <p:nvPr>
            <p:ph type="title"/>
          </p:nvPr>
        </p:nvSpPr>
        <p:spPr>
          <a:xfrm>
            <a:off x="2337250" y="264159"/>
            <a:ext cx="8651592" cy="833755"/>
          </a:xfrm>
        </p:spPr>
        <p:txBody>
          <a:bodyPr>
            <a:normAutofit/>
          </a:bodyPr>
          <a:lstStyle/>
          <a:p>
            <a:r>
              <a:rPr lang="en-US" dirty="0"/>
              <a:t>On-Site Solar Recommendations: Summary</a:t>
            </a:r>
          </a:p>
        </p:txBody>
      </p:sp>
      <p:sp>
        <p:nvSpPr>
          <p:cNvPr id="3" name="Content Placeholder 2">
            <a:extLst>
              <a:ext uri="{FF2B5EF4-FFF2-40B4-BE49-F238E27FC236}">
                <a16:creationId xmlns:a16="http://schemas.microsoft.com/office/drawing/2014/main" id="{2CD31ED8-872C-D3E8-E4CB-2C9268CCA149}"/>
              </a:ext>
            </a:extLst>
          </p:cNvPr>
          <p:cNvSpPr>
            <a:spLocks noGrp="1"/>
          </p:cNvSpPr>
          <p:nvPr>
            <p:ph idx="1"/>
          </p:nvPr>
        </p:nvSpPr>
        <p:spPr>
          <a:xfrm>
            <a:off x="838200" y="1562575"/>
            <a:ext cx="10515600" cy="4758014"/>
          </a:xfrm>
        </p:spPr>
        <p:txBody>
          <a:bodyPr numCol="2">
            <a:normAutofit/>
          </a:bodyPr>
          <a:lstStyle/>
          <a:p>
            <a:pPr marL="0" indent="0" algn="ctr">
              <a:buNone/>
            </a:pPr>
            <a:r>
              <a:rPr lang="en-US" sz="3600" b="1" dirty="0">
                <a:solidFill>
                  <a:srgbClr val="30FFCA"/>
                </a:solidFill>
              </a:rPr>
              <a:t>100% Renewable</a:t>
            </a:r>
          </a:p>
          <a:p>
            <a:pPr marL="0" indent="0" algn="ctr">
              <a:buNone/>
            </a:pPr>
            <a:endParaRPr lang="en-US" sz="2000" b="1" dirty="0"/>
          </a:p>
          <a:p>
            <a:pPr marL="0" indent="0" algn="ctr">
              <a:buNone/>
            </a:pPr>
            <a:r>
              <a:rPr lang="en-US" sz="2000" b="1" dirty="0"/>
              <a:t>NSW</a:t>
            </a:r>
          </a:p>
          <a:p>
            <a:pPr marL="0" indent="0" algn="ctr">
              <a:buNone/>
            </a:pPr>
            <a:r>
              <a:rPr lang="en-US" sz="2000" dirty="0"/>
              <a:t>185kW PV Solar System at each site</a:t>
            </a:r>
          </a:p>
          <a:p>
            <a:pPr algn="ctr"/>
            <a:endParaRPr lang="en-US" dirty="0"/>
          </a:p>
          <a:p>
            <a:pPr marL="0" indent="0" algn="ctr">
              <a:buNone/>
            </a:pPr>
            <a:r>
              <a:rPr lang="en-US" sz="2000" b="1" dirty="0"/>
              <a:t>QLD</a:t>
            </a:r>
          </a:p>
          <a:p>
            <a:pPr marL="0" indent="0" algn="ctr">
              <a:buNone/>
            </a:pPr>
            <a:r>
              <a:rPr lang="en-US" sz="1900" dirty="0"/>
              <a:t>215kW PV Solar System at each site</a:t>
            </a:r>
          </a:p>
          <a:p>
            <a:pPr algn="ctr"/>
            <a:endParaRPr lang="en-US" dirty="0"/>
          </a:p>
          <a:p>
            <a:pPr marL="0" indent="0" algn="ctr">
              <a:buNone/>
            </a:pPr>
            <a:r>
              <a:rPr lang="en-US" sz="2000" b="1" dirty="0"/>
              <a:t>VIC</a:t>
            </a:r>
          </a:p>
          <a:p>
            <a:pPr marL="0" indent="0" algn="ctr">
              <a:buNone/>
            </a:pPr>
            <a:r>
              <a:rPr lang="en-US" sz="1900" dirty="0"/>
              <a:t>256kW PV Solar System at each site</a:t>
            </a:r>
          </a:p>
          <a:p>
            <a:pPr marL="0" indent="0" algn="ctr">
              <a:buNone/>
            </a:pPr>
            <a:endParaRPr lang="en-US" dirty="0"/>
          </a:p>
          <a:p>
            <a:pPr marL="0" indent="0" algn="ctr">
              <a:buNone/>
            </a:pPr>
            <a:r>
              <a:rPr lang="en-US" sz="3600" b="1" dirty="0">
                <a:solidFill>
                  <a:srgbClr val="30FFCA"/>
                </a:solidFill>
              </a:rPr>
              <a:t>50% Renewable</a:t>
            </a:r>
          </a:p>
          <a:p>
            <a:pPr marL="0" indent="0" algn="ctr">
              <a:buNone/>
            </a:pPr>
            <a:endParaRPr lang="en-US" sz="2000" b="1" dirty="0"/>
          </a:p>
          <a:p>
            <a:pPr marL="0" indent="0" algn="ctr">
              <a:buNone/>
            </a:pPr>
            <a:r>
              <a:rPr lang="en-US" sz="2000" b="1" dirty="0"/>
              <a:t>NSW</a:t>
            </a:r>
          </a:p>
          <a:p>
            <a:pPr marL="0" indent="0" algn="ctr">
              <a:buNone/>
            </a:pPr>
            <a:r>
              <a:rPr lang="en-US" sz="1900" dirty="0"/>
              <a:t>185kW PV Solar System at each site</a:t>
            </a:r>
          </a:p>
          <a:p>
            <a:pPr algn="ctr"/>
            <a:endParaRPr lang="en-US" dirty="0"/>
          </a:p>
          <a:p>
            <a:pPr marL="0" indent="0" algn="ctr">
              <a:buNone/>
            </a:pPr>
            <a:r>
              <a:rPr lang="en-US" sz="2000" b="1" dirty="0"/>
              <a:t>QLD</a:t>
            </a:r>
          </a:p>
          <a:p>
            <a:pPr marL="0" indent="0" algn="ctr">
              <a:buNone/>
            </a:pPr>
            <a:r>
              <a:rPr lang="en-US" sz="1900" dirty="0"/>
              <a:t>162kW PV Solar System at each site</a:t>
            </a:r>
          </a:p>
          <a:p>
            <a:pPr algn="ctr"/>
            <a:endParaRPr lang="en-US" dirty="0"/>
          </a:p>
          <a:p>
            <a:pPr marL="0" indent="0" algn="ctr">
              <a:buNone/>
            </a:pPr>
            <a:r>
              <a:rPr lang="en-US" sz="2000" b="1" dirty="0"/>
              <a:t>VIC</a:t>
            </a:r>
          </a:p>
          <a:p>
            <a:pPr marL="0" indent="0" algn="ctr">
              <a:buNone/>
            </a:pPr>
            <a:r>
              <a:rPr lang="en-US" sz="1900" dirty="0"/>
              <a:t>256kW PV Solar System at each site</a:t>
            </a:r>
          </a:p>
          <a:p>
            <a:pPr algn="ctr"/>
            <a:endParaRPr lang="en-US" dirty="0"/>
          </a:p>
          <a:p>
            <a:pPr marL="0" indent="0">
              <a:buNone/>
            </a:pPr>
            <a:endParaRPr lang="en-US" dirty="0"/>
          </a:p>
        </p:txBody>
      </p:sp>
    </p:spTree>
    <p:extLst>
      <p:ext uri="{BB962C8B-B14F-4D97-AF65-F5344CB8AC3E}">
        <p14:creationId xmlns:p14="http://schemas.microsoft.com/office/powerpoint/2010/main" val="11660049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B815BA-8493-3653-8442-8951BD02ABFF}"/>
              </a:ext>
            </a:extLst>
          </p:cNvPr>
          <p:cNvSpPr>
            <a:spLocks noGrp="1"/>
          </p:cNvSpPr>
          <p:nvPr>
            <p:ph type="title"/>
          </p:nvPr>
        </p:nvSpPr>
        <p:spPr>
          <a:xfrm>
            <a:off x="2449544" y="264159"/>
            <a:ext cx="8234497" cy="833755"/>
          </a:xfrm>
        </p:spPr>
        <p:txBody>
          <a:bodyPr>
            <a:normAutofit/>
          </a:bodyPr>
          <a:lstStyle/>
          <a:p>
            <a:r>
              <a:rPr lang="en-US" dirty="0"/>
              <a:t>How Much Carbon Would This Save?</a:t>
            </a:r>
          </a:p>
        </p:txBody>
      </p:sp>
      <p:sp>
        <p:nvSpPr>
          <p:cNvPr id="3" name="Content Placeholder 2">
            <a:extLst>
              <a:ext uri="{FF2B5EF4-FFF2-40B4-BE49-F238E27FC236}">
                <a16:creationId xmlns:a16="http://schemas.microsoft.com/office/drawing/2014/main" id="{A2CF8D13-830B-949D-3B27-0A501014F354}"/>
              </a:ext>
            </a:extLst>
          </p:cNvPr>
          <p:cNvSpPr>
            <a:spLocks noGrp="1"/>
          </p:cNvSpPr>
          <p:nvPr>
            <p:ph idx="1"/>
          </p:nvPr>
        </p:nvSpPr>
        <p:spPr>
          <a:xfrm>
            <a:off x="838199" y="1425350"/>
            <a:ext cx="10515602" cy="4351338"/>
          </a:xfrm>
        </p:spPr>
        <p:txBody>
          <a:bodyPr/>
          <a:lstStyle/>
          <a:p>
            <a:pPr marL="0" indent="0">
              <a:buNone/>
            </a:pPr>
            <a:r>
              <a:rPr lang="en-US" dirty="0"/>
              <a:t>Based on the solar systems recommended,  the 100% renewable approach would save 611,149.14 </a:t>
            </a:r>
            <a:r>
              <a:rPr lang="en-US" dirty="0" err="1"/>
              <a:t>Tonnes</a:t>
            </a:r>
            <a:r>
              <a:rPr lang="en-US" dirty="0"/>
              <a:t> of Carbon from entering the atmosphere each day, while the 50% Renewable approach would save 571,757.75 </a:t>
            </a:r>
            <a:r>
              <a:rPr lang="en-US" dirty="0" err="1"/>
              <a:t>Tonnes</a:t>
            </a:r>
            <a:r>
              <a:rPr lang="en-US" dirty="0"/>
              <a:t> of Carbon per day. The monetary value of this saving as Australian Carbon Credit Units, based on the price on the 16/06/2025 of $35.75, is $21,848,581.6 per day for the 100% Renewable approach, and $20,440,339.6 for the 50% Renewable approach. This is broken down by state in the graphs below.</a:t>
            </a:r>
          </a:p>
        </p:txBody>
      </p:sp>
      <p:graphicFrame>
        <p:nvGraphicFramePr>
          <p:cNvPr id="4" name="Chart 3">
            <a:extLst>
              <a:ext uri="{FF2B5EF4-FFF2-40B4-BE49-F238E27FC236}">
                <a16:creationId xmlns:a16="http://schemas.microsoft.com/office/drawing/2014/main" id="{98533DBA-6DCA-B19B-6441-F88726164F72}"/>
              </a:ext>
            </a:extLst>
          </p:cNvPr>
          <p:cNvGraphicFramePr>
            <a:graphicFrameLocks/>
          </p:cNvGraphicFramePr>
          <p:nvPr>
            <p:extLst>
              <p:ext uri="{D42A27DB-BD31-4B8C-83A1-F6EECF244321}">
                <p14:modId xmlns:p14="http://schemas.microsoft.com/office/powerpoint/2010/main" val="21383477"/>
              </p:ext>
            </p:extLst>
          </p:nvPr>
        </p:nvGraphicFramePr>
        <p:xfrm>
          <a:off x="838198" y="2759242"/>
          <a:ext cx="4985085" cy="3344882"/>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B4F8231A-B3A3-2F8D-77D9-7328CA031983}"/>
              </a:ext>
            </a:extLst>
          </p:cNvPr>
          <p:cNvGraphicFramePr>
            <a:graphicFrameLocks/>
          </p:cNvGraphicFramePr>
          <p:nvPr>
            <p:extLst>
              <p:ext uri="{D42A27DB-BD31-4B8C-83A1-F6EECF244321}">
                <p14:modId xmlns:p14="http://schemas.microsoft.com/office/powerpoint/2010/main" val="99320007"/>
              </p:ext>
            </p:extLst>
          </p:nvPr>
        </p:nvGraphicFramePr>
        <p:xfrm>
          <a:off x="6368716" y="2759241"/>
          <a:ext cx="4985085" cy="3344881"/>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603596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D6845-8C84-CD60-15E3-129C30A4312A}"/>
              </a:ext>
            </a:extLst>
          </p:cNvPr>
          <p:cNvSpPr>
            <a:spLocks noGrp="1"/>
          </p:cNvSpPr>
          <p:nvPr>
            <p:ph type="ctrTitle"/>
          </p:nvPr>
        </p:nvSpPr>
        <p:spPr>
          <a:xfrm>
            <a:off x="1524000" y="1580898"/>
            <a:ext cx="9144000" cy="2387600"/>
          </a:xfrm>
        </p:spPr>
        <p:txBody>
          <a:bodyPr/>
          <a:lstStyle/>
          <a:p>
            <a:r>
              <a:rPr lang="en-US" b="1" dirty="0"/>
              <a:t>Power Purchase Agreement</a:t>
            </a:r>
          </a:p>
        </p:txBody>
      </p:sp>
      <p:sp>
        <p:nvSpPr>
          <p:cNvPr id="3" name="Subtitle 2">
            <a:extLst>
              <a:ext uri="{FF2B5EF4-FFF2-40B4-BE49-F238E27FC236}">
                <a16:creationId xmlns:a16="http://schemas.microsoft.com/office/drawing/2014/main" id="{4FE87104-0BF1-30CD-0603-9BF3E9D67187}"/>
              </a:ext>
            </a:extLst>
          </p:cNvPr>
          <p:cNvSpPr>
            <a:spLocks noGrp="1"/>
          </p:cNvSpPr>
          <p:nvPr>
            <p:ph type="subTitle" idx="1"/>
          </p:nvPr>
        </p:nvSpPr>
        <p:spPr>
          <a:xfrm>
            <a:off x="1524000" y="4083302"/>
            <a:ext cx="9144000" cy="536825"/>
          </a:xfrm>
        </p:spPr>
        <p:txBody>
          <a:bodyPr/>
          <a:lstStyle/>
          <a:p>
            <a:r>
              <a:rPr lang="en-US" dirty="0"/>
              <a:t>Pairing on-site solar with purchased renewable energy </a:t>
            </a:r>
          </a:p>
        </p:txBody>
      </p:sp>
    </p:spTree>
    <p:extLst>
      <p:ext uri="{BB962C8B-B14F-4D97-AF65-F5344CB8AC3E}">
        <p14:creationId xmlns:p14="http://schemas.microsoft.com/office/powerpoint/2010/main" val="2346632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5795</TotalTime>
  <Words>1313</Words>
  <Application>Microsoft Macintosh PowerPoint</Application>
  <PresentationFormat>Widescreen</PresentationFormat>
  <Paragraphs>138</Paragraphs>
  <Slides>15</Slides>
  <Notes>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Aptos</vt:lpstr>
      <vt:lpstr>Arial</vt:lpstr>
      <vt:lpstr>Office Theme</vt:lpstr>
      <vt:lpstr>Case Study:</vt:lpstr>
      <vt:lpstr>Solar Feasibility</vt:lpstr>
      <vt:lpstr>Factors to Consider for On-Site Solar</vt:lpstr>
      <vt:lpstr>Solar Feasibility: NSW</vt:lpstr>
      <vt:lpstr>Solar Feasibility: QLD</vt:lpstr>
      <vt:lpstr>Solar Feasibility: VIC</vt:lpstr>
      <vt:lpstr>On-Site Solar Recommendations: Summary</vt:lpstr>
      <vt:lpstr>How Much Carbon Would This Save?</vt:lpstr>
      <vt:lpstr>Power Purchase Agreement</vt:lpstr>
      <vt:lpstr>Renewable Percentage in the PPA</vt:lpstr>
      <vt:lpstr>Energy Retailer Comparison</vt:lpstr>
      <vt:lpstr>Summary</vt:lpstr>
      <vt:lpstr>Renewable Strategy Summary: 100% Renewable</vt:lpstr>
      <vt:lpstr>Renewable Strategy Summary: 50% Renewable</vt:lpstr>
      <vt:lpstr>Estimated Costings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Liam Davis</dc:creator>
  <cp:lastModifiedBy>Liam Davis</cp:lastModifiedBy>
  <cp:revision>30</cp:revision>
  <dcterms:created xsi:type="dcterms:W3CDTF">2025-06-13T11:23:00Z</dcterms:created>
  <dcterms:modified xsi:type="dcterms:W3CDTF">2025-10-02T12:23:13Z</dcterms:modified>
</cp:coreProperties>
</file>