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0" r:id="rId1"/>
    <p:sldMasterId id="2147483733" r:id="rId2"/>
    <p:sldMasterId id="2147483745" r:id="rId3"/>
    <p:sldMasterId id="2147483757" r:id="rId4"/>
    <p:sldMasterId id="2147483769" r:id="rId5"/>
    <p:sldMasterId id="2147483806" r:id="rId6"/>
  </p:sldMasterIdLst>
  <p:notesMasterIdLst>
    <p:notesMasterId r:id="rId25"/>
  </p:notesMasterIdLst>
  <p:sldIdLst>
    <p:sldId id="256" r:id="rId7"/>
    <p:sldId id="365" r:id="rId8"/>
    <p:sldId id="258" r:id="rId9"/>
    <p:sldId id="364" r:id="rId10"/>
    <p:sldId id="366" r:id="rId11"/>
    <p:sldId id="378" r:id="rId12"/>
    <p:sldId id="374" r:id="rId13"/>
    <p:sldId id="369" r:id="rId14"/>
    <p:sldId id="379" r:id="rId15"/>
    <p:sldId id="370" r:id="rId16"/>
    <p:sldId id="371" r:id="rId17"/>
    <p:sldId id="368" r:id="rId18"/>
    <p:sldId id="375" r:id="rId19"/>
    <p:sldId id="367" r:id="rId20"/>
    <p:sldId id="380" r:id="rId21"/>
    <p:sldId id="373" r:id="rId22"/>
    <p:sldId id="381" r:id="rId23"/>
    <p:sldId id="383" r:id="rId24"/>
  </p:sldIdLst>
  <p:sldSz cx="12192000" cy="6858000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99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2" d="100"/>
          <a:sy n="72" d="100"/>
        </p:scale>
        <p:origin x="498" y="66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7279A2-9D80-44A5-AEE5-76FF0C36F9BE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7A71673-C24E-4CEC-B7EC-FBB6C173C418}">
      <dgm:prSet phldrT="[Texto]"/>
      <dgm:spPr>
        <a:solidFill>
          <a:srgbClr val="FF0000"/>
        </a:solidFill>
      </dgm:spPr>
      <dgm:t>
        <a:bodyPr/>
        <a:lstStyle/>
        <a:p>
          <a:r>
            <a:rPr lang="es-ES" dirty="0"/>
            <a:t>SWM</a:t>
          </a:r>
        </a:p>
      </dgm:t>
    </dgm:pt>
    <dgm:pt modelId="{0C1EE23B-F9A1-40BE-B176-9D3F72ADA5BC}" type="parTrans" cxnId="{90ED530F-4BCD-4A76-8136-01A0D45757A6}">
      <dgm:prSet/>
      <dgm:spPr/>
      <dgm:t>
        <a:bodyPr/>
        <a:lstStyle/>
        <a:p>
          <a:endParaRPr lang="es-ES"/>
        </a:p>
      </dgm:t>
    </dgm:pt>
    <dgm:pt modelId="{EDEEA213-CE07-4007-AA53-FE0697E682CF}" type="sibTrans" cxnId="{90ED530F-4BCD-4A76-8136-01A0D45757A6}">
      <dgm:prSet/>
      <dgm:spPr/>
      <dgm:t>
        <a:bodyPr/>
        <a:lstStyle/>
        <a:p>
          <a:endParaRPr lang="es-ES"/>
        </a:p>
      </dgm:t>
    </dgm:pt>
    <dgm:pt modelId="{EAEA2B31-8C25-4442-81EA-BD8BF2DB1FE7}">
      <dgm:prSet phldrT="[Texto]"/>
      <dgm:spPr/>
      <dgm:t>
        <a:bodyPr/>
        <a:lstStyle/>
        <a:p>
          <a:r>
            <a:rPr lang="es-ES" dirty="0"/>
            <a:t>Pinassign (15)</a:t>
          </a:r>
        </a:p>
      </dgm:t>
    </dgm:pt>
    <dgm:pt modelId="{46B1940C-F06E-461E-A6BD-FC999AA17FE2}" type="parTrans" cxnId="{772B8B16-C9D4-42DB-B15E-8E0797C3CD95}">
      <dgm:prSet/>
      <dgm:spPr/>
      <dgm:t>
        <a:bodyPr/>
        <a:lstStyle/>
        <a:p>
          <a:endParaRPr lang="es-ES"/>
        </a:p>
      </dgm:t>
    </dgm:pt>
    <dgm:pt modelId="{B2FC2852-D70E-4C83-822F-8763D11271B7}" type="sibTrans" cxnId="{772B8B16-C9D4-42DB-B15E-8E0797C3CD95}">
      <dgm:prSet/>
      <dgm:spPr/>
      <dgm:t>
        <a:bodyPr/>
        <a:lstStyle/>
        <a:p>
          <a:endParaRPr lang="es-ES"/>
        </a:p>
      </dgm:t>
    </dgm:pt>
    <dgm:pt modelId="{5DB193BF-3F5B-4CF4-905B-18896F2D57C9}">
      <dgm:prSet phldrT="[Texto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ES" dirty="0"/>
            <a:t>Pinenable (2)</a:t>
          </a:r>
        </a:p>
      </dgm:t>
    </dgm:pt>
    <dgm:pt modelId="{89522C70-B314-4B64-8D8F-F5D8A2026202}" type="parTrans" cxnId="{39036FFC-8FF3-4581-813E-093D0055B203}">
      <dgm:prSet/>
      <dgm:spPr/>
      <dgm:t>
        <a:bodyPr/>
        <a:lstStyle/>
        <a:p>
          <a:endParaRPr lang="es-ES"/>
        </a:p>
      </dgm:t>
    </dgm:pt>
    <dgm:pt modelId="{88B657D3-5AE0-4EC7-8118-B5C82405482F}" type="sibTrans" cxnId="{39036FFC-8FF3-4581-813E-093D0055B203}">
      <dgm:prSet/>
      <dgm:spPr/>
      <dgm:t>
        <a:bodyPr/>
        <a:lstStyle/>
        <a:p>
          <a:endParaRPr lang="es-ES"/>
        </a:p>
      </dgm:t>
    </dgm:pt>
    <dgm:pt modelId="{40356197-97CD-4C69-8520-C23F3FE66150}" type="pres">
      <dgm:prSet presAssocID="{3C7279A2-9D80-44A5-AEE5-76FF0C36F9B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8AB0A64-B4C4-45B2-B7E0-7A902105EE5F}" type="pres">
      <dgm:prSet presAssocID="{97A71673-C24E-4CEC-B7EC-FBB6C173C418}" presName="root1" presStyleCnt="0"/>
      <dgm:spPr/>
    </dgm:pt>
    <dgm:pt modelId="{9AED7E68-D825-4660-BBC9-567C977EF974}" type="pres">
      <dgm:prSet presAssocID="{97A71673-C24E-4CEC-B7EC-FBB6C173C418}" presName="LevelOneTextNode" presStyleLbl="node0" presStyleIdx="0" presStyleCnt="1" custScaleY="81846" custLinFactX="326810" custLinFactNeighborX="400000" custLinFactNeighborY="-774">
        <dgm:presLayoutVars>
          <dgm:chPref val="3"/>
        </dgm:presLayoutVars>
      </dgm:prSet>
      <dgm:spPr/>
    </dgm:pt>
    <dgm:pt modelId="{4C043E72-2D4E-4692-9798-A8A13987AB97}" type="pres">
      <dgm:prSet presAssocID="{97A71673-C24E-4CEC-B7EC-FBB6C173C418}" presName="level2hierChild" presStyleCnt="0"/>
      <dgm:spPr/>
    </dgm:pt>
    <dgm:pt modelId="{E512D550-75EC-4385-B3D4-4F0F4101834E}" type="pres">
      <dgm:prSet presAssocID="{46B1940C-F06E-461E-A6BD-FC999AA17FE2}" presName="conn2-1" presStyleLbl="parChTrans1D2" presStyleIdx="0" presStyleCnt="2"/>
      <dgm:spPr/>
    </dgm:pt>
    <dgm:pt modelId="{15A9E81B-6671-426B-B319-3299252B8CE1}" type="pres">
      <dgm:prSet presAssocID="{46B1940C-F06E-461E-A6BD-FC999AA17FE2}" presName="connTx" presStyleLbl="parChTrans1D2" presStyleIdx="0" presStyleCnt="2"/>
      <dgm:spPr/>
    </dgm:pt>
    <dgm:pt modelId="{F5A7050C-DF29-4586-8A89-5D9242A73E93}" type="pres">
      <dgm:prSet presAssocID="{EAEA2B31-8C25-4442-81EA-BD8BF2DB1FE7}" presName="root2" presStyleCnt="0"/>
      <dgm:spPr/>
    </dgm:pt>
    <dgm:pt modelId="{4F8FD5B3-3964-438B-B458-D1F31D99A8AC}" type="pres">
      <dgm:prSet presAssocID="{EAEA2B31-8C25-4442-81EA-BD8BF2DB1FE7}" presName="LevelTwoTextNode" presStyleLbl="node2" presStyleIdx="0" presStyleCnt="2" custLinFactY="78652" custLinFactNeighborX="-3429" custLinFactNeighborY="100000">
        <dgm:presLayoutVars>
          <dgm:chPref val="3"/>
        </dgm:presLayoutVars>
      </dgm:prSet>
      <dgm:spPr/>
    </dgm:pt>
    <dgm:pt modelId="{D767B9F6-380A-416B-983E-60D26CA16E58}" type="pres">
      <dgm:prSet presAssocID="{EAEA2B31-8C25-4442-81EA-BD8BF2DB1FE7}" presName="level3hierChild" presStyleCnt="0"/>
      <dgm:spPr/>
    </dgm:pt>
    <dgm:pt modelId="{B4D9021A-72A1-4109-95E2-F6A27B878294}" type="pres">
      <dgm:prSet presAssocID="{89522C70-B314-4B64-8D8F-F5D8A2026202}" presName="conn2-1" presStyleLbl="parChTrans1D2" presStyleIdx="1" presStyleCnt="2"/>
      <dgm:spPr/>
    </dgm:pt>
    <dgm:pt modelId="{D7775468-8F8E-41D5-9AD5-B51DB590A3BA}" type="pres">
      <dgm:prSet presAssocID="{89522C70-B314-4B64-8D8F-F5D8A2026202}" presName="connTx" presStyleLbl="parChTrans1D2" presStyleIdx="1" presStyleCnt="2"/>
      <dgm:spPr/>
    </dgm:pt>
    <dgm:pt modelId="{CCB6EAD3-0015-4C19-875B-8C21AF67AFDD}" type="pres">
      <dgm:prSet presAssocID="{5DB193BF-3F5B-4CF4-905B-18896F2D57C9}" presName="root2" presStyleCnt="0"/>
      <dgm:spPr/>
    </dgm:pt>
    <dgm:pt modelId="{62197F03-5F83-4234-9BDD-C7EC7543F61A}" type="pres">
      <dgm:prSet presAssocID="{5DB193BF-3F5B-4CF4-905B-18896F2D57C9}" presName="LevelTwoTextNode" presStyleLbl="node2" presStyleIdx="1" presStyleCnt="2" custScaleY="107324" custLinFactY="-100000" custLinFactNeighborX="-3429" custLinFactNeighborY="-101391">
        <dgm:presLayoutVars>
          <dgm:chPref val="3"/>
        </dgm:presLayoutVars>
      </dgm:prSet>
      <dgm:spPr/>
    </dgm:pt>
    <dgm:pt modelId="{D324261B-976A-4C37-8741-982F21FA1C63}" type="pres">
      <dgm:prSet presAssocID="{5DB193BF-3F5B-4CF4-905B-18896F2D57C9}" presName="level3hierChild" presStyleCnt="0"/>
      <dgm:spPr/>
    </dgm:pt>
  </dgm:ptLst>
  <dgm:cxnLst>
    <dgm:cxn modelId="{15090507-CF8E-4E19-A310-BF0918C4BD25}" type="presOf" srcId="{46B1940C-F06E-461E-A6BD-FC999AA17FE2}" destId="{E512D550-75EC-4385-B3D4-4F0F4101834E}" srcOrd="0" destOrd="0" presId="urn:microsoft.com/office/officeart/2008/layout/HorizontalMultiLevelHierarchy"/>
    <dgm:cxn modelId="{0E3B2D07-E314-4697-8E34-AAE9FC8605FA}" type="presOf" srcId="{89522C70-B314-4B64-8D8F-F5D8A2026202}" destId="{D7775468-8F8E-41D5-9AD5-B51DB590A3BA}" srcOrd="1" destOrd="0" presId="urn:microsoft.com/office/officeart/2008/layout/HorizontalMultiLevelHierarchy"/>
    <dgm:cxn modelId="{D998AA0B-4155-4EFC-A147-F8489BB51946}" type="presOf" srcId="{97A71673-C24E-4CEC-B7EC-FBB6C173C418}" destId="{9AED7E68-D825-4660-BBC9-567C977EF974}" srcOrd="0" destOrd="0" presId="urn:microsoft.com/office/officeart/2008/layout/HorizontalMultiLevelHierarchy"/>
    <dgm:cxn modelId="{90ED530F-4BCD-4A76-8136-01A0D45757A6}" srcId="{3C7279A2-9D80-44A5-AEE5-76FF0C36F9BE}" destId="{97A71673-C24E-4CEC-B7EC-FBB6C173C418}" srcOrd="0" destOrd="0" parTransId="{0C1EE23B-F9A1-40BE-B176-9D3F72ADA5BC}" sibTransId="{EDEEA213-CE07-4007-AA53-FE0697E682CF}"/>
    <dgm:cxn modelId="{772B8B16-C9D4-42DB-B15E-8E0797C3CD95}" srcId="{97A71673-C24E-4CEC-B7EC-FBB6C173C418}" destId="{EAEA2B31-8C25-4442-81EA-BD8BF2DB1FE7}" srcOrd="0" destOrd="0" parTransId="{46B1940C-F06E-461E-A6BD-FC999AA17FE2}" sibTransId="{B2FC2852-D70E-4C83-822F-8763D11271B7}"/>
    <dgm:cxn modelId="{4AA41637-4033-4D84-815A-3831E398DF41}" type="presOf" srcId="{5DB193BF-3F5B-4CF4-905B-18896F2D57C9}" destId="{62197F03-5F83-4234-9BDD-C7EC7543F61A}" srcOrd="0" destOrd="0" presId="urn:microsoft.com/office/officeart/2008/layout/HorizontalMultiLevelHierarchy"/>
    <dgm:cxn modelId="{31AE2A7C-7F0A-4C3B-B56A-7A666E04E6A2}" type="presOf" srcId="{EAEA2B31-8C25-4442-81EA-BD8BF2DB1FE7}" destId="{4F8FD5B3-3964-438B-B458-D1F31D99A8AC}" srcOrd="0" destOrd="0" presId="urn:microsoft.com/office/officeart/2008/layout/HorizontalMultiLevelHierarchy"/>
    <dgm:cxn modelId="{1E64D39D-DE84-4A46-B27E-2A999D2E0F64}" type="presOf" srcId="{89522C70-B314-4B64-8D8F-F5D8A2026202}" destId="{B4D9021A-72A1-4109-95E2-F6A27B878294}" srcOrd="0" destOrd="0" presId="urn:microsoft.com/office/officeart/2008/layout/HorizontalMultiLevelHierarchy"/>
    <dgm:cxn modelId="{E1B8A3AE-B3DF-4E41-96F3-53EB3DB91819}" type="presOf" srcId="{46B1940C-F06E-461E-A6BD-FC999AA17FE2}" destId="{15A9E81B-6671-426B-B319-3299252B8CE1}" srcOrd="1" destOrd="0" presId="urn:microsoft.com/office/officeart/2008/layout/HorizontalMultiLevelHierarchy"/>
    <dgm:cxn modelId="{5BD27BEB-4F54-4469-AA5A-0CB9A4088C93}" type="presOf" srcId="{3C7279A2-9D80-44A5-AEE5-76FF0C36F9BE}" destId="{40356197-97CD-4C69-8520-C23F3FE66150}" srcOrd="0" destOrd="0" presId="urn:microsoft.com/office/officeart/2008/layout/HorizontalMultiLevelHierarchy"/>
    <dgm:cxn modelId="{39036FFC-8FF3-4581-813E-093D0055B203}" srcId="{97A71673-C24E-4CEC-B7EC-FBB6C173C418}" destId="{5DB193BF-3F5B-4CF4-905B-18896F2D57C9}" srcOrd="1" destOrd="0" parTransId="{89522C70-B314-4B64-8D8F-F5D8A2026202}" sibTransId="{88B657D3-5AE0-4EC7-8118-B5C82405482F}"/>
    <dgm:cxn modelId="{CC684AE0-F0B2-4BFB-9B74-07574484BF6D}" type="presParOf" srcId="{40356197-97CD-4C69-8520-C23F3FE66150}" destId="{38AB0A64-B4C4-45B2-B7E0-7A902105EE5F}" srcOrd="0" destOrd="0" presId="urn:microsoft.com/office/officeart/2008/layout/HorizontalMultiLevelHierarchy"/>
    <dgm:cxn modelId="{50826B17-3D2C-4442-A020-1AE370DE55A6}" type="presParOf" srcId="{38AB0A64-B4C4-45B2-B7E0-7A902105EE5F}" destId="{9AED7E68-D825-4660-BBC9-567C977EF974}" srcOrd="0" destOrd="0" presId="urn:microsoft.com/office/officeart/2008/layout/HorizontalMultiLevelHierarchy"/>
    <dgm:cxn modelId="{215F9B7B-8595-47C2-AFE0-B6F640D01A1D}" type="presParOf" srcId="{38AB0A64-B4C4-45B2-B7E0-7A902105EE5F}" destId="{4C043E72-2D4E-4692-9798-A8A13987AB97}" srcOrd="1" destOrd="0" presId="urn:microsoft.com/office/officeart/2008/layout/HorizontalMultiLevelHierarchy"/>
    <dgm:cxn modelId="{DD9B78D3-4A8E-4191-8C97-51CF8C70C663}" type="presParOf" srcId="{4C043E72-2D4E-4692-9798-A8A13987AB97}" destId="{E512D550-75EC-4385-B3D4-4F0F4101834E}" srcOrd="0" destOrd="0" presId="urn:microsoft.com/office/officeart/2008/layout/HorizontalMultiLevelHierarchy"/>
    <dgm:cxn modelId="{5A1302ED-A38E-443E-AC21-416F4C85CC37}" type="presParOf" srcId="{E512D550-75EC-4385-B3D4-4F0F4101834E}" destId="{15A9E81B-6671-426B-B319-3299252B8CE1}" srcOrd="0" destOrd="0" presId="urn:microsoft.com/office/officeart/2008/layout/HorizontalMultiLevelHierarchy"/>
    <dgm:cxn modelId="{01A0C6ED-2448-4F7C-A8A8-95FE8452625F}" type="presParOf" srcId="{4C043E72-2D4E-4692-9798-A8A13987AB97}" destId="{F5A7050C-DF29-4586-8A89-5D9242A73E93}" srcOrd="1" destOrd="0" presId="urn:microsoft.com/office/officeart/2008/layout/HorizontalMultiLevelHierarchy"/>
    <dgm:cxn modelId="{935E588F-2E14-495C-8DDC-74AD15AF1B71}" type="presParOf" srcId="{F5A7050C-DF29-4586-8A89-5D9242A73E93}" destId="{4F8FD5B3-3964-438B-B458-D1F31D99A8AC}" srcOrd="0" destOrd="0" presId="urn:microsoft.com/office/officeart/2008/layout/HorizontalMultiLevelHierarchy"/>
    <dgm:cxn modelId="{4E437D96-FD89-4459-BB5D-2CB4C6012957}" type="presParOf" srcId="{F5A7050C-DF29-4586-8A89-5D9242A73E93}" destId="{D767B9F6-380A-416B-983E-60D26CA16E58}" srcOrd="1" destOrd="0" presId="urn:microsoft.com/office/officeart/2008/layout/HorizontalMultiLevelHierarchy"/>
    <dgm:cxn modelId="{ED9BCA08-5CB7-4679-BD1A-3EF4AE0480F2}" type="presParOf" srcId="{4C043E72-2D4E-4692-9798-A8A13987AB97}" destId="{B4D9021A-72A1-4109-95E2-F6A27B878294}" srcOrd="2" destOrd="0" presId="urn:microsoft.com/office/officeart/2008/layout/HorizontalMultiLevelHierarchy"/>
    <dgm:cxn modelId="{DFA4DD24-EFB9-484D-A827-12FA94B25D93}" type="presParOf" srcId="{B4D9021A-72A1-4109-95E2-F6A27B878294}" destId="{D7775468-8F8E-41D5-9AD5-B51DB590A3BA}" srcOrd="0" destOrd="0" presId="urn:microsoft.com/office/officeart/2008/layout/HorizontalMultiLevelHierarchy"/>
    <dgm:cxn modelId="{9E0AA06A-F497-430A-9ABB-DEB3EFCBE20C}" type="presParOf" srcId="{4C043E72-2D4E-4692-9798-A8A13987AB97}" destId="{CCB6EAD3-0015-4C19-875B-8C21AF67AFDD}" srcOrd="3" destOrd="0" presId="urn:microsoft.com/office/officeart/2008/layout/HorizontalMultiLevelHierarchy"/>
    <dgm:cxn modelId="{473A6054-6B27-4B66-B158-74783D719049}" type="presParOf" srcId="{CCB6EAD3-0015-4C19-875B-8C21AF67AFDD}" destId="{62197F03-5F83-4234-9BDD-C7EC7543F61A}" srcOrd="0" destOrd="0" presId="urn:microsoft.com/office/officeart/2008/layout/HorizontalMultiLevelHierarchy"/>
    <dgm:cxn modelId="{1112EC11-FD4E-4DF0-9476-B63B1C998508}" type="presParOf" srcId="{CCB6EAD3-0015-4C19-875B-8C21AF67AFDD}" destId="{D324261B-976A-4C37-8741-982F21FA1C6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7279A2-9D80-44A5-AEE5-76FF0C36F9BE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7A71673-C24E-4CEC-B7EC-FBB6C173C418}">
      <dgm:prSet phldrT="[Texto]"/>
      <dgm:spPr>
        <a:solidFill>
          <a:srgbClr val="FF0000"/>
        </a:solidFill>
      </dgm:spPr>
      <dgm:t>
        <a:bodyPr/>
        <a:lstStyle/>
        <a:p>
          <a:r>
            <a:rPr lang="es-ES" dirty="0"/>
            <a:t>Switch Matrix</a:t>
          </a:r>
        </a:p>
      </dgm:t>
    </dgm:pt>
    <dgm:pt modelId="{0C1EE23B-F9A1-40BE-B176-9D3F72ADA5BC}" type="parTrans" cxnId="{90ED530F-4BCD-4A76-8136-01A0D45757A6}">
      <dgm:prSet/>
      <dgm:spPr/>
      <dgm:t>
        <a:bodyPr/>
        <a:lstStyle/>
        <a:p>
          <a:endParaRPr lang="es-ES"/>
        </a:p>
      </dgm:t>
    </dgm:pt>
    <dgm:pt modelId="{EDEEA213-CE07-4007-AA53-FE0697E682CF}" type="sibTrans" cxnId="{90ED530F-4BCD-4A76-8136-01A0D45757A6}">
      <dgm:prSet/>
      <dgm:spPr/>
      <dgm:t>
        <a:bodyPr/>
        <a:lstStyle/>
        <a:p>
          <a:endParaRPr lang="es-ES"/>
        </a:p>
      </dgm:t>
    </dgm:pt>
    <dgm:pt modelId="{EAEA2B31-8C25-4442-81EA-BD8BF2DB1FE7}">
      <dgm:prSet phldrT="[Texto]"/>
      <dgm:spPr/>
      <dgm:t>
        <a:bodyPr/>
        <a:lstStyle/>
        <a:p>
          <a:r>
            <a:rPr lang="es-ES" dirty="0"/>
            <a:t>Pinassign</a:t>
          </a:r>
        </a:p>
      </dgm:t>
    </dgm:pt>
    <dgm:pt modelId="{46B1940C-F06E-461E-A6BD-FC999AA17FE2}" type="parTrans" cxnId="{772B8B16-C9D4-42DB-B15E-8E0797C3CD95}">
      <dgm:prSet/>
      <dgm:spPr/>
      <dgm:t>
        <a:bodyPr/>
        <a:lstStyle/>
        <a:p>
          <a:endParaRPr lang="es-ES"/>
        </a:p>
      </dgm:t>
    </dgm:pt>
    <dgm:pt modelId="{B2FC2852-D70E-4C83-822F-8763D11271B7}" type="sibTrans" cxnId="{772B8B16-C9D4-42DB-B15E-8E0797C3CD95}">
      <dgm:prSet/>
      <dgm:spPr/>
      <dgm:t>
        <a:bodyPr/>
        <a:lstStyle/>
        <a:p>
          <a:endParaRPr lang="es-ES"/>
        </a:p>
      </dgm:t>
    </dgm:pt>
    <dgm:pt modelId="{5DB193BF-3F5B-4CF4-905B-18896F2D57C9}">
      <dgm:prSet phldrT="[Texto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ES" dirty="0"/>
            <a:t>Pinenable</a:t>
          </a:r>
        </a:p>
      </dgm:t>
    </dgm:pt>
    <dgm:pt modelId="{89522C70-B314-4B64-8D8F-F5D8A2026202}" type="parTrans" cxnId="{39036FFC-8FF3-4581-813E-093D0055B203}">
      <dgm:prSet/>
      <dgm:spPr/>
      <dgm:t>
        <a:bodyPr/>
        <a:lstStyle/>
        <a:p>
          <a:endParaRPr lang="es-ES"/>
        </a:p>
      </dgm:t>
    </dgm:pt>
    <dgm:pt modelId="{88B657D3-5AE0-4EC7-8118-B5C82405482F}" type="sibTrans" cxnId="{39036FFC-8FF3-4581-813E-093D0055B203}">
      <dgm:prSet/>
      <dgm:spPr/>
      <dgm:t>
        <a:bodyPr/>
        <a:lstStyle/>
        <a:p>
          <a:endParaRPr lang="es-ES"/>
        </a:p>
      </dgm:t>
    </dgm:pt>
    <dgm:pt modelId="{40356197-97CD-4C69-8520-C23F3FE66150}" type="pres">
      <dgm:prSet presAssocID="{3C7279A2-9D80-44A5-AEE5-76FF0C36F9B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8AB0A64-B4C4-45B2-B7E0-7A902105EE5F}" type="pres">
      <dgm:prSet presAssocID="{97A71673-C24E-4CEC-B7EC-FBB6C173C418}" presName="root1" presStyleCnt="0"/>
      <dgm:spPr/>
    </dgm:pt>
    <dgm:pt modelId="{9AED7E68-D825-4660-BBC9-567C977EF974}" type="pres">
      <dgm:prSet presAssocID="{97A71673-C24E-4CEC-B7EC-FBB6C173C418}" presName="LevelOneTextNode" presStyleLbl="node0" presStyleIdx="0" presStyleCnt="1" custScaleY="81846" custLinFactNeighborY="1977">
        <dgm:presLayoutVars>
          <dgm:chPref val="3"/>
        </dgm:presLayoutVars>
      </dgm:prSet>
      <dgm:spPr/>
    </dgm:pt>
    <dgm:pt modelId="{4C043E72-2D4E-4692-9798-A8A13987AB97}" type="pres">
      <dgm:prSet presAssocID="{97A71673-C24E-4CEC-B7EC-FBB6C173C418}" presName="level2hierChild" presStyleCnt="0"/>
      <dgm:spPr/>
    </dgm:pt>
    <dgm:pt modelId="{E512D550-75EC-4385-B3D4-4F0F4101834E}" type="pres">
      <dgm:prSet presAssocID="{46B1940C-F06E-461E-A6BD-FC999AA17FE2}" presName="conn2-1" presStyleLbl="parChTrans1D2" presStyleIdx="0" presStyleCnt="2"/>
      <dgm:spPr/>
    </dgm:pt>
    <dgm:pt modelId="{15A9E81B-6671-426B-B319-3299252B8CE1}" type="pres">
      <dgm:prSet presAssocID="{46B1940C-F06E-461E-A6BD-FC999AA17FE2}" presName="connTx" presStyleLbl="parChTrans1D2" presStyleIdx="0" presStyleCnt="2"/>
      <dgm:spPr/>
    </dgm:pt>
    <dgm:pt modelId="{F5A7050C-DF29-4586-8A89-5D9242A73E93}" type="pres">
      <dgm:prSet presAssocID="{EAEA2B31-8C25-4442-81EA-BD8BF2DB1FE7}" presName="root2" presStyleCnt="0"/>
      <dgm:spPr/>
    </dgm:pt>
    <dgm:pt modelId="{4F8FD5B3-3964-438B-B458-D1F31D99A8AC}" type="pres">
      <dgm:prSet presAssocID="{EAEA2B31-8C25-4442-81EA-BD8BF2DB1FE7}" presName="LevelTwoTextNode" presStyleLbl="node2" presStyleIdx="0" presStyleCnt="2" custLinFactNeighborX="-1312" custLinFactNeighborY="-56197">
        <dgm:presLayoutVars>
          <dgm:chPref val="3"/>
        </dgm:presLayoutVars>
      </dgm:prSet>
      <dgm:spPr/>
    </dgm:pt>
    <dgm:pt modelId="{D767B9F6-380A-416B-983E-60D26CA16E58}" type="pres">
      <dgm:prSet presAssocID="{EAEA2B31-8C25-4442-81EA-BD8BF2DB1FE7}" presName="level3hierChild" presStyleCnt="0"/>
      <dgm:spPr/>
    </dgm:pt>
    <dgm:pt modelId="{B4D9021A-72A1-4109-95E2-F6A27B878294}" type="pres">
      <dgm:prSet presAssocID="{89522C70-B314-4B64-8D8F-F5D8A2026202}" presName="conn2-1" presStyleLbl="parChTrans1D2" presStyleIdx="1" presStyleCnt="2"/>
      <dgm:spPr/>
    </dgm:pt>
    <dgm:pt modelId="{D7775468-8F8E-41D5-9AD5-B51DB590A3BA}" type="pres">
      <dgm:prSet presAssocID="{89522C70-B314-4B64-8D8F-F5D8A2026202}" presName="connTx" presStyleLbl="parChTrans1D2" presStyleIdx="1" presStyleCnt="2"/>
      <dgm:spPr/>
    </dgm:pt>
    <dgm:pt modelId="{CCB6EAD3-0015-4C19-875B-8C21AF67AFDD}" type="pres">
      <dgm:prSet presAssocID="{5DB193BF-3F5B-4CF4-905B-18896F2D57C9}" presName="root2" presStyleCnt="0"/>
      <dgm:spPr/>
    </dgm:pt>
    <dgm:pt modelId="{62197F03-5F83-4234-9BDD-C7EC7543F61A}" type="pres">
      <dgm:prSet presAssocID="{5DB193BF-3F5B-4CF4-905B-18896F2D57C9}" presName="LevelTwoTextNode" presStyleLbl="node2" presStyleIdx="1" presStyleCnt="2" custScaleY="107324" custLinFactNeighborX="-1312" custLinFactNeighborY="77469">
        <dgm:presLayoutVars>
          <dgm:chPref val="3"/>
        </dgm:presLayoutVars>
      </dgm:prSet>
      <dgm:spPr/>
    </dgm:pt>
    <dgm:pt modelId="{D324261B-976A-4C37-8741-982F21FA1C63}" type="pres">
      <dgm:prSet presAssocID="{5DB193BF-3F5B-4CF4-905B-18896F2D57C9}" presName="level3hierChild" presStyleCnt="0"/>
      <dgm:spPr/>
    </dgm:pt>
  </dgm:ptLst>
  <dgm:cxnLst>
    <dgm:cxn modelId="{15090507-CF8E-4E19-A310-BF0918C4BD25}" type="presOf" srcId="{46B1940C-F06E-461E-A6BD-FC999AA17FE2}" destId="{E512D550-75EC-4385-B3D4-4F0F4101834E}" srcOrd="0" destOrd="0" presId="urn:microsoft.com/office/officeart/2008/layout/HorizontalMultiLevelHierarchy"/>
    <dgm:cxn modelId="{0E3B2D07-E314-4697-8E34-AAE9FC8605FA}" type="presOf" srcId="{89522C70-B314-4B64-8D8F-F5D8A2026202}" destId="{D7775468-8F8E-41D5-9AD5-B51DB590A3BA}" srcOrd="1" destOrd="0" presId="urn:microsoft.com/office/officeart/2008/layout/HorizontalMultiLevelHierarchy"/>
    <dgm:cxn modelId="{D998AA0B-4155-4EFC-A147-F8489BB51946}" type="presOf" srcId="{97A71673-C24E-4CEC-B7EC-FBB6C173C418}" destId="{9AED7E68-D825-4660-BBC9-567C977EF974}" srcOrd="0" destOrd="0" presId="urn:microsoft.com/office/officeart/2008/layout/HorizontalMultiLevelHierarchy"/>
    <dgm:cxn modelId="{90ED530F-4BCD-4A76-8136-01A0D45757A6}" srcId="{3C7279A2-9D80-44A5-AEE5-76FF0C36F9BE}" destId="{97A71673-C24E-4CEC-B7EC-FBB6C173C418}" srcOrd="0" destOrd="0" parTransId="{0C1EE23B-F9A1-40BE-B176-9D3F72ADA5BC}" sibTransId="{EDEEA213-CE07-4007-AA53-FE0697E682CF}"/>
    <dgm:cxn modelId="{772B8B16-C9D4-42DB-B15E-8E0797C3CD95}" srcId="{97A71673-C24E-4CEC-B7EC-FBB6C173C418}" destId="{EAEA2B31-8C25-4442-81EA-BD8BF2DB1FE7}" srcOrd="0" destOrd="0" parTransId="{46B1940C-F06E-461E-A6BD-FC999AA17FE2}" sibTransId="{B2FC2852-D70E-4C83-822F-8763D11271B7}"/>
    <dgm:cxn modelId="{4AA41637-4033-4D84-815A-3831E398DF41}" type="presOf" srcId="{5DB193BF-3F5B-4CF4-905B-18896F2D57C9}" destId="{62197F03-5F83-4234-9BDD-C7EC7543F61A}" srcOrd="0" destOrd="0" presId="urn:microsoft.com/office/officeart/2008/layout/HorizontalMultiLevelHierarchy"/>
    <dgm:cxn modelId="{31AE2A7C-7F0A-4C3B-B56A-7A666E04E6A2}" type="presOf" srcId="{EAEA2B31-8C25-4442-81EA-BD8BF2DB1FE7}" destId="{4F8FD5B3-3964-438B-B458-D1F31D99A8AC}" srcOrd="0" destOrd="0" presId="urn:microsoft.com/office/officeart/2008/layout/HorizontalMultiLevelHierarchy"/>
    <dgm:cxn modelId="{1E64D39D-DE84-4A46-B27E-2A999D2E0F64}" type="presOf" srcId="{89522C70-B314-4B64-8D8F-F5D8A2026202}" destId="{B4D9021A-72A1-4109-95E2-F6A27B878294}" srcOrd="0" destOrd="0" presId="urn:microsoft.com/office/officeart/2008/layout/HorizontalMultiLevelHierarchy"/>
    <dgm:cxn modelId="{E1B8A3AE-B3DF-4E41-96F3-53EB3DB91819}" type="presOf" srcId="{46B1940C-F06E-461E-A6BD-FC999AA17FE2}" destId="{15A9E81B-6671-426B-B319-3299252B8CE1}" srcOrd="1" destOrd="0" presId="urn:microsoft.com/office/officeart/2008/layout/HorizontalMultiLevelHierarchy"/>
    <dgm:cxn modelId="{5BD27BEB-4F54-4469-AA5A-0CB9A4088C93}" type="presOf" srcId="{3C7279A2-9D80-44A5-AEE5-76FF0C36F9BE}" destId="{40356197-97CD-4C69-8520-C23F3FE66150}" srcOrd="0" destOrd="0" presId="urn:microsoft.com/office/officeart/2008/layout/HorizontalMultiLevelHierarchy"/>
    <dgm:cxn modelId="{39036FFC-8FF3-4581-813E-093D0055B203}" srcId="{97A71673-C24E-4CEC-B7EC-FBB6C173C418}" destId="{5DB193BF-3F5B-4CF4-905B-18896F2D57C9}" srcOrd="1" destOrd="0" parTransId="{89522C70-B314-4B64-8D8F-F5D8A2026202}" sibTransId="{88B657D3-5AE0-4EC7-8118-B5C82405482F}"/>
    <dgm:cxn modelId="{CC684AE0-F0B2-4BFB-9B74-07574484BF6D}" type="presParOf" srcId="{40356197-97CD-4C69-8520-C23F3FE66150}" destId="{38AB0A64-B4C4-45B2-B7E0-7A902105EE5F}" srcOrd="0" destOrd="0" presId="urn:microsoft.com/office/officeart/2008/layout/HorizontalMultiLevelHierarchy"/>
    <dgm:cxn modelId="{50826B17-3D2C-4442-A020-1AE370DE55A6}" type="presParOf" srcId="{38AB0A64-B4C4-45B2-B7E0-7A902105EE5F}" destId="{9AED7E68-D825-4660-BBC9-567C977EF974}" srcOrd="0" destOrd="0" presId="urn:microsoft.com/office/officeart/2008/layout/HorizontalMultiLevelHierarchy"/>
    <dgm:cxn modelId="{215F9B7B-8595-47C2-AFE0-B6F640D01A1D}" type="presParOf" srcId="{38AB0A64-B4C4-45B2-B7E0-7A902105EE5F}" destId="{4C043E72-2D4E-4692-9798-A8A13987AB97}" srcOrd="1" destOrd="0" presId="urn:microsoft.com/office/officeart/2008/layout/HorizontalMultiLevelHierarchy"/>
    <dgm:cxn modelId="{DD9B78D3-4A8E-4191-8C97-51CF8C70C663}" type="presParOf" srcId="{4C043E72-2D4E-4692-9798-A8A13987AB97}" destId="{E512D550-75EC-4385-B3D4-4F0F4101834E}" srcOrd="0" destOrd="0" presId="urn:microsoft.com/office/officeart/2008/layout/HorizontalMultiLevelHierarchy"/>
    <dgm:cxn modelId="{5A1302ED-A38E-443E-AC21-416F4C85CC37}" type="presParOf" srcId="{E512D550-75EC-4385-B3D4-4F0F4101834E}" destId="{15A9E81B-6671-426B-B319-3299252B8CE1}" srcOrd="0" destOrd="0" presId="urn:microsoft.com/office/officeart/2008/layout/HorizontalMultiLevelHierarchy"/>
    <dgm:cxn modelId="{01A0C6ED-2448-4F7C-A8A8-95FE8452625F}" type="presParOf" srcId="{4C043E72-2D4E-4692-9798-A8A13987AB97}" destId="{F5A7050C-DF29-4586-8A89-5D9242A73E93}" srcOrd="1" destOrd="0" presId="urn:microsoft.com/office/officeart/2008/layout/HorizontalMultiLevelHierarchy"/>
    <dgm:cxn modelId="{935E588F-2E14-495C-8DDC-74AD15AF1B71}" type="presParOf" srcId="{F5A7050C-DF29-4586-8A89-5D9242A73E93}" destId="{4F8FD5B3-3964-438B-B458-D1F31D99A8AC}" srcOrd="0" destOrd="0" presId="urn:microsoft.com/office/officeart/2008/layout/HorizontalMultiLevelHierarchy"/>
    <dgm:cxn modelId="{4E437D96-FD89-4459-BB5D-2CB4C6012957}" type="presParOf" srcId="{F5A7050C-DF29-4586-8A89-5D9242A73E93}" destId="{D767B9F6-380A-416B-983E-60D26CA16E58}" srcOrd="1" destOrd="0" presId="urn:microsoft.com/office/officeart/2008/layout/HorizontalMultiLevelHierarchy"/>
    <dgm:cxn modelId="{ED9BCA08-5CB7-4679-BD1A-3EF4AE0480F2}" type="presParOf" srcId="{4C043E72-2D4E-4692-9798-A8A13987AB97}" destId="{B4D9021A-72A1-4109-95E2-F6A27B878294}" srcOrd="2" destOrd="0" presId="urn:microsoft.com/office/officeart/2008/layout/HorizontalMultiLevelHierarchy"/>
    <dgm:cxn modelId="{DFA4DD24-EFB9-484D-A827-12FA94B25D93}" type="presParOf" srcId="{B4D9021A-72A1-4109-95E2-F6A27B878294}" destId="{D7775468-8F8E-41D5-9AD5-B51DB590A3BA}" srcOrd="0" destOrd="0" presId="urn:microsoft.com/office/officeart/2008/layout/HorizontalMultiLevelHierarchy"/>
    <dgm:cxn modelId="{9E0AA06A-F497-430A-9ABB-DEB3EFCBE20C}" type="presParOf" srcId="{4C043E72-2D4E-4692-9798-A8A13987AB97}" destId="{CCB6EAD3-0015-4C19-875B-8C21AF67AFDD}" srcOrd="3" destOrd="0" presId="urn:microsoft.com/office/officeart/2008/layout/HorizontalMultiLevelHierarchy"/>
    <dgm:cxn modelId="{473A6054-6B27-4B66-B158-74783D719049}" type="presParOf" srcId="{CCB6EAD3-0015-4C19-875B-8C21AF67AFDD}" destId="{62197F03-5F83-4234-9BDD-C7EC7543F61A}" srcOrd="0" destOrd="0" presId="urn:microsoft.com/office/officeart/2008/layout/HorizontalMultiLevelHierarchy"/>
    <dgm:cxn modelId="{1112EC11-FD4E-4DF0-9476-B63B1C998508}" type="presParOf" srcId="{CCB6EAD3-0015-4C19-875B-8C21AF67AFDD}" destId="{D324261B-976A-4C37-8741-982F21FA1C6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7279A2-9D80-44A5-AEE5-76FF0C36F9BE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7A71673-C24E-4CEC-B7EC-FBB6C173C418}">
      <dgm:prSet phldrT="[Texto]"/>
      <dgm:spPr>
        <a:solidFill>
          <a:srgbClr val="FF0000"/>
        </a:solidFill>
      </dgm:spPr>
      <dgm:t>
        <a:bodyPr/>
        <a:lstStyle/>
        <a:p>
          <a:r>
            <a:rPr lang="es-ES" dirty="0"/>
            <a:t>SWM</a:t>
          </a:r>
        </a:p>
      </dgm:t>
    </dgm:pt>
    <dgm:pt modelId="{0C1EE23B-F9A1-40BE-B176-9D3F72ADA5BC}" type="parTrans" cxnId="{90ED530F-4BCD-4A76-8136-01A0D45757A6}">
      <dgm:prSet/>
      <dgm:spPr/>
      <dgm:t>
        <a:bodyPr/>
        <a:lstStyle/>
        <a:p>
          <a:endParaRPr lang="es-ES"/>
        </a:p>
      </dgm:t>
    </dgm:pt>
    <dgm:pt modelId="{EDEEA213-CE07-4007-AA53-FE0697E682CF}" type="sibTrans" cxnId="{90ED530F-4BCD-4A76-8136-01A0D45757A6}">
      <dgm:prSet/>
      <dgm:spPr/>
      <dgm:t>
        <a:bodyPr/>
        <a:lstStyle/>
        <a:p>
          <a:endParaRPr lang="es-ES"/>
        </a:p>
      </dgm:t>
    </dgm:pt>
    <dgm:pt modelId="{EAEA2B31-8C25-4442-81EA-BD8BF2DB1FE7}">
      <dgm:prSet phldrT="[Texto]"/>
      <dgm:spPr/>
      <dgm:t>
        <a:bodyPr/>
        <a:lstStyle/>
        <a:p>
          <a:r>
            <a:rPr lang="es-ES" dirty="0"/>
            <a:t>Pinassign (15)</a:t>
          </a:r>
        </a:p>
      </dgm:t>
    </dgm:pt>
    <dgm:pt modelId="{46B1940C-F06E-461E-A6BD-FC999AA17FE2}" type="parTrans" cxnId="{772B8B16-C9D4-42DB-B15E-8E0797C3CD95}">
      <dgm:prSet/>
      <dgm:spPr/>
      <dgm:t>
        <a:bodyPr/>
        <a:lstStyle/>
        <a:p>
          <a:endParaRPr lang="es-ES"/>
        </a:p>
      </dgm:t>
    </dgm:pt>
    <dgm:pt modelId="{B2FC2852-D70E-4C83-822F-8763D11271B7}" type="sibTrans" cxnId="{772B8B16-C9D4-42DB-B15E-8E0797C3CD95}">
      <dgm:prSet/>
      <dgm:spPr/>
      <dgm:t>
        <a:bodyPr/>
        <a:lstStyle/>
        <a:p>
          <a:endParaRPr lang="es-ES"/>
        </a:p>
      </dgm:t>
    </dgm:pt>
    <dgm:pt modelId="{5DB193BF-3F5B-4CF4-905B-18896F2D57C9}">
      <dgm:prSet phldrT="[Texto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ES" dirty="0"/>
            <a:t>Pinenable (2)</a:t>
          </a:r>
        </a:p>
      </dgm:t>
    </dgm:pt>
    <dgm:pt modelId="{89522C70-B314-4B64-8D8F-F5D8A2026202}" type="parTrans" cxnId="{39036FFC-8FF3-4581-813E-093D0055B203}">
      <dgm:prSet/>
      <dgm:spPr/>
      <dgm:t>
        <a:bodyPr/>
        <a:lstStyle/>
        <a:p>
          <a:endParaRPr lang="es-ES"/>
        </a:p>
      </dgm:t>
    </dgm:pt>
    <dgm:pt modelId="{88B657D3-5AE0-4EC7-8118-B5C82405482F}" type="sibTrans" cxnId="{39036FFC-8FF3-4581-813E-093D0055B203}">
      <dgm:prSet/>
      <dgm:spPr/>
      <dgm:t>
        <a:bodyPr/>
        <a:lstStyle/>
        <a:p>
          <a:endParaRPr lang="es-ES"/>
        </a:p>
      </dgm:t>
    </dgm:pt>
    <dgm:pt modelId="{40356197-97CD-4C69-8520-C23F3FE66150}" type="pres">
      <dgm:prSet presAssocID="{3C7279A2-9D80-44A5-AEE5-76FF0C36F9B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8AB0A64-B4C4-45B2-B7E0-7A902105EE5F}" type="pres">
      <dgm:prSet presAssocID="{97A71673-C24E-4CEC-B7EC-FBB6C173C418}" presName="root1" presStyleCnt="0"/>
      <dgm:spPr/>
    </dgm:pt>
    <dgm:pt modelId="{9AED7E68-D825-4660-BBC9-567C977EF974}" type="pres">
      <dgm:prSet presAssocID="{97A71673-C24E-4CEC-B7EC-FBB6C173C418}" presName="LevelOneTextNode" presStyleLbl="node0" presStyleIdx="0" presStyleCnt="1" custScaleY="81846" custLinFactNeighborY="1977">
        <dgm:presLayoutVars>
          <dgm:chPref val="3"/>
        </dgm:presLayoutVars>
      </dgm:prSet>
      <dgm:spPr/>
    </dgm:pt>
    <dgm:pt modelId="{4C043E72-2D4E-4692-9798-A8A13987AB97}" type="pres">
      <dgm:prSet presAssocID="{97A71673-C24E-4CEC-B7EC-FBB6C173C418}" presName="level2hierChild" presStyleCnt="0"/>
      <dgm:spPr/>
    </dgm:pt>
    <dgm:pt modelId="{E512D550-75EC-4385-B3D4-4F0F4101834E}" type="pres">
      <dgm:prSet presAssocID="{46B1940C-F06E-461E-A6BD-FC999AA17FE2}" presName="conn2-1" presStyleLbl="parChTrans1D2" presStyleIdx="0" presStyleCnt="2"/>
      <dgm:spPr/>
    </dgm:pt>
    <dgm:pt modelId="{15A9E81B-6671-426B-B319-3299252B8CE1}" type="pres">
      <dgm:prSet presAssocID="{46B1940C-F06E-461E-A6BD-FC999AA17FE2}" presName="connTx" presStyleLbl="parChTrans1D2" presStyleIdx="0" presStyleCnt="2"/>
      <dgm:spPr/>
    </dgm:pt>
    <dgm:pt modelId="{F5A7050C-DF29-4586-8A89-5D9242A73E93}" type="pres">
      <dgm:prSet presAssocID="{EAEA2B31-8C25-4442-81EA-BD8BF2DB1FE7}" presName="root2" presStyleCnt="0"/>
      <dgm:spPr/>
    </dgm:pt>
    <dgm:pt modelId="{4F8FD5B3-3964-438B-B458-D1F31D99A8AC}" type="pres">
      <dgm:prSet presAssocID="{EAEA2B31-8C25-4442-81EA-BD8BF2DB1FE7}" presName="LevelTwoTextNode" presStyleLbl="node2" presStyleIdx="0" presStyleCnt="2" custLinFactNeighborX="-1312" custLinFactNeighborY="-56197">
        <dgm:presLayoutVars>
          <dgm:chPref val="3"/>
        </dgm:presLayoutVars>
      </dgm:prSet>
      <dgm:spPr/>
    </dgm:pt>
    <dgm:pt modelId="{D767B9F6-380A-416B-983E-60D26CA16E58}" type="pres">
      <dgm:prSet presAssocID="{EAEA2B31-8C25-4442-81EA-BD8BF2DB1FE7}" presName="level3hierChild" presStyleCnt="0"/>
      <dgm:spPr/>
    </dgm:pt>
    <dgm:pt modelId="{B4D9021A-72A1-4109-95E2-F6A27B878294}" type="pres">
      <dgm:prSet presAssocID="{89522C70-B314-4B64-8D8F-F5D8A2026202}" presName="conn2-1" presStyleLbl="parChTrans1D2" presStyleIdx="1" presStyleCnt="2"/>
      <dgm:spPr/>
    </dgm:pt>
    <dgm:pt modelId="{D7775468-8F8E-41D5-9AD5-B51DB590A3BA}" type="pres">
      <dgm:prSet presAssocID="{89522C70-B314-4B64-8D8F-F5D8A2026202}" presName="connTx" presStyleLbl="parChTrans1D2" presStyleIdx="1" presStyleCnt="2"/>
      <dgm:spPr/>
    </dgm:pt>
    <dgm:pt modelId="{CCB6EAD3-0015-4C19-875B-8C21AF67AFDD}" type="pres">
      <dgm:prSet presAssocID="{5DB193BF-3F5B-4CF4-905B-18896F2D57C9}" presName="root2" presStyleCnt="0"/>
      <dgm:spPr/>
    </dgm:pt>
    <dgm:pt modelId="{62197F03-5F83-4234-9BDD-C7EC7543F61A}" type="pres">
      <dgm:prSet presAssocID="{5DB193BF-3F5B-4CF4-905B-18896F2D57C9}" presName="LevelTwoTextNode" presStyleLbl="node2" presStyleIdx="1" presStyleCnt="2" custScaleY="107324" custLinFactNeighborX="-1312" custLinFactNeighborY="77469">
        <dgm:presLayoutVars>
          <dgm:chPref val="3"/>
        </dgm:presLayoutVars>
      </dgm:prSet>
      <dgm:spPr/>
    </dgm:pt>
    <dgm:pt modelId="{D324261B-976A-4C37-8741-982F21FA1C63}" type="pres">
      <dgm:prSet presAssocID="{5DB193BF-3F5B-4CF4-905B-18896F2D57C9}" presName="level3hierChild" presStyleCnt="0"/>
      <dgm:spPr/>
    </dgm:pt>
  </dgm:ptLst>
  <dgm:cxnLst>
    <dgm:cxn modelId="{15090507-CF8E-4E19-A310-BF0918C4BD25}" type="presOf" srcId="{46B1940C-F06E-461E-A6BD-FC999AA17FE2}" destId="{E512D550-75EC-4385-B3D4-4F0F4101834E}" srcOrd="0" destOrd="0" presId="urn:microsoft.com/office/officeart/2008/layout/HorizontalMultiLevelHierarchy"/>
    <dgm:cxn modelId="{0E3B2D07-E314-4697-8E34-AAE9FC8605FA}" type="presOf" srcId="{89522C70-B314-4B64-8D8F-F5D8A2026202}" destId="{D7775468-8F8E-41D5-9AD5-B51DB590A3BA}" srcOrd="1" destOrd="0" presId="urn:microsoft.com/office/officeart/2008/layout/HorizontalMultiLevelHierarchy"/>
    <dgm:cxn modelId="{D998AA0B-4155-4EFC-A147-F8489BB51946}" type="presOf" srcId="{97A71673-C24E-4CEC-B7EC-FBB6C173C418}" destId="{9AED7E68-D825-4660-BBC9-567C977EF974}" srcOrd="0" destOrd="0" presId="urn:microsoft.com/office/officeart/2008/layout/HorizontalMultiLevelHierarchy"/>
    <dgm:cxn modelId="{90ED530F-4BCD-4A76-8136-01A0D45757A6}" srcId="{3C7279A2-9D80-44A5-AEE5-76FF0C36F9BE}" destId="{97A71673-C24E-4CEC-B7EC-FBB6C173C418}" srcOrd="0" destOrd="0" parTransId="{0C1EE23B-F9A1-40BE-B176-9D3F72ADA5BC}" sibTransId="{EDEEA213-CE07-4007-AA53-FE0697E682CF}"/>
    <dgm:cxn modelId="{772B8B16-C9D4-42DB-B15E-8E0797C3CD95}" srcId="{97A71673-C24E-4CEC-B7EC-FBB6C173C418}" destId="{EAEA2B31-8C25-4442-81EA-BD8BF2DB1FE7}" srcOrd="0" destOrd="0" parTransId="{46B1940C-F06E-461E-A6BD-FC999AA17FE2}" sibTransId="{B2FC2852-D70E-4C83-822F-8763D11271B7}"/>
    <dgm:cxn modelId="{4AA41637-4033-4D84-815A-3831E398DF41}" type="presOf" srcId="{5DB193BF-3F5B-4CF4-905B-18896F2D57C9}" destId="{62197F03-5F83-4234-9BDD-C7EC7543F61A}" srcOrd="0" destOrd="0" presId="urn:microsoft.com/office/officeart/2008/layout/HorizontalMultiLevelHierarchy"/>
    <dgm:cxn modelId="{31AE2A7C-7F0A-4C3B-B56A-7A666E04E6A2}" type="presOf" srcId="{EAEA2B31-8C25-4442-81EA-BD8BF2DB1FE7}" destId="{4F8FD5B3-3964-438B-B458-D1F31D99A8AC}" srcOrd="0" destOrd="0" presId="urn:microsoft.com/office/officeart/2008/layout/HorizontalMultiLevelHierarchy"/>
    <dgm:cxn modelId="{1E64D39D-DE84-4A46-B27E-2A999D2E0F64}" type="presOf" srcId="{89522C70-B314-4B64-8D8F-F5D8A2026202}" destId="{B4D9021A-72A1-4109-95E2-F6A27B878294}" srcOrd="0" destOrd="0" presId="urn:microsoft.com/office/officeart/2008/layout/HorizontalMultiLevelHierarchy"/>
    <dgm:cxn modelId="{E1B8A3AE-B3DF-4E41-96F3-53EB3DB91819}" type="presOf" srcId="{46B1940C-F06E-461E-A6BD-FC999AA17FE2}" destId="{15A9E81B-6671-426B-B319-3299252B8CE1}" srcOrd="1" destOrd="0" presId="urn:microsoft.com/office/officeart/2008/layout/HorizontalMultiLevelHierarchy"/>
    <dgm:cxn modelId="{5BD27BEB-4F54-4469-AA5A-0CB9A4088C93}" type="presOf" srcId="{3C7279A2-9D80-44A5-AEE5-76FF0C36F9BE}" destId="{40356197-97CD-4C69-8520-C23F3FE66150}" srcOrd="0" destOrd="0" presId="urn:microsoft.com/office/officeart/2008/layout/HorizontalMultiLevelHierarchy"/>
    <dgm:cxn modelId="{39036FFC-8FF3-4581-813E-093D0055B203}" srcId="{97A71673-C24E-4CEC-B7EC-FBB6C173C418}" destId="{5DB193BF-3F5B-4CF4-905B-18896F2D57C9}" srcOrd="1" destOrd="0" parTransId="{89522C70-B314-4B64-8D8F-F5D8A2026202}" sibTransId="{88B657D3-5AE0-4EC7-8118-B5C82405482F}"/>
    <dgm:cxn modelId="{CC684AE0-F0B2-4BFB-9B74-07574484BF6D}" type="presParOf" srcId="{40356197-97CD-4C69-8520-C23F3FE66150}" destId="{38AB0A64-B4C4-45B2-B7E0-7A902105EE5F}" srcOrd="0" destOrd="0" presId="urn:microsoft.com/office/officeart/2008/layout/HorizontalMultiLevelHierarchy"/>
    <dgm:cxn modelId="{50826B17-3D2C-4442-A020-1AE370DE55A6}" type="presParOf" srcId="{38AB0A64-B4C4-45B2-B7E0-7A902105EE5F}" destId="{9AED7E68-D825-4660-BBC9-567C977EF974}" srcOrd="0" destOrd="0" presId="urn:microsoft.com/office/officeart/2008/layout/HorizontalMultiLevelHierarchy"/>
    <dgm:cxn modelId="{215F9B7B-8595-47C2-AFE0-B6F640D01A1D}" type="presParOf" srcId="{38AB0A64-B4C4-45B2-B7E0-7A902105EE5F}" destId="{4C043E72-2D4E-4692-9798-A8A13987AB97}" srcOrd="1" destOrd="0" presId="urn:microsoft.com/office/officeart/2008/layout/HorizontalMultiLevelHierarchy"/>
    <dgm:cxn modelId="{DD9B78D3-4A8E-4191-8C97-51CF8C70C663}" type="presParOf" srcId="{4C043E72-2D4E-4692-9798-A8A13987AB97}" destId="{E512D550-75EC-4385-B3D4-4F0F4101834E}" srcOrd="0" destOrd="0" presId="urn:microsoft.com/office/officeart/2008/layout/HorizontalMultiLevelHierarchy"/>
    <dgm:cxn modelId="{5A1302ED-A38E-443E-AC21-416F4C85CC37}" type="presParOf" srcId="{E512D550-75EC-4385-B3D4-4F0F4101834E}" destId="{15A9E81B-6671-426B-B319-3299252B8CE1}" srcOrd="0" destOrd="0" presId="urn:microsoft.com/office/officeart/2008/layout/HorizontalMultiLevelHierarchy"/>
    <dgm:cxn modelId="{01A0C6ED-2448-4F7C-A8A8-95FE8452625F}" type="presParOf" srcId="{4C043E72-2D4E-4692-9798-A8A13987AB97}" destId="{F5A7050C-DF29-4586-8A89-5D9242A73E93}" srcOrd="1" destOrd="0" presId="urn:microsoft.com/office/officeart/2008/layout/HorizontalMultiLevelHierarchy"/>
    <dgm:cxn modelId="{935E588F-2E14-495C-8DDC-74AD15AF1B71}" type="presParOf" srcId="{F5A7050C-DF29-4586-8A89-5D9242A73E93}" destId="{4F8FD5B3-3964-438B-B458-D1F31D99A8AC}" srcOrd="0" destOrd="0" presId="urn:microsoft.com/office/officeart/2008/layout/HorizontalMultiLevelHierarchy"/>
    <dgm:cxn modelId="{4E437D96-FD89-4459-BB5D-2CB4C6012957}" type="presParOf" srcId="{F5A7050C-DF29-4586-8A89-5D9242A73E93}" destId="{D767B9F6-380A-416B-983E-60D26CA16E58}" srcOrd="1" destOrd="0" presId="urn:microsoft.com/office/officeart/2008/layout/HorizontalMultiLevelHierarchy"/>
    <dgm:cxn modelId="{ED9BCA08-5CB7-4679-BD1A-3EF4AE0480F2}" type="presParOf" srcId="{4C043E72-2D4E-4692-9798-A8A13987AB97}" destId="{B4D9021A-72A1-4109-95E2-F6A27B878294}" srcOrd="2" destOrd="0" presId="urn:microsoft.com/office/officeart/2008/layout/HorizontalMultiLevelHierarchy"/>
    <dgm:cxn modelId="{DFA4DD24-EFB9-484D-A827-12FA94B25D93}" type="presParOf" srcId="{B4D9021A-72A1-4109-95E2-F6A27B878294}" destId="{D7775468-8F8E-41D5-9AD5-B51DB590A3BA}" srcOrd="0" destOrd="0" presId="urn:microsoft.com/office/officeart/2008/layout/HorizontalMultiLevelHierarchy"/>
    <dgm:cxn modelId="{9E0AA06A-F497-430A-9ABB-DEB3EFCBE20C}" type="presParOf" srcId="{4C043E72-2D4E-4692-9798-A8A13987AB97}" destId="{CCB6EAD3-0015-4C19-875B-8C21AF67AFDD}" srcOrd="3" destOrd="0" presId="urn:microsoft.com/office/officeart/2008/layout/HorizontalMultiLevelHierarchy"/>
    <dgm:cxn modelId="{473A6054-6B27-4B66-B158-74783D719049}" type="presParOf" srcId="{CCB6EAD3-0015-4C19-875B-8C21AF67AFDD}" destId="{62197F03-5F83-4234-9BDD-C7EC7543F61A}" srcOrd="0" destOrd="0" presId="urn:microsoft.com/office/officeart/2008/layout/HorizontalMultiLevelHierarchy"/>
    <dgm:cxn modelId="{1112EC11-FD4E-4DF0-9476-B63B1C998508}" type="presParOf" srcId="{CCB6EAD3-0015-4C19-875B-8C21AF67AFDD}" destId="{D324261B-976A-4C37-8741-982F21FA1C6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9021A-72A1-4109-95E2-F6A27B878294}">
      <dsp:nvSpPr>
        <dsp:cNvPr id="0" name=""/>
        <dsp:cNvSpPr/>
      </dsp:nvSpPr>
      <dsp:spPr>
        <a:xfrm>
          <a:off x="1488877" y="545844"/>
          <a:ext cx="2301028" cy="592187"/>
        </a:xfrm>
        <a:custGeom>
          <a:avLst/>
          <a:gdLst/>
          <a:ahLst/>
          <a:cxnLst/>
          <a:rect l="0" t="0" r="0" b="0"/>
          <a:pathLst>
            <a:path>
              <a:moveTo>
                <a:pt x="2301028" y="592187"/>
              </a:move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900" kern="1200"/>
        </a:p>
      </dsp:txBody>
      <dsp:txXfrm>
        <a:off x="2579991" y="782537"/>
        <a:ext cx="118800" cy="118800"/>
      </dsp:txXfrm>
    </dsp:sp>
    <dsp:sp modelId="{E512D550-75EC-4385-B3D4-4F0F4101834E}">
      <dsp:nvSpPr>
        <dsp:cNvPr id="0" name=""/>
        <dsp:cNvSpPr/>
      </dsp:nvSpPr>
      <dsp:spPr>
        <a:xfrm>
          <a:off x="1488877" y="1138031"/>
          <a:ext cx="2301028" cy="512007"/>
        </a:xfrm>
        <a:custGeom>
          <a:avLst/>
          <a:gdLst/>
          <a:ahLst/>
          <a:cxnLst/>
          <a:rect l="0" t="0" r="0" b="0"/>
          <a:pathLst>
            <a:path>
              <a:moveTo>
                <a:pt x="2301028" y="0"/>
              </a:moveTo>
              <a:lnTo>
                <a:pt x="0" y="5120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800" kern="1200"/>
        </a:p>
      </dsp:txBody>
      <dsp:txXfrm>
        <a:off x="2580459" y="1335102"/>
        <a:ext cx="117865" cy="117865"/>
      </dsp:txXfrm>
    </dsp:sp>
    <dsp:sp modelId="{9AED7E68-D825-4660-BBC9-567C977EF974}">
      <dsp:nvSpPr>
        <dsp:cNvPr id="0" name=""/>
        <dsp:cNvSpPr/>
      </dsp:nvSpPr>
      <dsp:spPr>
        <a:xfrm rot="16200000">
          <a:off x="2624201" y="918405"/>
          <a:ext cx="1892156" cy="439251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SWM</a:t>
          </a:r>
        </a:p>
      </dsp:txBody>
      <dsp:txXfrm>
        <a:off x="2624201" y="918405"/>
        <a:ext cx="1892156" cy="439251"/>
      </dsp:txXfrm>
    </dsp:sp>
    <dsp:sp modelId="{4F8FD5B3-3964-438B-B458-D1F31D99A8AC}">
      <dsp:nvSpPr>
        <dsp:cNvPr id="0" name=""/>
        <dsp:cNvSpPr/>
      </dsp:nvSpPr>
      <dsp:spPr>
        <a:xfrm>
          <a:off x="1488877" y="1430413"/>
          <a:ext cx="1440744" cy="439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Pinassign (15)</a:t>
          </a:r>
        </a:p>
      </dsp:txBody>
      <dsp:txXfrm>
        <a:off x="1488877" y="1430413"/>
        <a:ext cx="1440744" cy="439251"/>
      </dsp:txXfrm>
    </dsp:sp>
    <dsp:sp modelId="{62197F03-5F83-4234-9BDD-C7EC7543F61A}">
      <dsp:nvSpPr>
        <dsp:cNvPr id="0" name=""/>
        <dsp:cNvSpPr/>
      </dsp:nvSpPr>
      <dsp:spPr>
        <a:xfrm>
          <a:off x="1488877" y="310133"/>
          <a:ext cx="1440744" cy="471422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Pinenable (2)</a:t>
          </a:r>
        </a:p>
      </dsp:txBody>
      <dsp:txXfrm>
        <a:off x="1488877" y="310133"/>
        <a:ext cx="1440744" cy="4714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9021A-72A1-4109-95E2-F6A27B878294}">
      <dsp:nvSpPr>
        <dsp:cNvPr id="0" name=""/>
        <dsp:cNvSpPr/>
      </dsp:nvSpPr>
      <dsp:spPr>
        <a:xfrm>
          <a:off x="1807962" y="1893558"/>
          <a:ext cx="424285" cy="896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2142" y="0"/>
              </a:lnTo>
              <a:lnTo>
                <a:pt x="212142" y="896818"/>
              </a:lnTo>
              <a:lnTo>
                <a:pt x="424285" y="8968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1995302" y="2317164"/>
        <a:ext cx="49605" cy="49605"/>
      </dsp:txXfrm>
    </dsp:sp>
    <dsp:sp modelId="{E512D550-75EC-4385-B3D4-4F0F4101834E}">
      <dsp:nvSpPr>
        <dsp:cNvPr id="0" name=""/>
        <dsp:cNvSpPr/>
      </dsp:nvSpPr>
      <dsp:spPr>
        <a:xfrm>
          <a:off x="1807962" y="974586"/>
          <a:ext cx="424285" cy="918972"/>
        </a:xfrm>
        <a:custGeom>
          <a:avLst/>
          <a:gdLst/>
          <a:ahLst/>
          <a:cxnLst/>
          <a:rect l="0" t="0" r="0" b="0"/>
          <a:pathLst>
            <a:path>
              <a:moveTo>
                <a:pt x="0" y="918972"/>
              </a:moveTo>
              <a:lnTo>
                <a:pt x="212142" y="918972"/>
              </a:lnTo>
              <a:lnTo>
                <a:pt x="212142" y="0"/>
              </a:lnTo>
              <a:lnTo>
                <a:pt x="42428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1994800" y="1408767"/>
        <a:ext cx="50609" cy="50609"/>
      </dsp:txXfrm>
    </dsp:sp>
    <dsp:sp modelId="{9AED7E68-D825-4660-BBC9-567C977EF974}">
      <dsp:nvSpPr>
        <dsp:cNvPr id="0" name=""/>
        <dsp:cNvSpPr/>
      </dsp:nvSpPr>
      <dsp:spPr>
        <a:xfrm rot="16200000">
          <a:off x="-28982" y="1547466"/>
          <a:ext cx="2981707" cy="692183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700" kern="1200" dirty="0"/>
            <a:t>Switch Matrix</a:t>
          </a:r>
        </a:p>
      </dsp:txBody>
      <dsp:txXfrm>
        <a:off x="-28982" y="1547466"/>
        <a:ext cx="2981707" cy="692183"/>
      </dsp:txXfrm>
    </dsp:sp>
    <dsp:sp modelId="{4F8FD5B3-3964-438B-B458-D1F31D99A8AC}">
      <dsp:nvSpPr>
        <dsp:cNvPr id="0" name=""/>
        <dsp:cNvSpPr/>
      </dsp:nvSpPr>
      <dsp:spPr>
        <a:xfrm>
          <a:off x="2232248" y="628494"/>
          <a:ext cx="2270361" cy="692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700" kern="1200" dirty="0"/>
            <a:t>Pinassign</a:t>
          </a:r>
        </a:p>
      </dsp:txBody>
      <dsp:txXfrm>
        <a:off x="2232248" y="628494"/>
        <a:ext cx="2270361" cy="692183"/>
      </dsp:txXfrm>
    </dsp:sp>
    <dsp:sp modelId="{62197F03-5F83-4234-9BDD-C7EC7543F61A}">
      <dsp:nvSpPr>
        <dsp:cNvPr id="0" name=""/>
        <dsp:cNvSpPr/>
      </dsp:nvSpPr>
      <dsp:spPr>
        <a:xfrm>
          <a:off x="2232248" y="2418937"/>
          <a:ext cx="2270361" cy="742878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700" kern="1200" dirty="0"/>
            <a:t>Pinenable</a:t>
          </a:r>
        </a:p>
      </dsp:txBody>
      <dsp:txXfrm>
        <a:off x="2232248" y="2418937"/>
        <a:ext cx="2270361" cy="7428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9021A-72A1-4109-95E2-F6A27B878294}">
      <dsp:nvSpPr>
        <dsp:cNvPr id="0" name=""/>
        <dsp:cNvSpPr/>
      </dsp:nvSpPr>
      <dsp:spPr>
        <a:xfrm>
          <a:off x="1807962" y="1893558"/>
          <a:ext cx="424285" cy="896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2142" y="0"/>
              </a:lnTo>
              <a:lnTo>
                <a:pt x="212142" y="896818"/>
              </a:lnTo>
              <a:lnTo>
                <a:pt x="424285" y="8968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1995302" y="2317164"/>
        <a:ext cx="49605" cy="49605"/>
      </dsp:txXfrm>
    </dsp:sp>
    <dsp:sp modelId="{E512D550-75EC-4385-B3D4-4F0F4101834E}">
      <dsp:nvSpPr>
        <dsp:cNvPr id="0" name=""/>
        <dsp:cNvSpPr/>
      </dsp:nvSpPr>
      <dsp:spPr>
        <a:xfrm>
          <a:off x="1807962" y="974586"/>
          <a:ext cx="424285" cy="918972"/>
        </a:xfrm>
        <a:custGeom>
          <a:avLst/>
          <a:gdLst/>
          <a:ahLst/>
          <a:cxnLst/>
          <a:rect l="0" t="0" r="0" b="0"/>
          <a:pathLst>
            <a:path>
              <a:moveTo>
                <a:pt x="0" y="918972"/>
              </a:moveTo>
              <a:lnTo>
                <a:pt x="212142" y="918972"/>
              </a:lnTo>
              <a:lnTo>
                <a:pt x="212142" y="0"/>
              </a:lnTo>
              <a:lnTo>
                <a:pt x="42428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1994800" y="1408767"/>
        <a:ext cx="50609" cy="50609"/>
      </dsp:txXfrm>
    </dsp:sp>
    <dsp:sp modelId="{9AED7E68-D825-4660-BBC9-567C977EF974}">
      <dsp:nvSpPr>
        <dsp:cNvPr id="0" name=""/>
        <dsp:cNvSpPr/>
      </dsp:nvSpPr>
      <dsp:spPr>
        <a:xfrm rot="16200000">
          <a:off x="-28982" y="1547466"/>
          <a:ext cx="2981707" cy="692183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 dirty="0"/>
            <a:t>SWM</a:t>
          </a:r>
        </a:p>
      </dsp:txBody>
      <dsp:txXfrm>
        <a:off x="-28982" y="1547466"/>
        <a:ext cx="2981707" cy="692183"/>
      </dsp:txXfrm>
    </dsp:sp>
    <dsp:sp modelId="{4F8FD5B3-3964-438B-B458-D1F31D99A8AC}">
      <dsp:nvSpPr>
        <dsp:cNvPr id="0" name=""/>
        <dsp:cNvSpPr/>
      </dsp:nvSpPr>
      <dsp:spPr>
        <a:xfrm>
          <a:off x="2232248" y="628494"/>
          <a:ext cx="2270361" cy="692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Pinassign (15)</a:t>
          </a:r>
        </a:p>
      </dsp:txBody>
      <dsp:txXfrm>
        <a:off x="2232248" y="628494"/>
        <a:ext cx="2270361" cy="692183"/>
      </dsp:txXfrm>
    </dsp:sp>
    <dsp:sp modelId="{62197F03-5F83-4234-9BDD-C7EC7543F61A}">
      <dsp:nvSpPr>
        <dsp:cNvPr id="0" name=""/>
        <dsp:cNvSpPr/>
      </dsp:nvSpPr>
      <dsp:spPr>
        <a:xfrm>
          <a:off x="2232248" y="2418937"/>
          <a:ext cx="2270361" cy="742878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Pinenable (2)</a:t>
          </a:r>
        </a:p>
      </dsp:txBody>
      <dsp:txXfrm>
        <a:off x="2232248" y="2418937"/>
        <a:ext cx="2270361" cy="742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">
            <a:extLst>
              <a:ext uri="{FF2B5EF4-FFF2-40B4-BE49-F238E27FC236}">
                <a16:creationId xmlns:a16="http://schemas.microsoft.com/office/drawing/2014/main" id="{A5072C53-6ACA-46CB-B76C-FC06EC11A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71" name="AutoShape 2">
            <a:extLst>
              <a:ext uri="{FF2B5EF4-FFF2-40B4-BE49-F238E27FC236}">
                <a16:creationId xmlns:a16="http://schemas.microsoft.com/office/drawing/2014/main" id="{8A2A2801-9DD1-4E41-9DEE-91E868B55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72" name="AutoShape 3">
            <a:extLst>
              <a:ext uri="{FF2B5EF4-FFF2-40B4-BE49-F238E27FC236}">
                <a16:creationId xmlns:a16="http://schemas.microsoft.com/office/drawing/2014/main" id="{58557D38-B98C-4C1E-9FDC-16B13418F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73" name="AutoShape 4">
            <a:extLst>
              <a:ext uri="{FF2B5EF4-FFF2-40B4-BE49-F238E27FC236}">
                <a16:creationId xmlns:a16="http://schemas.microsoft.com/office/drawing/2014/main" id="{DFD13E80-0FDF-4490-91B4-9B699A24E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74" name="AutoShape 5">
            <a:extLst>
              <a:ext uri="{FF2B5EF4-FFF2-40B4-BE49-F238E27FC236}">
                <a16:creationId xmlns:a16="http://schemas.microsoft.com/office/drawing/2014/main" id="{2011F4A2-3BA8-44DC-A553-95EE02469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75" name="AutoShape 6">
            <a:extLst>
              <a:ext uri="{FF2B5EF4-FFF2-40B4-BE49-F238E27FC236}">
                <a16:creationId xmlns:a16="http://schemas.microsoft.com/office/drawing/2014/main" id="{F2898F2F-41F1-482A-BB29-EBF427AA8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76" name="AutoShape 7">
            <a:extLst>
              <a:ext uri="{FF2B5EF4-FFF2-40B4-BE49-F238E27FC236}">
                <a16:creationId xmlns:a16="http://schemas.microsoft.com/office/drawing/2014/main" id="{AA33E284-7DF8-4C2A-82DC-44BDA1818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77" name="AutoShape 8">
            <a:extLst>
              <a:ext uri="{FF2B5EF4-FFF2-40B4-BE49-F238E27FC236}">
                <a16:creationId xmlns:a16="http://schemas.microsoft.com/office/drawing/2014/main" id="{BEF49438-87B1-42DD-BC06-5BA2F45F9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78" name="AutoShape 9">
            <a:extLst>
              <a:ext uri="{FF2B5EF4-FFF2-40B4-BE49-F238E27FC236}">
                <a16:creationId xmlns:a16="http://schemas.microsoft.com/office/drawing/2014/main" id="{063443FA-8A90-449C-A902-6ACF4A496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79" name="AutoShape 10">
            <a:extLst>
              <a:ext uri="{FF2B5EF4-FFF2-40B4-BE49-F238E27FC236}">
                <a16:creationId xmlns:a16="http://schemas.microsoft.com/office/drawing/2014/main" id="{3CFE915D-6FB3-4BD4-A69E-F04E26C2A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80" name="AutoShape 11">
            <a:extLst>
              <a:ext uri="{FF2B5EF4-FFF2-40B4-BE49-F238E27FC236}">
                <a16:creationId xmlns:a16="http://schemas.microsoft.com/office/drawing/2014/main" id="{D8A78419-2D79-480B-8803-1C25759F4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81" name="AutoShape 12">
            <a:extLst>
              <a:ext uri="{FF2B5EF4-FFF2-40B4-BE49-F238E27FC236}">
                <a16:creationId xmlns:a16="http://schemas.microsoft.com/office/drawing/2014/main" id="{4E9CD731-6958-43D0-921F-46D166A11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82" name="AutoShape 13">
            <a:extLst>
              <a:ext uri="{FF2B5EF4-FFF2-40B4-BE49-F238E27FC236}">
                <a16:creationId xmlns:a16="http://schemas.microsoft.com/office/drawing/2014/main" id="{CE962D11-CEC3-473A-A487-83F80E1E3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83" name="AutoShape 14">
            <a:extLst>
              <a:ext uri="{FF2B5EF4-FFF2-40B4-BE49-F238E27FC236}">
                <a16:creationId xmlns:a16="http://schemas.microsoft.com/office/drawing/2014/main" id="{9A9B99D9-B334-4C18-8D98-23D803BC3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84" name="AutoShape 15">
            <a:extLst>
              <a:ext uri="{FF2B5EF4-FFF2-40B4-BE49-F238E27FC236}">
                <a16:creationId xmlns:a16="http://schemas.microsoft.com/office/drawing/2014/main" id="{8E898D8A-950E-4073-ABC8-E2B9E7EC6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85" name="AutoShape 16">
            <a:extLst>
              <a:ext uri="{FF2B5EF4-FFF2-40B4-BE49-F238E27FC236}">
                <a16:creationId xmlns:a16="http://schemas.microsoft.com/office/drawing/2014/main" id="{5CA2C146-A7B0-49F3-916E-44066F644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86" name="AutoShape 17">
            <a:extLst>
              <a:ext uri="{FF2B5EF4-FFF2-40B4-BE49-F238E27FC236}">
                <a16:creationId xmlns:a16="http://schemas.microsoft.com/office/drawing/2014/main" id="{59C6FC2F-271D-40F5-B982-6484412F0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87" name="AutoShape 18">
            <a:extLst>
              <a:ext uri="{FF2B5EF4-FFF2-40B4-BE49-F238E27FC236}">
                <a16:creationId xmlns:a16="http://schemas.microsoft.com/office/drawing/2014/main" id="{808EDC9B-0BBE-4533-8A82-5046D2D84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88" name="AutoShape 19">
            <a:extLst>
              <a:ext uri="{FF2B5EF4-FFF2-40B4-BE49-F238E27FC236}">
                <a16:creationId xmlns:a16="http://schemas.microsoft.com/office/drawing/2014/main" id="{8EE97786-3F29-4192-ADA9-E4032F94D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89" name="AutoShape 20">
            <a:extLst>
              <a:ext uri="{FF2B5EF4-FFF2-40B4-BE49-F238E27FC236}">
                <a16:creationId xmlns:a16="http://schemas.microsoft.com/office/drawing/2014/main" id="{6791E03C-06B6-4A3F-8521-1C667AB6F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90" name="AutoShape 21">
            <a:extLst>
              <a:ext uri="{FF2B5EF4-FFF2-40B4-BE49-F238E27FC236}">
                <a16:creationId xmlns:a16="http://schemas.microsoft.com/office/drawing/2014/main" id="{52DE9155-A6D2-41D2-A6D9-493B937BA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91" name="AutoShape 22">
            <a:extLst>
              <a:ext uri="{FF2B5EF4-FFF2-40B4-BE49-F238E27FC236}">
                <a16:creationId xmlns:a16="http://schemas.microsoft.com/office/drawing/2014/main" id="{F59C9E04-F500-4C86-872D-C5ADF4F1E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92" name="AutoShape 23">
            <a:extLst>
              <a:ext uri="{FF2B5EF4-FFF2-40B4-BE49-F238E27FC236}">
                <a16:creationId xmlns:a16="http://schemas.microsoft.com/office/drawing/2014/main" id="{1645BAB8-8DB3-4999-90E3-32B350B28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93" name="AutoShape 24">
            <a:extLst>
              <a:ext uri="{FF2B5EF4-FFF2-40B4-BE49-F238E27FC236}">
                <a16:creationId xmlns:a16="http://schemas.microsoft.com/office/drawing/2014/main" id="{75D4F554-51A8-4E73-A4AF-39B79175A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94" name="AutoShape 25">
            <a:extLst>
              <a:ext uri="{FF2B5EF4-FFF2-40B4-BE49-F238E27FC236}">
                <a16:creationId xmlns:a16="http://schemas.microsoft.com/office/drawing/2014/main" id="{0E1974CA-CE3D-4EF0-AB10-5F33918F2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95" name="AutoShape 26">
            <a:extLst>
              <a:ext uri="{FF2B5EF4-FFF2-40B4-BE49-F238E27FC236}">
                <a16:creationId xmlns:a16="http://schemas.microsoft.com/office/drawing/2014/main" id="{8FBC3674-542E-4F2C-8F03-0778E3769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96" name="AutoShape 27">
            <a:extLst>
              <a:ext uri="{FF2B5EF4-FFF2-40B4-BE49-F238E27FC236}">
                <a16:creationId xmlns:a16="http://schemas.microsoft.com/office/drawing/2014/main" id="{ADD1114F-5A6B-46C7-A947-987F3EADB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97" name="AutoShape 28">
            <a:extLst>
              <a:ext uri="{FF2B5EF4-FFF2-40B4-BE49-F238E27FC236}">
                <a16:creationId xmlns:a16="http://schemas.microsoft.com/office/drawing/2014/main" id="{9B6EEA77-2B99-41A8-B828-0B6535F62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98" name="AutoShape 29">
            <a:extLst>
              <a:ext uri="{FF2B5EF4-FFF2-40B4-BE49-F238E27FC236}">
                <a16:creationId xmlns:a16="http://schemas.microsoft.com/office/drawing/2014/main" id="{CC2AFF62-D87C-478F-A1F3-D5B1FD4DB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199" name="AutoShape 30">
            <a:extLst>
              <a:ext uri="{FF2B5EF4-FFF2-40B4-BE49-F238E27FC236}">
                <a16:creationId xmlns:a16="http://schemas.microsoft.com/office/drawing/2014/main" id="{6BCCF2F4-EED8-4147-BCCA-CC42C81A9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200" name="AutoShape 31">
            <a:extLst>
              <a:ext uri="{FF2B5EF4-FFF2-40B4-BE49-F238E27FC236}">
                <a16:creationId xmlns:a16="http://schemas.microsoft.com/office/drawing/2014/main" id="{A42F4512-5801-4BB4-8CFA-712D5B840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201" name="AutoShape 32">
            <a:extLst>
              <a:ext uri="{FF2B5EF4-FFF2-40B4-BE49-F238E27FC236}">
                <a16:creationId xmlns:a16="http://schemas.microsoft.com/office/drawing/2014/main" id="{2E6534E8-F813-421B-8817-1863E8B29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202" name="AutoShape 33">
            <a:extLst>
              <a:ext uri="{FF2B5EF4-FFF2-40B4-BE49-F238E27FC236}">
                <a16:creationId xmlns:a16="http://schemas.microsoft.com/office/drawing/2014/main" id="{791E1186-F0BB-4AEE-8D12-0FEA7E3A6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203" name="AutoShape 34">
            <a:extLst>
              <a:ext uri="{FF2B5EF4-FFF2-40B4-BE49-F238E27FC236}">
                <a16:creationId xmlns:a16="http://schemas.microsoft.com/office/drawing/2014/main" id="{1968AF03-EA3D-41A1-B185-92647B9B5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204" name="AutoShape 35">
            <a:extLst>
              <a:ext uri="{FF2B5EF4-FFF2-40B4-BE49-F238E27FC236}">
                <a16:creationId xmlns:a16="http://schemas.microsoft.com/office/drawing/2014/main" id="{370D173B-9E59-464E-8FAB-1B4C11FA8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205" name="AutoShape 36">
            <a:extLst>
              <a:ext uri="{FF2B5EF4-FFF2-40B4-BE49-F238E27FC236}">
                <a16:creationId xmlns:a16="http://schemas.microsoft.com/office/drawing/2014/main" id="{A53E2ED2-7AEB-46C4-8036-47F0B7AD5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206" name="AutoShape 37">
            <a:extLst>
              <a:ext uri="{FF2B5EF4-FFF2-40B4-BE49-F238E27FC236}">
                <a16:creationId xmlns:a16="http://schemas.microsoft.com/office/drawing/2014/main" id="{8DC72A48-B559-4812-9695-5B23D0536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207" name="AutoShape 38">
            <a:extLst>
              <a:ext uri="{FF2B5EF4-FFF2-40B4-BE49-F238E27FC236}">
                <a16:creationId xmlns:a16="http://schemas.microsoft.com/office/drawing/2014/main" id="{64750B78-2C6C-4EC3-8BBB-5B821C74B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208" name="AutoShape 39">
            <a:extLst>
              <a:ext uri="{FF2B5EF4-FFF2-40B4-BE49-F238E27FC236}">
                <a16:creationId xmlns:a16="http://schemas.microsoft.com/office/drawing/2014/main" id="{ECDEAE5D-33B4-4E66-A85D-44952A846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209" name="AutoShape 40">
            <a:extLst>
              <a:ext uri="{FF2B5EF4-FFF2-40B4-BE49-F238E27FC236}">
                <a16:creationId xmlns:a16="http://schemas.microsoft.com/office/drawing/2014/main" id="{8E5E0CA1-8E57-4A43-9200-4C462553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210" name="AutoShape 41">
            <a:extLst>
              <a:ext uri="{FF2B5EF4-FFF2-40B4-BE49-F238E27FC236}">
                <a16:creationId xmlns:a16="http://schemas.microsoft.com/office/drawing/2014/main" id="{3BDA42D6-B3EA-42EA-B0FC-B5A4A3102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211" name="AutoShape 42">
            <a:extLst>
              <a:ext uri="{FF2B5EF4-FFF2-40B4-BE49-F238E27FC236}">
                <a16:creationId xmlns:a16="http://schemas.microsoft.com/office/drawing/2014/main" id="{F8075283-DCE0-47F9-9375-17CE733B3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212" name="AutoShape 43">
            <a:extLst>
              <a:ext uri="{FF2B5EF4-FFF2-40B4-BE49-F238E27FC236}">
                <a16:creationId xmlns:a16="http://schemas.microsoft.com/office/drawing/2014/main" id="{2611153D-ECF7-40BB-876D-D3B46D69D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213" name="AutoShape 44">
            <a:extLst>
              <a:ext uri="{FF2B5EF4-FFF2-40B4-BE49-F238E27FC236}">
                <a16:creationId xmlns:a16="http://schemas.microsoft.com/office/drawing/2014/main" id="{72A77C05-317B-4165-B1C4-E9E4E292D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214" name="AutoShape 45">
            <a:extLst>
              <a:ext uri="{FF2B5EF4-FFF2-40B4-BE49-F238E27FC236}">
                <a16:creationId xmlns:a16="http://schemas.microsoft.com/office/drawing/2014/main" id="{FABBEA5E-6B5F-4F44-A4E6-5F8720A8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215" name="AutoShape 46">
            <a:extLst>
              <a:ext uri="{FF2B5EF4-FFF2-40B4-BE49-F238E27FC236}">
                <a16:creationId xmlns:a16="http://schemas.microsoft.com/office/drawing/2014/main" id="{A3DF7270-29C2-467B-A450-891E8C86D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216" name="AutoShape 47">
            <a:extLst>
              <a:ext uri="{FF2B5EF4-FFF2-40B4-BE49-F238E27FC236}">
                <a16:creationId xmlns:a16="http://schemas.microsoft.com/office/drawing/2014/main" id="{2BF74654-A96C-49A2-9F54-DA34760CB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217" name="AutoShape 48">
            <a:extLst>
              <a:ext uri="{FF2B5EF4-FFF2-40B4-BE49-F238E27FC236}">
                <a16:creationId xmlns:a16="http://schemas.microsoft.com/office/drawing/2014/main" id="{C30ADDEA-B634-46A0-9059-D70CEA16F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218" name="AutoShape 49">
            <a:extLst>
              <a:ext uri="{FF2B5EF4-FFF2-40B4-BE49-F238E27FC236}">
                <a16:creationId xmlns:a16="http://schemas.microsoft.com/office/drawing/2014/main" id="{36DF2B32-C2B9-45B1-AA3B-D0602955E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219" name="AutoShape 50">
            <a:extLst>
              <a:ext uri="{FF2B5EF4-FFF2-40B4-BE49-F238E27FC236}">
                <a16:creationId xmlns:a16="http://schemas.microsoft.com/office/drawing/2014/main" id="{20E0D085-6ACE-46B7-A229-5FB2B5216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220" name="Rectangle 51">
            <a:extLst>
              <a:ext uri="{FF2B5EF4-FFF2-40B4-BE49-F238E27FC236}">
                <a16:creationId xmlns:a16="http://schemas.microsoft.com/office/drawing/2014/main" id="{5E98DCDF-4CE4-4052-ABF6-9ADDF5CADC5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411163" y="695325"/>
            <a:ext cx="5951537" cy="334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52">
            <a:extLst>
              <a:ext uri="{FF2B5EF4-FFF2-40B4-BE49-F238E27FC236}">
                <a16:creationId xmlns:a16="http://schemas.microsoft.com/office/drawing/2014/main" id="{8C067A77-71E0-49DA-BE73-1A26391D43F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05438" cy="40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AR" altLang="es-AR" noProof="0"/>
          </a:p>
        </p:txBody>
      </p:sp>
      <p:sp>
        <p:nvSpPr>
          <p:cNvPr id="7222" name="Text Box 53">
            <a:extLst>
              <a:ext uri="{FF2B5EF4-FFF2-40B4-BE49-F238E27FC236}">
                <a16:creationId xmlns:a16="http://schemas.microsoft.com/office/drawing/2014/main" id="{1303121A-19AD-4A10-83E4-81F036638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09888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223" name="Text Box 54">
            <a:extLst>
              <a:ext uri="{FF2B5EF4-FFF2-40B4-BE49-F238E27FC236}">
                <a16:creationId xmlns:a16="http://schemas.microsoft.com/office/drawing/2014/main" id="{2452D5E4-1077-47CA-85CE-0D28CAACB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438" y="0"/>
            <a:ext cx="2909887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7224" name="Text Box 55">
            <a:extLst>
              <a:ext uri="{FF2B5EF4-FFF2-40B4-BE49-F238E27FC236}">
                <a16:creationId xmlns:a16="http://schemas.microsoft.com/office/drawing/2014/main" id="{BEEFDDB4-78F8-4039-8755-8CAA4A590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6800"/>
            <a:ext cx="2909888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3" name="Rectangle 56">
            <a:extLst>
              <a:ext uri="{FF2B5EF4-FFF2-40B4-BE49-F238E27FC236}">
                <a16:creationId xmlns:a16="http://schemas.microsoft.com/office/drawing/2014/main" id="{45938AB8-4EFD-4D7A-A534-C84060BA24D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1438" y="8686800"/>
            <a:ext cx="28956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3000"/>
              </a:lnSpc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795798F3-96F0-4E14-8F4B-A7E6510EB4E9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6">
            <a:extLst>
              <a:ext uri="{FF2B5EF4-FFF2-40B4-BE49-F238E27FC236}">
                <a16:creationId xmlns:a16="http://schemas.microsoft.com/office/drawing/2014/main" id="{48ADF98A-2817-4DCD-872F-D95DB1CDEDA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EDAF538-4B19-4A0E-9ACF-D15106910430}" type="slidenum">
              <a:rPr lang="es-AR" altLang="es-AR" sz="14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s-AR" altLang="es-AR" sz="1400"/>
          </a:p>
        </p:txBody>
      </p:sp>
      <p:sp>
        <p:nvSpPr>
          <p:cNvPr id="9219" name="Text Box 1">
            <a:extLst>
              <a:ext uri="{FF2B5EF4-FFF2-40B4-BE49-F238E27FC236}">
                <a16:creationId xmlns:a16="http://schemas.microsoft.com/office/drawing/2014/main" id="{E3C7FCAC-C016-404F-B7D5-EE4D888C8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438" y="8686800"/>
            <a:ext cx="290830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C0EA6E09-B220-4FA3-B480-6C21EA0E3651}" type="slidenum">
              <a:rPr lang="es-AR" altLang="es-AR" sz="1400">
                <a:cs typeface="Segoe UI" panose="020B0502040204020203" pitchFamily="34" charset="0"/>
              </a:rPr>
              <a:pPr algn="r" eaLnBrk="1" hangingPunct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s-AR" altLang="es-AR" sz="1400">
              <a:cs typeface="Segoe UI" panose="020B0502040204020203" pitchFamily="34" charset="0"/>
            </a:endParaRPr>
          </a:p>
        </p:txBody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FD77769B-455D-45BF-A407-472FF757E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438" y="8686800"/>
            <a:ext cx="2909887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59A17E45-5F64-441B-A207-E8E8D33D7715}" type="slidenum">
              <a:rPr lang="es-AR" altLang="es-AR" sz="1400"/>
              <a:pPr algn="r" eaLnBrk="1" hangingPunct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s-AR" altLang="es-AR" sz="1400"/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934F9EC8-7216-439A-848F-7E2B84868E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2" name="Text Box 4">
            <a:extLst>
              <a:ext uri="{FF2B5EF4-FFF2-40B4-BE49-F238E27FC236}">
                <a16:creationId xmlns:a16="http://schemas.microsoft.com/office/drawing/2014/main" id="{55AFF785-3C36-4E39-91BF-0658CCB45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6">
            <a:extLst>
              <a:ext uri="{FF2B5EF4-FFF2-40B4-BE49-F238E27FC236}">
                <a16:creationId xmlns:a16="http://schemas.microsoft.com/office/drawing/2014/main" id="{F0A74E38-B0D4-4769-A9CB-E0F7847FB7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DA65A23-559B-4250-8EF0-5A6CF4E7496F}" type="slidenum">
              <a:rPr lang="es-AR" altLang="es-AR" sz="14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s-AR" altLang="es-AR" sz="1400"/>
          </a:p>
        </p:txBody>
      </p:sp>
      <p:sp>
        <p:nvSpPr>
          <p:cNvPr id="13315" name="Text Box 1">
            <a:extLst>
              <a:ext uri="{FF2B5EF4-FFF2-40B4-BE49-F238E27FC236}">
                <a16:creationId xmlns:a16="http://schemas.microsoft.com/office/drawing/2014/main" id="{57898947-0975-4B26-9254-1BF5D0B57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438" y="8686800"/>
            <a:ext cx="290830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7895A78A-5C6A-4922-9067-EACA11AADFB2}" type="slidenum">
              <a:rPr lang="es-AR" altLang="es-AR" sz="1400">
                <a:ea typeface="Microsoft YaHei" panose="020B0503020204020204" pitchFamily="34" charset="-122"/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s-AR" altLang="es-AR" sz="1400">
              <a:ea typeface="Microsoft YaHei" panose="020B0503020204020204" pitchFamily="34" charset="-122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BAF0EDB-0E49-45D3-B36D-16938E4CD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7" name="Text Box 3">
            <a:extLst>
              <a:ext uri="{FF2B5EF4-FFF2-40B4-BE49-F238E27FC236}">
                <a16:creationId xmlns:a16="http://schemas.microsoft.com/office/drawing/2014/main" id="{CDE50FE4-3EF4-4621-A214-FFD0046C6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504985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6">
            <a:extLst>
              <a:ext uri="{FF2B5EF4-FFF2-40B4-BE49-F238E27FC236}">
                <a16:creationId xmlns:a16="http://schemas.microsoft.com/office/drawing/2014/main" id="{F0A74E38-B0D4-4769-A9CB-E0F7847FB7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DA65A23-559B-4250-8EF0-5A6CF4E7496F}" type="slidenum">
              <a:rPr lang="es-AR" altLang="es-AR" sz="14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s-AR" altLang="es-AR" sz="1400"/>
          </a:p>
        </p:txBody>
      </p:sp>
      <p:sp>
        <p:nvSpPr>
          <p:cNvPr id="13315" name="Text Box 1">
            <a:extLst>
              <a:ext uri="{FF2B5EF4-FFF2-40B4-BE49-F238E27FC236}">
                <a16:creationId xmlns:a16="http://schemas.microsoft.com/office/drawing/2014/main" id="{57898947-0975-4B26-9254-1BF5D0B57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438" y="8686800"/>
            <a:ext cx="290830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7895A78A-5C6A-4922-9067-EACA11AADFB2}" type="slidenum">
              <a:rPr lang="es-AR" altLang="es-AR" sz="1400">
                <a:ea typeface="Microsoft YaHei" panose="020B0503020204020204" pitchFamily="34" charset="-122"/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s-AR" altLang="es-AR" sz="1400">
              <a:ea typeface="Microsoft YaHei" panose="020B0503020204020204" pitchFamily="34" charset="-122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BAF0EDB-0E49-45D3-B36D-16938E4CD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7" name="Text Box 3">
            <a:extLst>
              <a:ext uri="{FF2B5EF4-FFF2-40B4-BE49-F238E27FC236}">
                <a16:creationId xmlns:a16="http://schemas.microsoft.com/office/drawing/2014/main" id="{CDE50FE4-3EF4-4621-A214-FFD0046C6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922926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6">
            <a:extLst>
              <a:ext uri="{FF2B5EF4-FFF2-40B4-BE49-F238E27FC236}">
                <a16:creationId xmlns:a16="http://schemas.microsoft.com/office/drawing/2014/main" id="{F0A74E38-B0D4-4769-A9CB-E0F7847FB7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DA65A23-559B-4250-8EF0-5A6CF4E7496F}" type="slidenum">
              <a:rPr lang="es-AR" altLang="es-AR" sz="14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s-AR" altLang="es-AR" sz="1400"/>
          </a:p>
        </p:txBody>
      </p:sp>
      <p:sp>
        <p:nvSpPr>
          <p:cNvPr id="13315" name="Text Box 1">
            <a:extLst>
              <a:ext uri="{FF2B5EF4-FFF2-40B4-BE49-F238E27FC236}">
                <a16:creationId xmlns:a16="http://schemas.microsoft.com/office/drawing/2014/main" id="{57898947-0975-4B26-9254-1BF5D0B57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438" y="8686800"/>
            <a:ext cx="290830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7895A78A-5C6A-4922-9067-EACA11AADFB2}" type="slidenum">
              <a:rPr lang="es-AR" altLang="es-AR" sz="1400">
                <a:ea typeface="Microsoft YaHei" panose="020B0503020204020204" pitchFamily="34" charset="-122"/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s-AR" altLang="es-AR" sz="1400">
              <a:ea typeface="Microsoft YaHei" panose="020B0503020204020204" pitchFamily="34" charset="-122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BAF0EDB-0E49-45D3-B36D-16938E4CD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7" name="Text Box 3">
            <a:extLst>
              <a:ext uri="{FF2B5EF4-FFF2-40B4-BE49-F238E27FC236}">
                <a16:creationId xmlns:a16="http://schemas.microsoft.com/office/drawing/2014/main" id="{CDE50FE4-3EF4-4621-A214-FFD0046C6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898526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6">
            <a:extLst>
              <a:ext uri="{FF2B5EF4-FFF2-40B4-BE49-F238E27FC236}">
                <a16:creationId xmlns:a16="http://schemas.microsoft.com/office/drawing/2014/main" id="{F0A74E38-B0D4-4769-A9CB-E0F7847FB7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DA65A23-559B-4250-8EF0-5A6CF4E7496F}" type="slidenum">
              <a:rPr lang="es-AR" altLang="es-AR" sz="140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s-AR" altLang="es-AR" sz="1400"/>
          </a:p>
        </p:txBody>
      </p:sp>
      <p:sp>
        <p:nvSpPr>
          <p:cNvPr id="13315" name="Text Box 1">
            <a:extLst>
              <a:ext uri="{FF2B5EF4-FFF2-40B4-BE49-F238E27FC236}">
                <a16:creationId xmlns:a16="http://schemas.microsoft.com/office/drawing/2014/main" id="{57898947-0975-4B26-9254-1BF5D0B57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438" y="8686800"/>
            <a:ext cx="290830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7895A78A-5C6A-4922-9067-EACA11AADFB2}" type="slidenum">
              <a:rPr lang="es-AR" altLang="es-AR" sz="1400">
                <a:ea typeface="Microsoft YaHei" panose="020B0503020204020204" pitchFamily="34" charset="-122"/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s-AR" altLang="es-AR" sz="1400">
              <a:ea typeface="Microsoft YaHei" panose="020B0503020204020204" pitchFamily="34" charset="-122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BAF0EDB-0E49-45D3-B36D-16938E4CD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7" name="Text Box 3">
            <a:extLst>
              <a:ext uri="{FF2B5EF4-FFF2-40B4-BE49-F238E27FC236}">
                <a16:creationId xmlns:a16="http://schemas.microsoft.com/office/drawing/2014/main" id="{CDE50FE4-3EF4-4621-A214-FFD0046C6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498872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6">
            <a:extLst>
              <a:ext uri="{FF2B5EF4-FFF2-40B4-BE49-F238E27FC236}">
                <a16:creationId xmlns:a16="http://schemas.microsoft.com/office/drawing/2014/main" id="{F0A74E38-B0D4-4769-A9CB-E0F7847FB7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DA65A23-559B-4250-8EF0-5A6CF4E7496F}" type="slidenum">
              <a:rPr lang="es-AR" altLang="es-AR" sz="140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s-AR" altLang="es-AR" sz="1400"/>
          </a:p>
        </p:txBody>
      </p:sp>
      <p:sp>
        <p:nvSpPr>
          <p:cNvPr id="13315" name="Text Box 1">
            <a:extLst>
              <a:ext uri="{FF2B5EF4-FFF2-40B4-BE49-F238E27FC236}">
                <a16:creationId xmlns:a16="http://schemas.microsoft.com/office/drawing/2014/main" id="{57898947-0975-4B26-9254-1BF5D0B57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438" y="8686800"/>
            <a:ext cx="290830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7895A78A-5C6A-4922-9067-EACA11AADFB2}" type="slidenum">
              <a:rPr lang="es-AR" altLang="es-AR" sz="1400">
                <a:ea typeface="Microsoft YaHei" panose="020B0503020204020204" pitchFamily="34" charset="-122"/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s-AR" altLang="es-AR" sz="1400">
              <a:ea typeface="Microsoft YaHei" panose="020B0503020204020204" pitchFamily="34" charset="-122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BAF0EDB-0E49-45D3-B36D-16938E4CD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7" name="Text Box 3">
            <a:extLst>
              <a:ext uri="{FF2B5EF4-FFF2-40B4-BE49-F238E27FC236}">
                <a16:creationId xmlns:a16="http://schemas.microsoft.com/office/drawing/2014/main" id="{CDE50FE4-3EF4-4621-A214-FFD0046C6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746064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6">
            <a:extLst>
              <a:ext uri="{FF2B5EF4-FFF2-40B4-BE49-F238E27FC236}">
                <a16:creationId xmlns:a16="http://schemas.microsoft.com/office/drawing/2014/main" id="{F0A74E38-B0D4-4769-A9CB-E0F7847FB7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DA65A23-559B-4250-8EF0-5A6CF4E7496F}" type="slidenum">
              <a:rPr lang="es-AR" altLang="es-AR" sz="140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s-AR" altLang="es-AR" sz="1400"/>
          </a:p>
        </p:txBody>
      </p:sp>
      <p:sp>
        <p:nvSpPr>
          <p:cNvPr id="13315" name="Text Box 1">
            <a:extLst>
              <a:ext uri="{FF2B5EF4-FFF2-40B4-BE49-F238E27FC236}">
                <a16:creationId xmlns:a16="http://schemas.microsoft.com/office/drawing/2014/main" id="{57898947-0975-4B26-9254-1BF5D0B57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438" y="8686800"/>
            <a:ext cx="290830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7895A78A-5C6A-4922-9067-EACA11AADFB2}" type="slidenum">
              <a:rPr lang="es-AR" altLang="es-AR" sz="1400">
                <a:ea typeface="Microsoft YaHei" panose="020B0503020204020204" pitchFamily="34" charset="-122"/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s-AR" altLang="es-AR" sz="1400">
              <a:ea typeface="Microsoft YaHei" panose="020B0503020204020204" pitchFamily="34" charset="-122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BAF0EDB-0E49-45D3-B36D-16938E4CD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7" name="Text Box 3">
            <a:extLst>
              <a:ext uri="{FF2B5EF4-FFF2-40B4-BE49-F238E27FC236}">
                <a16:creationId xmlns:a16="http://schemas.microsoft.com/office/drawing/2014/main" id="{CDE50FE4-3EF4-4621-A214-FFD0046C6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359698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6">
            <a:extLst>
              <a:ext uri="{FF2B5EF4-FFF2-40B4-BE49-F238E27FC236}">
                <a16:creationId xmlns:a16="http://schemas.microsoft.com/office/drawing/2014/main" id="{F0A74E38-B0D4-4769-A9CB-E0F7847FB7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DA65A23-559B-4250-8EF0-5A6CF4E7496F}" type="slidenum">
              <a:rPr lang="es-AR" altLang="es-AR" sz="140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s-AR" altLang="es-AR" sz="1400"/>
          </a:p>
        </p:txBody>
      </p:sp>
      <p:sp>
        <p:nvSpPr>
          <p:cNvPr id="13315" name="Text Box 1">
            <a:extLst>
              <a:ext uri="{FF2B5EF4-FFF2-40B4-BE49-F238E27FC236}">
                <a16:creationId xmlns:a16="http://schemas.microsoft.com/office/drawing/2014/main" id="{57898947-0975-4B26-9254-1BF5D0B57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438" y="8686800"/>
            <a:ext cx="290830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7895A78A-5C6A-4922-9067-EACA11AADFB2}" type="slidenum">
              <a:rPr lang="es-AR" altLang="es-AR" sz="1400">
                <a:ea typeface="Microsoft YaHei" panose="020B0503020204020204" pitchFamily="34" charset="-122"/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s-AR" altLang="es-AR" sz="1400">
              <a:ea typeface="Microsoft YaHei" panose="020B0503020204020204" pitchFamily="34" charset="-122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BAF0EDB-0E49-45D3-B36D-16938E4CD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7" name="Text Box 3">
            <a:extLst>
              <a:ext uri="{FF2B5EF4-FFF2-40B4-BE49-F238E27FC236}">
                <a16:creationId xmlns:a16="http://schemas.microsoft.com/office/drawing/2014/main" id="{CDE50FE4-3EF4-4621-A214-FFD0046C6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7202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31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895600" cy="37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/>
          </a:p>
        </p:txBody>
      </p:sp>
      <p:sp>
        <p:nvSpPr>
          <p:cNvPr id="900" name="Google Shape;90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1" name="Google Shape;90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05438" cy="403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9709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3:notes"/>
          <p:cNvSpPr txBox="1">
            <a:spLocks noGrp="1"/>
          </p:cNvSpPr>
          <p:nvPr>
            <p:ph type="sldNum" idx="12"/>
          </p:nvPr>
        </p:nvSpPr>
        <p:spPr>
          <a:xfrm>
            <a:off x="3881438" y="8686800"/>
            <a:ext cx="2895600" cy="37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/>
          </a:p>
        </p:txBody>
      </p:sp>
      <p:sp>
        <p:nvSpPr>
          <p:cNvPr id="937" name="Google Shape;93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8" name="Google Shape;93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05438" cy="403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630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8">
            <a:extLst>
              <a:ext uri="{FF2B5EF4-FFF2-40B4-BE49-F238E27FC236}">
                <a16:creationId xmlns:a16="http://schemas.microsoft.com/office/drawing/2014/main" id="{0CA5DD09-AF99-4F05-933C-872DDEE7963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E8464AE-F6DB-4DA2-9A0E-25ABB0D58119}" type="slidenum">
              <a:rPr lang="es-AR" altLang="es-AR" sz="140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s-AR" altLang="es-AR" sz="1400"/>
          </a:p>
        </p:txBody>
      </p:sp>
      <p:sp>
        <p:nvSpPr>
          <p:cNvPr id="12291" name="Text Box 1">
            <a:extLst>
              <a:ext uri="{FF2B5EF4-FFF2-40B4-BE49-F238E27FC236}">
                <a16:creationId xmlns:a16="http://schemas.microsoft.com/office/drawing/2014/main" id="{DC4BC333-1FFD-4763-B47E-0E3319D69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10155238"/>
            <a:ext cx="326548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A043E2E5-B000-4DCE-AB4C-3FB34ADBDE44}" type="slidenum">
              <a:rPr lang="es-AR" altLang="es-AR" sz="1400"/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s-AR" altLang="es-AR" sz="1400"/>
          </a:p>
        </p:txBody>
      </p:sp>
      <p:sp>
        <p:nvSpPr>
          <p:cNvPr id="12292" name="Text Box 2">
            <a:extLst>
              <a:ext uri="{FF2B5EF4-FFF2-40B4-BE49-F238E27FC236}">
                <a16:creationId xmlns:a16="http://schemas.microsoft.com/office/drawing/2014/main" id="{7B60D1B5-2808-4412-9D43-D5F4519AD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438" y="8686800"/>
            <a:ext cx="2909887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9094B28B-7277-4164-9A98-2C1218AE27C8}" type="slidenum">
              <a:rPr lang="es-AR" altLang="es-AR" sz="1400"/>
              <a:pPr algn="r" eaLnBrk="1" hangingPunct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s-AR" altLang="es-AR" sz="1400"/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078115D1-2EF4-4545-B8A1-D2A862DD6A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4" name="Text Box 4">
            <a:extLst>
              <a:ext uri="{FF2B5EF4-FFF2-40B4-BE49-F238E27FC236}">
                <a16:creationId xmlns:a16="http://schemas.microsoft.com/office/drawing/2014/main" id="{CA71E9BD-8E27-47BD-A94A-AEEAC82CD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6">
            <a:extLst>
              <a:ext uri="{FF2B5EF4-FFF2-40B4-BE49-F238E27FC236}">
                <a16:creationId xmlns:a16="http://schemas.microsoft.com/office/drawing/2014/main" id="{F0A74E38-B0D4-4769-A9CB-E0F7847FB7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DA65A23-559B-4250-8EF0-5A6CF4E7496F}" type="slidenum">
              <a:rPr lang="es-AR" altLang="es-AR" sz="14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s-AR" altLang="es-AR" sz="1400"/>
          </a:p>
        </p:txBody>
      </p:sp>
      <p:sp>
        <p:nvSpPr>
          <p:cNvPr id="13315" name="Text Box 1">
            <a:extLst>
              <a:ext uri="{FF2B5EF4-FFF2-40B4-BE49-F238E27FC236}">
                <a16:creationId xmlns:a16="http://schemas.microsoft.com/office/drawing/2014/main" id="{57898947-0975-4B26-9254-1BF5D0B57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438" y="8686800"/>
            <a:ext cx="290830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7895A78A-5C6A-4922-9067-EACA11AADFB2}" type="slidenum">
              <a:rPr lang="es-AR" altLang="es-AR" sz="1400">
                <a:ea typeface="Microsoft YaHei" panose="020B0503020204020204" pitchFamily="34" charset="-122"/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s-AR" altLang="es-AR" sz="1400">
              <a:ea typeface="Microsoft YaHei" panose="020B0503020204020204" pitchFamily="34" charset="-122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BAF0EDB-0E49-45D3-B36D-16938E4CD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7" name="Text Box 3">
            <a:extLst>
              <a:ext uri="{FF2B5EF4-FFF2-40B4-BE49-F238E27FC236}">
                <a16:creationId xmlns:a16="http://schemas.microsoft.com/office/drawing/2014/main" id="{CDE50FE4-3EF4-4621-A214-FFD0046C6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6">
            <a:extLst>
              <a:ext uri="{FF2B5EF4-FFF2-40B4-BE49-F238E27FC236}">
                <a16:creationId xmlns:a16="http://schemas.microsoft.com/office/drawing/2014/main" id="{F0A74E38-B0D4-4769-A9CB-E0F7847FB7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DA65A23-559B-4250-8EF0-5A6CF4E7496F}" type="slidenum">
              <a:rPr lang="es-AR" altLang="es-AR" sz="14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s-AR" altLang="es-AR" sz="1400"/>
          </a:p>
        </p:txBody>
      </p:sp>
      <p:sp>
        <p:nvSpPr>
          <p:cNvPr id="13315" name="Text Box 1">
            <a:extLst>
              <a:ext uri="{FF2B5EF4-FFF2-40B4-BE49-F238E27FC236}">
                <a16:creationId xmlns:a16="http://schemas.microsoft.com/office/drawing/2014/main" id="{57898947-0975-4B26-9254-1BF5D0B57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438" y="8686800"/>
            <a:ext cx="290830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7895A78A-5C6A-4922-9067-EACA11AADFB2}" type="slidenum">
              <a:rPr lang="es-AR" altLang="es-AR" sz="1400">
                <a:ea typeface="Microsoft YaHei" panose="020B0503020204020204" pitchFamily="34" charset="-122"/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s-AR" altLang="es-AR" sz="1400">
              <a:ea typeface="Microsoft YaHei" panose="020B0503020204020204" pitchFamily="34" charset="-122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BAF0EDB-0E49-45D3-B36D-16938E4CD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7" name="Text Box 3">
            <a:extLst>
              <a:ext uri="{FF2B5EF4-FFF2-40B4-BE49-F238E27FC236}">
                <a16:creationId xmlns:a16="http://schemas.microsoft.com/office/drawing/2014/main" id="{CDE50FE4-3EF4-4621-A214-FFD0046C6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522725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6">
            <a:extLst>
              <a:ext uri="{FF2B5EF4-FFF2-40B4-BE49-F238E27FC236}">
                <a16:creationId xmlns:a16="http://schemas.microsoft.com/office/drawing/2014/main" id="{F0A74E38-B0D4-4769-A9CB-E0F7847FB7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DA65A23-559B-4250-8EF0-5A6CF4E7496F}" type="slidenum">
              <a:rPr lang="es-AR" altLang="es-AR" sz="14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s-AR" altLang="es-AR" sz="1400"/>
          </a:p>
        </p:txBody>
      </p:sp>
      <p:sp>
        <p:nvSpPr>
          <p:cNvPr id="13315" name="Text Box 1">
            <a:extLst>
              <a:ext uri="{FF2B5EF4-FFF2-40B4-BE49-F238E27FC236}">
                <a16:creationId xmlns:a16="http://schemas.microsoft.com/office/drawing/2014/main" id="{57898947-0975-4B26-9254-1BF5D0B57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438" y="8686800"/>
            <a:ext cx="290830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7895A78A-5C6A-4922-9067-EACA11AADFB2}" type="slidenum">
              <a:rPr lang="es-AR" altLang="es-AR" sz="1400">
                <a:ea typeface="Microsoft YaHei" panose="020B0503020204020204" pitchFamily="34" charset="-122"/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s-AR" altLang="es-AR" sz="1400">
              <a:ea typeface="Microsoft YaHei" panose="020B0503020204020204" pitchFamily="34" charset="-122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BAF0EDB-0E49-45D3-B36D-16938E4CD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7" name="Text Box 3">
            <a:extLst>
              <a:ext uri="{FF2B5EF4-FFF2-40B4-BE49-F238E27FC236}">
                <a16:creationId xmlns:a16="http://schemas.microsoft.com/office/drawing/2014/main" id="{CDE50FE4-3EF4-4621-A214-FFD0046C6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4830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6">
            <a:extLst>
              <a:ext uri="{FF2B5EF4-FFF2-40B4-BE49-F238E27FC236}">
                <a16:creationId xmlns:a16="http://schemas.microsoft.com/office/drawing/2014/main" id="{F0A74E38-B0D4-4769-A9CB-E0F7847FB7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DA65A23-559B-4250-8EF0-5A6CF4E7496F}" type="slidenum">
              <a:rPr lang="es-AR" altLang="es-AR" sz="14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s-AR" altLang="es-AR" sz="1400"/>
          </a:p>
        </p:txBody>
      </p:sp>
      <p:sp>
        <p:nvSpPr>
          <p:cNvPr id="13315" name="Text Box 1">
            <a:extLst>
              <a:ext uri="{FF2B5EF4-FFF2-40B4-BE49-F238E27FC236}">
                <a16:creationId xmlns:a16="http://schemas.microsoft.com/office/drawing/2014/main" id="{57898947-0975-4B26-9254-1BF5D0B57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438" y="8686800"/>
            <a:ext cx="290830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7895A78A-5C6A-4922-9067-EACA11AADFB2}" type="slidenum">
              <a:rPr lang="es-AR" altLang="es-AR" sz="1400">
                <a:ea typeface="Microsoft YaHei" panose="020B0503020204020204" pitchFamily="34" charset="-122"/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s-AR" altLang="es-AR" sz="1400">
              <a:ea typeface="Microsoft YaHei" panose="020B0503020204020204" pitchFamily="34" charset="-122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BAF0EDB-0E49-45D3-B36D-16938E4CD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7" name="Text Box 3">
            <a:extLst>
              <a:ext uri="{FF2B5EF4-FFF2-40B4-BE49-F238E27FC236}">
                <a16:creationId xmlns:a16="http://schemas.microsoft.com/office/drawing/2014/main" id="{CDE50FE4-3EF4-4621-A214-FFD0046C6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598973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6">
            <a:extLst>
              <a:ext uri="{FF2B5EF4-FFF2-40B4-BE49-F238E27FC236}">
                <a16:creationId xmlns:a16="http://schemas.microsoft.com/office/drawing/2014/main" id="{F0A74E38-B0D4-4769-A9CB-E0F7847FB7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DA65A23-559B-4250-8EF0-5A6CF4E7496F}" type="slidenum">
              <a:rPr lang="es-AR" altLang="es-AR" sz="14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s-AR" altLang="es-AR" sz="1400"/>
          </a:p>
        </p:txBody>
      </p:sp>
      <p:sp>
        <p:nvSpPr>
          <p:cNvPr id="13315" name="Text Box 1">
            <a:extLst>
              <a:ext uri="{FF2B5EF4-FFF2-40B4-BE49-F238E27FC236}">
                <a16:creationId xmlns:a16="http://schemas.microsoft.com/office/drawing/2014/main" id="{57898947-0975-4B26-9254-1BF5D0B57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438" y="8686800"/>
            <a:ext cx="290830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7895A78A-5C6A-4922-9067-EACA11AADFB2}" type="slidenum">
              <a:rPr lang="es-AR" altLang="es-AR" sz="1400">
                <a:ea typeface="Microsoft YaHei" panose="020B0503020204020204" pitchFamily="34" charset="-122"/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s-AR" altLang="es-AR" sz="1400">
              <a:ea typeface="Microsoft YaHei" panose="020B0503020204020204" pitchFamily="34" charset="-122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BAF0EDB-0E49-45D3-B36D-16938E4CD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7" name="Text Box 3">
            <a:extLst>
              <a:ext uri="{FF2B5EF4-FFF2-40B4-BE49-F238E27FC236}">
                <a16:creationId xmlns:a16="http://schemas.microsoft.com/office/drawing/2014/main" id="{CDE50FE4-3EF4-4621-A214-FFD0046C6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659246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6">
            <a:extLst>
              <a:ext uri="{FF2B5EF4-FFF2-40B4-BE49-F238E27FC236}">
                <a16:creationId xmlns:a16="http://schemas.microsoft.com/office/drawing/2014/main" id="{F0A74E38-B0D4-4769-A9CB-E0F7847FB7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DA65A23-559B-4250-8EF0-5A6CF4E7496F}" type="slidenum">
              <a:rPr lang="es-AR" altLang="es-AR" sz="140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s-AR" altLang="es-AR" sz="1400"/>
          </a:p>
        </p:txBody>
      </p:sp>
      <p:sp>
        <p:nvSpPr>
          <p:cNvPr id="13315" name="Text Box 1">
            <a:extLst>
              <a:ext uri="{FF2B5EF4-FFF2-40B4-BE49-F238E27FC236}">
                <a16:creationId xmlns:a16="http://schemas.microsoft.com/office/drawing/2014/main" id="{57898947-0975-4B26-9254-1BF5D0B57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438" y="8686800"/>
            <a:ext cx="290830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7895A78A-5C6A-4922-9067-EACA11AADFB2}" type="slidenum">
              <a:rPr lang="es-AR" altLang="es-AR" sz="1400">
                <a:ea typeface="Microsoft YaHei" panose="020B0503020204020204" pitchFamily="34" charset="-122"/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s-AR" altLang="es-AR" sz="1400">
              <a:ea typeface="Microsoft YaHei" panose="020B0503020204020204" pitchFamily="34" charset="-122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BAF0EDB-0E49-45D3-B36D-16938E4CD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7" name="Text Box 3">
            <a:extLst>
              <a:ext uri="{FF2B5EF4-FFF2-40B4-BE49-F238E27FC236}">
                <a16:creationId xmlns:a16="http://schemas.microsoft.com/office/drawing/2014/main" id="{CDE50FE4-3EF4-4621-A214-FFD0046C6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87398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6">
            <a:extLst>
              <a:ext uri="{FF2B5EF4-FFF2-40B4-BE49-F238E27FC236}">
                <a16:creationId xmlns:a16="http://schemas.microsoft.com/office/drawing/2014/main" id="{F0A74E38-B0D4-4769-A9CB-E0F7847FB7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DA65A23-559B-4250-8EF0-5A6CF4E7496F}" type="slidenum">
              <a:rPr lang="es-AR" altLang="es-AR" sz="140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s-AR" altLang="es-AR" sz="1400"/>
          </a:p>
        </p:txBody>
      </p:sp>
      <p:sp>
        <p:nvSpPr>
          <p:cNvPr id="13315" name="Text Box 1">
            <a:extLst>
              <a:ext uri="{FF2B5EF4-FFF2-40B4-BE49-F238E27FC236}">
                <a16:creationId xmlns:a16="http://schemas.microsoft.com/office/drawing/2014/main" id="{57898947-0975-4B26-9254-1BF5D0B57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438" y="8686800"/>
            <a:ext cx="290830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7895A78A-5C6A-4922-9067-EACA11AADFB2}" type="slidenum">
              <a:rPr lang="es-AR" altLang="es-AR" sz="1400">
                <a:ea typeface="Microsoft YaHei" panose="020B0503020204020204" pitchFamily="34" charset="-122"/>
              </a:rPr>
              <a:pPr algn="r" eaLnBrk="1" hangingPunct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s-AR" altLang="es-AR" sz="1400">
              <a:ea typeface="Microsoft YaHei" panose="020B0503020204020204" pitchFamily="34" charset="-122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BAF0EDB-0E49-45D3-B36D-16938E4CD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7" name="Text Box 3">
            <a:extLst>
              <a:ext uri="{FF2B5EF4-FFF2-40B4-BE49-F238E27FC236}">
                <a16:creationId xmlns:a16="http://schemas.microsoft.com/office/drawing/2014/main" id="{CDE50FE4-3EF4-4621-A214-FFD0046C6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759411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F7FF5-3DF1-4E97-A7BC-449E49B7B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3CC7B9-4365-407F-9F09-E917FA5EC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D9830A-EB34-46A4-AB96-0EA3FA531A2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B15F3D-4DF8-4C9A-86BC-0F20C07F054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@2019 Ing. Marcelo GIura - Ing. Marcelo Trujillo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54DBB1-5BCD-4A69-B561-D753E4219C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AEA47-A119-4ED6-9305-49BDC5876665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08564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E9D5F-B80E-485F-A825-9A4B93B9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A92043-A242-4236-9A75-85FA8E16F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87EBB2-1A0E-4598-82E9-BE4B5A948F7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CA43AF-B393-473D-993D-1A2B36BE755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@2019 Ing. Marcelo GIura - Ing. Marcelo Trujillo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256DAA-D1AF-4D9C-B1BF-C61727E1DD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76D68-9F00-4128-BA1E-BFF408E6D6F3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11747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048CBF-7DC9-473C-9BA0-95CE5151F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07451" y="273050"/>
            <a:ext cx="2732616" cy="67691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36D05D-0F81-424A-B6A1-40E4A55A2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3050"/>
            <a:ext cx="7994651" cy="67691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DE29C6-9DDB-473C-A384-325EC6C4A5D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A011A2-BA3C-410C-AFA0-7AF0F33D46E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@2019 Ing. Marcelo GIura - Ing. Marcelo Trujillo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45CF26-96F3-41E3-90C2-1AE48E21F1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7C316-5056-463D-9661-E43318873E65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114543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1E1F5-7904-4F83-B8B6-99FB7C40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3050"/>
            <a:ext cx="10930467" cy="11128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83BE087-5035-4BC0-AF01-E5EF13641CC3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09601" y="6246814"/>
            <a:ext cx="2798233" cy="441325"/>
          </a:xfrm>
        </p:spPr>
        <p:txBody>
          <a:bodyPr/>
          <a:lstStyle>
            <a:lvl1pPr>
              <a:defRPr/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F5F21A-18B6-4CB4-9810-B500894912B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169834" y="6246814"/>
            <a:ext cx="3822700" cy="441325"/>
          </a:xfrm>
        </p:spPr>
        <p:txBody>
          <a:bodyPr/>
          <a:lstStyle>
            <a:lvl1pPr>
              <a:defRPr/>
            </a:lvl1pPr>
          </a:lstStyle>
          <a:p>
            <a:r>
              <a:rPr lang="es-AR" altLang="es-AR"/>
              <a:t>@2019 Ing. Marcelo GIura - Ing. Marcelo Trujillo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61E123C-BD16-4D41-82DB-C72910AC196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41834" y="6246814"/>
            <a:ext cx="2798233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0A437-BF13-467F-83D1-D6C68EFC0C41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399569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C31D5-CC04-4942-9034-A851427FC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633D7E-24FB-42B3-BBDD-F716D0F2B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97CDBF-882B-4B42-891C-C06E12A9516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5FF8B1-ECD2-479E-9927-6E0E3582A39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@2019 Ing. Marcelo GIura - Ing. Marcelo Trujillo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03E76E-453E-4908-A471-BC69CF8FFD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AB229F8-1969-4BF0-B7B3-9CAD03C66A1E}" type="slidenum">
              <a:rPr lang="es-AR" altLang="es-AR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289872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986BC-E4B5-402B-99FE-C36CF809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BA03E8-B9DB-4649-9973-D1CCF62F6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FEB982-3C21-475D-B687-94B20F5B65A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708273-4B00-4EAB-8CAA-16DF4F45BF1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@2019 Ing. Marcelo GIura - Ing. Marcelo Trujillo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8F1085-B8F8-4857-8422-FD3E8E3021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C4D0FF1-DCE0-4606-BADB-476F708F3E6E}" type="slidenum">
              <a:rPr lang="es-AR" altLang="es-AR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907706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01B1E-B72F-45CD-9948-E2CEEC9AB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1EFD22-A46D-487B-95FB-CD5310FE4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4F8817-1DFE-4099-B2AF-5C08BB39358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D91388-B9A8-43ED-B76C-F9CAF8DECF4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@2019 Ing. Marcelo GIura - Ing. Marcelo Trujillo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256EC0-6224-4301-9A7C-2C47A71B23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05BC3E2-179F-491A-97A6-C901515936C6}" type="slidenum">
              <a:rPr lang="es-AR" altLang="es-AR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785628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8FDA3-E856-4783-8A0B-895A72FD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83C49E-A61D-4A54-AAC8-17E7B3B63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61517" cy="57769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691CE6-2DDB-4BBB-AC42-6389798BA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4318" y="1600201"/>
            <a:ext cx="5361516" cy="57769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2F86D6-19BD-48C6-BCDA-8002421335D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D249E4-63AA-4FFB-B96E-B8DC540D4F9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@2019 Ing. Marcelo GIura - Ing. Marcelo Trujillo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C0865D-08C1-4101-9409-83151D5174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5317851-2D75-460F-9CDB-95DF82D73489}" type="slidenum">
              <a:rPr lang="es-AR" altLang="es-AR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651447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2A71A-4B35-4832-AE51-03324B93B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2D5345-4CA2-48A5-9556-AAE68D3D9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A2FBE3-98F6-423E-AB8C-9D1CBF3B1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C2BE6E-F5C2-429C-8317-6F1E644FB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3CA6154-BC45-4F7B-B791-A81BDD418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FA5B51-65AB-4909-B930-6C2F245A72D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5F7479-9206-456A-879A-B1337B46B2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@2019 Ing. Marcelo GIura - Ing. Marcelo Trujillo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7DD517A-C5DB-4B07-AAA7-B25497C38F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BC1DDD7-912F-4D77-BFAC-D0D0014E1E75}" type="slidenum">
              <a:rPr lang="es-AR" altLang="es-AR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788630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A1C45-D256-4D48-9B37-2FEE3A22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86C2C78-2598-4D21-AEBF-F96DA684648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371358A-3185-4004-B211-BDBD9037716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@2019 Ing. Marcelo GIura - Ing. Marcelo Trujillo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49B2B1-4133-4888-BD20-6CB15C8223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24160D-D03B-4E56-8270-939364E19A51}" type="slidenum">
              <a:rPr lang="es-AR" altLang="es-AR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1286292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2B7B2D-C4A3-4B1A-BB79-DEDD7CC3BFD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CD6570-4339-45BF-BB2B-5DD7AB20E83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@2019 Ing. Marcelo GIura - Ing. Marcelo Trujillo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88A27F-0F88-4C9B-9DF0-D6A5FFC6A6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FD604C0-E00B-472D-956C-4436575F6071}" type="slidenum">
              <a:rPr lang="es-AR" altLang="es-AR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70756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55FEF-EE5A-4971-9AD8-1388F937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36A85B-F633-4064-B9EB-753CF2F4D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1D051C-DCE2-46BB-B51D-18CEC508175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1160B6-98E3-4E99-980D-A66C14FF272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@2019 Ing. Marcelo GIura - Ing. Marcelo Trujillo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A98107-18D0-4884-A057-D1A0CE6A45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5289C-F0F9-47BB-87A9-4D68945211F1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6180710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77DFC-23B1-4D46-9EA3-DB241B297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FCFBCC-F1F8-43D6-98C5-B7A2EA766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8CD137-C7FF-4279-923D-A038A665B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B8D4F2-C09C-403A-928C-74992D54EAF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92D4CD-5A22-4FD5-9C0D-F7867A55A24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@2019 Ing. Marcelo GIura - Ing. Marcelo Trujillo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FF17FA-394B-49FB-A3D7-8B20DF5C46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9B90B6C-A8A8-4598-B10B-9C5EED63682D}" type="slidenum">
              <a:rPr lang="es-AR" altLang="es-AR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2691138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DB797-0668-44CB-A87B-05F02DA55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068A08-4424-42E1-A938-22FBD2EE0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019500-197A-4B59-9B7A-1F271CF86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FF1F9B-EC67-485B-BBC5-F95A4C53786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8B5FB6-D307-468A-9193-333E2302041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@2019 Ing. Marcelo GIura - Ing. Marcelo Trujillo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540F22-62EA-44CB-8E74-32C72FCEAD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97BE077-F1E9-4547-AE0E-CE731C089999}" type="slidenum">
              <a:rPr lang="es-AR" altLang="es-AR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0448086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7E612-7335-4269-807E-9790E37D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75D415-C661-4978-989B-FE8C453EC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929CAD-D514-4780-9A1F-B98A63E86B2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E1B35A-4AD7-4D70-98D3-388377B4F62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@2019 Ing. Marcelo GIura - Ing. Marcelo Trujillo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655C76-3ED9-4B38-B583-19AE5B35B3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F9906D4-34B2-48D2-8A08-6EB42D8D5898}" type="slidenum">
              <a:rPr lang="es-AR" altLang="es-AR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6974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C88B88-67AE-42DA-96EA-9845112D1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05334" y="128589"/>
            <a:ext cx="2730500" cy="7248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3A0120-4424-4240-AA5A-9F5DB50C8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128589"/>
            <a:ext cx="7992533" cy="72485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D9CBE6-CFA9-40D0-8DB7-CCA60EBEFC5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F4851B-1E89-445F-97E6-7CA00B345B7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@2019 Ing. Marcelo GIura - Ing. Marcelo Trujillo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CB8385-F06F-4258-8129-B135AAB84A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9F31E16-6ED8-4DC9-BC78-3BA368E244A4}" type="slidenum">
              <a:rPr lang="es-AR" altLang="es-AR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3767292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0FD43-6450-4C2C-B8C2-0A48E3824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5DF55C-9F92-4507-9137-D0D0E3B70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73C0F9-D407-4484-9405-409CF5AFCBB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AC30C9-2F7B-4250-9785-6DA4CB5661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AR"/>
              <a:t>@2019 Ing. Marcelo GIura - Ing. Marcelo Trujillo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E972C5-1328-4C10-AC3A-93747B093D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2D52F55-AE5D-4214-A904-13DC1CB57E95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2335933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616F66-726B-4060-A15A-7FCCB00F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79E4F8-11B0-4B73-9C72-989E4CDC7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AB2F2B-136A-4673-AE6D-9D463A66126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43E533-B3FA-4306-9AEA-35110E585A0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AR"/>
              <a:t>@2019 Ing. Marcelo GIura - Ing. Marcelo Trujillo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1187E7-3F35-402E-BA9A-6890E99364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8748950-79C1-4000-AAB9-1E517C362A7D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4242649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3B3D5-25E8-42D4-B35B-E94C8B84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64D0A1-DF47-4882-9991-0C4909E31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400E9D-FB21-434E-8468-8F99F49497A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8FE08C-A16D-442E-B099-DF98A28AEB4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AR"/>
              <a:t>@2019 Ing. Marcelo GIura - Ing. Marcelo Trujillo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6FF0DB-1AA7-4DEF-B5E3-6ACEADE0B8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904208E-9DA8-40C7-8628-9829498A1E99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7565060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96624-B6E8-47F9-A91B-DAB7A3C7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100CDE-2604-4B45-B8CB-364D3C177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981201"/>
            <a:ext cx="5056717" cy="57769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75F038-43AC-4F9A-80F2-7D834F7C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4318" y="1981201"/>
            <a:ext cx="5056716" cy="57769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62AD7D-CCAE-4CE8-8814-8434A83BFFA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6317F4-146D-4203-95A5-9C4E1118370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AR"/>
              <a:t>@2019 Ing. Marcelo GIura - Ing. Marcelo Trujillo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40C28A-56CF-4975-8AFC-39065B38BE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1AACC7B-0030-4427-B9D8-42679D643CA3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2391174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D0E0F-042A-4E9C-8947-BBC115D9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AA2686-B57B-477C-9A69-8FB23C3E2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398965-5FA5-4E0C-88DD-CCBE8952D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A58A3E-B090-4026-B2AB-39867AFCF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4807513-7874-433D-94FF-431BB3E39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7C02D11-A044-4142-A537-BB04DA2969D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74E7B0A-939D-4B85-A2A7-72A80DDE2E6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AR"/>
              <a:t>@2019 Ing. Marcelo GIura - Ing. Marcelo Trujillo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9C2D47C-AD8E-4B85-8DFE-C2488E27F5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0192D48-6702-4D02-AC49-F2D08455CB5B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5937191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D2CEE-9604-4ED9-A1FA-EC20B290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420774-8E3A-4E53-8C1E-C0308B3A7EE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6D0B0BA-6F53-4B11-BB2D-54380F65B4E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AR"/>
              <a:t>@2019 Ing. Marcelo GIura - Ing. Marcelo Trujillo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2E6E1B7-74D8-4743-AC13-F4EA38FD4B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4F41168-070D-4A43-BC48-9963C17B1565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12337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829CC-4C91-4071-A3A4-BAC46DA8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6BE7E0-5E08-4109-9D30-BA3897BEE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045E15-A187-4328-99E8-A21A97AD694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38D267-A659-446C-832A-3027E842AEE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@2019 Ing. Marcelo GIura - Ing. Marcelo Trujillo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C39404-D02D-4224-BB3F-B5C343FD04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B03C8-ECC8-40F3-9043-03B92BF2B8BC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3988298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080F2E-7221-4C1D-8670-6ADD1C94334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0BF6B0-7DA1-487C-A7EB-88E11A9C184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AR"/>
              <a:t>@2019 Ing. Marcelo GIura - Ing. Marcelo Trujillo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22DAB0-A689-480B-92D6-0A7891C4A5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46D12F7-6120-4C79-975C-D218A2AA7C6A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43729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7092B-D37E-4358-AFF7-A3B28C7D0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A23EDF-1442-4FBB-BAE4-B65CF177D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B24033-7DBC-46BE-A7D0-D60B25C29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66B184-7426-47B0-997C-293247E6076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21D84F-2D99-47C2-9256-1C178DEAAD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AR"/>
              <a:t>@2019 Ing. Marcelo GIura - Ing. Marcelo Trujillo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04FFFE-38E7-4D74-87F5-BF70D30291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A7931D3-954A-476E-B1BE-CBBF069004E5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7054203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E4289-0DDA-4223-8E6E-4F37840C8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26F6C7-525A-4259-A378-01C9FA420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4BB3EE-4A3D-4EED-8820-3F6043223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9E5117-C413-4E18-861C-A4A19D72C2A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51B812-44FC-4E32-8BE3-191A84EA2A6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AR"/>
              <a:t>@2019 Ing. Marcelo GIura - Ing. Marcelo Trujillo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0AAA9B-3F6C-4D77-8FAA-238D82A05B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BF59DE4-5079-412E-9E8B-4D69D7427E2F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8358667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47E38-AA3B-4559-9576-8817B8D36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56001D-1081-4A58-83B1-47285659B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D63F-D84C-48E2-859F-65E54594200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2DFF7C-D8DF-49F1-A448-08F51CBD488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AR"/>
              <a:t>@2019 Ing. Marcelo GIura - Ing. Marcelo Trujillo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7722CF-890B-4528-8C45-9CD6A5CC3D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559F8C1-CBFE-438A-AAE3-42B6297644C1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6558578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422936-526C-4968-85E3-1BB0F5BB9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2934" y="463551"/>
            <a:ext cx="2578100" cy="72945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EB6013-CB8E-41B8-AF1D-9633BDC1C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463551"/>
            <a:ext cx="7535333" cy="729456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9E452F-6595-4026-9719-12E88E32084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515F14-ADBF-4C24-AAEA-11A6D71108F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AR"/>
              <a:t>@2019 Ing. Marcelo GIura - Ing. Marcelo Trujillo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23B1FA-1D3B-4627-877D-293E7B479F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82B0925-82FE-414E-8B44-5275D0FF8D24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7582663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0FADE-3869-4A33-918E-23E1312F8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830C3B-D909-4D39-936A-E174AB756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A72AC8-D221-4BF5-9FC8-F846BC2D10A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45880F-3BA0-4B4A-B055-1D398D75EF8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AR"/>
              <a:t>@2019 Ing. Marcelo GIura - Ing. Marcelo Trujillo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FF797E-0AF5-4FBB-BECD-A8E9FCBAB2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41B252-A028-44C7-9E2E-3D89F981BE7E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2595734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186F6-3590-4C18-BF8F-B39C327C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37EE3D-942D-46FF-9A80-56EF770D4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EC40DE-4282-4D1C-9238-D38C85A92C9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9E349D-AFCD-4817-AC0F-1812C6D8B94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AR"/>
              <a:t>@2019 Ing. Marcelo GIura - Ing. Marcelo Trujillo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D07C93-0C98-4C3B-BB63-4ABA72E5FE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17A97A2-0ED0-4896-8DE6-8D29495239D3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5376497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B80A8-22D3-4CCD-B76E-16A8C31AB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5872FA-ADE7-424E-B575-6823CDC2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A585E9-533C-43B5-83DB-127AF02531C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7107F7-E103-4BD6-95F5-54A15ED5519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AR"/>
              <a:t>@2019 Ing. Marcelo GIura - Ing. Marcelo Trujillo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E9167A-22FC-485F-8BA6-E749D12327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C10CA10-D7DE-4F71-87A8-F87A7FBA83B3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8958002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DDC96-0BEE-4CF4-8A1E-23B98F9F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2C4AAD-816C-49A4-99E1-43FFE69B8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981201"/>
            <a:ext cx="5073651" cy="42322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870239-2BFE-4CC1-8622-0C3D1D9FA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1252" y="1981201"/>
            <a:ext cx="5073649" cy="42322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32601A-C2C3-46DD-8CCF-BC8992145F0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264D05-E6CF-4193-AD4C-A1764EDE799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AR"/>
              <a:t>@2019 Ing. Marcelo GIura - Ing. Marcelo Trujillo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FA0F0B-610C-4A41-8090-7BFDDB9673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9FCD528-B141-4753-B8DA-AC277BFF7B5D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3600021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AB943-70B7-4F35-826C-436693D2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EAE9A5-01ED-4BB1-9CA5-262055446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0B48CD-0262-4AAC-84E2-801E9A0FE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A50444-6507-46D6-84DA-ED14B1DE9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9BA7B9-2247-40F4-ABA8-93AE21396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0E63DFC-FE7C-469F-AA7F-1CC0D67D4E4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0DC3AC8-16E3-4C7B-AB2E-0D7E7CAFD9F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AR"/>
              <a:t>@2019 Ing. Marcelo GIura - Ing. Marcelo Trujillo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65DBD8-B48A-44D9-BC73-290891B5A1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9000D5D-2618-4A96-8387-769C1C2AE116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80473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596AC-B603-479F-9CCB-F082F6FA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478572-7C2B-4F39-A106-ECA0E20AB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1" y="1604964"/>
            <a:ext cx="5363633" cy="5437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16FDDD-6449-428F-A346-12ABC8DB3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6434" y="1604964"/>
            <a:ext cx="5363633" cy="5437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1F126C-CCF7-4BE8-8FA1-337D4B9E332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33B2EB-4E04-4A7B-B769-9BAA69023DE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@2019 Ing. Marcelo GIura - Ing. Marcelo Trujillo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EFEB82-5E3F-42E6-AF07-B780308D3F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0D5C9-A740-4825-A9CA-EC5EE814B4A5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3834771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C5A00-60DF-46B4-A1FE-33735BC3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5EE7109-0F7C-49F1-A62A-BD8E1767C3C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35C06B-D837-4D33-9BC1-7A239E8712A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AR"/>
              <a:t>@2019 Ing. Marcelo GIura - Ing. Marcelo Trujillo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B36D334-8208-4064-9D40-719CA20C20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3AF6F11-6010-4F05-AA46-B42327F79457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4822395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2E19292-DE46-40F9-8DFA-E5305DF6F57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E700F1-9375-4067-81E9-77FBCB9962E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AR"/>
              <a:t>@2019 Ing. Marcelo GIura - Ing. Marcelo Trujillo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12EABF-9BD9-45B2-AF6B-9F405A8AF1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78AB8F4-1A54-4B49-B173-43312B74B855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5541382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A2E9D-6403-447D-98E2-A0DF9E19E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88118-3156-4EC7-A106-4140C2BA3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9CF781-80DC-484E-A602-6C321F18D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DF546B-BC48-4DE8-BAD6-BE526A1184C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D6E8EA-6360-4711-8408-1989F617A60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AR"/>
              <a:t>@2019 Ing. Marcelo GIura - Ing. Marcelo Trujillo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259B7B-9475-4DA2-86FE-95CD33FF79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0C02908-6A53-4669-B7B6-40A7B84A828D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4056132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0ED09-07E1-4104-840C-A45286ED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D6F1BA3-6796-4BA4-A277-A9B68512A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41BD83-519C-46A1-B194-64B686E1F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2EAAAC-9484-4452-A502-782FC0192DF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D05D89-CC38-4E38-A1FB-219DB306F47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AR"/>
              <a:t>@2019 Ing. Marcelo GIura - Ing. Marcelo Trujillo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4F70D0-774B-4EF4-B576-5519ABDA6B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228171F-28E1-4F83-B263-138F9B9EA436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5484707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D0CB5-0398-4657-9984-62983AD3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6853F5-2313-4157-AD5B-39BA05037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D216D2-3C46-429E-9D52-6EA334C92A9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3B05D3-F0FD-4554-8458-53C944C3BA8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AR"/>
              <a:t>@2019 Ing. Marcelo GIura - Ing. Marcelo Trujillo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310E31-058D-4CAD-A62B-D41AF3F06D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3888BF8-3E42-4774-9355-1BE1764C30EF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7056675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043E3D-6730-46FE-8A0E-CF6D3BB17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78334" y="463551"/>
            <a:ext cx="2586567" cy="57499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DE709F-2860-48FA-B567-773A645F6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463551"/>
            <a:ext cx="7560733" cy="57499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06DB97-FE14-47B8-AEBF-83190212B82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3ED54F-2965-4E3A-A622-F78CEC2D91F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altLang="es-AR"/>
              <a:t>@2019 Ing. Marcelo GIura - Ing. Marcelo Trujillo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B36238-389F-4C2E-9416-ECD090EC87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FC3F3C1-81DE-4EB5-B1F4-0D75B910580A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8432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5093" y="802300"/>
            <a:ext cx="7491353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5093" y="3531206"/>
            <a:ext cx="7491353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/>
              <a:t>Info2 - UTN-FRBA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95092" y="329309"/>
            <a:ext cx="4115056" cy="309201"/>
          </a:xfrm>
        </p:spPr>
        <p:txBody>
          <a:bodyPr/>
          <a:lstStyle/>
          <a:p>
            <a:r>
              <a:rPr lang="es-AR" altLang="es-AR"/>
              <a:t>@2019 Ing. Marcelo GIura - Ing. Marcelo Trujillo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12938" y="798973"/>
            <a:ext cx="1069340" cy="503578"/>
          </a:xfrm>
        </p:spPr>
        <p:txBody>
          <a:bodyPr/>
          <a:lstStyle/>
          <a:p>
            <a:pPr>
              <a:defRPr/>
            </a:pPr>
            <a:fld id="{BCA5889E-05D5-4145-BC31-34CBD2885925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  <p:cxnSp>
        <p:nvCxnSpPr>
          <p:cNvPr id="15" name="Straight Connector 14"/>
          <p:cNvCxnSpPr/>
          <p:nvPr/>
        </p:nvCxnSpPr>
        <p:spPr>
          <a:xfrm>
            <a:off x="3195093" y="3528542"/>
            <a:ext cx="749135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8046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/>
              <a:t>Info2 - UTN-FRBA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altLang="es-AR"/>
              <a:t>@2019 Ing. Marcelo GIura - Ing. Marcelo Trujillo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C8D52-558F-4142-B1E9-60F5694FF5D3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924655" y="1847088"/>
            <a:ext cx="876179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7247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655" y="1756130"/>
            <a:ext cx="7489336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4656" y="3806197"/>
            <a:ext cx="748933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/>
              <a:t>Info2 - UTN-FRBA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altLang="es-AR"/>
              <a:t>@2019 Ing. Marcelo GIura - Ing. Marcelo Trujillo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D80A32-FBBD-475B-9725-2EBE60790A27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924655" y="3804985"/>
            <a:ext cx="748933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5623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655" y="804891"/>
            <a:ext cx="8761791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4654" y="2013936"/>
            <a:ext cx="4167828" cy="34375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8909" y="2013937"/>
            <a:ext cx="4167536" cy="34375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/>
              <a:t>Info2 - UTN-FRBA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altLang="es-AR"/>
              <a:t>@2019 Ing. Marcelo GIura - Ing. Marcelo Trujillo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CC9C20-4B60-4288-9326-3C0F1DCA700B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924655" y="1847088"/>
            <a:ext cx="876179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15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94E5E-3BFB-4D10-BF49-B8EC59F4F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90A9BE-D7CC-4891-83CE-2377E6D66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DED51A-EC97-4A41-A8F5-30B368532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79D68A-D90E-4F20-AE0C-EB223777E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13D7CC-CF70-4856-BB9C-312ED1E70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B1B5C4D-288E-4957-9E19-7A1231B1E75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7C6DB3-C6A9-4FD1-9212-59930F231E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@2019 Ing. Marcelo GIura - Ing. Marcelo Trujillo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209A721-47D9-4B5B-A4B9-77ECDABED6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73AC3-3D29-4398-830F-A50312E31C56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5015590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924655" y="1847088"/>
            <a:ext cx="876179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655" y="804165"/>
            <a:ext cx="8761792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4655" y="2019551"/>
            <a:ext cx="4167688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4655" y="2824271"/>
            <a:ext cx="4167688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8909" y="2023005"/>
            <a:ext cx="416753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8909" y="2821491"/>
            <a:ext cx="4167536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/>
              <a:t>Info2 - UTN-FRBA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altLang="es-AR"/>
              <a:t>@2019 Ing. Marcelo GIura - Ing. Marcelo Trujillo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AA4791-5714-45EB-8949-47CF1D2892AD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7135038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924655" y="1847088"/>
            <a:ext cx="876179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/>
              <a:t>Info2 - UTN-FRBA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altLang="es-AR"/>
              <a:t>@2019 Ing. Marcelo GIura - Ing. Marcelo Trujillo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81446E-942F-4C7B-8776-E304CC02DF24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29242295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/>
              <a:t>Info2 - UTN-FRBA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altLang="es-AR"/>
              <a:t>@2019 Ing. Marcelo GIura - Ing. Marcelo Trujillo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217134-7330-4193-8DDC-6F697007B424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66446024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8723" y="798973"/>
            <a:ext cx="323460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2208" y="798974"/>
            <a:ext cx="5104237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8723" y="3205493"/>
            <a:ext cx="3236492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/>
              <a:t>Info2 - UTN-FRBA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altLang="es-AR"/>
              <a:t>@2019 Ing. Marcelo GIura - Ing. Marcelo Trujillo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257A2A-169C-4DD5-839E-4F74C4303463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922331" y="3205491"/>
            <a:ext cx="32310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25444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662002" y="482172"/>
            <a:ext cx="4681849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531" y="1129513"/>
            <a:ext cx="432658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20171" y="1122544"/>
            <a:ext cx="2979997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4656" y="3145992"/>
            <a:ext cx="4320381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915552" y="5469858"/>
            <a:ext cx="4336560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16707" y="318642"/>
            <a:ext cx="4335404" cy="320931"/>
          </a:xfrm>
        </p:spPr>
        <p:txBody>
          <a:bodyPr/>
          <a:lstStyle/>
          <a:p>
            <a:r>
              <a:rPr lang="es-AR" altLang="es-AR"/>
              <a:t>@2019 Ing. Marcelo GIura - Ing. Marcelo Trujillo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A65052-E315-4CB5-97F0-75076E7F5595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921708" y="3143605"/>
            <a:ext cx="43226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22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924655" y="1847088"/>
            <a:ext cx="876179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/>
              <a:t>Info2 - UTN-FRBA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altLang="es-AR"/>
              <a:t>@2019 Ing. Marcelo GIura - Ing. Marcelo Trujillo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C0B83-D06E-4DD9-ABDA-05145DF52C98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52541630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4038" y="798975"/>
            <a:ext cx="1470703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4655" y="798975"/>
            <a:ext cx="7068127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altLang="es-AR"/>
              <a:t>Info2 - UTN-FRBA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altLang="es-AR"/>
              <a:t>@2019 Ing. Marcelo GIura - Ing. Marcelo Trujillo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DB0794-5E36-49BE-8F9B-D3019D11075C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224037" y="798975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4243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30467" cy="11128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0"/>
          </p:nvPr>
        </p:nvSpPr>
        <p:spPr>
          <a:xfrm>
            <a:off x="609601" y="6246814"/>
            <a:ext cx="2798233" cy="441325"/>
          </a:xfrm>
        </p:spPr>
        <p:txBody>
          <a:bodyPr/>
          <a:lstStyle>
            <a:lvl1pPr>
              <a:defRPr/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idx="11"/>
          </p:nvPr>
        </p:nvSpPr>
        <p:spPr>
          <a:xfrm>
            <a:off x="4169834" y="6246814"/>
            <a:ext cx="3822700" cy="441325"/>
          </a:xfrm>
        </p:spPr>
        <p:txBody>
          <a:bodyPr/>
          <a:lstStyle>
            <a:lvl1pPr>
              <a:defRPr/>
            </a:lvl1pPr>
          </a:lstStyle>
          <a:p>
            <a:r>
              <a:rPr lang="es-AR" altLang="es-AR"/>
              <a:t>@2019 Ing. Marcelo GIura - Ing. Marcelo Trujillo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>
          <a:xfrm>
            <a:off x="8741834" y="6246814"/>
            <a:ext cx="2798233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D011D-BCB7-441F-8FE1-6E35C0563275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70017292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Info2 - UTN-FRBA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@2019 Ing. Marcelo GIura - Ing. Marcelo Trujillo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3C281-722E-4045-B200-09CC0355E09B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81713162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Info2 - UTN-FRBA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@2019 Ing. Marcelo GIura - Ing. Marcelo Trujillo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0110F8-E09D-450A-BBF5-6542AE74DC96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1473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DFC2D-2F00-4A25-BED7-88584A128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39D2036-FEC8-4C42-B210-8C215A2B660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2F68D30-2399-4217-9DF1-091A6029828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@2019 Ing. Marcelo GIura - Ing. Marcelo Trujillo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5D97CFB-E620-4166-8A1B-B8145720C5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451E2-778E-4583-9F8E-B18528944886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076069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Info2 - UTN-FRBA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@2019 Ing. Marcelo GIura - Ing. Marcelo Trujillo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13846C-4EEF-4FC8-BD9E-6D8897B5FD7C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68045105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Info2 - UTN-FRBA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@2019 Ing. Marcelo GIura - Ing. Marcelo Trujillo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2E2B33-2AF3-4683-A0FD-72EED96CB97B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7414212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Info2 - UTN-FRBA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@2019 Ing. Marcelo GIura - Ing. Marcelo Trujillo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87F404-68C3-4E57-848D-D6D62939CFBA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13844368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Info2 - UTN-FRBA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@2019 Ing. Marcelo GIura - Ing. Marcelo Trujillo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449C6-DF66-41F6-8E90-215E0CE67D89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81170146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Info2 - UTN-FRBA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@2019 Ing. Marcelo GIura - Ing. Marcelo Trujillo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FD68E4-6B7D-4541-9A42-E83E7EA140F2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56089175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Info2 - UTN-FRBA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@2019 Ing. Marcelo GIura - Ing. Marcelo Trujillo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367356-1A85-48CA-A186-BE02335AB316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33920067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Info2 - UTN-FRBA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@2019 Ing. Marcelo GIura - Ing. Marcelo Trujillo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F1B400-6AC0-4191-85F3-BF367B2C0545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7972068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Info2 - UTN-FRBA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@2019 Ing. Marcelo GIura - Ing. Marcelo Trujillo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8D113-24CD-4043-BA38-3A259733B779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8061750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Info2 - UTN-FRBA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@2019 Ing. Marcelo GIura - Ing. Marcelo Trujillo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232330-F157-40AA-A206-0075D8C54AE4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418754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66883A-8408-41FC-94D4-3BCF626F4AE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4638400-D2D1-4064-9CB7-996978CFE72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@2019 Ing. Marcelo GIura - Ing. Marcelo Trujillo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5D011D-8EDB-44D4-8100-CFE4C051F7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791C2-DB35-49DA-AC50-17E435AA229B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52494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663D4C-63FE-4F7B-9345-78EA5135F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E492A3-31B2-4671-A9DF-9CEE28A31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71C27F-13C0-4022-A149-DC84F6064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C222B9-4F87-457A-B939-36402AB2623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75622B-AC0C-4163-B409-79FABB8E6E7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@2019 Ing. Marcelo GIura - Ing. Marcelo Trujillo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292CA9-4686-4091-BCEE-1AA6205F04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6AF3C-C5AD-49F9-BB36-DF188393BFD4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00086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D526B-F47D-4E92-9D7F-1134DFF9A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F54FE-AD9C-44CB-B29E-8067D20A7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017B79-BBA1-4ED4-8E2B-E65DF4E88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0D0C1E-81AF-4E46-9CF7-54F4AD0281E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6FA7BB-144A-49A1-BCE3-F0A0D4A9EA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altLang="es-AR"/>
              <a:t>@2019 Ing. Marcelo GIura - Ing. Marcelo Trujillo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CB8487-188E-427D-B0D7-839CB92FFB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93A6D-E77F-49CC-8B11-66EF50583AF9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16544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6.jp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43FA29B4-1EE9-44F7-BE19-9818780F89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3050"/>
            <a:ext cx="10930467" cy="111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el formato del texto de título</a:t>
            </a: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8066641C-90C8-4399-9032-9F1DE49A63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4"/>
            <a:ext cx="10930467" cy="543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56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el formato de esquema del texto</a:t>
            </a:r>
          </a:p>
          <a:p>
            <a:pPr lvl="1"/>
            <a:r>
              <a:rPr lang="en-GB" altLang="es-AR"/>
              <a:t>Segundo nivel del esquema</a:t>
            </a:r>
          </a:p>
          <a:p>
            <a:pPr lvl="2"/>
            <a:r>
              <a:rPr lang="en-GB" altLang="es-AR"/>
              <a:t>Tercer nivel del esquema</a:t>
            </a:r>
          </a:p>
          <a:p>
            <a:pPr lvl="3"/>
            <a:r>
              <a:rPr lang="en-GB" altLang="es-AR"/>
              <a:t>Cuarto nivel del esquema</a:t>
            </a:r>
          </a:p>
          <a:p>
            <a:pPr lvl="4"/>
            <a:r>
              <a:rPr lang="en-GB" altLang="es-AR"/>
              <a:t>Quinto nivel del esquema</a:t>
            </a:r>
          </a:p>
          <a:p>
            <a:pPr lvl="4"/>
            <a:r>
              <a:rPr lang="en-GB" altLang="es-AR"/>
              <a:t>Sexto nivel del esquema</a:t>
            </a:r>
          </a:p>
          <a:p>
            <a:pPr lvl="4"/>
            <a:r>
              <a:rPr lang="en-GB" altLang="es-AR"/>
              <a:t>Séptimo nivel del esquema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43E129F-8AA0-4E45-A409-4858BC5C5B73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09601" y="6246814"/>
            <a:ext cx="2798233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</a:defRPr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D157DC5-FF51-4260-A6A6-BD07E0B6E2E0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169834" y="6246814"/>
            <a:ext cx="3822700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</a:defRPr>
            </a:lvl1pPr>
          </a:lstStyle>
          <a:p>
            <a:r>
              <a:rPr lang="es-AR" altLang="es-AR"/>
              <a:t>@2019 Ing. Marcelo GIura - Ing. Marcelo Trujillo</a:t>
            </a: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E7CBCC7-28EA-498F-B9EF-88EC54749F7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41834" y="6246814"/>
            <a:ext cx="2798233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</a:defRPr>
            </a:lvl1pPr>
          </a:lstStyle>
          <a:p>
            <a:pPr>
              <a:defRPr/>
            </a:pPr>
            <a:fld id="{9280A437-BF13-467F-83D1-D6C68EFC0C41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69947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hf hdr="0"/>
  <p:txStyles>
    <p:titleStyle>
      <a:lvl1pPr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Arial" panose="020B0604020202020204" pitchFamily="34" charset="0"/>
          <a:cs typeface="Arial Unicode MS" charset="0"/>
        </a:defRPr>
      </a:lvl2pPr>
      <a:lvl3pPr marL="11430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Arial" panose="020B0604020202020204" pitchFamily="34" charset="0"/>
          <a:cs typeface="Arial Unicode MS" charset="0"/>
        </a:defRPr>
      </a:lvl3pPr>
      <a:lvl4pPr marL="16002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Arial" panose="020B0604020202020204" pitchFamily="34" charset="0"/>
          <a:cs typeface="Arial Unicode MS" charset="0"/>
        </a:defRPr>
      </a:lvl4pPr>
      <a:lvl5pPr marL="20574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Arial" panose="020B0604020202020204" pitchFamily="34" charset="0"/>
          <a:cs typeface="Arial Unicode MS" charset="0"/>
        </a:defRPr>
      </a:lvl5pPr>
      <a:lvl6pPr marL="25146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Arial" panose="020B0604020202020204" pitchFamily="34" charset="0"/>
          <a:cs typeface="Arial Unicode MS" charset="0"/>
        </a:defRPr>
      </a:lvl6pPr>
      <a:lvl7pPr marL="29718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Arial" panose="020B0604020202020204" pitchFamily="34" charset="0"/>
          <a:cs typeface="Arial Unicode MS" charset="0"/>
        </a:defRPr>
      </a:lvl7pPr>
      <a:lvl8pPr marL="34290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Arial" panose="020B0604020202020204" pitchFamily="34" charset="0"/>
          <a:cs typeface="Arial Unicode MS" charset="0"/>
        </a:defRPr>
      </a:lvl8pPr>
      <a:lvl9pPr marL="38862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400">
          <a:solidFill>
            <a:srgbClr val="000000"/>
          </a:solidFill>
          <a:latin typeface="Arial" panose="020B0604020202020204" pitchFamily="34" charset="0"/>
          <a:cs typeface="Arial Unicode MS" charset="0"/>
        </a:defRPr>
      </a:lvl9pPr>
    </p:titleStyle>
    <p:bodyStyle>
      <a:lvl1pPr marL="342900" indent="-342900" algn="l" defTabSz="449263" rtl="0" eaLnBrk="1" fontAlgn="base" hangingPunct="1">
        <a:lnSpc>
          <a:spcPct val="93000"/>
        </a:lnSpc>
        <a:spcBef>
          <a:spcPct val="0"/>
        </a:spcBef>
        <a:spcAft>
          <a:spcPts val="1288"/>
        </a:spcAft>
        <a:buClr>
          <a:srgbClr val="000000"/>
        </a:buClr>
        <a:buSzPct val="100000"/>
        <a:buFont typeface="Times New Roman" panose="02020603050405020304" pitchFamily="18" charset="0"/>
        <a:defRPr sz="29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lnSpc>
          <a:spcPct val="93000"/>
        </a:lnSpc>
        <a:spcBef>
          <a:spcPct val="0"/>
        </a:spcBef>
        <a:spcAft>
          <a:spcPts val="1025"/>
        </a:spcAft>
        <a:buClr>
          <a:srgbClr val="000000"/>
        </a:buClr>
        <a:buSzPct val="100000"/>
        <a:buFont typeface="Times New Roman" panose="02020603050405020304" pitchFamily="18" charset="0"/>
        <a:defRPr sz="25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775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51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BB7B4CCF-F3A7-4A8A-8DB2-07D2AD6295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128589"/>
            <a:ext cx="1092623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el formato del texto de título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772E7B5D-1F27-4C03-BEAE-DCCC781B22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0201"/>
            <a:ext cx="10926233" cy="577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el formato de esquema del texto</a:t>
            </a:r>
          </a:p>
          <a:p>
            <a:pPr lvl="1"/>
            <a:r>
              <a:rPr lang="en-GB" altLang="es-AR"/>
              <a:t>Segundo nivel del esquema</a:t>
            </a:r>
          </a:p>
          <a:p>
            <a:pPr lvl="2"/>
            <a:r>
              <a:rPr lang="en-GB" altLang="es-AR"/>
              <a:t>Tercer nivel del esquema</a:t>
            </a:r>
          </a:p>
          <a:p>
            <a:pPr lvl="3"/>
            <a:r>
              <a:rPr lang="en-GB" altLang="es-AR"/>
              <a:t>Cuarto nivel del esquema</a:t>
            </a:r>
          </a:p>
          <a:p>
            <a:pPr lvl="4"/>
            <a:r>
              <a:rPr lang="en-GB" altLang="es-AR"/>
              <a:t>Quinto nivel del esquema</a:t>
            </a:r>
          </a:p>
          <a:p>
            <a:pPr lvl="4"/>
            <a:r>
              <a:rPr lang="en-GB" altLang="es-AR"/>
              <a:t>Sexto nivel del esquema</a:t>
            </a:r>
          </a:p>
          <a:p>
            <a:pPr lvl="4"/>
            <a:r>
              <a:rPr lang="en-GB" altLang="es-AR"/>
              <a:t>Séptimo nivel del esquema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51263A0-EDC5-445D-BA4D-A15A72AFEAF5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09601" y="6245226"/>
            <a:ext cx="2798233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A0DCF52-3BCE-40CF-A001-B8A83A06A947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165601" y="6245226"/>
            <a:ext cx="3814233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r>
              <a:rPr lang="es-AR" altLang="es-AR"/>
              <a:t>@2019 Ing. Marcelo GIura - Ing. Marcelo Trujillo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8A5E719-A895-46F7-9473-E12E04985CC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37601" y="6245226"/>
            <a:ext cx="2798233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5E383F10-999D-437F-B19D-2A6582A878CE}" type="slidenum">
              <a:rPr lang="es-AR" altLang="es-AR"/>
              <a:pPr/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175391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hdr="0"/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>
            <a:extLst>
              <a:ext uri="{FF2B5EF4-FFF2-40B4-BE49-F238E27FC236}">
                <a16:creationId xmlns:a16="http://schemas.microsoft.com/office/drawing/2014/main" id="{F154382A-8403-450C-BFC5-D2E886FCA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7" t="15063" r="9967" b="10051"/>
          <a:stretch>
            <a:fillRect/>
          </a:stretch>
        </p:blipFill>
        <p:spPr bwMode="auto">
          <a:xfrm>
            <a:off x="82551" y="287338"/>
            <a:ext cx="1646767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967" t="15063" r="9967" b="1005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050" name="Group 2">
            <a:extLst>
              <a:ext uri="{FF2B5EF4-FFF2-40B4-BE49-F238E27FC236}">
                <a16:creationId xmlns:a16="http://schemas.microsoft.com/office/drawing/2014/main" id="{2062683E-C1BA-49BF-9EC5-E350966A3555}"/>
              </a:ext>
            </a:extLst>
          </p:cNvPr>
          <p:cNvGrpSpPr>
            <a:grpSpLocks/>
          </p:cNvGrpSpPr>
          <p:nvPr/>
        </p:nvGrpSpPr>
        <p:grpSpPr bwMode="auto">
          <a:xfrm>
            <a:off x="-14632518" y="-10974388"/>
            <a:ext cx="12149667" cy="6824663"/>
            <a:chOff x="-6913" y="-6913"/>
            <a:chExt cx="5740" cy="4299"/>
          </a:xfrm>
        </p:grpSpPr>
        <p:grpSp>
          <p:nvGrpSpPr>
            <p:cNvPr id="2051" name="Group 3">
              <a:extLst>
                <a:ext uri="{FF2B5EF4-FFF2-40B4-BE49-F238E27FC236}">
                  <a16:creationId xmlns:a16="http://schemas.microsoft.com/office/drawing/2014/main" id="{894B0266-B866-4FB9-9DC2-7F4F3F9388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6913" y="-6913"/>
              <a:ext cx="5740" cy="4299"/>
              <a:chOff x="-6913" y="-6913"/>
              <a:chExt cx="5740" cy="4299"/>
            </a:xfrm>
          </p:grpSpPr>
          <p:sp>
            <p:nvSpPr>
              <p:cNvPr id="2052" name="Line 4">
                <a:extLst>
                  <a:ext uri="{FF2B5EF4-FFF2-40B4-BE49-F238E27FC236}">
                    <a16:creationId xmlns:a16="http://schemas.microsoft.com/office/drawing/2014/main" id="{E8FC462E-992E-471A-8DA2-35BFC25327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6625" y="-6913"/>
                <a:ext cx="0" cy="4299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53" name="Line 5">
                <a:extLst>
                  <a:ext uri="{FF2B5EF4-FFF2-40B4-BE49-F238E27FC236}">
                    <a16:creationId xmlns:a16="http://schemas.microsoft.com/office/drawing/2014/main" id="{F2BBD461-9423-4FE8-859D-B552384C81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6337" y="-6913"/>
                <a:ext cx="0" cy="4299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54" name="Line 6">
                <a:extLst>
                  <a:ext uri="{FF2B5EF4-FFF2-40B4-BE49-F238E27FC236}">
                    <a16:creationId xmlns:a16="http://schemas.microsoft.com/office/drawing/2014/main" id="{F7E1D75F-89AD-46E6-9B69-11A75F1F68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6049" y="-6913"/>
                <a:ext cx="0" cy="4299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55" name="Line 7">
                <a:extLst>
                  <a:ext uri="{FF2B5EF4-FFF2-40B4-BE49-F238E27FC236}">
                    <a16:creationId xmlns:a16="http://schemas.microsoft.com/office/drawing/2014/main" id="{BFA799D9-5E68-45E1-AD25-24F2092661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5761" y="-6913"/>
                <a:ext cx="0" cy="4299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56" name="Line 8">
                <a:extLst>
                  <a:ext uri="{FF2B5EF4-FFF2-40B4-BE49-F238E27FC236}">
                    <a16:creationId xmlns:a16="http://schemas.microsoft.com/office/drawing/2014/main" id="{C5AA4C52-5EF0-4407-87CB-50E10461D4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5473" y="-6913"/>
                <a:ext cx="0" cy="4299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57" name="Line 9">
                <a:extLst>
                  <a:ext uri="{FF2B5EF4-FFF2-40B4-BE49-F238E27FC236}">
                    <a16:creationId xmlns:a16="http://schemas.microsoft.com/office/drawing/2014/main" id="{9D0B2653-27C8-4BF2-93A3-4AF1BE1C28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5185" y="-6913"/>
                <a:ext cx="0" cy="4299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58" name="Line 10">
                <a:extLst>
                  <a:ext uri="{FF2B5EF4-FFF2-40B4-BE49-F238E27FC236}">
                    <a16:creationId xmlns:a16="http://schemas.microsoft.com/office/drawing/2014/main" id="{3483758B-88C7-417F-BE6C-32A03CE93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4897" y="-6913"/>
                <a:ext cx="0" cy="4299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59" name="Line 11">
                <a:extLst>
                  <a:ext uri="{FF2B5EF4-FFF2-40B4-BE49-F238E27FC236}">
                    <a16:creationId xmlns:a16="http://schemas.microsoft.com/office/drawing/2014/main" id="{FEC4E7D7-B8B7-43F8-AD47-4C3E2F3377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4609" y="-6913"/>
                <a:ext cx="0" cy="4299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60" name="Line 12">
                <a:extLst>
                  <a:ext uri="{FF2B5EF4-FFF2-40B4-BE49-F238E27FC236}">
                    <a16:creationId xmlns:a16="http://schemas.microsoft.com/office/drawing/2014/main" id="{901D78A3-147A-4155-808D-B2040992E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4321" y="-6913"/>
                <a:ext cx="0" cy="4299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61" name="Line 13">
                <a:extLst>
                  <a:ext uri="{FF2B5EF4-FFF2-40B4-BE49-F238E27FC236}">
                    <a16:creationId xmlns:a16="http://schemas.microsoft.com/office/drawing/2014/main" id="{9E61DFB9-6462-478E-A0AF-B32F92008D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4033" y="-6913"/>
                <a:ext cx="0" cy="4299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62" name="Line 14">
                <a:extLst>
                  <a:ext uri="{FF2B5EF4-FFF2-40B4-BE49-F238E27FC236}">
                    <a16:creationId xmlns:a16="http://schemas.microsoft.com/office/drawing/2014/main" id="{2DE2585D-7681-4E1B-BD67-B9219F2F80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3745" y="-6913"/>
                <a:ext cx="0" cy="4299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63" name="Line 15">
                <a:extLst>
                  <a:ext uri="{FF2B5EF4-FFF2-40B4-BE49-F238E27FC236}">
                    <a16:creationId xmlns:a16="http://schemas.microsoft.com/office/drawing/2014/main" id="{E3BC1A02-36AC-4F93-8A6E-FEFF4B0FF3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3457" y="-6913"/>
                <a:ext cx="0" cy="4299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64" name="Line 16">
                <a:extLst>
                  <a:ext uri="{FF2B5EF4-FFF2-40B4-BE49-F238E27FC236}">
                    <a16:creationId xmlns:a16="http://schemas.microsoft.com/office/drawing/2014/main" id="{D9663937-20DE-420E-8CBA-4C0878F770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3169" y="-6913"/>
                <a:ext cx="0" cy="4299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65" name="Line 17">
                <a:extLst>
                  <a:ext uri="{FF2B5EF4-FFF2-40B4-BE49-F238E27FC236}">
                    <a16:creationId xmlns:a16="http://schemas.microsoft.com/office/drawing/2014/main" id="{39A2C65D-E73C-4FB3-86BD-2B3CA1B2B0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881" y="-6913"/>
                <a:ext cx="0" cy="4299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66" name="Line 18">
                <a:extLst>
                  <a:ext uri="{FF2B5EF4-FFF2-40B4-BE49-F238E27FC236}">
                    <a16:creationId xmlns:a16="http://schemas.microsoft.com/office/drawing/2014/main" id="{EAA76A15-FC8F-457D-A676-9D7FA78809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593" y="-6913"/>
                <a:ext cx="0" cy="4299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67" name="Line 19">
                <a:extLst>
                  <a:ext uri="{FF2B5EF4-FFF2-40B4-BE49-F238E27FC236}">
                    <a16:creationId xmlns:a16="http://schemas.microsoft.com/office/drawing/2014/main" id="{3F8FD255-547D-4A77-BAD4-5B7086105A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305" y="-6913"/>
                <a:ext cx="0" cy="4299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68" name="Line 20">
                <a:extLst>
                  <a:ext uri="{FF2B5EF4-FFF2-40B4-BE49-F238E27FC236}">
                    <a16:creationId xmlns:a16="http://schemas.microsoft.com/office/drawing/2014/main" id="{49514692-2B9C-4941-8190-B408397C9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017" y="-6913"/>
                <a:ext cx="0" cy="4299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69" name="Line 21">
                <a:extLst>
                  <a:ext uri="{FF2B5EF4-FFF2-40B4-BE49-F238E27FC236}">
                    <a16:creationId xmlns:a16="http://schemas.microsoft.com/office/drawing/2014/main" id="{7145ED0B-ACDF-4CE5-B8C8-444B0C645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729" y="-6913"/>
                <a:ext cx="0" cy="4299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070" name="Line 22">
                <a:extLst>
                  <a:ext uri="{FF2B5EF4-FFF2-40B4-BE49-F238E27FC236}">
                    <a16:creationId xmlns:a16="http://schemas.microsoft.com/office/drawing/2014/main" id="{F1A315C0-6191-4B49-A5DD-B513704BA1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441" y="-6913"/>
                <a:ext cx="0" cy="4299"/>
              </a:xfrm>
              <a:prstGeom prst="line">
                <a:avLst/>
              </a:prstGeom>
              <a:noFill/>
              <a:ln w="936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grpSp>
            <p:nvGrpSpPr>
              <p:cNvPr id="2071" name="Group 23">
                <a:extLst>
                  <a:ext uri="{FF2B5EF4-FFF2-40B4-BE49-F238E27FC236}">
                    <a16:creationId xmlns:a16="http://schemas.microsoft.com/office/drawing/2014/main" id="{2C9251B8-D905-4D6E-9E3E-5D43BFCBA8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6913" y="-6572"/>
                <a:ext cx="5740" cy="3716"/>
                <a:chOff x="-6913" y="-6572"/>
                <a:chExt cx="5740" cy="3716"/>
              </a:xfrm>
            </p:grpSpPr>
            <p:sp>
              <p:nvSpPr>
                <p:cNvPr id="2072" name="Line 24">
                  <a:extLst>
                    <a:ext uri="{FF2B5EF4-FFF2-40B4-BE49-F238E27FC236}">
                      <a16:creationId xmlns:a16="http://schemas.microsoft.com/office/drawing/2014/main" id="{0A8F80C1-01B3-41FF-826F-A6ECF6839B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913" y="-6572"/>
                  <a:ext cx="5740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073" name="Line 25">
                  <a:extLst>
                    <a:ext uri="{FF2B5EF4-FFF2-40B4-BE49-F238E27FC236}">
                      <a16:creationId xmlns:a16="http://schemas.microsoft.com/office/drawing/2014/main" id="{2E4BAAE1-F300-467B-AE37-985E19AA60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913" y="-6285"/>
                  <a:ext cx="5740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074" name="Line 26">
                  <a:extLst>
                    <a:ext uri="{FF2B5EF4-FFF2-40B4-BE49-F238E27FC236}">
                      <a16:creationId xmlns:a16="http://schemas.microsoft.com/office/drawing/2014/main" id="{E9DAC34A-8C14-4231-AB2A-0F6C8C0407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913" y="-6000"/>
                  <a:ext cx="5740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075" name="Line 27">
                  <a:extLst>
                    <a:ext uri="{FF2B5EF4-FFF2-40B4-BE49-F238E27FC236}">
                      <a16:creationId xmlns:a16="http://schemas.microsoft.com/office/drawing/2014/main" id="{7DCFAC80-5393-4636-B9B9-C3E303F251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913" y="-5713"/>
                  <a:ext cx="5740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076" name="Line 28">
                  <a:extLst>
                    <a:ext uri="{FF2B5EF4-FFF2-40B4-BE49-F238E27FC236}">
                      <a16:creationId xmlns:a16="http://schemas.microsoft.com/office/drawing/2014/main" id="{16647619-1BE4-4C62-BC93-9DE05CA79E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913" y="-5427"/>
                  <a:ext cx="5740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077" name="Line 29">
                  <a:extLst>
                    <a:ext uri="{FF2B5EF4-FFF2-40B4-BE49-F238E27FC236}">
                      <a16:creationId xmlns:a16="http://schemas.microsoft.com/office/drawing/2014/main" id="{C7C32D49-1CE6-47C8-89D7-0114F1F535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913" y="-5141"/>
                  <a:ext cx="5740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078" name="Line 30">
                  <a:extLst>
                    <a:ext uri="{FF2B5EF4-FFF2-40B4-BE49-F238E27FC236}">
                      <a16:creationId xmlns:a16="http://schemas.microsoft.com/office/drawing/2014/main" id="{48B58B55-7AC0-419F-ABF7-47A81CC1DC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913" y="-4857"/>
                  <a:ext cx="5740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079" name="Line 31">
                  <a:extLst>
                    <a:ext uri="{FF2B5EF4-FFF2-40B4-BE49-F238E27FC236}">
                      <a16:creationId xmlns:a16="http://schemas.microsoft.com/office/drawing/2014/main" id="{0DD6BDAE-6EEE-4F2F-8BA2-F56EBF78B1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913" y="-4574"/>
                  <a:ext cx="5740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080" name="Line 32">
                  <a:extLst>
                    <a:ext uri="{FF2B5EF4-FFF2-40B4-BE49-F238E27FC236}">
                      <a16:creationId xmlns:a16="http://schemas.microsoft.com/office/drawing/2014/main" id="{54713191-66BB-49BD-B6AE-928D453F47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913" y="-4289"/>
                  <a:ext cx="5740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081" name="Line 33">
                  <a:extLst>
                    <a:ext uri="{FF2B5EF4-FFF2-40B4-BE49-F238E27FC236}">
                      <a16:creationId xmlns:a16="http://schemas.microsoft.com/office/drawing/2014/main" id="{14F14CFB-2EAC-4579-9F48-89902325DD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913" y="-4002"/>
                  <a:ext cx="5740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082" name="Line 34">
                  <a:extLst>
                    <a:ext uri="{FF2B5EF4-FFF2-40B4-BE49-F238E27FC236}">
                      <a16:creationId xmlns:a16="http://schemas.microsoft.com/office/drawing/2014/main" id="{060F0D8C-84BF-4E72-9E82-0FF8FA30E3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913" y="-3717"/>
                  <a:ext cx="5740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083" name="Line 35">
                  <a:extLst>
                    <a:ext uri="{FF2B5EF4-FFF2-40B4-BE49-F238E27FC236}">
                      <a16:creationId xmlns:a16="http://schemas.microsoft.com/office/drawing/2014/main" id="{8E175CBC-0D76-4763-9A18-145E107CA6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913" y="-3430"/>
                  <a:ext cx="5740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084" name="Line 36">
                  <a:extLst>
                    <a:ext uri="{FF2B5EF4-FFF2-40B4-BE49-F238E27FC236}">
                      <a16:creationId xmlns:a16="http://schemas.microsoft.com/office/drawing/2014/main" id="{4AF0F704-2C17-4A46-BEA1-495312440F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913" y="-3143"/>
                  <a:ext cx="5740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085" name="Line 37">
                  <a:extLst>
                    <a:ext uri="{FF2B5EF4-FFF2-40B4-BE49-F238E27FC236}">
                      <a16:creationId xmlns:a16="http://schemas.microsoft.com/office/drawing/2014/main" id="{D42A37CD-3702-4CBB-9337-45BDB08147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6913" y="-2855"/>
                  <a:ext cx="5740" cy="0"/>
                </a:xfrm>
                <a:prstGeom prst="line">
                  <a:avLst/>
                </a:prstGeom>
                <a:noFill/>
                <a:ln w="936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</p:grpSp>
        </p:grpSp>
        <p:grpSp>
          <p:nvGrpSpPr>
            <p:cNvPr id="2086" name="Group 38">
              <a:extLst>
                <a:ext uri="{FF2B5EF4-FFF2-40B4-BE49-F238E27FC236}">
                  <a16:creationId xmlns:a16="http://schemas.microsoft.com/office/drawing/2014/main" id="{5218B85E-78DB-4B3D-A26B-E994FEDD0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6525" y="-2976"/>
              <a:ext cx="4972" cy="362"/>
              <a:chOff x="-6525" y="-2976"/>
              <a:chExt cx="4972" cy="362"/>
            </a:xfrm>
          </p:grpSpPr>
          <p:sp>
            <p:nvSpPr>
              <p:cNvPr id="2087" name="Freeform 39">
                <a:extLst>
                  <a:ext uri="{FF2B5EF4-FFF2-40B4-BE49-F238E27FC236}">
                    <a16:creationId xmlns:a16="http://schemas.microsoft.com/office/drawing/2014/main" id="{812817D4-B608-4DE2-A4D8-CE8368EB8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2342" y="-3415"/>
                <a:ext cx="349" cy="1230"/>
              </a:xfrm>
              <a:custGeom>
                <a:avLst/>
                <a:gdLst>
                  <a:gd name="T0" fmla="*/ 0 w 290"/>
                  <a:gd name="T1" fmla="*/ 2 h 1250"/>
                  <a:gd name="T2" fmla="*/ 240 w 290"/>
                  <a:gd name="T3" fmla="*/ 2 h 1250"/>
                  <a:gd name="T4" fmla="*/ 288 w 290"/>
                  <a:gd name="T5" fmla="*/ 50 h 1250"/>
                  <a:gd name="T6" fmla="*/ 288 w 290"/>
                  <a:gd name="T7" fmla="*/ 1202 h 1250"/>
                  <a:gd name="T8" fmla="*/ 240 w 290"/>
                  <a:gd name="T9" fmla="*/ 1250 h 1250"/>
                  <a:gd name="T10" fmla="*/ 0 w 290"/>
                  <a:gd name="T11" fmla="*/ 1250 h 1250"/>
                  <a:gd name="T12" fmla="*/ 0 w 290"/>
                  <a:gd name="T13" fmla="*/ 2 h 1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" h="1250">
                    <a:moveTo>
                      <a:pt x="0" y="2"/>
                    </a:moveTo>
                    <a:cubicBezTo>
                      <a:pt x="0" y="2"/>
                      <a:pt x="120" y="2"/>
                      <a:pt x="240" y="2"/>
                    </a:cubicBezTo>
                    <a:cubicBezTo>
                      <a:pt x="262" y="0"/>
                      <a:pt x="290" y="12"/>
                      <a:pt x="288" y="50"/>
                    </a:cubicBezTo>
                    <a:cubicBezTo>
                      <a:pt x="288" y="626"/>
                      <a:pt x="288" y="1202"/>
                      <a:pt x="288" y="1202"/>
                    </a:cubicBezTo>
                    <a:cubicBezTo>
                      <a:pt x="288" y="1232"/>
                      <a:pt x="274" y="1250"/>
                      <a:pt x="240" y="1250"/>
                    </a:cubicBezTo>
                    <a:cubicBezTo>
                      <a:pt x="120" y="1250"/>
                      <a:pt x="0" y="1250"/>
                      <a:pt x="0" y="125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76F6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2088" name="Rectangle 40">
                <a:extLst>
                  <a:ext uri="{FF2B5EF4-FFF2-40B4-BE49-F238E27FC236}">
                    <a16:creationId xmlns:a16="http://schemas.microsoft.com/office/drawing/2014/main" id="{B41D590E-85F2-4674-815C-B89C8CFB3E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2178" y="-3233"/>
                <a:ext cx="12" cy="1228"/>
              </a:xfrm>
              <a:prstGeom prst="rect">
                <a:avLst/>
              </a:prstGeom>
              <a:blipFill dpi="0" rotWithShape="0">
                <a:blip r:embed="rId14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2089" name="Freeform 41">
                <a:extLst>
                  <a:ext uri="{FF2B5EF4-FFF2-40B4-BE49-F238E27FC236}">
                    <a16:creationId xmlns:a16="http://schemas.microsoft.com/office/drawing/2014/main" id="{3C184D6F-73CB-49F5-990C-470DA6787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6079" y="-3415"/>
                <a:ext cx="349" cy="1230"/>
              </a:xfrm>
              <a:custGeom>
                <a:avLst/>
                <a:gdLst>
                  <a:gd name="T0" fmla="*/ 0 w 290"/>
                  <a:gd name="T1" fmla="*/ 2 h 1250"/>
                  <a:gd name="T2" fmla="*/ 240 w 290"/>
                  <a:gd name="T3" fmla="*/ 2 h 1250"/>
                  <a:gd name="T4" fmla="*/ 288 w 290"/>
                  <a:gd name="T5" fmla="*/ 50 h 1250"/>
                  <a:gd name="T6" fmla="*/ 288 w 290"/>
                  <a:gd name="T7" fmla="*/ 1202 h 1250"/>
                  <a:gd name="T8" fmla="*/ 240 w 290"/>
                  <a:gd name="T9" fmla="*/ 1250 h 1250"/>
                  <a:gd name="T10" fmla="*/ 0 w 290"/>
                  <a:gd name="T11" fmla="*/ 1250 h 1250"/>
                  <a:gd name="T12" fmla="*/ 0 w 290"/>
                  <a:gd name="T13" fmla="*/ 2 h 1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" h="1250">
                    <a:moveTo>
                      <a:pt x="0" y="2"/>
                    </a:moveTo>
                    <a:cubicBezTo>
                      <a:pt x="0" y="2"/>
                      <a:pt x="120" y="2"/>
                      <a:pt x="240" y="2"/>
                    </a:cubicBezTo>
                    <a:cubicBezTo>
                      <a:pt x="262" y="0"/>
                      <a:pt x="290" y="12"/>
                      <a:pt x="288" y="50"/>
                    </a:cubicBezTo>
                    <a:cubicBezTo>
                      <a:pt x="288" y="626"/>
                      <a:pt x="288" y="1202"/>
                      <a:pt x="288" y="1202"/>
                    </a:cubicBezTo>
                    <a:cubicBezTo>
                      <a:pt x="288" y="1232"/>
                      <a:pt x="274" y="1250"/>
                      <a:pt x="240" y="1250"/>
                    </a:cubicBezTo>
                    <a:cubicBezTo>
                      <a:pt x="120" y="1250"/>
                      <a:pt x="0" y="1250"/>
                      <a:pt x="0" y="125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76F6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2090" name="Rectangle 42">
                <a:extLst>
                  <a:ext uri="{FF2B5EF4-FFF2-40B4-BE49-F238E27FC236}">
                    <a16:creationId xmlns:a16="http://schemas.microsoft.com/office/drawing/2014/main" id="{C6072FA6-962F-4F8F-9521-ADC3F6D78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5916" y="-3233"/>
                <a:ext cx="12" cy="1228"/>
              </a:xfrm>
              <a:prstGeom prst="rect">
                <a:avLst/>
              </a:prstGeom>
              <a:blipFill dpi="0" rotWithShape="0">
                <a:blip r:embed="rId14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2091" name="Freeform 43">
                <a:extLst>
                  <a:ext uri="{FF2B5EF4-FFF2-40B4-BE49-F238E27FC236}">
                    <a16:creationId xmlns:a16="http://schemas.microsoft.com/office/drawing/2014/main" id="{9B4360FF-E890-42DD-BAE5-A34754FE5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4201" y="-3699"/>
                <a:ext cx="349" cy="1797"/>
              </a:xfrm>
              <a:custGeom>
                <a:avLst/>
                <a:gdLst>
                  <a:gd name="T0" fmla="*/ 0 w 290"/>
                  <a:gd name="T1" fmla="*/ 2 h 1250"/>
                  <a:gd name="T2" fmla="*/ 240 w 290"/>
                  <a:gd name="T3" fmla="*/ 2 h 1250"/>
                  <a:gd name="T4" fmla="*/ 288 w 290"/>
                  <a:gd name="T5" fmla="*/ 50 h 1250"/>
                  <a:gd name="T6" fmla="*/ 288 w 290"/>
                  <a:gd name="T7" fmla="*/ 1202 h 1250"/>
                  <a:gd name="T8" fmla="*/ 240 w 290"/>
                  <a:gd name="T9" fmla="*/ 1250 h 1250"/>
                  <a:gd name="T10" fmla="*/ 0 w 290"/>
                  <a:gd name="T11" fmla="*/ 1250 h 1250"/>
                  <a:gd name="T12" fmla="*/ 0 w 290"/>
                  <a:gd name="T13" fmla="*/ 2 h 1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" h="1250">
                    <a:moveTo>
                      <a:pt x="0" y="2"/>
                    </a:moveTo>
                    <a:cubicBezTo>
                      <a:pt x="0" y="2"/>
                      <a:pt x="120" y="2"/>
                      <a:pt x="240" y="2"/>
                    </a:cubicBezTo>
                    <a:cubicBezTo>
                      <a:pt x="262" y="0"/>
                      <a:pt x="290" y="12"/>
                      <a:pt x="288" y="50"/>
                    </a:cubicBezTo>
                    <a:cubicBezTo>
                      <a:pt x="288" y="626"/>
                      <a:pt x="288" y="1202"/>
                      <a:pt x="288" y="1202"/>
                    </a:cubicBezTo>
                    <a:cubicBezTo>
                      <a:pt x="288" y="1232"/>
                      <a:pt x="274" y="1250"/>
                      <a:pt x="240" y="1250"/>
                    </a:cubicBezTo>
                    <a:cubicBezTo>
                      <a:pt x="120" y="1250"/>
                      <a:pt x="0" y="1250"/>
                      <a:pt x="0" y="125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76F6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2092" name="Rectangle 44">
                <a:extLst>
                  <a:ext uri="{FF2B5EF4-FFF2-40B4-BE49-F238E27FC236}">
                    <a16:creationId xmlns:a16="http://schemas.microsoft.com/office/drawing/2014/main" id="{433C0EFB-C83A-4A92-A7A6-D53096BDB4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4046" y="-3515"/>
                <a:ext cx="12" cy="1792"/>
              </a:xfrm>
              <a:prstGeom prst="rect">
                <a:avLst/>
              </a:prstGeom>
              <a:blipFill dpi="0" rotWithShape="0">
                <a:blip r:embed="rId14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</p:grpSp>
      </p:grpSp>
      <p:grpSp>
        <p:nvGrpSpPr>
          <p:cNvPr id="2093" name="Group 45">
            <a:extLst>
              <a:ext uri="{FF2B5EF4-FFF2-40B4-BE49-F238E27FC236}">
                <a16:creationId xmlns:a16="http://schemas.microsoft.com/office/drawing/2014/main" id="{1C6BADFC-2238-401D-A131-E9000699680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49667" cy="204788"/>
            <a:chOff x="0" y="0"/>
            <a:chExt cx="5740" cy="129"/>
          </a:xfrm>
        </p:grpSpPr>
        <p:pic>
          <p:nvPicPr>
            <p:cNvPr id="2094" name="Picture 46">
              <a:extLst>
                <a:ext uri="{FF2B5EF4-FFF2-40B4-BE49-F238E27FC236}">
                  <a16:creationId xmlns:a16="http://schemas.microsoft.com/office/drawing/2014/main" id="{0F934CFF-2454-4DBA-AB94-C76042AD07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40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095" name="Rectangle 47">
              <a:extLst>
                <a:ext uri="{FF2B5EF4-FFF2-40B4-BE49-F238E27FC236}">
                  <a16:creationId xmlns:a16="http://schemas.microsoft.com/office/drawing/2014/main" id="{83B8E93F-CAA8-4A76-9F6A-85F22F1E0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2"/>
              <a:ext cx="5740" cy="10"/>
            </a:xfrm>
            <a:prstGeom prst="rect">
              <a:avLst/>
            </a:pr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096" name="Rectangle 48">
              <a:extLst>
                <a:ext uri="{FF2B5EF4-FFF2-40B4-BE49-F238E27FC236}">
                  <a16:creationId xmlns:a16="http://schemas.microsoft.com/office/drawing/2014/main" id="{D623E210-DC98-4784-A1CC-AF109A6E7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9"/>
              <a:ext cx="5740" cy="10"/>
            </a:xfrm>
            <a:prstGeom prst="rect">
              <a:avLst/>
            </a:prstGeom>
            <a:solidFill>
              <a:srgbClr val="476F6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2097" name="Rectangle 49">
            <a:extLst>
              <a:ext uri="{FF2B5EF4-FFF2-40B4-BE49-F238E27FC236}">
                <a16:creationId xmlns:a16="http://schemas.microsoft.com/office/drawing/2014/main" id="{4C373405-D179-4028-9AA0-8E251DBBCB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1" y="463551"/>
            <a:ext cx="1031663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el formato del texto de título</a:t>
            </a:r>
          </a:p>
        </p:txBody>
      </p:sp>
      <p:sp>
        <p:nvSpPr>
          <p:cNvPr id="2098" name="Rectangle 50">
            <a:extLst>
              <a:ext uri="{FF2B5EF4-FFF2-40B4-BE49-F238E27FC236}">
                <a16:creationId xmlns:a16="http://schemas.microsoft.com/office/drawing/2014/main" id="{7D075D03-F3BE-4F8E-AA27-B02EB6F769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1" y="1981201"/>
            <a:ext cx="10316633" cy="577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el formato de esquema del texto</a:t>
            </a:r>
          </a:p>
          <a:p>
            <a:pPr lvl="1"/>
            <a:r>
              <a:rPr lang="en-GB" altLang="es-AR"/>
              <a:t>Segundo nivel del esquema</a:t>
            </a:r>
          </a:p>
          <a:p>
            <a:pPr lvl="2"/>
            <a:r>
              <a:rPr lang="en-GB" altLang="es-AR"/>
              <a:t>Tercer nivel del esquema</a:t>
            </a:r>
          </a:p>
          <a:p>
            <a:pPr lvl="3"/>
            <a:r>
              <a:rPr lang="en-GB" altLang="es-AR"/>
              <a:t>Cuarto nivel del esquema</a:t>
            </a:r>
          </a:p>
          <a:p>
            <a:pPr lvl="4"/>
            <a:r>
              <a:rPr lang="en-GB" altLang="es-AR"/>
              <a:t>Quinto nivel del esquema</a:t>
            </a:r>
          </a:p>
          <a:p>
            <a:pPr lvl="4"/>
            <a:r>
              <a:rPr lang="en-GB" altLang="es-AR"/>
              <a:t>Sexto nivel del esquema</a:t>
            </a:r>
          </a:p>
          <a:p>
            <a:pPr lvl="4"/>
            <a:r>
              <a:rPr lang="en-GB" altLang="es-AR"/>
              <a:t>Séptimo nivel del esquema</a:t>
            </a:r>
          </a:p>
        </p:txBody>
      </p:sp>
      <p:sp>
        <p:nvSpPr>
          <p:cNvPr id="2099" name="Rectangle 51">
            <a:extLst>
              <a:ext uri="{FF2B5EF4-FFF2-40B4-BE49-F238E27FC236}">
                <a16:creationId xmlns:a16="http://schemas.microsoft.com/office/drawing/2014/main" id="{6714DF6C-BBEB-4B01-8167-43840561816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914401" y="6283326"/>
            <a:ext cx="249343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400">
                <a:solidFill>
                  <a:srgbClr val="99CCCC"/>
                </a:solidFill>
                <a:latin typeface="+mn-lt"/>
                <a:cs typeface="DejaVu Sans Condensed" charset="0"/>
              </a:defRPr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2100" name="Rectangle 52">
            <a:extLst>
              <a:ext uri="{FF2B5EF4-FFF2-40B4-BE49-F238E27FC236}">
                <a16:creationId xmlns:a16="http://schemas.microsoft.com/office/drawing/2014/main" id="{FCBA7931-54FD-4E51-8995-0F32E725BBC3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165601" y="6283326"/>
            <a:ext cx="381423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400">
                <a:solidFill>
                  <a:srgbClr val="99CCCC"/>
                </a:solidFill>
                <a:latin typeface="+mn-lt"/>
                <a:cs typeface="DejaVu Sans Condensed" charset="0"/>
              </a:defRPr>
            </a:lvl1pPr>
          </a:lstStyle>
          <a:p>
            <a:r>
              <a:rPr lang="es-ES" altLang="es-AR"/>
              <a:t>@2019 Ing. Marcelo GIura - Ing. Marcelo Trujillo</a:t>
            </a:r>
          </a:p>
        </p:txBody>
      </p:sp>
      <p:sp>
        <p:nvSpPr>
          <p:cNvPr id="2101" name="Rectangle 53">
            <a:extLst>
              <a:ext uri="{FF2B5EF4-FFF2-40B4-BE49-F238E27FC236}">
                <a16:creationId xmlns:a16="http://schemas.microsoft.com/office/drawing/2014/main" id="{2957162E-5FCB-4FD1-B2EF-EE4E5D927AD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37601" y="6283326"/>
            <a:ext cx="249343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400">
                <a:solidFill>
                  <a:srgbClr val="99CCCC"/>
                </a:solidFill>
                <a:latin typeface="+mn-lt"/>
                <a:cs typeface="DejaVu Sans Condensed" charset="0"/>
              </a:defRPr>
            </a:lvl1pPr>
          </a:lstStyle>
          <a:p>
            <a:fld id="{81958AD8-9561-438B-9F30-D849B01A4B77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92450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/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FFC545"/>
          </a:solidFill>
          <a:latin typeface="+mj-lt"/>
          <a:ea typeface="+mj-ea"/>
          <a:cs typeface="+mj-cs"/>
        </a:defRPr>
      </a:lvl1pPr>
      <a:lvl2pPr marL="742950" indent="-28575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545"/>
          </a:solidFill>
          <a:latin typeface="Impact" panose="020B0806030902050204" pitchFamily="34" charset="0"/>
          <a:cs typeface="DejaVu Sans" charset="0"/>
        </a:defRPr>
      </a:lvl2pPr>
      <a:lvl3pPr marL="1143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545"/>
          </a:solidFill>
          <a:latin typeface="Impact" panose="020B0806030902050204" pitchFamily="34" charset="0"/>
          <a:cs typeface="DejaVu Sans" charset="0"/>
        </a:defRPr>
      </a:lvl3pPr>
      <a:lvl4pPr marL="1600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545"/>
          </a:solidFill>
          <a:latin typeface="Impact" panose="020B0806030902050204" pitchFamily="34" charset="0"/>
          <a:cs typeface="DejaVu Sans" charset="0"/>
        </a:defRPr>
      </a:lvl4pPr>
      <a:lvl5pPr marL="20574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545"/>
          </a:solidFill>
          <a:latin typeface="Impact" panose="020B0806030902050204" pitchFamily="34" charset="0"/>
          <a:cs typeface="DejaVu Sans" charset="0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545"/>
          </a:solidFill>
          <a:latin typeface="Impact" panose="020B0806030902050204" pitchFamily="34" charset="0"/>
          <a:cs typeface="DejaVu Sans" charset="0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545"/>
          </a:solidFill>
          <a:latin typeface="Impact" panose="020B0806030902050204" pitchFamily="34" charset="0"/>
          <a:cs typeface="DejaVu Sans" charset="0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545"/>
          </a:solidFill>
          <a:latin typeface="Impact" panose="020B0806030902050204" pitchFamily="34" charset="0"/>
          <a:cs typeface="DejaVu Sans" charset="0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C545"/>
          </a:solidFill>
          <a:latin typeface="Impact" panose="020B0806030902050204" pitchFamily="34" charset="0"/>
          <a:cs typeface="DejaVu Sans" charset="0"/>
        </a:defRPr>
      </a:lvl9pPr>
    </p:titleStyle>
    <p:bodyStyle>
      <a:lvl1pPr marL="342900" indent="-3429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7" name="Group 1">
            <a:extLst>
              <a:ext uri="{FF2B5EF4-FFF2-40B4-BE49-F238E27FC236}">
                <a16:creationId xmlns:a16="http://schemas.microsoft.com/office/drawing/2014/main" id="{C1E075DE-13E9-4ABA-BA5F-B27D2A5B856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83533" cy="6851650"/>
            <a:chOff x="0" y="0"/>
            <a:chExt cx="5756" cy="4316"/>
          </a:xfrm>
        </p:grpSpPr>
        <p:grpSp>
          <p:nvGrpSpPr>
            <p:cNvPr id="4098" name="Group 2">
              <a:extLst>
                <a:ext uri="{FF2B5EF4-FFF2-40B4-BE49-F238E27FC236}">
                  <a16:creationId xmlns:a16="http://schemas.microsoft.com/office/drawing/2014/main" id="{B3364BFA-1824-496E-A669-E8653EA461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56" cy="4316"/>
              <a:chOff x="0" y="0"/>
              <a:chExt cx="5756" cy="4316"/>
            </a:xfrm>
          </p:grpSpPr>
          <p:sp>
            <p:nvSpPr>
              <p:cNvPr id="4099" name="Line 3">
                <a:extLst>
                  <a:ext uri="{FF2B5EF4-FFF2-40B4-BE49-F238E27FC236}">
                    <a16:creationId xmlns:a16="http://schemas.microsoft.com/office/drawing/2014/main" id="{4AA3C51B-9F53-414A-BC10-D6997BDB8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0"/>
                <a:ext cx="0" cy="4316"/>
              </a:xfrm>
              <a:prstGeom prst="line">
                <a:avLst/>
              </a:prstGeom>
              <a:noFill/>
              <a:ln w="9360" cap="flat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100" name="Line 4">
                <a:extLst>
                  <a:ext uri="{FF2B5EF4-FFF2-40B4-BE49-F238E27FC236}">
                    <a16:creationId xmlns:a16="http://schemas.microsoft.com/office/drawing/2014/main" id="{39DE0F95-471F-4661-A2D5-D086D8E0B2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0"/>
                <a:ext cx="0" cy="4316"/>
              </a:xfrm>
              <a:prstGeom prst="line">
                <a:avLst/>
              </a:prstGeom>
              <a:noFill/>
              <a:ln w="9360" cap="flat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101" name="Line 5">
                <a:extLst>
                  <a:ext uri="{FF2B5EF4-FFF2-40B4-BE49-F238E27FC236}">
                    <a16:creationId xmlns:a16="http://schemas.microsoft.com/office/drawing/2014/main" id="{86B90E56-07E1-4FDC-86C4-97F5461CA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0"/>
                <a:ext cx="0" cy="4316"/>
              </a:xfrm>
              <a:prstGeom prst="line">
                <a:avLst/>
              </a:prstGeom>
              <a:noFill/>
              <a:ln w="9360" cap="flat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102" name="Line 6">
                <a:extLst>
                  <a:ext uri="{FF2B5EF4-FFF2-40B4-BE49-F238E27FC236}">
                    <a16:creationId xmlns:a16="http://schemas.microsoft.com/office/drawing/2014/main" id="{9AAE0AA1-D108-4821-B852-9FF06D6AD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0"/>
                <a:ext cx="0" cy="4316"/>
              </a:xfrm>
              <a:prstGeom prst="line">
                <a:avLst/>
              </a:prstGeom>
              <a:noFill/>
              <a:ln w="9360" cap="flat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103" name="Line 7">
                <a:extLst>
                  <a:ext uri="{FF2B5EF4-FFF2-40B4-BE49-F238E27FC236}">
                    <a16:creationId xmlns:a16="http://schemas.microsoft.com/office/drawing/2014/main" id="{549D460B-6CF5-4AC6-AE17-DA923C42F8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0"/>
                <a:ext cx="0" cy="4316"/>
              </a:xfrm>
              <a:prstGeom prst="line">
                <a:avLst/>
              </a:prstGeom>
              <a:noFill/>
              <a:ln w="9360" cap="flat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104" name="Line 8">
                <a:extLst>
                  <a:ext uri="{FF2B5EF4-FFF2-40B4-BE49-F238E27FC236}">
                    <a16:creationId xmlns:a16="http://schemas.microsoft.com/office/drawing/2014/main" id="{A2E6ED82-CB01-4C25-B13E-61E620E1D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0"/>
                <a:ext cx="0" cy="4316"/>
              </a:xfrm>
              <a:prstGeom prst="line">
                <a:avLst/>
              </a:prstGeom>
              <a:noFill/>
              <a:ln w="9360" cap="flat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105" name="Line 9">
                <a:extLst>
                  <a:ext uri="{FF2B5EF4-FFF2-40B4-BE49-F238E27FC236}">
                    <a16:creationId xmlns:a16="http://schemas.microsoft.com/office/drawing/2014/main" id="{12C9DE7F-FD6C-468D-A8B3-0429DD4022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0"/>
                <a:ext cx="0" cy="4316"/>
              </a:xfrm>
              <a:prstGeom prst="line">
                <a:avLst/>
              </a:prstGeom>
              <a:noFill/>
              <a:ln w="9360" cap="flat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106" name="Line 10">
                <a:extLst>
                  <a:ext uri="{FF2B5EF4-FFF2-40B4-BE49-F238E27FC236}">
                    <a16:creationId xmlns:a16="http://schemas.microsoft.com/office/drawing/2014/main" id="{42845FBC-D355-45A6-B374-6ACA9B34BD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0"/>
                <a:ext cx="0" cy="4316"/>
              </a:xfrm>
              <a:prstGeom prst="line">
                <a:avLst/>
              </a:prstGeom>
              <a:noFill/>
              <a:ln w="9360" cap="flat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107" name="Line 11">
                <a:extLst>
                  <a:ext uri="{FF2B5EF4-FFF2-40B4-BE49-F238E27FC236}">
                    <a16:creationId xmlns:a16="http://schemas.microsoft.com/office/drawing/2014/main" id="{DF2FEBCF-42CA-4126-8C8A-3D2C317430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0"/>
                <a:ext cx="0" cy="4316"/>
              </a:xfrm>
              <a:prstGeom prst="line">
                <a:avLst/>
              </a:prstGeom>
              <a:noFill/>
              <a:ln w="9360" cap="flat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108" name="Line 12">
                <a:extLst>
                  <a:ext uri="{FF2B5EF4-FFF2-40B4-BE49-F238E27FC236}">
                    <a16:creationId xmlns:a16="http://schemas.microsoft.com/office/drawing/2014/main" id="{24244854-B424-49F3-977F-B678AC67B4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0"/>
                <a:ext cx="0" cy="4316"/>
              </a:xfrm>
              <a:prstGeom prst="line">
                <a:avLst/>
              </a:prstGeom>
              <a:noFill/>
              <a:ln w="9360" cap="flat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109" name="Line 13">
                <a:extLst>
                  <a:ext uri="{FF2B5EF4-FFF2-40B4-BE49-F238E27FC236}">
                    <a16:creationId xmlns:a16="http://schemas.microsoft.com/office/drawing/2014/main" id="{C191741B-2A60-4243-8E99-4E6FCCAB1D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0"/>
                <a:ext cx="0" cy="4316"/>
              </a:xfrm>
              <a:prstGeom prst="line">
                <a:avLst/>
              </a:prstGeom>
              <a:noFill/>
              <a:ln w="9360" cap="flat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110" name="Line 14">
                <a:extLst>
                  <a:ext uri="{FF2B5EF4-FFF2-40B4-BE49-F238E27FC236}">
                    <a16:creationId xmlns:a16="http://schemas.microsoft.com/office/drawing/2014/main" id="{2B1FFDB9-C0FD-4EB0-AF9C-341796E42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0"/>
                <a:ext cx="0" cy="4316"/>
              </a:xfrm>
              <a:prstGeom prst="line">
                <a:avLst/>
              </a:prstGeom>
              <a:noFill/>
              <a:ln w="9360" cap="flat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111" name="Line 15">
                <a:extLst>
                  <a:ext uri="{FF2B5EF4-FFF2-40B4-BE49-F238E27FC236}">
                    <a16:creationId xmlns:a16="http://schemas.microsoft.com/office/drawing/2014/main" id="{68546CEE-30FF-47D1-9DC8-0BC645137A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0"/>
                <a:ext cx="0" cy="4316"/>
              </a:xfrm>
              <a:prstGeom prst="line">
                <a:avLst/>
              </a:prstGeom>
              <a:noFill/>
              <a:ln w="9360" cap="flat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112" name="Line 16">
                <a:extLst>
                  <a:ext uri="{FF2B5EF4-FFF2-40B4-BE49-F238E27FC236}">
                    <a16:creationId xmlns:a16="http://schemas.microsoft.com/office/drawing/2014/main" id="{FD06EAC7-78CA-4B60-8E21-B5D274517B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0"/>
                <a:ext cx="0" cy="4316"/>
              </a:xfrm>
              <a:prstGeom prst="line">
                <a:avLst/>
              </a:prstGeom>
              <a:noFill/>
              <a:ln w="9360" cap="flat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113" name="Line 17">
                <a:extLst>
                  <a:ext uri="{FF2B5EF4-FFF2-40B4-BE49-F238E27FC236}">
                    <a16:creationId xmlns:a16="http://schemas.microsoft.com/office/drawing/2014/main" id="{9533A744-A4E8-40D6-AEC7-AADC09DAF2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0"/>
                <a:ext cx="0" cy="4316"/>
              </a:xfrm>
              <a:prstGeom prst="line">
                <a:avLst/>
              </a:prstGeom>
              <a:noFill/>
              <a:ln w="9360" cap="flat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114" name="Line 18">
                <a:extLst>
                  <a:ext uri="{FF2B5EF4-FFF2-40B4-BE49-F238E27FC236}">
                    <a16:creationId xmlns:a16="http://schemas.microsoft.com/office/drawing/2014/main" id="{0547967F-B981-4ABE-B989-00BE0BE70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0"/>
                <a:ext cx="0" cy="4316"/>
              </a:xfrm>
              <a:prstGeom prst="line">
                <a:avLst/>
              </a:prstGeom>
              <a:noFill/>
              <a:ln w="9360" cap="flat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115" name="Line 19">
                <a:extLst>
                  <a:ext uri="{FF2B5EF4-FFF2-40B4-BE49-F238E27FC236}">
                    <a16:creationId xmlns:a16="http://schemas.microsoft.com/office/drawing/2014/main" id="{4FD43CD9-91FC-42D0-860E-B8EE20A667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0"/>
                <a:ext cx="0" cy="4316"/>
              </a:xfrm>
              <a:prstGeom prst="line">
                <a:avLst/>
              </a:prstGeom>
              <a:noFill/>
              <a:ln w="9360" cap="flat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116" name="Line 20">
                <a:extLst>
                  <a:ext uri="{FF2B5EF4-FFF2-40B4-BE49-F238E27FC236}">
                    <a16:creationId xmlns:a16="http://schemas.microsoft.com/office/drawing/2014/main" id="{787E5EA4-F73A-4E43-A829-5E66C3BA05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0"/>
                <a:ext cx="0" cy="4316"/>
              </a:xfrm>
              <a:prstGeom prst="line">
                <a:avLst/>
              </a:prstGeom>
              <a:noFill/>
              <a:ln w="9360" cap="flat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4117" name="Line 21">
                <a:extLst>
                  <a:ext uri="{FF2B5EF4-FFF2-40B4-BE49-F238E27FC236}">
                    <a16:creationId xmlns:a16="http://schemas.microsoft.com/office/drawing/2014/main" id="{19ADC60C-AABE-4B7A-A89C-53EC4CA7D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2" y="0"/>
                <a:ext cx="0" cy="4316"/>
              </a:xfrm>
              <a:prstGeom prst="line">
                <a:avLst/>
              </a:prstGeom>
              <a:noFill/>
              <a:ln w="9360" cap="flat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grpSp>
            <p:nvGrpSpPr>
              <p:cNvPr id="4118" name="Group 22">
                <a:extLst>
                  <a:ext uri="{FF2B5EF4-FFF2-40B4-BE49-F238E27FC236}">
                    <a16:creationId xmlns:a16="http://schemas.microsoft.com/office/drawing/2014/main" id="{5141A7FE-1D85-4153-8855-7CE8C8D09F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36"/>
                <a:ext cx="5756" cy="3741"/>
                <a:chOff x="0" y="336"/>
                <a:chExt cx="5756" cy="3741"/>
              </a:xfrm>
            </p:grpSpPr>
            <p:sp>
              <p:nvSpPr>
                <p:cNvPr id="4119" name="Line 23">
                  <a:extLst>
                    <a:ext uri="{FF2B5EF4-FFF2-40B4-BE49-F238E27FC236}">
                      <a16:creationId xmlns:a16="http://schemas.microsoft.com/office/drawing/2014/main" id="{C8A34229-6481-4EEA-BEE9-8B238969B1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336"/>
                  <a:ext cx="5756" cy="0"/>
                </a:xfrm>
                <a:prstGeom prst="line">
                  <a:avLst/>
                </a:prstGeom>
                <a:noFill/>
                <a:ln w="9360" cap="flat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120" name="Line 24">
                  <a:extLst>
                    <a:ext uri="{FF2B5EF4-FFF2-40B4-BE49-F238E27FC236}">
                      <a16:creationId xmlns:a16="http://schemas.microsoft.com/office/drawing/2014/main" id="{BDF186D3-A28B-465C-B17B-68B58F58AD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624"/>
                  <a:ext cx="5756" cy="0"/>
                </a:xfrm>
                <a:prstGeom prst="line">
                  <a:avLst/>
                </a:prstGeom>
                <a:noFill/>
                <a:ln w="9360" cap="flat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121" name="Line 25">
                  <a:extLst>
                    <a:ext uri="{FF2B5EF4-FFF2-40B4-BE49-F238E27FC236}">
                      <a16:creationId xmlns:a16="http://schemas.microsoft.com/office/drawing/2014/main" id="{8C4E6E43-0709-4BDE-A34B-5B497057FC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5756" cy="0"/>
                </a:xfrm>
                <a:prstGeom prst="line">
                  <a:avLst/>
                </a:prstGeom>
                <a:noFill/>
                <a:ln w="9360" cap="flat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122" name="Line 26">
                  <a:extLst>
                    <a:ext uri="{FF2B5EF4-FFF2-40B4-BE49-F238E27FC236}">
                      <a16:creationId xmlns:a16="http://schemas.microsoft.com/office/drawing/2014/main" id="{B0B67331-4DB0-4762-8FAF-9E1FA62A02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1200"/>
                  <a:ext cx="5756" cy="0"/>
                </a:xfrm>
                <a:prstGeom prst="line">
                  <a:avLst/>
                </a:prstGeom>
                <a:noFill/>
                <a:ln w="9360" cap="flat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123" name="Line 27">
                  <a:extLst>
                    <a:ext uri="{FF2B5EF4-FFF2-40B4-BE49-F238E27FC236}">
                      <a16:creationId xmlns:a16="http://schemas.microsoft.com/office/drawing/2014/main" id="{95CB488F-A600-48F8-ACF3-AD8E18F3C2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1488"/>
                  <a:ext cx="5756" cy="0"/>
                </a:xfrm>
                <a:prstGeom prst="line">
                  <a:avLst/>
                </a:prstGeom>
                <a:noFill/>
                <a:ln w="9360" cap="flat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124" name="Line 28">
                  <a:extLst>
                    <a:ext uri="{FF2B5EF4-FFF2-40B4-BE49-F238E27FC236}">
                      <a16:creationId xmlns:a16="http://schemas.microsoft.com/office/drawing/2014/main" id="{BE2D63D6-DCE5-482F-AE7C-DD8FFDB067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1776"/>
                  <a:ext cx="5756" cy="0"/>
                </a:xfrm>
                <a:prstGeom prst="line">
                  <a:avLst/>
                </a:prstGeom>
                <a:noFill/>
                <a:ln w="9360" cap="flat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125" name="Line 29">
                  <a:extLst>
                    <a:ext uri="{FF2B5EF4-FFF2-40B4-BE49-F238E27FC236}">
                      <a16:creationId xmlns:a16="http://schemas.microsoft.com/office/drawing/2014/main" id="{F7D3319E-94F2-4AAA-920E-7928BAE732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2062"/>
                  <a:ext cx="5756" cy="0"/>
                </a:xfrm>
                <a:prstGeom prst="line">
                  <a:avLst/>
                </a:prstGeom>
                <a:noFill/>
                <a:ln w="9360" cap="flat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126" name="Line 30">
                  <a:extLst>
                    <a:ext uri="{FF2B5EF4-FFF2-40B4-BE49-F238E27FC236}">
                      <a16:creationId xmlns:a16="http://schemas.microsoft.com/office/drawing/2014/main" id="{E03BE8EE-840D-495D-AA13-B291BCD7BC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2350"/>
                  <a:ext cx="5756" cy="0"/>
                </a:xfrm>
                <a:prstGeom prst="line">
                  <a:avLst/>
                </a:prstGeom>
                <a:noFill/>
                <a:ln w="9360" cap="flat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127" name="Line 31">
                  <a:extLst>
                    <a:ext uri="{FF2B5EF4-FFF2-40B4-BE49-F238E27FC236}">
                      <a16:creationId xmlns:a16="http://schemas.microsoft.com/office/drawing/2014/main" id="{5FA32F31-1D58-4388-B9B9-4A9692888D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2638"/>
                  <a:ext cx="5756" cy="0"/>
                </a:xfrm>
                <a:prstGeom prst="line">
                  <a:avLst/>
                </a:prstGeom>
                <a:noFill/>
                <a:ln w="9360" cap="flat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128" name="Line 32">
                  <a:extLst>
                    <a:ext uri="{FF2B5EF4-FFF2-40B4-BE49-F238E27FC236}">
                      <a16:creationId xmlns:a16="http://schemas.microsoft.com/office/drawing/2014/main" id="{ABCD2608-76C2-4E9F-8844-E62738A977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2926"/>
                  <a:ext cx="5756" cy="0"/>
                </a:xfrm>
                <a:prstGeom prst="line">
                  <a:avLst/>
                </a:prstGeom>
                <a:noFill/>
                <a:ln w="9360" cap="flat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129" name="Line 33">
                  <a:extLst>
                    <a:ext uri="{FF2B5EF4-FFF2-40B4-BE49-F238E27FC236}">
                      <a16:creationId xmlns:a16="http://schemas.microsoft.com/office/drawing/2014/main" id="{D238BBBA-D977-4860-9F3E-2340C5B14B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3214"/>
                  <a:ext cx="5756" cy="0"/>
                </a:xfrm>
                <a:prstGeom prst="line">
                  <a:avLst/>
                </a:prstGeom>
                <a:noFill/>
                <a:ln w="9360" cap="flat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130" name="Line 34">
                  <a:extLst>
                    <a:ext uri="{FF2B5EF4-FFF2-40B4-BE49-F238E27FC236}">
                      <a16:creationId xmlns:a16="http://schemas.microsoft.com/office/drawing/2014/main" id="{85FA5A7E-25DD-4E57-BF75-C3CD8441D7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3502"/>
                  <a:ext cx="5756" cy="0"/>
                </a:xfrm>
                <a:prstGeom prst="line">
                  <a:avLst/>
                </a:prstGeom>
                <a:noFill/>
                <a:ln w="9360" cap="flat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131" name="Line 35">
                  <a:extLst>
                    <a:ext uri="{FF2B5EF4-FFF2-40B4-BE49-F238E27FC236}">
                      <a16:creationId xmlns:a16="http://schemas.microsoft.com/office/drawing/2014/main" id="{7F500D5A-0CD1-4B26-9B04-55A008B936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3790"/>
                  <a:ext cx="5756" cy="0"/>
                </a:xfrm>
                <a:prstGeom prst="line">
                  <a:avLst/>
                </a:prstGeom>
                <a:noFill/>
                <a:ln w="9360" cap="flat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132" name="Line 36">
                  <a:extLst>
                    <a:ext uri="{FF2B5EF4-FFF2-40B4-BE49-F238E27FC236}">
                      <a16:creationId xmlns:a16="http://schemas.microsoft.com/office/drawing/2014/main" id="{7A47B926-084E-453B-8AD6-C676DD6141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4078"/>
                  <a:ext cx="5756" cy="0"/>
                </a:xfrm>
                <a:prstGeom prst="line">
                  <a:avLst/>
                </a:prstGeom>
                <a:noFill/>
                <a:ln w="9360" cap="flat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</p:grpSp>
        </p:grpSp>
        <p:grpSp>
          <p:nvGrpSpPr>
            <p:cNvPr id="4133" name="Group 37">
              <a:extLst>
                <a:ext uri="{FF2B5EF4-FFF2-40B4-BE49-F238E27FC236}">
                  <a16:creationId xmlns:a16="http://schemas.microsoft.com/office/drawing/2014/main" id="{FBE18D47-5ACF-4CD3-ADED-7FE443AB6D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" y="3937"/>
              <a:ext cx="4988" cy="378"/>
              <a:chOff x="386" y="3937"/>
              <a:chExt cx="4988" cy="378"/>
            </a:xfrm>
          </p:grpSpPr>
          <p:sp>
            <p:nvSpPr>
              <p:cNvPr id="4134" name="Freeform 38">
                <a:extLst>
                  <a:ext uri="{FF2B5EF4-FFF2-40B4-BE49-F238E27FC236}">
                    <a16:creationId xmlns:a16="http://schemas.microsoft.com/office/drawing/2014/main" id="{4F292FA9-D39A-4C33-B6BB-C7E985D46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4569" y="3498"/>
                <a:ext cx="365" cy="1246"/>
              </a:xfrm>
              <a:custGeom>
                <a:avLst/>
                <a:gdLst>
                  <a:gd name="T0" fmla="*/ 0 w 290"/>
                  <a:gd name="T1" fmla="*/ 2 h 1250"/>
                  <a:gd name="T2" fmla="*/ 240 w 290"/>
                  <a:gd name="T3" fmla="*/ 2 h 1250"/>
                  <a:gd name="T4" fmla="*/ 288 w 290"/>
                  <a:gd name="T5" fmla="*/ 50 h 1250"/>
                  <a:gd name="T6" fmla="*/ 288 w 290"/>
                  <a:gd name="T7" fmla="*/ 1202 h 1250"/>
                  <a:gd name="T8" fmla="*/ 240 w 290"/>
                  <a:gd name="T9" fmla="*/ 1250 h 1250"/>
                  <a:gd name="T10" fmla="*/ 0 w 290"/>
                  <a:gd name="T11" fmla="*/ 1250 h 1250"/>
                  <a:gd name="T12" fmla="*/ 0 w 290"/>
                  <a:gd name="T13" fmla="*/ 2 h 1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" h="1250">
                    <a:moveTo>
                      <a:pt x="0" y="2"/>
                    </a:moveTo>
                    <a:cubicBezTo>
                      <a:pt x="0" y="2"/>
                      <a:pt x="120" y="2"/>
                      <a:pt x="240" y="2"/>
                    </a:cubicBezTo>
                    <a:cubicBezTo>
                      <a:pt x="262" y="0"/>
                      <a:pt x="290" y="12"/>
                      <a:pt x="288" y="50"/>
                    </a:cubicBezTo>
                    <a:cubicBezTo>
                      <a:pt x="288" y="626"/>
                      <a:pt x="288" y="1202"/>
                      <a:pt x="288" y="1202"/>
                    </a:cubicBezTo>
                    <a:cubicBezTo>
                      <a:pt x="288" y="1232"/>
                      <a:pt x="274" y="1250"/>
                      <a:pt x="240" y="1250"/>
                    </a:cubicBezTo>
                    <a:cubicBezTo>
                      <a:pt x="120" y="1250"/>
                      <a:pt x="0" y="1250"/>
                      <a:pt x="0" y="125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76F6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4135" name="Rectangle 39">
                <a:extLst>
                  <a:ext uri="{FF2B5EF4-FFF2-40B4-BE49-F238E27FC236}">
                    <a16:creationId xmlns:a16="http://schemas.microsoft.com/office/drawing/2014/main" id="{50231315-7052-43B7-B9F4-22BCD96E1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4732" y="3680"/>
                <a:ext cx="28" cy="1244"/>
              </a:xfrm>
              <a:prstGeom prst="rect">
                <a:avLst/>
              </a:pr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4136" name="Freeform 40">
                <a:extLst>
                  <a:ext uri="{FF2B5EF4-FFF2-40B4-BE49-F238E27FC236}">
                    <a16:creationId xmlns:a16="http://schemas.microsoft.com/office/drawing/2014/main" id="{F8FF35F9-425D-47F5-8A19-00B045590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832" y="3498"/>
                <a:ext cx="365" cy="1246"/>
              </a:xfrm>
              <a:custGeom>
                <a:avLst/>
                <a:gdLst>
                  <a:gd name="T0" fmla="*/ 0 w 290"/>
                  <a:gd name="T1" fmla="*/ 2 h 1250"/>
                  <a:gd name="T2" fmla="*/ 240 w 290"/>
                  <a:gd name="T3" fmla="*/ 2 h 1250"/>
                  <a:gd name="T4" fmla="*/ 288 w 290"/>
                  <a:gd name="T5" fmla="*/ 50 h 1250"/>
                  <a:gd name="T6" fmla="*/ 288 w 290"/>
                  <a:gd name="T7" fmla="*/ 1202 h 1250"/>
                  <a:gd name="T8" fmla="*/ 240 w 290"/>
                  <a:gd name="T9" fmla="*/ 1250 h 1250"/>
                  <a:gd name="T10" fmla="*/ 0 w 290"/>
                  <a:gd name="T11" fmla="*/ 1250 h 1250"/>
                  <a:gd name="T12" fmla="*/ 0 w 290"/>
                  <a:gd name="T13" fmla="*/ 2 h 1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" h="1250">
                    <a:moveTo>
                      <a:pt x="0" y="2"/>
                    </a:moveTo>
                    <a:cubicBezTo>
                      <a:pt x="0" y="2"/>
                      <a:pt x="120" y="2"/>
                      <a:pt x="240" y="2"/>
                    </a:cubicBezTo>
                    <a:cubicBezTo>
                      <a:pt x="262" y="0"/>
                      <a:pt x="290" y="12"/>
                      <a:pt x="288" y="50"/>
                    </a:cubicBezTo>
                    <a:cubicBezTo>
                      <a:pt x="288" y="626"/>
                      <a:pt x="288" y="1202"/>
                      <a:pt x="288" y="1202"/>
                    </a:cubicBezTo>
                    <a:cubicBezTo>
                      <a:pt x="288" y="1232"/>
                      <a:pt x="274" y="1250"/>
                      <a:pt x="240" y="1250"/>
                    </a:cubicBezTo>
                    <a:cubicBezTo>
                      <a:pt x="120" y="1250"/>
                      <a:pt x="0" y="1250"/>
                      <a:pt x="0" y="125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76F6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4137" name="Rectangle 41">
                <a:extLst>
                  <a:ext uri="{FF2B5EF4-FFF2-40B4-BE49-F238E27FC236}">
                    <a16:creationId xmlns:a16="http://schemas.microsoft.com/office/drawing/2014/main" id="{A660EBD0-2AD0-4526-9A34-623447956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995" y="3680"/>
                <a:ext cx="28" cy="1244"/>
              </a:xfrm>
              <a:prstGeom prst="rect">
                <a:avLst/>
              </a:pr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4138" name="Freeform 42">
                <a:extLst>
                  <a:ext uri="{FF2B5EF4-FFF2-40B4-BE49-F238E27FC236}">
                    <a16:creationId xmlns:a16="http://schemas.microsoft.com/office/drawing/2014/main" id="{BD2AE3D3-49D5-4ABA-9E63-E9CAFA1F9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2704" y="3214"/>
                <a:ext cx="365" cy="1813"/>
              </a:xfrm>
              <a:custGeom>
                <a:avLst/>
                <a:gdLst>
                  <a:gd name="T0" fmla="*/ 0 w 290"/>
                  <a:gd name="T1" fmla="*/ 2 h 1250"/>
                  <a:gd name="T2" fmla="*/ 240 w 290"/>
                  <a:gd name="T3" fmla="*/ 2 h 1250"/>
                  <a:gd name="T4" fmla="*/ 288 w 290"/>
                  <a:gd name="T5" fmla="*/ 50 h 1250"/>
                  <a:gd name="T6" fmla="*/ 288 w 290"/>
                  <a:gd name="T7" fmla="*/ 1202 h 1250"/>
                  <a:gd name="T8" fmla="*/ 240 w 290"/>
                  <a:gd name="T9" fmla="*/ 1250 h 1250"/>
                  <a:gd name="T10" fmla="*/ 0 w 290"/>
                  <a:gd name="T11" fmla="*/ 1250 h 1250"/>
                  <a:gd name="T12" fmla="*/ 0 w 290"/>
                  <a:gd name="T13" fmla="*/ 2 h 1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0" h="1250">
                    <a:moveTo>
                      <a:pt x="0" y="2"/>
                    </a:moveTo>
                    <a:cubicBezTo>
                      <a:pt x="0" y="2"/>
                      <a:pt x="120" y="2"/>
                      <a:pt x="240" y="2"/>
                    </a:cubicBezTo>
                    <a:cubicBezTo>
                      <a:pt x="262" y="0"/>
                      <a:pt x="290" y="12"/>
                      <a:pt x="288" y="50"/>
                    </a:cubicBezTo>
                    <a:cubicBezTo>
                      <a:pt x="288" y="626"/>
                      <a:pt x="288" y="1202"/>
                      <a:pt x="288" y="1202"/>
                    </a:cubicBezTo>
                    <a:cubicBezTo>
                      <a:pt x="288" y="1232"/>
                      <a:pt x="274" y="1250"/>
                      <a:pt x="240" y="1250"/>
                    </a:cubicBezTo>
                    <a:cubicBezTo>
                      <a:pt x="120" y="1250"/>
                      <a:pt x="0" y="1250"/>
                      <a:pt x="0" y="125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76F6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4139" name="Rectangle 43">
                <a:extLst>
                  <a:ext uri="{FF2B5EF4-FFF2-40B4-BE49-F238E27FC236}">
                    <a16:creationId xmlns:a16="http://schemas.microsoft.com/office/drawing/2014/main" id="{6013AA5D-F33E-4CDA-B7B1-AB70D9218B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2862" y="3397"/>
                <a:ext cx="28" cy="1810"/>
              </a:xfrm>
              <a:prstGeom prst="rect">
                <a:avLst/>
              </a:pr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</p:grpSp>
      </p:grpSp>
      <p:grpSp>
        <p:nvGrpSpPr>
          <p:cNvPr id="4140" name="Group 44">
            <a:extLst>
              <a:ext uri="{FF2B5EF4-FFF2-40B4-BE49-F238E27FC236}">
                <a16:creationId xmlns:a16="http://schemas.microsoft.com/office/drawing/2014/main" id="{0D631BFF-F555-47A2-9C26-9AA6669C9CE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83533" cy="230188"/>
            <a:chOff x="0" y="0"/>
            <a:chExt cx="5756" cy="145"/>
          </a:xfrm>
        </p:grpSpPr>
        <p:pic>
          <p:nvPicPr>
            <p:cNvPr id="4141" name="Picture 45">
              <a:extLst>
                <a:ext uri="{FF2B5EF4-FFF2-40B4-BE49-F238E27FC236}">
                  <a16:creationId xmlns:a16="http://schemas.microsoft.com/office/drawing/2014/main" id="{B891F5AE-5983-4F9B-9D31-BEC8BAF260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5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142" name="Rectangle 46">
              <a:extLst>
                <a:ext uri="{FF2B5EF4-FFF2-40B4-BE49-F238E27FC236}">
                  <a16:creationId xmlns:a16="http://schemas.microsoft.com/office/drawing/2014/main" id="{2CC98211-9D5E-4EFA-B641-D53857860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2"/>
              <a:ext cx="5756" cy="26"/>
            </a:xfrm>
            <a:prstGeom prst="rect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4143" name="Rectangle 47">
              <a:extLst>
                <a:ext uri="{FF2B5EF4-FFF2-40B4-BE49-F238E27FC236}">
                  <a16:creationId xmlns:a16="http://schemas.microsoft.com/office/drawing/2014/main" id="{DD56ACA9-BD8F-4782-A107-F4248B10F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9"/>
              <a:ext cx="5756" cy="26"/>
            </a:xfrm>
            <a:prstGeom prst="rect">
              <a:avLst/>
            </a:prstGeom>
            <a:solidFill>
              <a:srgbClr val="476F6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</p:grpSp>
      <p:pic>
        <p:nvPicPr>
          <p:cNvPr id="4144" name="Picture 48">
            <a:extLst>
              <a:ext uri="{FF2B5EF4-FFF2-40B4-BE49-F238E27FC236}">
                <a16:creationId xmlns:a16="http://schemas.microsoft.com/office/drawing/2014/main" id="{FA8372DD-F48E-44A8-A7F6-217994DA0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7" t="10051" r="9967" b="10051"/>
          <a:stretch>
            <a:fillRect/>
          </a:stretch>
        </p:blipFill>
        <p:spPr bwMode="auto">
          <a:xfrm>
            <a:off x="48684" y="273050"/>
            <a:ext cx="1234016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967" t="10051" r="9967" b="1005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45" name="Rectangle 49">
            <a:extLst>
              <a:ext uri="{FF2B5EF4-FFF2-40B4-BE49-F238E27FC236}">
                <a16:creationId xmlns:a16="http://schemas.microsoft.com/office/drawing/2014/main" id="{DC929F43-CC16-4829-A741-5386EE1F73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1" y="463551"/>
            <a:ext cx="103505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el formato del texto de título</a:t>
            </a:r>
          </a:p>
        </p:txBody>
      </p:sp>
      <p:sp>
        <p:nvSpPr>
          <p:cNvPr id="4146" name="Rectangle 50">
            <a:extLst>
              <a:ext uri="{FF2B5EF4-FFF2-40B4-BE49-F238E27FC236}">
                <a16:creationId xmlns:a16="http://schemas.microsoft.com/office/drawing/2014/main" id="{04C5BC27-2782-4170-BE6E-85BBF42CF5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1" y="1981201"/>
            <a:ext cx="10350500" cy="423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AR"/>
              <a:t>Pulse para editar el formato de esquema del texto</a:t>
            </a:r>
          </a:p>
          <a:p>
            <a:pPr lvl="1"/>
            <a:r>
              <a:rPr lang="en-GB" altLang="es-AR"/>
              <a:t>Segundo nivel del esquema</a:t>
            </a:r>
          </a:p>
          <a:p>
            <a:pPr lvl="2"/>
            <a:r>
              <a:rPr lang="en-GB" altLang="es-AR"/>
              <a:t>Tercer nivel del esquema</a:t>
            </a:r>
          </a:p>
          <a:p>
            <a:pPr lvl="3"/>
            <a:r>
              <a:rPr lang="en-GB" altLang="es-AR"/>
              <a:t>Cuarto nivel del esquema</a:t>
            </a:r>
          </a:p>
          <a:p>
            <a:pPr lvl="4"/>
            <a:r>
              <a:rPr lang="en-GB" altLang="es-AR"/>
              <a:t>Quinto nivel del esquema</a:t>
            </a:r>
          </a:p>
          <a:p>
            <a:pPr lvl="4"/>
            <a:r>
              <a:rPr lang="en-GB" altLang="es-AR"/>
              <a:t>Sexto nivel del esquema</a:t>
            </a:r>
          </a:p>
          <a:p>
            <a:pPr lvl="4"/>
            <a:r>
              <a:rPr lang="en-GB" altLang="es-AR"/>
              <a:t>Séptimo nivel del esquema</a:t>
            </a:r>
          </a:p>
        </p:txBody>
      </p:sp>
      <p:sp>
        <p:nvSpPr>
          <p:cNvPr id="4147" name="Rectangle 51">
            <a:extLst>
              <a:ext uri="{FF2B5EF4-FFF2-40B4-BE49-F238E27FC236}">
                <a16:creationId xmlns:a16="http://schemas.microsoft.com/office/drawing/2014/main" id="{A474322B-D953-4119-8CF0-671C1476FCF9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914401" y="6283326"/>
            <a:ext cx="25273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400">
                <a:solidFill>
                  <a:srgbClr val="99CCCC"/>
                </a:solidFill>
                <a:latin typeface="+mn-lt"/>
                <a:cs typeface="DejaVu Sans Condensed" charset="0"/>
              </a:defRPr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4148" name="Rectangle 52">
            <a:extLst>
              <a:ext uri="{FF2B5EF4-FFF2-40B4-BE49-F238E27FC236}">
                <a16:creationId xmlns:a16="http://schemas.microsoft.com/office/drawing/2014/main" id="{687A8D48-B5FB-48F7-85BE-69B31C43B7A1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165601" y="6283326"/>
            <a:ext cx="38481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400">
                <a:solidFill>
                  <a:srgbClr val="99CCCC"/>
                </a:solidFill>
                <a:latin typeface="+mn-lt"/>
                <a:cs typeface="DejaVu Sans Condensed" charset="0"/>
              </a:defRPr>
            </a:lvl1pPr>
          </a:lstStyle>
          <a:p>
            <a:r>
              <a:rPr lang="es-ES" altLang="es-AR"/>
              <a:t>@2019 Ing. Marcelo GIura - Ing. Marcelo Trujillo</a:t>
            </a:r>
          </a:p>
        </p:txBody>
      </p:sp>
      <p:sp>
        <p:nvSpPr>
          <p:cNvPr id="4149" name="Rectangle 53">
            <a:extLst>
              <a:ext uri="{FF2B5EF4-FFF2-40B4-BE49-F238E27FC236}">
                <a16:creationId xmlns:a16="http://schemas.microsoft.com/office/drawing/2014/main" id="{73B6F793-DD6F-43C6-8B6D-4E26746849A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37601" y="6283326"/>
            <a:ext cx="25273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400">
                <a:solidFill>
                  <a:srgbClr val="99CCCC"/>
                </a:solidFill>
                <a:latin typeface="+mn-lt"/>
                <a:cs typeface="DejaVu Sans Condensed" charset="0"/>
              </a:defRPr>
            </a:lvl1pPr>
          </a:lstStyle>
          <a:p>
            <a:fld id="{EC300C6B-D2DA-4104-82FD-D1E1D1988D03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05680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hdr="0"/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FFC545"/>
          </a:solidFill>
          <a:latin typeface="+mj-lt"/>
          <a:ea typeface="+mj-ea"/>
          <a:cs typeface="+mj-cs"/>
        </a:defRPr>
      </a:lvl1pPr>
      <a:lvl2pPr marL="742950" indent="-28575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C545"/>
          </a:solidFill>
          <a:latin typeface="angsananew" charset="0"/>
          <a:cs typeface="DejaVu Sans" charset="0"/>
        </a:defRPr>
      </a:lvl2pPr>
      <a:lvl3pPr marL="1143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C545"/>
          </a:solidFill>
          <a:latin typeface="angsananew" charset="0"/>
          <a:cs typeface="DejaVu Sans" charset="0"/>
        </a:defRPr>
      </a:lvl3pPr>
      <a:lvl4pPr marL="1600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C545"/>
          </a:solidFill>
          <a:latin typeface="angsananew" charset="0"/>
          <a:cs typeface="DejaVu Sans" charset="0"/>
        </a:defRPr>
      </a:lvl4pPr>
      <a:lvl5pPr marL="20574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C545"/>
          </a:solidFill>
          <a:latin typeface="angsananew" charset="0"/>
          <a:cs typeface="DejaVu Sans" charset="0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C545"/>
          </a:solidFill>
          <a:latin typeface="angsananew" charset="0"/>
          <a:cs typeface="DejaVu Sans" charset="0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C545"/>
          </a:solidFill>
          <a:latin typeface="angsananew" charset="0"/>
          <a:cs typeface="DejaVu Sans" charset="0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C545"/>
          </a:solidFill>
          <a:latin typeface="angsananew" charset="0"/>
          <a:cs typeface="DejaVu Sans" charset="0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C545"/>
          </a:solidFill>
          <a:latin typeface="angsananew" charset="0"/>
          <a:cs typeface="DejaVu Sans" charset="0"/>
        </a:defRPr>
      </a:lvl9pPr>
    </p:titleStyle>
    <p:bodyStyle>
      <a:lvl1pPr marL="342900" indent="-3429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12192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4"/>
            <a:ext cx="12192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4655" y="804521"/>
            <a:ext cx="8761791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4655" y="2015734"/>
            <a:ext cx="8761791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723" y="330370"/>
            <a:ext cx="315772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altLang="es-AR"/>
              <a:t>Info2 - UTN-FRBA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4655" y="329309"/>
            <a:ext cx="537867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altLang="es-AR"/>
              <a:t>@2019 Ing. Marcelo GIura - Ing. Marcelo Trujillo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0300" y="798973"/>
            <a:ext cx="106099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B4D011D-BCB7-441F-8FE1-6E35C0563275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55874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Info2 - UTN-FRBA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@2019 Ing. Marcelo GIura - Ing. Marcelo Trujillo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1A97567-C7FF-4317-87A5-92F571F7FBA4}" type="slidenum">
              <a:rPr lang="es-AR" altLang="es-AR" smtClean="0"/>
              <a:pPr>
                <a:defRPr/>
              </a:pPr>
              <a:t>‹Nº›</a:t>
            </a:fld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29696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4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32.png"/><Relationship Id="rId5" Type="http://schemas.openxmlformats.org/officeDocument/2006/relationships/image" Target="../media/image31.gif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>
            <a:extLst>
              <a:ext uri="{FF2B5EF4-FFF2-40B4-BE49-F238E27FC236}">
                <a16:creationId xmlns:a16="http://schemas.microsoft.com/office/drawing/2014/main" id="{619CACD1-C5E8-4CA4-B75A-E258FD846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6" y="4377853"/>
            <a:ext cx="2522538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 Box 2">
            <a:extLst>
              <a:ext uri="{FF2B5EF4-FFF2-40B4-BE49-F238E27FC236}">
                <a16:creationId xmlns:a16="http://schemas.microsoft.com/office/drawing/2014/main" id="{49DA2C71-A6F1-4443-81C4-251D4EA01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0054" y="322982"/>
            <a:ext cx="8229600" cy="383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200"/>
              </a:spcBef>
              <a:buSzPct val="100000"/>
              <a:defRPr/>
            </a:pPr>
            <a:r>
              <a:rPr lang="es-AR" altLang="es-AR" sz="8800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Informática II </a:t>
            </a:r>
            <a:r>
              <a:rPr lang="es-AR" altLang="es-AR" sz="6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Cortex</a:t>
            </a:r>
            <a:r>
              <a:rPr lang="es-AR" altLang="es-AR" sz="6000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M0+ LPC845</a:t>
            </a:r>
            <a:r>
              <a:rPr lang="es-AR" altLang="es-AR" sz="9600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675"/>
              </a:spcBef>
              <a:buSzPct val="100000"/>
              <a:defRPr/>
            </a:pPr>
            <a:endParaRPr lang="es-AR" altLang="es-AR" sz="3200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spcBef>
                <a:spcPts val="825"/>
              </a:spcBef>
              <a:buSzPct val="100000"/>
              <a:defRPr/>
            </a:pPr>
            <a:endParaRPr lang="es-AR" altLang="es-AR" sz="4000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8196" name="Picture 3">
            <a:extLst>
              <a:ext uri="{FF2B5EF4-FFF2-40B4-BE49-F238E27FC236}">
                <a16:creationId xmlns:a16="http://schemas.microsoft.com/office/drawing/2014/main" id="{414B7BB4-2155-4903-BE07-AC1CA05DC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72" y="260648"/>
            <a:ext cx="12509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7" name="Text Box 4">
            <a:extLst>
              <a:ext uri="{FF2B5EF4-FFF2-40B4-BE49-F238E27FC236}">
                <a16:creationId xmlns:a16="http://schemas.microsoft.com/office/drawing/2014/main" id="{1E5018BF-6AE5-4874-8418-930CDB36F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126" y="3219452"/>
            <a:ext cx="8496300" cy="935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spcAft>
                <a:spcPts val="1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0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5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7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6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s-AR" altLang="es-AR" sz="5400" b="1" i="1" dirty="0">
                <a:solidFill>
                  <a:srgbClr val="0000FF"/>
                </a:solidFill>
              </a:rPr>
              <a:t>Sw</a:t>
            </a:r>
            <a:r>
              <a:rPr lang="es-AR" altLang="es-AR" sz="4400" b="1" i="1" dirty="0">
                <a:solidFill>
                  <a:srgbClr val="0070C0"/>
                </a:solidFill>
              </a:rPr>
              <a:t>itch</a:t>
            </a:r>
            <a:r>
              <a:rPr lang="es-AR" altLang="es-AR" sz="5400" b="1" i="1" dirty="0">
                <a:solidFill>
                  <a:srgbClr val="0000FF"/>
                </a:solidFill>
              </a:rPr>
              <a:t> m</a:t>
            </a:r>
            <a:r>
              <a:rPr lang="es-AR" altLang="es-AR" sz="4400" b="1" i="1" dirty="0">
                <a:solidFill>
                  <a:srgbClr val="0070C0"/>
                </a:solidFill>
              </a:rPr>
              <a:t>atrix</a:t>
            </a:r>
            <a:r>
              <a:rPr lang="es-AR" altLang="es-AR" sz="5400" b="1" i="1" dirty="0">
                <a:solidFill>
                  <a:srgbClr val="0000FF"/>
                </a:solidFill>
              </a:rPr>
              <a:t> (SWM)</a:t>
            </a:r>
          </a:p>
        </p:txBody>
      </p:sp>
      <p:sp>
        <p:nvSpPr>
          <p:cNvPr id="8198" name="Text Box 5">
            <a:extLst>
              <a:ext uri="{FF2B5EF4-FFF2-40B4-BE49-F238E27FC236}">
                <a16:creationId xmlns:a16="http://schemas.microsoft.com/office/drawing/2014/main" id="{F1A388D1-0552-4A8D-8C08-5C353466B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126" y="5184714"/>
            <a:ext cx="2743200" cy="713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Aft>
                <a:spcPts val="1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0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5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7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6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s-AR" altLang="es-AR" sz="2000" dirty="0">
                <a:solidFill>
                  <a:srgbClr val="FFFFFF"/>
                </a:solidFill>
                <a:latin typeface="DejaVu Sans" charset="0"/>
              </a:rPr>
              <a:t>Basado en la presentación del Ing. Marcelo Giura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5C8951-43EC-4A5D-B716-343BA9AF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Info2 - UTN-FRBA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676D48-D66B-4116-8349-806D9224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FD68E4-6B7D-4541-9A42-E83E7EA140F2}" type="slidenum">
              <a:rPr lang="es-AR" altLang="es-AR" smtClean="0"/>
              <a:pPr>
                <a:defRPr/>
              </a:pPr>
              <a:t>1</a:t>
            </a:fld>
            <a:endParaRPr lang="es-AR" altLang="es-AR"/>
          </a:p>
        </p:txBody>
      </p:sp>
      <p:pic>
        <p:nvPicPr>
          <p:cNvPr id="1026" name="Picture 2" descr="Erich Styger ar Twitter: “My order from Mouser arrived today :-) : the #NXP  #LPC845-BRK boards: ARM Cortex-M0+ for less than $6 in a breadboard  friendly format! Cannot wait to try it">
            <a:extLst>
              <a:ext uri="{FF2B5EF4-FFF2-40B4-BE49-F238E27FC236}">
                <a16:creationId xmlns:a16="http://schemas.microsoft.com/office/drawing/2014/main" id="{50C45A71-BDF3-4ED8-AC7A-14B5F20DF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865" y="5122326"/>
            <a:ext cx="2522538" cy="158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CC9FB66-E158-42B3-B3E5-F821380284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04513" y="4527733"/>
            <a:ext cx="876066" cy="7468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4">
            <a:extLst>
              <a:ext uri="{FF2B5EF4-FFF2-40B4-BE49-F238E27FC236}">
                <a16:creationId xmlns:a16="http://schemas.microsoft.com/office/drawing/2014/main" id="{D8B542EB-9C23-413B-9811-FF054E12E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846" y="257324"/>
            <a:ext cx="4525805" cy="577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24000"/>
              </a:lnSpc>
              <a:spcBef>
                <a:spcPct val="0"/>
              </a:spcBef>
              <a:buClrTx/>
              <a:buFontTx/>
              <a:buNone/>
            </a:pPr>
            <a:r>
              <a:rPr lang="es-AR" altLang="es-AR" sz="2800" b="1" dirty="0">
                <a:solidFill>
                  <a:srgbClr val="FF0000"/>
                </a:solidFill>
                <a:latin typeface="Arial" panose="020B0604020202020204" pitchFamily="34" charset="0"/>
              </a:rPr>
              <a:t>Registros de la SWM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FA7780-BACD-41D8-8969-0F8BFD5F12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s-AR" altLang="es-AR"/>
              <a:t>Info2 - UTN-FRBA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DDEBAF-EDB8-4510-984B-E160774B41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78AB8F4-1A54-4B49-B173-43312B74B855}" type="slidenum">
              <a:rPr lang="es-ES" altLang="es-AR" smtClean="0"/>
              <a:pPr/>
              <a:t>10</a:t>
            </a:fld>
            <a:endParaRPr lang="es-ES" altLang="es-AR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03F4862-4B34-4941-ABA5-AC91D7801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846" y="880981"/>
            <a:ext cx="6117310" cy="38524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F84377CA-549A-48F4-87BB-62E36EF593CA}"/>
              </a:ext>
            </a:extLst>
          </p:cNvPr>
          <p:cNvGrpSpPr/>
          <p:nvPr/>
        </p:nvGrpSpPr>
        <p:grpSpPr>
          <a:xfrm>
            <a:off x="6312023" y="293738"/>
            <a:ext cx="5790843" cy="3926701"/>
            <a:chOff x="720000" y="810360"/>
            <a:chExt cx="8597520" cy="4743360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0526AE1-9E4D-4001-A15C-2C7412D0B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/>
              <a:alphaModFix/>
            </a:blip>
            <a:srcRect/>
            <a:stretch>
              <a:fillRect/>
            </a:stretch>
          </p:blipFill>
          <p:spPr>
            <a:xfrm>
              <a:off x="720360" y="1155960"/>
              <a:ext cx="8597160" cy="3794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47FECA4C-EA42-4E28-B012-A906F55D3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/>
              <a:alphaModFix/>
            </a:blip>
            <a:srcRect/>
            <a:stretch>
              <a:fillRect/>
            </a:stretch>
          </p:blipFill>
          <p:spPr>
            <a:xfrm>
              <a:off x="720000" y="4906800"/>
              <a:ext cx="8551440" cy="646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BC5937B7-ADA9-44F4-A54E-65B48A10E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/>
              <a:alphaModFix/>
            </a:blip>
            <a:srcRect/>
            <a:stretch>
              <a:fillRect/>
            </a:stretch>
          </p:blipFill>
          <p:spPr>
            <a:xfrm>
              <a:off x="745200" y="810360"/>
              <a:ext cx="8569800" cy="327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BE6741A5-19A4-404E-BC01-D7F1FAADF677}"/>
              </a:ext>
            </a:extLst>
          </p:cNvPr>
          <p:cNvGrpSpPr/>
          <p:nvPr/>
        </p:nvGrpSpPr>
        <p:grpSpPr>
          <a:xfrm>
            <a:off x="2279576" y="4559751"/>
            <a:ext cx="7022266" cy="1625028"/>
            <a:chOff x="592560" y="1727640"/>
            <a:chExt cx="9019800" cy="2495160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C928A1FC-9905-413F-9EBB-DDE2F7BBE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/>
              <a:alphaModFix/>
            </a:blip>
            <a:srcRect/>
            <a:stretch>
              <a:fillRect/>
            </a:stretch>
          </p:blipFill>
          <p:spPr>
            <a:xfrm>
              <a:off x="592560" y="2013480"/>
              <a:ext cx="9019800" cy="2209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7294231D-2F2F-46BC-9F16-09757EEFE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/>
              <a:alphaModFix/>
            </a:blip>
            <a:srcRect/>
            <a:stretch>
              <a:fillRect/>
            </a:stretch>
          </p:blipFill>
          <p:spPr>
            <a:xfrm>
              <a:off x="602280" y="1727640"/>
              <a:ext cx="9000720" cy="333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Text Box 4">
            <a:extLst>
              <a:ext uri="{FF2B5EF4-FFF2-40B4-BE49-F238E27FC236}">
                <a16:creationId xmlns:a16="http://schemas.microsoft.com/office/drawing/2014/main" id="{213E758F-BB36-442F-AC9E-B4C2D2AE849F}"/>
              </a:ext>
            </a:extLst>
          </p:cNvPr>
          <p:cNvSpPr txBox="1">
            <a:spLocks noChangeArrowheads="1"/>
          </p:cNvSpPr>
          <p:nvPr/>
        </p:nvSpPr>
        <p:spPr bwMode="auto">
          <a:xfrm rot="20881225">
            <a:off x="5096185" y="2264225"/>
            <a:ext cx="2156941" cy="62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24000"/>
              </a:lnSpc>
              <a:spcBef>
                <a:spcPct val="0"/>
              </a:spcBef>
              <a:buClrTx/>
              <a:buFontTx/>
              <a:buNone/>
            </a:pPr>
            <a:r>
              <a:rPr lang="es-AR" altLang="es-AR" sz="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PINASSIGN</a:t>
            </a:r>
          </a:p>
        </p:txBody>
      </p:sp>
      <p:sp>
        <p:nvSpPr>
          <p:cNvPr id="17" name="Marcador de pie de página 2">
            <a:extLst>
              <a:ext uri="{FF2B5EF4-FFF2-40B4-BE49-F238E27FC236}">
                <a16:creationId xmlns:a16="http://schemas.microsoft.com/office/drawing/2014/main" id="{EFC878B1-DC0D-4652-BBD7-FE04AD2359F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165601" y="6283326"/>
            <a:ext cx="3848100" cy="447675"/>
          </a:xfrm>
        </p:spPr>
        <p:txBody>
          <a:bodyPr/>
          <a:lstStyle/>
          <a:p>
            <a:r>
              <a:rPr lang="es-ES" altLang="es-AR" dirty="0"/>
              <a:t>@2021 Ing. Marcelo Giura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213E758F-BB36-442F-AC9E-B4C2D2AE849F}"/>
              </a:ext>
            </a:extLst>
          </p:cNvPr>
          <p:cNvSpPr txBox="1">
            <a:spLocks noChangeArrowheads="1"/>
          </p:cNvSpPr>
          <p:nvPr/>
        </p:nvSpPr>
        <p:spPr bwMode="auto">
          <a:xfrm rot="20881225">
            <a:off x="3104192" y="5025901"/>
            <a:ext cx="2512150" cy="577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24000"/>
              </a:lnSpc>
              <a:spcBef>
                <a:spcPct val="0"/>
              </a:spcBef>
              <a:buClrTx/>
              <a:buFontTx/>
              <a:buNone/>
            </a:pPr>
            <a:r>
              <a:rPr lang="es-AR" altLang="es-AR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PINENABLE</a:t>
            </a:r>
          </a:p>
        </p:txBody>
      </p:sp>
    </p:spTree>
    <p:extLst>
      <p:ext uri="{BB962C8B-B14F-4D97-AF65-F5344CB8AC3E}">
        <p14:creationId xmlns:p14="http://schemas.microsoft.com/office/powerpoint/2010/main" val="29853450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4">
            <a:extLst>
              <a:ext uri="{FF2B5EF4-FFF2-40B4-BE49-F238E27FC236}">
                <a16:creationId xmlns:a16="http://schemas.microsoft.com/office/drawing/2014/main" id="{D8B542EB-9C23-413B-9811-FF054E12E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8429" y="286165"/>
            <a:ext cx="10222228" cy="577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24000"/>
              </a:lnSpc>
              <a:spcBef>
                <a:spcPct val="0"/>
              </a:spcBef>
              <a:buClrTx/>
              <a:buFontTx/>
              <a:buNone/>
            </a:pPr>
            <a:r>
              <a:rPr lang="es-AR" altLang="es-AR" sz="2800" b="1" dirty="0">
                <a:solidFill>
                  <a:srgbClr val="FF0000"/>
                </a:solidFill>
                <a:latin typeface="Arial" panose="020B0604020202020204" pitchFamily="34" charset="0"/>
              </a:rPr>
              <a:t>Registros PINASSIGN 0 y 14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FA7780-BACD-41D8-8969-0F8BFD5F12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s-AR" altLang="es-AR"/>
              <a:t>Info2 - UTN-FRBA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DDEBAF-EDB8-4510-984B-E160774B41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78AB8F4-1A54-4B49-B173-43312B74B855}" type="slidenum">
              <a:rPr lang="es-ES" altLang="es-AR" smtClean="0"/>
              <a:pPr/>
              <a:t>11</a:t>
            </a:fld>
            <a:endParaRPr lang="es-ES" altLang="es-A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2500DDC-30EE-4A8C-BCB2-AAD4E91AD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49" y="980728"/>
            <a:ext cx="5421827" cy="320406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65A0B006-9A84-4AA1-8A68-88978BB467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9543" y="2780928"/>
            <a:ext cx="5738244" cy="3384853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7" name="Flecha: a la izquierda y derecha 16">
            <a:extLst>
              <a:ext uri="{FF2B5EF4-FFF2-40B4-BE49-F238E27FC236}">
                <a16:creationId xmlns:a16="http://schemas.microsoft.com/office/drawing/2014/main" id="{B9088A08-5EE1-4E4D-897B-BAB560EE1829}"/>
              </a:ext>
            </a:extLst>
          </p:cNvPr>
          <p:cNvSpPr/>
          <p:nvPr/>
        </p:nvSpPr>
        <p:spPr bwMode="auto">
          <a:xfrm rot="1371206">
            <a:off x="5615467" y="3414590"/>
            <a:ext cx="1368152" cy="468825"/>
          </a:xfrm>
          <a:prstGeom prst="left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Globo: línea 17">
            <a:extLst>
              <a:ext uri="{FF2B5EF4-FFF2-40B4-BE49-F238E27FC236}">
                <a16:creationId xmlns:a16="http://schemas.microsoft.com/office/drawing/2014/main" id="{037F3018-A11F-4B89-94CB-F59D3D3162E9}"/>
              </a:ext>
            </a:extLst>
          </p:cNvPr>
          <p:cNvSpPr/>
          <p:nvPr/>
        </p:nvSpPr>
        <p:spPr bwMode="auto">
          <a:xfrm>
            <a:off x="6456040" y="476672"/>
            <a:ext cx="5581747" cy="1368152"/>
          </a:xfrm>
          <a:prstGeom prst="borderCallout1">
            <a:avLst>
              <a:gd name="adj1" fmla="val 67462"/>
              <a:gd name="adj2" fmla="val -337"/>
              <a:gd name="adj3" fmla="val 104952"/>
              <a:gd name="adj4" fmla="val -23645"/>
            </a:avLst>
          </a:prstGeom>
          <a:ln w="28575">
            <a:headEnd type="none" w="med" len="med"/>
            <a:tailEnd type="stealth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s-A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Puede adoptar desde 0x00 a 0x29 (</a:t>
            </a:r>
            <a:r>
              <a:rPr kumimoji="0" lang="es-AR" sz="15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el encapsulado de 64 pines puede llegar hasta 0x35 dado que alcanza los 54 GPIO en lugar de 42</a:t>
            </a:r>
            <a:r>
              <a:rPr kumimoji="0" lang="es-AR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s-A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OxFF (reset value) implica que no se ha asignado el pin a ESA función</a:t>
            </a:r>
            <a:r>
              <a:rPr kumimoji="0" lang="es-AR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s-AR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8A35CCD2-5B43-4AD7-96AB-DC4804DBE6B8}"/>
              </a:ext>
            </a:extLst>
          </p:cNvPr>
          <p:cNvCxnSpPr>
            <a:cxnSpLocks/>
            <a:stCxn id="18" idx="1"/>
          </p:cNvCxnSpPr>
          <p:nvPr/>
        </p:nvCxnSpPr>
        <p:spPr bwMode="auto">
          <a:xfrm>
            <a:off x="9246914" y="1844824"/>
            <a:ext cx="1457598" cy="1872208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DD2515C-6A01-4728-9B78-43AABA99D535}"/>
              </a:ext>
            </a:extLst>
          </p:cNvPr>
          <p:cNvSpPr txBox="1"/>
          <p:nvPr/>
        </p:nvSpPr>
        <p:spPr>
          <a:xfrm>
            <a:off x="191344" y="4357476"/>
            <a:ext cx="48616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>
                <a:solidFill>
                  <a:schemeClr val="accent2"/>
                </a:solidFill>
              </a:rPr>
              <a:t>¿Qué estrategia de programación podré utilizar para “tocar” solo ¼ del registro????</a:t>
            </a:r>
            <a:r>
              <a:rPr lang="es-AR" sz="2800" dirty="0"/>
              <a:t>?</a:t>
            </a:r>
          </a:p>
        </p:txBody>
      </p:sp>
      <p:sp>
        <p:nvSpPr>
          <p:cNvPr id="12" name="Marcador de pie de página 2">
            <a:extLst>
              <a:ext uri="{FF2B5EF4-FFF2-40B4-BE49-F238E27FC236}">
                <a16:creationId xmlns:a16="http://schemas.microsoft.com/office/drawing/2014/main" id="{C2DD3833-5C13-43B4-B412-D512390987C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165601" y="6283326"/>
            <a:ext cx="3848100" cy="447675"/>
          </a:xfrm>
        </p:spPr>
        <p:txBody>
          <a:bodyPr/>
          <a:lstStyle/>
          <a:p>
            <a:r>
              <a:rPr lang="es-ES" altLang="es-AR" dirty="0"/>
              <a:t>@2021 Ing. Marcelo Giura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516" y="4421248"/>
            <a:ext cx="1516823" cy="189602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077" y="2072414"/>
            <a:ext cx="596931" cy="45722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0536" y="2072414"/>
            <a:ext cx="590580" cy="40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97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4">
            <a:extLst>
              <a:ext uri="{FF2B5EF4-FFF2-40B4-BE49-F238E27FC236}">
                <a16:creationId xmlns:a16="http://schemas.microsoft.com/office/drawing/2014/main" id="{D8B542EB-9C23-413B-9811-FF054E12E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8" y="286165"/>
            <a:ext cx="10222228" cy="577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24000"/>
              </a:lnSpc>
              <a:spcBef>
                <a:spcPct val="0"/>
              </a:spcBef>
              <a:buClrTx/>
              <a:buFontTx/>
              <a:buNone/>
            </a:pPr>
            <a:r>
              <a:rPr lang="es-AR" altLang="es-AR" sz="2800" b="1" dirty="0">
                <a:solidFill>
                  <a:srgbClr val="FF0000"/>
                </a:solidFill>
                <a:latin typeface="Arial" panose="020B0604020202020204" pitchFamily="34" charset="0"/>
              </a:rPr>
              <a:t>Registros PINENABLE 0 y 1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FA7780-BACD-41D8-8969-0F8BFD5F12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s-AR" altLang="es-AR"/>
              <a:t>Info2 - UTN-FRBA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DDEBAF-EDB8-4510-984B-E160774B41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78AB8F4-1A54-4B49-B173-43312B74B855}" type="slidenum">
              <a:rPr lang="es-ES" altLang="es-AR" smtClean="0"/>
              <a:pPr/>
              <a:t>12</a:t>
            </a:fld>
            <a:endParaRPr lang="es-ES" altLang="es-A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4AE1074-37EC-4C9B-AA66-6F8BE7A55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980728"/>
            <a:ext cx="5117517" cy="337007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36E76F0-AFC7-469D-A7F3-722733CDD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26" y="4504614"/>
            <a:ext cx="5018448" cy="1189131"/>
          </a:xfrm>
          <a:prstGeom prst="rect">
            <a:avLst/>
          </a:prstGeom>
        </p:spPr>
      </p:pic>
      <p:sp>
        <p:nvSpPr>
          <p:cNvPr id="9" name="Es igual a 8">
            <a:extLst>
              <a:ext uri="{FF2B5EF4-FFF2-40B4-BE49-F238E27FC236}">
                <a16:creationId xmlns:a16="http://schemas.microsoft.com/office/drawing/2014/main" id="{221FF347-3AA8-4E44-ACF9-D014949F8B64}"/>
              </a:ext>
            </a:extLst>
          </p:cNvPr>
          <p:cNvSpPr/>
          <p:nvPr/>
        </p:nvSpPr>
        <p:spPr bwMode="auto">
          <a:xfrm rot="4436459">
            <a:off x="1991545" y="4285946"/>
            <a:ext cx="576064" cy="283526"/>
          </a:xfrm>
          <a:prstGeom prst="mathEqual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s igual a 11">
            <a:extLst>
              <a:ext uri="{FF2B5EF4-FFF2-40B4-BE49-F238E27FC236}">
                <a16:creationId xmlns:a16="http://schemas.microsoft.com/office/drawing/2014/main" id="{19DB20CE-D163-43B7-AFB5-D5DA2EE7972A}"/>
              </a:ext>
            </a:extLst>
          </p:cNvPr>
          <p:cNvSpPr/>
          <p:nvPr/>
        </p:nvSpPr>
        <p:spPr bwMode="auto">
          <a:xfrm rot="4436459">
            <a:off x="3849420" y="4285946"/>
            <a:ext cx="576064" cy="283526"/>
          </a:xfrm>
          <a:prstGeom prst="mathEqual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7A827A0A-E391-4CFB-B489-17CBC99FFB3D}"/>
              </a:ext>
            </a:extLst>
          </p:cNvPr>
          <p:cNvGrpSpPr/>
          <p:nvPr/>
        </p:nvGrpSpPr>
        <p:grpSpPr>
          <a:xfrm>
            <a:off x="6598602" y="980728"/>
            <a:ext cx="4825990" cy="4320480"/>
            <a:chOff x="6960096" y="620688"/>
            <a:chExt cx="4139616" cy="3730112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B4321BBF-7ACF-4E0B-9306-882B930E1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60096" y="620688"/>
              <a:ext cx="4139616" cy="3248270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487EAC42-881D-4306-AC02-7B2A55ED8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96100" y="3867984"/>
              <a:ext cx="4067608" cy="482816"/>
            </a:xfrm>
            <a:prstGeom prst="rect">
              <a:avLst/>
            </a:prstGeom>
          </p:spPr>
        </p:pic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2864CF2-A73E-4D0F-93CA-7D13592D5A20}"/>
              </a:ext>
            </a:extLst>
          </p:cNvPr>
          <p:cNvSpPr txBox="1"/>
          <p:nvPr/>
        </p:nvSpPr>
        <p:spPr>
          <a:xfrm>
            <a:off x="6023992" y="5507940"/>
            <a:ext cx="5976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altLang="es-AR" sz="2800" b="1" dirty="0">
                <a:solidFill>
                  <a:schemeClr val="accent2"/>
                </a:solidFill>
              </a:rPr>
              <a:t>Se habilita la función con un 0</a:t>
            </a:r>
            <a:endParaRPr lang="es-AR" sz="2800" b="1" dirty="0">
              <a:solidFill>
                <a:schemeClr val="accent2"/>
              </a:solidFill>
            </a:endParaRPr>
          </a:p>
        </p:txBody>
      </p:sp>
      <p:sp>
        <p:nvSpPr>
          <p:cNvPr id="14" name="Marcador de pie de página 2">
            <a:extLst>
              <a:ext uri="{FF2B5EF4-FFF2-40B4-BE49-F238E27FC236}">
                <a16:creationId xmlns:a16="http://schemas.microsoft.com/office/drawing/2014/main" id="{A75B6BAA-6AB7-4CED-964D-C22B08CEB0B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165601" y="6283326"/>
            <a:ext cx="3848100" cy="447675"/>
          </a:xfrm>
        </p:spPr>
        <p:txBody>
          <a:bodyPr/>
          <a:lstStyle/>
          <a:p>
            <a:r>
              <a:rPr lang="es-ES" altLang="es-AR" dirty="0"/>
              <a:t>@2021 Ing. Marcelo Giura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943878" y="370001"/>
            <a:ext cx="4956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altLang="es-AR" sz="2000" dirty="0">
                <a:solidFill>
                  <a:schemeClr val="bg2">
                    <a:lumMod val="75000"/>
                  </a:schemeClr>
                </a:solidFill>
              </a:rPr>
              <a:t>permiten habilitar o no las funciones fijas. </a:t>
            </a:r>
            <a:endParaRPr lang="es-AR" sz="2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0391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4">
            <a:extLst>
              <a:ext uri="{FF2B5EF4-FFF2-40B4-BE49-F238E27FC236}">
                <a16:creationId xmlns:a16="http://schemas.microsoft.com/office/drawing/2014/main" id="{D8B542EB-9C23-413B-9811-FF054E12E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8" y="286165"/>
            <a:ext cx="9433048" cy="62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24000"/>
              </a:lnSpc>
              <a:spcBef>
                <a:spcPct val="0"/>
              </a:spcBef>
              <a:buClrTx/>
              <a:buFontTx/>
              <a:buNone/>
            </a:pPr>
            <a:r>
              <a:rPr lang="es-AR" altLang="es-AR" sz="2800" b="1" dirty="0">
                <a:solidFill>
                  <a:srgbClr val="FF0000"/>
                </a:solidFill>
                <a:latin typeface="Arial" panose="020B0604020202020204" pitchFamily="34" charset="0"/>
              </a:rPr>
              <a:t>Habilitar GPIO o una función FIJA a un pin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FA7780-BACD-41D8-8969-0F8BFD5F12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s-AR" altLang="es-AR"/>
              <a:t>Info2 - UTN-FRBA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DDEBAF-EDB8-4510-984B-E160774B41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78AB8F4-1A54-4B49-B173-43312B74B855}" type="slidenum">
              <a:rPr lang="es-ES" altLang="es-AR" smtClean="0"/>
              <a:pPr/>
              <a:t>13</a:t>
            </a:fld>
            <a:endParaRPr lang="es-ES" altLang="es-AR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E9137FF4-E5BC-4AA1-8726-32EC7C106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472" y="1098570"/>
            <a:ext cx="9289033" cy="1879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1200"/>
              </a:spcAft>
              <a:buClrTx/>
            </a:pPr>
            <a:r>
              <a:rPr lang="es-AR" altLang="es-AR" sz="2400" dirty="0">
                <a:latin typeface="Arial" panose="020B0604020202020204" pitchFamily="34" charset="0"/>
              </a:rPr>
              <a:t>Para asignar un pin como </a:t>
            </a:r>
            <a:r>
              <a:rPr lang="es-AR" altLang="es-AR" sz="2400" dirty="0">
                <a:solidFill>
                  <a:srgbClr val="FF0000"/>
                </a:solidFill>
                <a:latin typeface="Arial" panose="020B0604020202020204" pitchFamily="34" charset="0"/>
              </a:rPr>
              <a:t>GPIO</a:t>
            </a:r>
            <a:r>
              <a:rPr lang="es-AR" altLang="es-AR" sz="2400" dirty="0">
                <a:latin typeface="Arial" panose="020B0604020202020204" pitchFamily="34" charset="0"/>
              </a:rPr>
              <a:t>: (</a:t>
            </a:r>
            <a:r>
              <a:rPr lang="es-AR" altLang="es-AR" sz="2400" u="sng" dirty="0">
                <a:latin typeface="Arial" panose="020B0604020202020204" pitchFamily="34" charset="0"/>
              </a:rPr>
              <a:t>por defecto así amanece</a:t>
            </a:r>
            <a:r>
              <a:rPr lang="es-AR" altLang="es-AR" sz="2400" dirty="0">
                <a:latin typeface="Arial" panose="020B0604020202020204" pitchFamily="34" charset="0"/>
              </a:rPr>
              <a:t>)</a:t>
            </a:r>
          </a:p>
          <a:p>
            <a:pPr marL="457200" indent="-457200" algn="just" eaLnBrk="1" hangingPunct="1">
              <a:spcBef>
                <a:spcPct val="0"/>
              </a:spcBef>
              <a:spcAft>
                <a:spcPts val="1200"/>
              </a:spcAft>
              <a:buClrTx/>
              <a:buFont typeface="+mj-lt"/>
              <a:buAutoNum type="arabicPeriod"/>
              <a:tabLst>
                <a:tab pos="0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altLang="es-AR" sz="2400" i="1" dirty="0">
                <a:latin typeface="Arial" panose="020B0604020202020204" pitchFamily="34" charset="0"/>
              </a:rPr>
              <a:t>Simplemente, deshabilite (si estuviera) la función fija para este pin desde el PINENABLE0 o 1 y</a:t>
            </a:r>
          </a:p>
          <a:p>
            <a:pPr marL="457200" indent="-457200" algn="just" eaLnBrk="1" hangingPunct="1">
              <a:spcBef>
                <a:spcPct val="0"/>
              </a:spcBef>
              <a:spcAft>
                <a:spcPts val="1200"/>
              </a:spcAft>
              <a:buClrTx/>
              <a:buFont typeface="+mj-lt"/>
              <a:buAutoNum type="arabicPeriod"/>
              <a:tabLst>
                <a:tab pos="0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altLang="es-AR" sz="2400" i="1" dirty="0">
                <a:latin typeface="Arial" panose="020B0604020202020204" pitchFamily="34" charset="0"/>
              </a:rPr>
              <a:t>no asigne ninguna función movible al pin.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DE728543-4F84-4CC9-B695-EB79EC422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080" y="3901222"/>
            <a:ext cx="4968553" cy="1356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1200"/>
              </a:spcAft>
              <a:buClrTx/>
            </a:pPr>
            <a:r>
              <a:rPr lang="es-AR" altLang="es-AR" sz="2400" dirty="0">
                <a:latin typeface="Arial" panose="020B0604020202020204" pitchFamily="34" charset="0"/>
              </a:rPr>
              <a:t>Para asignar una </a:t>
            </a:r>
            <a:r>
              <a:rPr lang="es-AR" altLang="es-AR" sz="2400" b="1" dirty="0">
                <a:latin typeface="Arial" panose="020B0604020202020204" pitchFamily="34" charset="0"/>
              </a:rPr>
              <a:t>función fija</a:t>
            </a:r>
            <a:r>
              <a:rPr lang="es-AR" altLang="es-AR" sz="2400" dirty="0">
                <a:latin typeface="Arial" panose="020B0604020202020204" pitchFamily="34" charset="0"/>
              </a:rPr>
              <a:t>:</a:t>
            </a:r>
          </a:p>
          <a:p>
            <a:pPr marL="457200" indent="-457200" algn="just" eaLnBrk="1" hangingPunct="1">
              <a:spcBef>
                <a:spcPct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tabLst>
                <a:tab pos="0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AR" altLang="es-AR" sz="2400" i="1" dirty="0">
                <a:latin typeface="Arial" panose="020B0604020202020204" pitchFamily="34" charset="0"/>
              </a:rPr>
              <a:t>Habilite la función fija requerida desde el PINENABLE0 o 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697F5D4-5B93-47B3-8244-8583028D6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73" y="3455166"/>
            <a:ext cx="5745978" cy="2453853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6EB5D74-75C1-4FBD-8E2E-61854A7C0576}"/>
              </a:ext>
            </a:extLst>
          </p:cNvPr>
          <p:cNvCxnSpPr/>
          <p:nvPr/>
        </p:nvCxnSpPr>
        <p:spPr bwMode="auto">
          <a:xfrm>
            <a:off x="914401" y="3068960"/>
            <a:ext cx="10438183" cy="1189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Marcador de pie de página 2">
            <a:extLst>
              <a:ext uri="{FF2B5EF4-FFF2-40B4-BE49-F238E27FC236}">
                <a16:creationId xmlns:a16="http://schemas.microsoft.com/office/drawing/2014/main" id="{68B7BE44-CF0C-4C73-9709-CC7851563FF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165601" y="6283326"/>
            <a:ext cx="3848100" cy="447675"/>
          </a:xfrm>
        </p:spPr>
        <p:txBody>
          <a:bodyPr/>
          <a:lstStyle/>
          <a:p>
            <a:r>
              <a:rPr lang="es-ES" altLang="es-AR" dirty="0"/>
              <a:t>@2021 Ing. Marcelo Giura</a:t>
            </a:r>
          </a:p>
        </p:txBody>
      </p:sp>
    </p:spTree>
    <p:extLst>
      <p:ext uri="{BB962C8B-B14F-4D97-AF65-F5344CB8AC3E}">
        <p14:creationId xmlns:p14="http://schemas.microsoft.com/office/powerpoint/2010/main" val="2840557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5663952" y="1911488"/>
            <a:ext cx="6480720" cy="4304716"/>
            <a:chOff x="5663952" y="1911488"/>
            <a:chExt cx="6480720" cy="4304716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0C98CC0F-1CF7-4A97-9F3D-A015DE5FD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3952" y="1911488"/>
              <a:ext cx="6480720" cy="4304716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17899" y="2701302"/>
              <a:ext cx="434378" cy="114310"/>
            </a:xfrm>
            <a:prstGeom prst="rect">
              <a:avLst/>
            </a:prstGeom>
          </p:spPr>
        </p:pic>
      </p:grpSp>
      <p:sp>
        <p:nvSpPr>
          <p:cNvPr id="12293" name="Text Box 4">
            <a:extLst>
              <a:ext uri="{FF2B5EF4-FFF2-40B4-BE49-F238E27FC236}">
                <a16:creationId xmlns:a16="http://schemas.microsoft.com/office/drawing/2014/main" id="{D8B542EB-9C23-413B-9811-FF054E12E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7" y="286165"/>
            <a:ext cx="9777413" cy="781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24000"/>
              </a:lnSpc>
              <a:spcBef>
                <a:spcPct val="0"/>
              </a:spcBef>
              <a:buClrTx/>
              <a:buFontTx/>
              <a:buNone/>
            </a:pPr>
            <a:r>
              <a:rPr lang="es-AR" altLang="es-AR" sz="3600" b="1" dirty="0">
                <a:solidFill>
                  <a:srgbClr val="FF0000"/>
                </a:solidFill>
                <a:latin typeface="Arial" panose="020B0604020202020204" pitchFamily="34" charset="0"/>
              </a:rPr>
              <a:t>Conectar una función movible a un pin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FA7780-BACD-41D8-8969-0F8BFD5F12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s-AR" altLang="es-AR"/>
              <a:t>Info2 - UTN-FRBA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DDEBAF-EDB8-4510-984B-E160774B41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78AB8F4-1A54-4B49-B173-43312B74B855}" type="slidenum">
              <a:rPr lang="es-ES" altLang="es-AR" smtClean="0"/>
              <a:pPr/>
              <a:t>14</a:t>
            </a:fld>
            <a:endParaRPr lang="es-ES" altLang="es-AR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E9137FF4-E5BC-4AA1-8726-32EC7C106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8" y="2016041"/>
            <a:ext cx="5760640" cy="3295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457200" algn="just" eaLnBrk="1" hangingPunct="1">
              <a:spcBef>
                <a:spcPct val="0"/>
              </a:spcBef>
              <a:spcAft>
                <a:spcPts val="1800"/>
              </a:spcAft>
              <a:buClrTx/>
              <a:buFont typeface="+mj-lt"/>
              <a:buAutoNum type="arabicPeriod" startAt="2"/>
            </a:pPr>
            <a:r>
              <a:rPr lang="es-AR" altLang="es-AR" sz="2000" dirty="0">
                <a:latin typeface="Arial" panose="020B0604020202020204" pitchFamily="34" charset="0"/>
              </a:rPr>
              <a:t>Encuentre la función/GPIO x default asignada al pin y conserve el número (PIO0_</a:t>
            </a:r>
            <a:r>
              <a:rPr lang="es-AR" altLang="es-AR" sz="2000" b="1" dirty="0">
                <a:solidFill>
                  <a:srgbClr val="FF0000"/>
                </a:solidFill>
                <a:latin typeface="Arial" panose="020B0604020202020204" pitchFamily="34" charset="0"/>
              </a:rPr>
              <a:t>12</a:t>
            </a:r>
            <a:r>
              <a:rPr lang="es-AR" altLang="es-AR" sz="2000" dirty="0">
                <a:latin typeface="Arial" panose="020B0604020202020204" pitchFamily="34" charset="0"/>
              </a:rPr>
              <a:t>). Si tiene asignada OTRA función, deshabilítela en PINENABLE.</a:t>
            </a:r>
          </a:p>
          <a:p>
            <a:pPr marL="457200" indent="-457200" algn="just" eaLnBrk="1" hangingPunct="1">
              <a:spcBef>
                <a:spcPct val="0"/>
              </a:spcBef>
              <a:spcAft>
                <a:spcPts val="1800"/>
              </a:spcAft>
              <a:buClrTx/>
              <a:buFont typeface="+mj-lt"/>
              <a:buAutoNum type="arabicPeriod" startAt="2"/>
            </a:pPr>
            <a:r>
              <a:rPr lang="es-AR" altLang="es-AR" sz="2000" dirty="0">
                <a:latin typeface="Arial" panose="020B0604020202020204" pitchFamily="34" charset="0"/>
              </a:rPr>
              <a:t>Ubique el registro PINASSIG (0 o 1) correspondiente para la función FUNC.</a:t>
            </a:r>
          </a:p>
          <a:p>
            <a:pPr marL="457200" indent="-457200" algn="just" eaLnBrk="1" hangingPunct="1">
              <a:spcBef>
                <a:spcPct val="0"/>
              </a:spcBef>
              <a:spcAft>
                <a:spcPts val="1200"/>
              </a:spcAft>
              <a:buClrTx/>
              <a:buFont typeface="+mj-lt"/>
              <a:buAutoNum type="arabicPeriod" startAt="2"/>
            </a:pPr>
            <a:r>
              <a:rPr lang="es-AR" altLang="es-AR" sz="2000" dirty="0">
                <a:latin typeface="Arial" panose="020B0604020202020204" pitchFamily="34" charset="0"/>
              </a:rPr>
              <a:t>Escriba en los 8 bits que corresponden a FUNC </a:t>
            </a:r>
            <a:r>
              <a:rPr lang="es-AR" altLang="es-AR" sz="1800" i="1" dirty="0">
                <a:latin typeface="Arial" panose="020B0604020202020204" pitchFamily="34" charset="0"/>
              </a:rPr>
              <a:t>(dentro de </a:t>
            </a:r>
            <a:r>
              <a:rPr lang="es-AR" altLang="es-AR" sz="1800" i="1" dirty="0" err="1">
                <a:latin typeface="Arial" panose="020B0604020202020204" pitchFamily="34" charset="0"/>
              </a:rPr>
              <a:t>PINASSIGNx</a:t>
            </a:r>
            <a:r>
              <a:rPr lang="es-AR" altLang="es-AR" sz="1800" i="1" dirty="0">
                <a:latin typeface="Arial" panose="020B0604020202020204" pitchFamily="34" charset="0"/>
              </a:rPr>
              <a:t>)</a:t>
            </a:r>
            <a:r>
              <a:rPr lang="es-AR" altLang="es-AR" sz="2000" dirty="0">
                <a:latin typeface="Arial" panose="020B0604020202020204" pitchFamily="34" charset="0"/>
              </a:rPr>
              <a:t> el número de GPIO (</a:t>
            </a:r>
            <a:r>
              <a:rPr lang="es-AR" altLang="es-AR" sz="2000" b="1" dirty="0">
                <a:solidFill>
                  <a:srgbClr val="FF0000"/>
                </a:solidFill>
                <a:latin typeface="Arial" panose="020B0604020202020204" pitchFamily="34" charset="0"/>
              </a:rPr>
              <a:t>12</a:t>
            </a:r>
            <a:r>
              <a:rPr lang="es-AR" altLang="es-AR" sz="2000" dirty="0">
                <a:latin typeface="Arial" panose="020B0604020202020204" pitchFamily="34" charset="0"/>
              </a:rPr>
              <a:t>) en este ejemplo</a:t>
            </a:r>
          </a:p>
        </p:txBody>
      </p:sp>
      <p:sp>
        <p:nvSpPr>
          <p:cNvPr id="17" name="Marcador de pie de página 2">
            <a:extLst>
              <a:ext uri="{FF2B5EF4-FFF2-40B4-BE49-F238E27FC236}">
                <a16:creationId xmlns:a16="http://schemas.microsoft.com/office/drawing/2014/main" id="{D849A493-3F40-4FB8-BB78-4486E11A6FB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165601" y="6283326"/>
            <a:ext cx="3848100" cy="447675"/>
          </a:xfrm>
        </p:spPr>
        <p:txBody>
          <a:bodyPr/>
          <a:lstStyle/>
          <a:p>
            <a:r>
              <a:rPr lang="es-ES" altLang="es-AR" dirty="0"/>
              <a:t>@2021 Ing. Marcelo Giura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F480CFA-E5A5-421B-A11D-8121F008BD05}"/>
              </a:ext>
            </a:extLst>
          </p:cNvPr>
          <p:cNvCxnSpPr/>
          <p:nvPr/>
        </p:nvCxnSpPr>
        <p:spPr bwMode="auto">
          <a:xfrm flipV="1">
            <a:off x="3575720" y="5013176"/>
            <a:ext cx="3240360" cy="8406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Llamada con línea 1 2"/>
          <p:cNvSpPr/>
          <p:nvPr/>
        </p:nvSpPr>
        <p:spPr bwMode="auto">
          <a:xfrm>
            <a:off x="7680176" y="5373216"/>
            <a:ext cx="1584176" cy="504056"/>
          </a:xfrm>
          <a:prstGeom prst="borderCallout1">
            <a:avLst>
              <a:gd name="adj1" fmla="val 18750"/>
              <a:gd name="adj2" fmla="val -8333"/>
              <a:gd name="adj3" fmla="val -67263"/>
              <a:gd name="adj4" fmla="val -23903"/>
            </a:avLst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s-AR" sz="1400" b="0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Función U0_RxD en PIO_12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1978" y="1052736"/>
            <a:ext cx="90163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eaLnBrk="1" hangingPunct="1">
              <a:spcAft>
                <a:spcPts val="1200"/>
              </a:spcAft>
              <a:buFont typeface="+mj-lt"/>
              <a:buAutoNum type="arabicPeriod"/>
            </a:pPr>
            <a:r>
              <a:rPr lang="es-AR" altLang="es-AR" sz="2400" dirty="0">
                <a:solidFill>
                  <a:schemeClr val="tx1"/>
                </a:solidFill>
              </a:rPr>
              <a:t>Decida a que pin físico conectará la función movible FUNC. </a:t>
            </a:r>
            <a:r>
              <a:rPr lang="es-AR" altLang="es-AR" sz="2400" dirty="0">
                <a:solidFill>
                  <a:schemeClr val="accent2"/>
                </a:solidFill>
              </a:rPr>
              <a:t>En nuestro ejemplo U0_RxD en el pin físico 4</a:t>
            </a:r>
          </a:p>
        </p:txBody>
      </p:sp>
      <p:sp>
        <p:nvSpPr>
          <p:cNvPr id="10" name="Flecha derecha 9"/>
          <p:cNvSpPr/>
          <p:nvPr/>
        </p:nvSpPr>
        <p:spPr bwMode="auto">
          <a:xfrm rot="10800000">
            <a:off x="8201051" y="2896249"/>
            <a:ext cx="432048" cy="216024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8256240" y="3789040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i="1" dirty="0">
                <a:solidFill>
                  <a:schemeClr val="tx1"/>
                </a:solidFill>
              </a:rPr>
              <a:t>encapsulado ejemplo</a:t>
            </a:r>
            <a:endParaRPr lang="es-AR" i="1" dirty="0">
              <a:solidFill>
                <a:schemeClr val="tx1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9A14E598-7A99-4D32-9172-207BA2BF1FB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28448" y="476672"/>
            <a:ext cx="1993169" cy="1730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2384" y="2389020"/>
            <a:ext cx="2448272" cy="334423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5960" y="3232009"/>
            <a:ext cx="1640835" cy="2984195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1984" y="906872"/>
            <a:ext cx="6169633" cy="524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937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5663952" y="1911488"/>
            <a:ext cx="6480720" cy="4304716"/>
            <a:chOff x="5663952" y="1911488"/>
            <a:chExt cx="6480720" cy="4304716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0C98CC0F-1CF7-4A97-9F3D-A015DE5FD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3952" y="1911488"/>
              <a:ext cx="6480720" cy="4304716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17899" y="2701302"/>
              <a:ext cx="434378" cy="114310"/>
            </a:xfrm>
            <a:prstGeom prst="rect">
              <a:avLst/>
            </a:prstGeom>
          </p:spPr>
        </p:pic>
      </p:grpSp>
      <p:sp>
        <p:nvSpPr>
          <p:cNvPr id="12293" name="Text Box 4">
            <a:extLst>
              <a:ext uri="{FF2B5EF4-FFF2-40B4-BE49-F238E27FC236}">
                <a16:creationId xmlns:a16="http://schemas.microsoft.com/office/drawing/2014/main" id="{D8B542EB-9C23-413B-9811-FF054E12E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7" y="286165"/>
            <a:ext cx="9777413" cy="71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24000"/>
              </a:lnSpc>
              <a:spcBef>
                <a:spcPct val="0"/>
              </a:spcBef>
              <a:buClrTx/>
              <a:buFontTx/>
              <a:buNone/>
            </a:pPr>
            <a:r>
              <a:rPr lang="es-AR" altLang="es-AR" sz="3600" b="1" dirty="0">
                <a:solidFill>
                  <a:srgbClr val="FF0000"/>
                </a:solidFill>
                <a:latin typeface="Arial" panose="020B0604020202020204" pitchFamily="34" charset="0"/>
              </a:rPr>
              <a:t>Conectar una función móvil a un pin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FA7780-BACD-41D8-8969-0F8BFD5F12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s-AR" altLang="es-AR"/>
              <a:t>Info2 - UTN-FRBA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DDEBAF-EDB8-4510-984B-E160774B41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78AB8F4-1A54-4B49-B173-43312B74B855}" type="slidenum">
              <a:rPr lang="es-ES" altLang="es-AR" smtClean="0"/>
              <a:pPr/>
              <a:t>15</a:t>
            </a:fld>
            <a:endParaRPr lang="es-ES" altLang="es-AR"/>
          </a:p>
        </p:txBody>
      </p:sp>
      <p:sp>
        <p:nvSpPr>
          <p:cNvPr id="17" name="Marcador de pie de página 2">
            <a:extLst>
              <a:ext uri="{FF2B5EF4-FFF2-40B4-BE49-F238E27FC236}">
                <a16:creationId xmlns:a16="http://schemas.microsoft.com/office/drawing/2014/main" id="{D849A493-3F40-4FB8-BB78-4486E11A6FB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165601" y="6283326"/>
            <a:ext cx="3848100" cy="447675"/>
          </a:xfrm>
        </p:spPr>
        <p:txBody>
          <a:bodyPr/>
          <a:lstStyle/>
          <a:p>
            <a:r>
              <a:rPr lang="es-ES" altLang="es-AR" dirty="0"/>
              <a:t>@2021 Ing. Marcelo Giura</a:t>
            </a:r>
          </a:p>
        </p:txBody>
      </p:sp>
      <p:sp>
        <p:nvSpPr>
          <p:cNvPr id="11" name="Llamada con línea 1 10"/>
          <p:cNvSpPr/>
          <p:nvPr/>
        </p:nvSpPr>
        <p:spPr bwMode="auto">
          <a:xfrm>
            <a:off x="8417075" y="4593180"/>
            <a:ext cx="1584176" cy="504056"/>
          </a:xfrm>
          <a:prstGeom prst="borderCallout1">
            <a:avLst>
              <a:gd name="adj1" fmla="val 31708"/>
              <a:gd name="adj2" fmla="val 100041"/>
              <a:gd name="adj3" fmla="val -117243"/>
              <a:gd name="adj4" fmla="val 131590"/>
            </a:avLst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s-AR" sz="1400" b="0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Función U0_TxD en PIO_08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75994" y="1085835"/>
            <a:ext cx="90163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eaLnBrk="1" hangingPunct="1">
              <a:spcAft>
                <a:spcPts val="1200"/>
              </a:spcAft>
              <a:buFont typeface="+mj-lt"/>
              <a:buAutoNum type="arabicPeriod"/>
            </a:pPr>
            <a:r>
              <a:rPr lang="es-AR" altLang="es-AR" sz="2400" dirty="0">
                <a:solidFill>
                  <a:schemeClr val="tx1"/>
                </a:solidFill>
              </a:rPr>
              <a:t>Decida a que pin físico conectará la función movible FUNC. </a:t>
            </a:r>
            <a:r>
              <a:rPr lang="es-AR" altLang="es-AR" sz="2400" dirty="0">
                <a:solidFill>
                  <a:schemeClr val="accent2"/>
                </a:solidFill>
              </a:rPr>
              <a:t>En nuestro ejemplo U0_TxD en el pin físico 14</a:t>
            </a:r>
          </a:p>
        </p:txBody>
      </p:sp>
      <p:sp>
        <p:nvSpPr>
          <p:cNvPr id="18" name="Flecha derecha 17"/>
          <p:cNvSpPr/>
          <p:nvPr/>
        </p:nvSpPr>
        <p:spPr bwMode="auto">
          <a:xfrm>
            <a:off x="8904312" y="3474298"/>
            <a:ext cx="432048" cy="216024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8256240" y="3789040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i="1" dirty="0">
                <a:solidFill>
                  <a:schemeClr val="tx1"/>
                </a:solidFill>
              </a:rPr>
              <a:t>encapsulado ejemplo</a:t>
            </a:r>
            <a:endParaRPr lang="es-AR" i="1" dirty="0">
              <a:solidFill>
                <a:schemeClr val="tx1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9A14E598-7A99-4D32-9172-207BA2BF1FB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28448" y="476672"/>
            <a:ext cx="1993169" cy="1730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5775" y="3232009"/>
            <a:ext cx="1640835" cy="2984195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9659" y="2216346"/>
            <a:ext cx="2054042" cy="1102203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8488" y="3395994"/>
            <a:ext cx="1712842" cy="2265254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7"/>
          <a:srcRect t="16695" r="9560" b="21285"/>
          <a:stretch/>
        </p:blipFill>
        <p:spPr>
          <a:xfrm>
            <a:off x="11467001" y="2826327"/>
            <a:ext cx="284508" cy="112467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9158" y="2520836"/>
            <a:ext cx="1712842" cy="883355"/>
          </a:xfrm>
          <a:prstGeom prst="rect">
            <a:avLst/>
          </a:prstGeom>
        </p:spPr>
      </p:pic>
      <p:sp>
        <p:nvSpPr>
          <p:cNvPr id="14" name="Text Box 5">
            <a:extLst>
              <a:ext uri="{FF2B5EF4-FFF2-40B4-BE49-F238E27FC236}">
                <a16:creationId xmlns:a16="http://schemas.microsoft.com/office/drawing/2014/main" id="{E9137FF4-E5BC-4AA1-8726-32EC7C106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344" y="2149834"/>
            <a:ext cx="5760640" cy="3295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457200" algn="just" eaLnBrk="1" hangingPunct="1">
              <a:spcBef>
                <a:spcPct val="0"/>
              </a:spcBef>
              <a:spcAft>
                <a:spcPts val="1800"/>
              </a:spcAft>
              <a:buClrTx/>
              <a:buFont typeface="+mj-lt"/>
              <a:buAutoNum type="arabicPeriod" startAt="2"/>
            </a:pPr>
            <a:r>
              <a:rPr lang="es-AR" altLang="es-AR" sz="2000" dirty="0">
                <a:latin typeface="Arial" panose="020B0604020202020204" pitchFamily="34" charset="0"/>
              </a:rPr>
              <a:t>Encuentre la función/GPIO x default asignada al pin y conserve el número (PIO0_</a:t>
            </a:r>
            <a:r>
              <a:rPr lang="es-AR" altLang="es-AR" sz="2000" b="1" dirty="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  <a:r>
              <a:rPr lang="es-AR" altLang="es-AR" sz="2000" dirty="0">
                <a:latin typeface="Arial" panose="020B0604020202020204" pitchFamily="34" charset="0"/>
              </a:rPr>
              <a:t>). Si tiene asignada OTRA función, deshabilítela en PINENABLE.</a:t>
            </a:r>
          </a:p>
          <a:p>
            <a:pPr marL="457200" indent="-457200" algn="just" eaLnBrk="1" hangingPunct="1">
              <a:spcBef>
                <a:spcPct val="0"/>
              </a:spcBef>
              <a:spcAft>
                <a:spcPts val="1800"/>
              </a:spcAft>
              <a:buClrTx/>
              <a:buFont typeface="+mj-lt"/>
              <a:buAutoNum type="arabicPeriod" startAt="2"/>
            </a:pPr>
            <a:r>
              <a:rPr lang="es-AR" altLang="es-AR" sz="2000" dirty="0">
                <a:latin typeface="Arial" panose="020B0604020202020204" pitchFamily="34" charset="0"/>
              </a:rPr>
              <a:t>Ubique el registro PINASSIGN correspondiente para la función FUNC.</a:t>
            </a:r>
          </a:p>
          <a:p>
            <a:pPr marL="457200" indent="-457200" algn="just" eaLnBrk="1" hangingPunct="1">
              <a:spcBef>
                <a:spcPct val="0"/>
              </a:spcBef>
              <a:spcAft>
                <a:spcPts val="1200"/>
              </a:spcAft>
              <a:buClrTx/>
              <a:buFont typeface="+mj-lt"/>
              <a:buAutoNum type="arabicPeriod" startAt="2"/>
            </a:pPr>
            <a:r>
              <a:rPr lang="es-AR" altLang="es-AR" sz="2000" dirty="0">
                <a:latin typeface="Arial" panose="020B0604020202020204" pitchFamily="34" charset="0"/>
              </a:rPr>
              <a:t>Escriba en los 8 bits que corresponden a FUNC </a:t>
            </a:r>
            <a:r>
              <a:rPr lang="es-AR" altLang="es-AR" sz="1800" i="1" dirty="0">
                <a:latin typeface="Arial" panose="020B0604020202020204" pitchFamily="34" charset="0"/>
              </a:rPr>
              <a:t>(dentro de </a:t>
            </a:r>
            <a:r>
              <a:rPr lang="es-AR" altLang="es-AR" sz="1800" i="1" dirty="0" err="1">
                <a:latin typeface="Arial" panose="020B0604020202020204" pitchFamily="34" charset="0"/>
              </a:rPr>
              <a:t>PINASSIGNx</a:t>
            </a:r>
            <a:r>
              <a:rPr lang="es-AR" altLang="es-AR" sz="1800" i="1" dirty="0">
                <a:latin typeface="Arial" panose="020B0604020202020204" pitchFamily="34" charset="0"/>
              </a:rPr>
              <a:t>)</a:t>
            </a:r>
            <a:r>
              <a:rPr lang="es-AR" altLang="es-AR" sz="2000" dirty="0">
                <a:latin typeface="Arial" panose="020B0604020202020204" pitchFamily="34" charset="0"/>
              </a:rPr>
              <a:t> el número de GPIO (</a:t>
            </a:r>
            <a:r>
              <a:rPr lang="es-AR" altLang="es-AR" sz="2000" b="1" dirty="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  <a:r>
              <a:rPr lang="es-AR" altLang="es-AR" sz="2000" dirty="0">
                <a:latin typeface="Arial" panose="020B0604020202020204" pitchFamily="34" charset="0"/>
              </a:rPr>
              <a:t>) en este ejemplo</a:t>
            </a:r>
          </a:p>
        </p:txBody>
      </p:sp>
    </p:spTree>
    <p:extLst>
      <p:ext uri="{BB962C8B-B14F-4D97-AF65-F5344CB8AC3E}">
        <p14:creationId xmlns:p14="http://schemas.microsoft.com/office/powerpoint/2010/main" val="27083110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4">
            <a:extLst>
              <a:ext uri="{FF2B5EF4-FFF2-40B4-BE49-F238E27FC236}">
                <a16:creationId xmlns:a16="http://schemas.microsoft.com/office/drawing/2014/main" id="{D8B542EB-9C23-413B-9811-FF054E12E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8" y="286165"/>
            <a:ext cx="5950784" cy="577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24000"/>
              </a:lnSpc>
              <a:spcBef>
                <a:spcPct val="0"/>
              </a:spcBef>
              <a:buClrTx/>
              <a:buFontTx/>
              <a:buNone/>
            </a:pPr>
            <a:r>
              <a:rPr lang="es-AR" altLang="es-AR" sz="2800" b="1" dirty="0">
                <a:solidFill>
                  <a:srgbClr val="FF0000"/>
                </a:solidFill>
                <a:latin typeface="Arial" panose="020B0604020202020204" pitchFamily="34" charset="0"/>
              </a:rPr>
              <a:t>Mas </a:t>
            </a:r>
            <a:r>
              <a:rPr lang="es-AR" altLang="es-AR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info</a:t>
            </a:r>
            <a:r>
              <a:rPr lang="es-AR" altLang="es-AR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sobre la SWM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FA7780-BACD-41D8-8969-0F8BFD5F12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s-AR" altLang="es-AR" dirty="0"/>
              <a:t>Info2 - UTN-FRBA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DDEBAF-EDB8-4510-984B-E160774B41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78AB8F4-1A54-4B49-B173-43312B74B855}" type="slidenum">
              <a:rPr lang="es-ES" altLang="es-AR" smtClean="0"/>
              <a:pPr/>
              <a:t>16</a:t>
            </a:fld>
            <a:endParaRPr lang="es-ES" altLang="es-AR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E9137FF4-E5BC-4AA1-8726-32EC7C106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6688" y="1034940"/>
            <a:ext cx="10729192" cy="1725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457200" algn="just" eaLnBrk="1" hangingPunct="1">
              <a:spcBef>
                <a:spcPct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s-AR" altLang="es-AR" sz="2400" dirty="0">
                <a:latin typeface="Arial" panose="020B0604020202020204" pitchFamily="34" charset="0"/>
              </a:rPr>
              <a:t>Para usar la SWM debe conectarle el clock. Una vez configurada, desactívelo desde el registro SYSAHBCLKCTRL0[7] para ahorrar energía.</a:t>
            </a:r>
          </a:p>
          <a:p>
            <a:pPr marL="457200" indent="-457200" algn="just" eaLnBrk="1" hangingPunct="1">
              <a:spcBef>
                <a:spcPct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s-AR" altLang="es-AR" sz="2400" dirty="0">
                <a:latin typeface="Arial" panose="020B0604020202020204" pitchFamily="34" charset="0"/>
              </a:rPr>
              <a:t>ANTES de activar un periférico o habilitar su interrupción, utilice la SWM para conectar el periférico a los pines físicos externos.</a:t>
            </a:r>
          </a:p>
        </p:txBody>
      </p:sp>
      <p:sp>
        <p:nvSpPr>
          <p:cNvPr id="7" name="Marcador de pie de página 2">
            <a:extLst>
              <a:ext uri="{FF2B5EF4-FFF2-40B4-BE49-F238E27FC236}">
                <a16:creationId xmlns:a16="http://schemas.microsoft.com/office/drawing/2014/main" id="{A646B948-095E-4B7A-AEC0-00FCF83FCBF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165601" y="6283326"/>
            <a:ext cx="3848100" cy="447675"/>
          </a:xfrm>
        </p:spPr>
        <p:txBody>
          <a:bodyPr/>
          <a:lstStyle/>
          <a:p>
            <a:r>
              <a:rPr lang="es-ES" altLang="es-AR" dirty="0"/>
              <a:t>@2021 Ing. Marcelo Giura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376CE31-517E-4A9D-88F4-D3F3B256C691}"/>
              </a:ext>
            </a:extLst>
          </p:cNvPr>
          <p:cNvSpPr txBox="1"/>
          <p:nvPr/>
        </p:nvSpPr>
        <p:spPr>
          <a:xfrm>
            <a:off x="117314" y="3009004"/>
            <a:ext cx="4320481" cy="1200329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s-AR" sz="1800" b="0" i="0" u="sng" strike="noStrike" kern="1200" cap="none" dirty="0">
                <a:ln>
                  <a:noFill/>
                </a:ln>
                <a:solidFill>
                  <a:srgbClr val="3465A4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Se puede conectar un </a:t>
            </a:r>
            <a:r>
              <a:rPr lang="es-AR" sz="1800" b="1" i="0" u="sng" strike="noStrike" kern="1200" cap="none" dirty="0">
                <a:ln>
                  <a:noFill/>
                </a:ln>
                <a:solidFill>
                  <a:srgbClr val="3465A4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pin de entrada </a:t>
            </a:r>
            <a:r>
              <a:rPr lang="es-AR" sz="1800" b="0" i="0" u="sng" strike="noStrike" kern="1200" cap="none" dirty="0">
                <a:ln>
                  <a:noFill/>
                </a:ln>
                <a:solidFill>
                  <a:srgbClr val="3465A4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(P0_1) a múltiples funciones internas de entrada,</a:t>
            </a:r>
            <a:r>
              <a:rPr lang="es-AR" sz="1800" b="0" i="0" u="none" strike="noStrike" kern="1200" cap="none" dirty="0">
                <a:ln>
                  <a:noFill/>
                </a:ln>
                <a:solidFill>
                  <a:srgbClr val="3465A4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 programando el mismo pin en el registro PINASSIGN correspondiente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6B885E9-658D-4EFE-A35C-272453CC1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1" y="4149080"/>
            <a:ext cx="3848100" cy="1891439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2492A3B-3ACB-4420-BFE4-0830CB7DD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770" y="3643975"/>
            <a:ext cx="2447926" cy="117103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6AF5E078-A6E0-4D74-974A-9F85137BA731}"/>
              </a:ext>
            </a:extLst>
          </p:cNvPr>
          <p:cNvSpPr txBox="1"/>
          <p:nvPr/>
        </p:nvSpPr>
        <p:spPr>
          <a:xfrm>
            <a:off x="4523312" y="4815010"/>
            <a:ext cx="26551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800" b="0" i="0" u="none" strike="noStrike" kern="1200" cap="none" dirty="0">
                <a:ln>
                  <a:noFill/>
                </a:ln>
                <a:solidFill>
                  <a:srgbClr val="3465A4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No se permite conectar mas de una </a:t>
            </a:r>
            <a:r>
              <a:rPr lang="es-AR" sz="1800" b="1" i="0" u="none" strike="noStrike" kern="1200" cap="none" dirty="0">
                <a:ln>
                  <a:noFill/>
                </a:ln>
                <a:solidFill>
                  <a:srgbClr val="3465A4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salida</a:t>
            </a:r>
            <a:r>
              <a:rPr lang="es-AR" sz="1800" b="0" i="0" u="none" strike="noStrike" kern="1200" cap="none" dirty="0">
                <a:ln>
                  <a:noFill/>
                </a:ln>
                <a:solidFill>
                  <a:srgbClr val="3465A4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 o función bidireccional a un pin físico</a:t>
            </a:r>
            <a:endParaRPr lang="es-AR" dirty="0"/>
          </a:p>
        </p:txBody>
      </p:sp>
      <p:sp>
        <p:nvSpPr>
          <p:cNvPr id="16" name="Signo de multiplicación 2">
            <a:extLst>
              <a:ext uri="{FF2B5EF4-FFF2-40B4-BE49-F238E27FC236}">
                <a16:creationId xmlns:a16="http://schemas.microsoft.com/office/drawing/2014/main" id="{CCC9B993-FC9B-4AAB-897B-F9E968543F38}"/>
              </a:ext>
            </a:extLst>
          </p:cNvPr>
          <p:cNvSpPr/>
          <p:nvPr/>
        </p:nvSpPr>
        <p:spPr bwMode="auto">
          <a:xfrm>
            <a:off x="5275606" y="3068960"/>
            <a:ext cx="1080120" cy="2160240"/>
          </a:xfrm>
          <a:prstGeom prst="mathMultiply">
            <a:avLst>
              <a:gd name="adj1" fmla="val 11174"/>
            </a:avLst>
          </a:prstGeom>
          <a:solidFill>
            <a:srgbClr val="FF99CC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EC740B17-9A51-47DA-8D58-A2AB5FB6C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8272" y="2743729"/>
            <a:ext cx="3846538" cy="1757654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66C15F7A-24AA-4A4A-876A-E6443CD60C8A}"/>
              </a:ext>
            </a:extLst>
          </p:cNvPr>
          <p:cNvSpPr txBox="1"/>
          <p:nvPr/>
        </p:nvSpPr>
        <p:spPr>
          <a:xfrm>
            <a:off x="7438272" y="4504621"/>
            <a:ext cx="4901738" cy="1754326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s-AR" sz="1800" b="0" i="0" u="none" strike="noStrike" kern="1200" cap="none" dirty="0">
                <a:ln>
                  <a:noFill/>
                </a:ln>
                <a:solidFill>
                  <a:srgbClr val="3465A4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Se puede conectar una función de salida digital (UART_TX) a su pin de salida y a una o mas entradas digitales, programando el mismo numero de pin en el campo de bits del registro PINASSIGN correspondiente para la salida Y entradas.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621068D-5BA8-545A-81AF-4CE1A0C6DCD7}"/>
              </a:ext>
            </a:extLst>
          </p:cNvPr>
          <p:cNvSpPr txBox="1"/>
          <p:nvPr/>
        </p:nvSpPr>
        <p:spPr>
          <a:xfrm rot="20751132">
            <a:off x="10565037" y="423410"/>
            <a:ext cx="1607522" cy="156966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AR" sz="2400" b="1" dirty="0">
                <a:solidFill>
                  <a:schemeClr val="accent2"/>
                </a:solidFill>
                <a:latin typeface="Calibri"/>
                <a:ea typeface="Microsoft YaHei"/>
              </a:rPr>
              <a:t>¡hay que habilitar el clock de la SWM!</a:t>
            </a:r>
            <a:endParaRPr lang="es-A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151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6" grpId="0" animBg="1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31"/>
          <p:cNvSpPr txBox="1">
            <a:spLocks noGrp="1"/>
          </p:cNvSpPr>
          <p:nvPr>
            <p:ph type="dt" idx="10"/>
          </p:nvPr>
        </p:nvSpPr>
        <p:spPr>
          <a:xfrm>
            <a:off x="914402" y="6283327"/>
            <a:ext cx="252730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CCCC"/>
              </a:buClr>
              <a:buSzPts val="1400"/>
              <a:buFont typeface="Arial Narrow"/>
              <a:buNone/>
            </a:pPr>
            <a:r>
              <a:rPr lang="es-AR"/>
              <a:t>Info2 - UTN-FRBA</a:t>
            </a:r>
            <a:endParaRPr/>
          </a:p>
        </p:txBody>
      </p:sp>
      <p:sp>
        <p:nvSpPr>
          <p:cNvPr id="905" name="Google Shape;905;p31"/>
          <p:cNvSpPr txBox="1">
            <a:spLocks noGrp="1"/>
          </p:cNvSpPr>
          <p:nvPr>
            <p:ph type="sldNum" idx="12"/>
          </p:nvPr>
        </p:nvSpPr>
        <p:spPr>
          <a:xfrm>
            <a:off x="8737602" y="6283327"/>
            <a:ext cx="252730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99CCCC"/>
              </a:buClr>
              <a:buSzPts val="1400"/>
              <a:buFont typeface="Arial Narrow"/>
              <a:buNone/>
            </a:pPr>
            <a:fld id="{00000000-1234-1234-1234-123412341234}" type="slidenum">
              <a:rPr lang="es-AR"/>
              <a:t>17</a:t>
            </a:fld>
            <a:endParaRPr/>
          </a:p>
        </p:txBody>
      </p:sp>
      <p:sp>
        <p:nvSpPr>
          <p:cNvPr id="906" name="Google Shape;906;p31"/>
          <p:cNvSpPr txBox="1">
            <a:spLocks noGrp="1"/>
          </p:cNvSpPr>
          <p:nvPr>
            <p:ph type="ftr" idx="11"/>
          </p:nvPr>
        </p:nvSpPr>
        <p:spPr>
          <a:xfrm>
            <a:off x="4165602" y="6283327"/>
            <a:ext cx="384810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99CCCC"/>
              </a:buClr>
              <a:buSzPts val="1400"/>
              <a:buFont typeface="Arial Narrow"/>
              <a:buNone/>
            </a:pPr>
            <a:r>
              <a:rPr lang="es-AR"/>
              <a:t>@2021 Ing. Marcelo Giura</a:t>
            </a:r>
            <a:endParaRPr/>
          </a:p>
        </p:txBody>
      </p:sp>
      <p:grpSp>
        <p:nvGrpSpPr>
          <p:cNvPr id="907" name="Google Shape;907;p31"/>
          <p:cNvGrpSpPr/>
          <p:nvPr/>
        </p:nvGrpSpPr>
        <p:grpSpPr>
          <a:xfrm>
            <a:off x="2718357" y="274197"/>
            <a:ext cx="4518675" cy="5891108"/>
            <a:chOff x="2556952" y="214152"/>
            <a:chExt cx="4754057" cy="6350110"/>
          </a:xfrm>
        </p:grpSpPr>
        <p:pic>
          <p:nvPicPr>
            <p:cNvPr id="908" name="Google Shape;908;p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56952" y="214152"/>
              <a:ext cx="4754057" cy="40581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9" name="Google Shape;909;p31" descr="Tabla&#10;&#10;Descripción generada automáticament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56953" y="4249270"/>
              <a:ext cx="4754056" cy="231499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10" name="Google Shape;910;p31"/>
          <p:cNvGrpSpPr/>
          <p:nvPr/>
        </p:nvGrpSpPr>
        <p:grpSpPr>
          <a:xfrm>
            <a:off x="7608168" y="274198"/>
            <a:ext cx="4135048" cy="5891108"/>
            <a:chOff x="6909933" y="907881"/>
            <a:chExt cx="4135048" cy="5950119"/>
          </a:xfrm>
        </p:grpSpPr>
        <p:grpSp>
          <p:nvGrpSpPr>
            <p:cNvPr id="911" name="Google Shape;911;p31"/>
            <p:cNvGrpSpPr/>
            <p:nvPr/>
          </p:nvGrpSpPr>
          <p:grpSpPr>
            <a:xfrm>
              <a:off x="6920324" y="1175036"/>
              <a:ext cx="4124657" cy="5682964"/>
              <a:chOff x="6925152" y="51541"/>
              <a:chExt cx="4124657" cy="5682964"/>
            </a:xfrm>
          </p:grpSpPr>
          <p:pic>
            <p:nvPicPr>
              <p:cNvPr id="912" name="Google Shape;912;p31" descr="Tabla&#10;&#10;Descripción generada automáticamente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6925152" y="51541"/>
                <a:ext cx="4124657" cy="393024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3" name="Google Shape;913;p31" descr="Tabla&#10;&#10;Descripción generada automáticamente con confianza baja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6925152" y="3981788"/>
                <a:ext cx="4124657" cy="175271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14" name="Google Shape;914;p3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909933" y="907881"/>
              <a:ext cx="4124657" cy="2784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5" name="Google Shape;915;p31"/>
          <p:cNvSpPr txBox="1"/>
          <p:nvPr/>
        </p:nvSpPr>
        <p:spPr>
          <a:xfrm>
            <a:off x="48692" y="1470062"/>
            <a:ext cx="2374901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b="1" dirty="0">
                <a:solidFill>
                  <a:srgbClr val="00664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b="1" dirty="0">
                <a:solidFill>
                  <a:srgbClr val="00664C"/>
                </a:solidFill>
                <a:latin typeface="Arial"/>
                <a:ea typeface="Arial"/>
                <a:cs typeface="Arial"/>
                <a:sym typeface="Arial"/>
              </a:rPr>
              <a:t>Registro 0 de control de reloj del sistema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b="1" dirty="0">
                <a:solidFill>
                  <a:srgbClr val="00664C"/>
                </a:solidFill>
                <a:latin typeface="Arial"/>
                <a:ea typeface="Arial"/>
                <a:cs typeface="Arial"/>
                <a:sym typeface="Arial"/>
              </a:rPr>
              <a:t>(offset 0x80)</a:t>
            </a:r>
            <a:endParaRPr sz="2800" b="1" dirty="0">
              <a:solidFill>
                <a:srgbClr val="0066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31"/>
          <p:cNvSpPr/>
          <p:nvPr/>
        </p:nvSpPr>
        <p:spPr>
          <a:xfrm>
            <a:off x="2559985" y="3032386"/>
            <a:ext cx="4824536" cy="451928"/>
          </a:xfrm>
          <a:prstGeom prst="rect">
            <a:avLst/>
          </a:prstGeom>
          <a:solidFill>
            <a:srgbClr val="FFFF00">
              <a:alpha val="13725"/>
            </a:srgbClr>
          </a:solidFill>
          <a:ln w="25550" cap="sq" cmpd="sng">
            <a:solidFill>
              <a:srgbClr val="3A5F8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C001A28-97E2-F935-2DBD-8F9911AC1F33}"/>
              </a:ext>
            </a:extLst>
          </p:cNvPr>
          <p:cNvSpPr txBox="1"/>
          <p:nvPr/>
        </p:nvSpPr>
        <p:spPr>
          <a:xfrm>
            <a:off x="0" y="1162285"/>
            <a:ext cx="2935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SYSCON-&gt;SYSAHBCLKCTRL0 </a:t>
            </a:r>
            <a:endParaRPr lang="es-A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03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3"/>
          <p:cNvSpPr txBox="1">
            <a:spLocks noGrp="1"/>
          </p:cNvSpPr>
          <p:nvPr>
            <p:ph type="dt" idx="10"/>
          </p:nvPr>
        </p:nvSpPr>
        <p:spPr>
          <a:xfrm>
            <a:off x="914402" y="6283327"/>
            <a:ext cx="252730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CCCC"/>
              </a:buClr>
              <a:buSzPts val="1400"/>
              <a:buFont typeface="Arial Narrow"/>
              <a:buNone/>
            </a:pPr>
            <a:r>
              <a:rPr lang="es-AR"/>
              <a:t>Info2 - UTN-FRBA</a:t>
            </a:r>
            <a:endParaRPr/>
          </a:p>
        </p:txBody>
      </p:sp>
      <p:sp>
        <p:nvSpPr>
          <p:cNvPr id="941" name="Google Shape;941;p33"/>
          <p:cNvSpPr txBox="1">
            <a:spLocks noGrp="1"/>
          </p:cNvSpPr>
          <p:nvPr>
            <p:ph type="sldNum" idx="12"/>
          </p:nvPr>
        </p:nvSpPr>
        <p:spPr>
          <a:xfrm>
            <a:off x="8737602" y="6283327"/>
            <a:ext cx="252730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99CCCC"/>
              </a:buClr>
              <a:buSzPts val="1400"/>
              <a:buFont typeface="Arial Narrow"/>
              <a:buNone/>
            </a:pPr>
            <a:fld id="{00000000-1234-1234-1234-123412341234}" type="slidenum">
              <a:rPr lang="es-AR"/>
              <a:t>18</a:t>
            </a:fld>
            <a:endParaRPr/>
          </a:p>
        </p:txBody>
      </p:sp>
      <p:sp>
        <p:nvSpPr>
          <p:cNvPr id="942" name="Google Shape;942;p33"/>
          <p:cNvSpPr txBox="1">
            <a:spLocks noGrp="1"/>
          </p:cNvSpPr>
          <p:nvPr>
            <p:ph type="ftr" idx="11"/>
          </p:nvPr>
        </p:nvSpPr>
        <p:spPr>
          <a:xfrm>
            <a:off x="4165602" y="6283327"/>
            <a:ext cx="384810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99CCCC"/>
              </a:buClr>
              <a:buSzPts val="1400"/>
              <a:buFont typeface="Arial Narrow"/>
              <a:buNone/>
            </a:pPr>
            <a:r>
              <a:rPr lang="es-AR"/>
              <a:t>@2021 Ing. Marcelo Giura</a:t>
            </a:r>
            <a:endParaRPr/>
          </a:p>
        </p:txBody>
      </p:sp>
      <p:sp>
        <p:nvSpPr>
          <p:cNvPr id="943" name="Google Shape;943;p33"/>
          <p:cNvSpPr txBox="1"/>
          <p:nvPr/>
        </p:nvSpPr>
        <p:spPr>
          <a:xfrm>
            <a:off x="1462805" y="165798"/>
            <a:ext cx="10657184" cy="1415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00664C"/>
              </a:buClr>
              <a:buSzPts val="3600"/>
              <a:buFont typeface="Times New Roman"/>
              <a:buNone/>
            </a:pPr>
            <a:r>
              <a:rPr lang="es-AR" sz="3600" b="1" dirty="0" err="1">
                <a:solidFill>
                  <a:srgbClr val="00664C"/>
                </a:solidFill>
                <a:latin typeface="Arial"/>
                <a:ea typeface="Arial"/>
                <a:cs typeface="Arial"/>
                <a:sym typeface="Arial"/>
              </a:rPr>
              <a:t>Ufff</a:t>
            </a:r>
            <a:r>
              <a:rPr lang="es-AR" sz="3600" b="1" dirty="0">
                <a:solidFill>
                  <a:srgbClr val="00664C"/>
                </a:solidFill>
                <a:latin typeface="Arial"/>
                <a:ea typeface="Arial"/>
                <a:cs typeface="Arial"/>
                <a:sym typeface="Arial"/>
              </a:rPr>
              <a:t> … hay que direccionar el registro y aplicar las mascaras</a:t>
            </a:r>
            <a:endParaRPr dirty="0"/>
          </a:p>
        </p:txBody>
      </p:sp>
      <p:sp>
        <p:nvSpPr>
          <p:cNvPr id="944" name="Google Shape;944;p33"/>
          <p:cNvSpPr txBox="1"/>
          <p:nvPr/>
        </p:nvSpPr>
        <p:spPr>
          <a:xfrm>
            <a:off x="6023992" y="5157192"/>
            <a:ext cx="784887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#define</a:t>
            </a:r>
            <a:r>
              <a:rPr lang="es-AR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SYSCON_BASE		(0x40048000u)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1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#define</a:t>
            </a:r>
            <a:r>
              <a:rPr lang="es-AR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SYSCON			((SYSCON_Type *)SYSCON_BASE)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33"/>
          <p:cNvSpPr txBox="1"/>
          <p:nvPr/>
        </p:nvSpPr>
        <p:spPr>
          <a:xfrm rot="-582881">
            <a:off x="908081" y="4910895"/>
            <a:ext cx="4594109" cy="723275"/>
          </a:xfrm>
          <a:prstGeom prst="rect">
            <a:avLst/>
          </a:prstGeom>
          <a:gradFill>
            <a:gsLst>
              <a:gs pos="0">
                <a:srgbClr val="DBF2E8"/>
              </a:gs>
              <a:gs pos="50000">
                <a:srgbClr val="CDEEE0"/>
              </a:gs>
              <a:gs pos="100000">
                <a:srgbClr val="C6EDDC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rgbClr val="21218A"/>
                </a:solidFill>
                <a:latin typeface="Consolas"/>
                <a:ea typeface="Consolas"/>
                <a:cs typeface="Consolas"/>
                <a:sym typeface="Consolas"/>
              </a:rPr>
              <a:t>/** </a:t>
            </a:r>
            <a:r>
              <a:rPr lang="es-AR" sz="1800" u="sng" dirty="0">
                <a:solidFill>
                  <a:srgbClr val="21218A"/>
                </a:solidFill>
                <a:latin typeface="Consolas"/>
                <a:ea typeface="Consolas"/>
                <a:cs typeface="Consolas"/>
                <a:sym typeface="Consolas"/>
              </a:rPr>
              <a:t>Habilita clock a P0 y P1 */</a:t>
            </a:r>
            <a:endParaRPr dirty="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*(SYSCON + 0x80) |= 0x80;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6" name="Google Shape;94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9108" y="4743965"/>
            <a:ext cx="5519547" cy="341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7" name="Google Shape;947;p33" descr="Tabla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6041" y="3429000"/>
            <a:ext cx="4964241" cy="505451"/>
          </a:xfrm>
          <a:custGeom>
            <a:avLst/>
            <a:gdLst/>
            <a:ahLst/>
            <a:cxnLst/>
            <a:rect l="l" t="t" r="r" b="b"/>
            <a:pathLst>
              <a:path w="4964241" h="505451" fill="none" extrusionOk="0">
                <a:moveTo>
                  <a:pt x="0" y="0"/>
                </a:moveTo>
                <a:cubicBezTo>
                  <a:pt x="210433" y="-21163"/>
                  <a:pt x="251987" y="8666"/>
                  <a:pt x="452298" y="0"/>
                </a:cubicBezTo>
                <a:cubicBezTo>
                  <a:pt x="652609" y="-8666"/>
                  <a:pt x="765892" y="36163"/>
                  <a:pt x="1053522" y="0"/>
                </a:cubicBezTo>
                <a:cubicBezTo>
                  <a:pt x="1341152" y="-36163"/>
                  <a:pt x="1377838" y="55016"/>
                  <a:pt x="1654747" y="0"/>
                </a:cubicBezTo>
                <a:cubicBezTo>
                  <a:pt x="1931656" y="-55016"/>
                  <a:pt x="2071516" y="27381"/>
                  <a:pt x="2206329" y="0"/>
                </a:cubicBezTo>
                <a:cubicBezTo>
                  <a:pt x="2341142" y="-27381"/>
                  <a:pt x="2563114" y="22667"/>
                  <a:pt x="2757912" y="0"/>
                </a:cubicBezTo>
                <a:cubicBezTo>
                  <a:pt x="2952710" y="-22667"/>
                  <a:pt x="3103778" y="63421"/>
                  <a:pt x="3359136" y="0"/>
                </a:cubicBezTo>
                <a:cubicBezTo>
                  <a:pt x="3614494" y="-63421"/>
                  <a:pt x="3643510" y="28908"/>
                  <a:pt x="3910719" y="0"/>
                </a:cubicBezTo>
                <a:cubicBezTo>
                  <a:pt x="4177928" y="-28908"/>
                  <a:pt x="4225270" y="17730"/>
                  <a:pt x="4313374" y="0"/>
                </a:cubicBezTo>
                <a:cubicBezTo>
                  <a:pt x="4401479" y="-17730"/>
                  <a:pt x="4757800" y="67898"/>
                  <a:pt x="4964241" y="0"/>
                </a:cubicBezTo>
                <a:cubicBezTo>
                  <a:pt x="5006517" y="177653"/>
                  <a:pt x="4949302" y="376508"/>
                  <a:pt x="4964241" y="505451"/>
                </a:cubicBezTo>
                <a:cubicBezTo>
                  <a:pt x="4789224" y="516733"/>
                  <a:pt x="4627823" y="482199"/>
                  <a:pt x="4462301" y="505451"/>
                </a:cubicBezTo>
                <a:cubicBezTo>
                  <a:pt x="4296779" y="528703"/>
                  <a:pt x="4106301" y="454404"/>
                  <a:pt x="3960361" y="505451"/>
                </a:cubicBezTo>
                <a:cubicBezTo>
                  <a:pt x="3814421" y="556498"/>
                  <a:pt x="3564209" y="504215"/>
                  <a:pt x="3309494" y="505451"/>
                </a:cubicBezTo>
                <a:cubicBezTo>
                  <a:pt x="3054779" y="506687"/>
                  <a:pt x="2907952" y="498113"/>
                  <a:pt x="2757912" y="505451"/>
                </a:cubicBezTo>
                <a:cubicBezTo>
                  <a:pt x="2607872" y="512789"/>
                  <a:pt x="2477472" y="453375"/>
                  <a:pt x="2305614" y="505451"/>
                </a:cubicBezTo>
                <a:cubicBezTo>
                  <a:pt x="2133756" y="557527"/>
                  <a:pt x="1816187" y="452569"/>
                  <a:pt x="1654747" y="505451"/>
                </a:cubicBezTo>
                <a:cubicBezTo>
                  <a:pt x="1493307" y="558333"/>
                  <a:pt x="1234600" y="447845"/>
                  <a:pt x="1053522" y="505451"/>
                </a:cubicBezTo>
                <a:cubicBezTo>
                  <a:pt x="872444" y="563057"/>
                  <a:pt x="762569" y="467014"/>
                  <a:pt x="601225" y="505451"/>
                </a:cubicBezTo>
                <a:cubicBezTo>
                  <a:pt x="439881" y="543888"/>
                  <a:pt x="264757" y="457287"/>
                  <a:pt x="0" y="505451"/>
                </a:cubicBezTo>
                <a:cubicBezTo>
                  <a:pt x="-41193" y="323779"/>
                  <a:pt x="56838" y="186226"/>
                  <a:pt x="0" y="0"/>
                </a:cubicBezTo>
                <a:close/>
              </a:path>
              <a:path w="4964241" h="505451" extrusionOk="0">
                <a:moveTo>
                  <a:pt x="0" y="0"/>
                </a:moveTo>
                <a:cubicBezTo>
                  <a:pt x="167692" y="-21974"/>
                  <a:pt x="257270" y="17133"/>
                  <a:pt x="452298" y="0"/>
                </a:cubicBezTo>
                <a:cubicBezTo>
                  <a:pt x="647326" y="-17133"/>
                  <a:pt x="659714" y="26441"/>
                  <a:pt x="854953" y="0"/>
                </a:cubicBezTo>
                <a:cubicBezTo>
                  <a:pt x="1050192" y="-26441"/>
                  <a:pt x="1062082" y="31003"/>
                  <a:pt x="1257608" y="0"/>
                </a:cubicBezTo>
                <a:cubicBezTo>
                  <a:pt x="1453135" y="-31003"/>
                  <a:pt x="1609748" y="9998"/>
                  <a:pt x="1809190" y="0"/>
                </a:cubicBezTo>
                <a:cubicBezTo>
                  <a:pt x="2008632" y="-9998"/>
                  <a:pt x="2147200" y="29153"/>
                  <a:pt x="2460057" y="0"/>
                </a:cubicBezTo>
                <a:cubicBezTo>
                  <a:pt x="2772914" y="-29153"/>
                  <a:pt x="2937415" y="45198"/>
                  <a:pt x="3061282" y="0"/>
                </a:cubicBezTo>
                <a:cubicBezTo>
                  <a:pt x="3185150" y="-45198"/>
                  <a:pt x="3518437" y="67439"/>
                  <a:pt x="3662507" y="0"/>
                </a:cubicBezTo>
                <a:cubicBezTo>
                  <a:pt x="3806578" y="-67439"/>
                  <a:pt x="3947854" y="9890"/>
                  <a:pt x="4114804" y="0"/>
                </a:cubicBezTo>
                <a:cubicBezTo>
                  <a:pt x="4281754" y="-9890"/>
                  <a:pt x="4605798" y="52931"/>
                  <a:pt x="4964241" y="0"/>
                </a:cubicBezTo>
                <a:cubicBezTo>
                  <a:pt x="5009177" y="148560"/>
                  <a:pt x="4959731" y="260155"/>
                  <a:pt x="4964241" y="505451"/>
                </a:cubicBezTo>
                <a:cubicBezTo>
                  <a:pt x="4830677" y="567744"/>
                  <a:pt x="4597699" y="458517"/>
                  <a:pt x="4412659" y="505451"/>
                </a:cubicBezTo>
                <a:cubicBezTo>
                  <a:pt x="4227619" y="552385"/>
                  <a:pt x="4109300" y="465638"/>
                  <a:pt x="3960361" y="505451"/>
                </a:cubicBezTo>
                <a:cubicBezTo>
                  <a:pt x="3811422" y="545264"/>
                  <a:pt x="3591758" y="452524"/>
                  <a:pt x="3359136" y="505451"/>
                </a:cubicBezTo>
                <a:cubicBezTo>
                  <a:pt x="3126515" y="558378"/>
                  <a:pt x="3065565" y="502273"/>
                  <a:pt x="2857196" y="505451"/>
                </a:cubicBezTo>
                <a:cubicBezTo>
                  <a:pt x="2648827" y="508629"/>
                  <a:pt x="2573183" y="469181"/>
                  <a:pt x="2355257" y="505451"/>
                </a:cubicBezTo>
                <a:cubicBezTo>
                  <a:pt x="2137331" y="541721"/>
                  <a:pt x="1993446" y="489378"/>
                  <a:pt x="1803674" y="505451"/>
                </a:cubicBezTo>
                <a:cubicBezTo>
                  <a:pt x="1613902" y="521524"/>
                  <a:pt x="1534308" y="499378"/>
                  <a:pt x="1351377" y="505451"/>
                </a:cubicBezTo>
                <a:cubicBezTo>
                  <a:pt x="1168446" y="511524"/>
                  <a:pt x="1012796" y="462198"/>
                  <a:pt x="899079" y="505451"/>
                </a:cubicBezTo>
                <a:cubicBezTo>
                  <a:pt x="785362" y="548704"/>
                  <a:pt x="277663" y="479267"/>
                  <a:pt x="0" y="505451"/>
                </a:cubicBezTo>
                <a:cubicBezTo>
                  <a:pt x="-17264" y="347897"/>
                  <a:pt x="11549" y="109621"/>
                  <a:pt x="0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948" name="Google Shape;948;p33"/>
          <p:cNvGrpSpPr/>
          <p:nvPr/>
        </p:nvGrpSpPr>
        <p:grpSpPr>
          <a:xfrm>
            <a:off x="1991545" y="3152305"/>
            <a:ext cx="1678513" cy="1860873"/>
            <a:chOff x="2106971" y="3008287"/>
            <a:chExt cx="1678513" cy="2353422"/>
          </a:xfrm>
        </p:grpSpPr>
        <p:sp>
          <p:nvSpPr>
            <p:cNvPr id="949" name="Google Shape;949;p33"/>
            <p:cNvSpPr/>
            <p:nvPr/>
          </p:nvSpPr>
          <p:spPr>
            <a:xfrm>
              <a:off x="2855640" y="3338021"/>
              <a:ext cx="929844" cy="347307"/>
            </a:xfrm>
            <a:prstGeom prst="ellipse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2106971" y="3008287"/>
              <a:ext cx="1062256" cy="2353422"/>
            </a:xfrm>
            <a:custGeom>
              <a:avLst/>
              <a:gdLst/>
              <a:ahLst/>
              <a:cxnLst/>
              <a:rect l="l" t="t" r="r" b="b"/>
              <a:pathLst>
                <a:path w="1062256" h="2353422" extrusionOk="0">
                  <a:moveTo>
                    <a:pt x="1062256" y="347977"/>
                  </a:moveTo>
                  <a:cubicBezTo>
                    <a:pt x="894270" y="205101"/>
                    <a:pt x="726284" y="62226"/>
                    <a:pt x="563493" y="46640"/>
                  </a:cubicBezTo>
                  <a:cubicBezTo>
                    <a:pt x="400702" y="31054"/>
                    <a:pt x="179029" y="-130006"/>
                    <a:pt x="85511" y="254458"/>
                  </a:cubicBezTo>
                  <a:cubicBezTo>
                    <a:pt x="-8007" y="638922"/>
                    <a:pt x="-2812" y="1496172"/>
                    <a:pt x="2384" y="2353422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" name="Imagen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12" y="1848891"/>
            <a:ext cx="11977109" cy="519719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5C001A28-97E2-F935-2DBD-8F9911AC1F33}"/>
              </a:ext>
            </a:extLst>
          </p:cNvPr>
          <p:cNvSpPr txBox="1"/>
          <p:nvPr/>
        </p:nvSpPr>
        <p:spPr>
          <a:xfrm>
            <a:off x="-8285" y="1484784"/>
            <a:ext cx="4799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SYSCON-&gt;SYSAHBCLKCTRL0 </a:t>
            </a:r>
            <a:endParaRPr lang="es-AR" sz="2800" dirty="0">
              <a:solidFill>
                <a:srgbClr val="FF0000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12" y="2492896"/>
            <a:ext cx="11977109" cy="50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7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2325C03-6897-443E-BC19-881BD2CA8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0" y="1642965"/>
            <a:ext cx="4561799" cy="444063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938DCFD-B2C7-43A8-8C84-E9D3D85B380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888088" y="260647"/>
            <a:ext cx="5190601" cy="6589119"/>
          </a:xfrm>
          <a:prstGeom prst="rect">
            <a:avLst/>
          </a:prstGeom>
          <a:noFill/>
          <a:ln>
            <a:noFill/>
          </a:ln>
        </p:spPr>
      </p:pic>
      <p:sp>
        <p:nvSpPr>
          <p:cNvPr id="11268" name="Text Box 3">
            <a:extLst>
              <a:ext uri="{FF2B5EF4-FFF2-40B4-BE49-F238E27FC236}">
                <a16:creationId xmlns:a16="http://schemas.microsoft.com/office/drawing/2014/main" id="{0807367A-5034-488A-8077-F0829EEEB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75" y="6246813"/>
            <a:ext cx="20955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spcAft>
                <a:spcPts val="1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900">
                <a:solidFill>
                  <a:srgbClr val="FFFFFF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>
              <a:lnSpc>
                <a:spcPct val="93000"/>
              </a:lnSpc>
              <a:spcAft>
                <a:spcPts val="10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500">
                <a:solidFill>
                  <a:srgbClr val="FFFFFF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>
              <a:lnSpc>
                <a:spcPct val="93000"/>
              </a:lnSpc>
              <a:spcAft>
                <a:spcPts val="7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FFFFFF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lnSpc>
                <a:spcPct val="93000"/>
              </a:lnSpc>
              <a:spcAft>
                <a:spcPts val="5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lnSpc>
                <a:spcPct val="93000"/>
              </a:lnSpc>
              <a:spcAft>
                <a:spcPts val="26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 algn="r" eaLnBrk="1" hangingPunct="1">
              <a:spcAft>
                <a:spcPct val="0"/>
              </a:spcAft>
              <a:buClrTx/>
              <a:buFontTx/>
              <a:buNone/>
            </a:pPr>
            <a:fld id="{823A476E-DF06-43EF-B4EA-EB29F8B7B1B8}" type="slidenum">
              <a:rPr lang="es-AR" altLang="es-AR" sz="1400">
                <a:latin typeface="Times New Roman" panose="02020603050405020304" pitchFamily="18" charset="0"/>
                <a:cs typeface="Arial" panose="020B0604020202020204" pitchFamily="34" charset="0"/>
              </a:rPr>
              <a:pPr algn="r" eaLnBrk="1" hangingPunct="1">
                <a:spcAft>
                  <a:spcPct val="0"/>
                </a:spcAft>
                <a:buClrTx/>
                <a:buFontTx/>
                <a:buNone/>
              </a:pPr>
              <a:t>2</a:t>
            </a:fld>
            <a:endParaRPr lang="es-AR" altLang="es-AR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69" name="Text Box 4">
            <a:extLst>
              <a:ext uri="{FF2B5EF4-FFF2-40B4-BE49-F238E27FC236}">
                <a16:creationId xmlns:a16="http://schemas.microsoft.com/office/drawing/2014/main" id="{3D65CD33-B540-4D4C-9858-0FFD912C8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0940" y="260647"/>
            <a:ext cx="4766020" cy="1832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Aft>
                <a:spcPts val="1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900">
                <a:solidFill>
                  <a:srgbClr val="FFFFFF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>
              <a:lnSpc>
                <a:spcPct val="93000"/>
              </a:lnSpc>
              <a:spcAft>
                <a:spcPts val="10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500">
                <a:solidFill>
                  <a:srgbClr val="FFFFFF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>
              <a:lnSpc>
                <a:spcPct val="93000"/>
              </a:lnSpc>
              <a:spcAft>
                <a:spcPts val="7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FFFFFF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lnSpc>
                <a:spcPct val="93000"/>
              </a:lnSpc>
              <a:spcAft>
                <a:spcPts val="5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lnSpc>
                <a:spcPct val="93000"/>
              </a:lnSpc>
              <a:spcAft>
                <a:spcPts val="26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 algn="ctr" eaLnBrk="1" hangingPunct="1">
              <a:lnSpc>
                <a:spcPct val="124000"/>
              </a:lnSpc>
              <a:spcAft>
                <a:spcPct val="0"/>
              </a:spcAft>
              <a:buClrTx/>
              <a:buFontTx/>
              <a:buNone/>
            </a:pPr>
            <a:r>
              <a:rPr lang="es-AR" altLang="es-AR" sz="28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Mapa de memoria y registros de periféricos LPC845</a:t>
            </a:r>
          </a:p>
        </p:txBody>
      </p:sp>
      <p:sp>
        <p:nvSpPr>
          <p:cNvPr id="11275" name="Rectangle 10">
            <a:extLst>
              <a:ext uri="{FF2B5EF4-FFF2-40B4-BE49-F238E27FC236}">
                <a16:creationId xmlns:a16="http://schemas.microsoft.com/office/drawing/2014/main" id="{FD55B116-5D56-4327-8194-51DFAE3A2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246" y="1455890"/>
            <a:ext cx="1240425" cy="284252"/>
          </a:xfrm>
          <a:prstGeom prst="rect">
            <a:avLst/>
          </a:prstGeom>
          <a:solidFill>
            <a:srgbClr val="C90016">
              <a:alpha val="20000"/>
            </a:srgbClr>
          </a:solidFill>
          <a:ln w="9360" cap="sq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11276" name="Rectangle 11">
            <a:extLst>
              <a:ext uri="{FF2B5EF4-FFF2-40B4-BE49-F238E27FC236}">
                <a16:creationId xmlns:a16="http://schemas.microsoft.com/office/drawing/2014/main" id="{4541A1CE-4015-4CEA-B2EC-77CDE17E0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724" y="1101520"/>
            <a:ext cx="1240425" cy="189567"/>
          </a:xfrm>
          <a:prstGeom prst="rect">
            <a:avLst/>
          </a:prstGeom>
          <a:solidFill>
            <a:srgbClr val="FFFF00">
              <a:alpha val="25098"/>
            </a:srgbClr>
          </a:solidFill>
          <a:ln w="25560" cap="sq">
            <a:solidFill>
              <a:srgbClr val="3A5F8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DC379E5-4FE3-4DF5-BAA5-7A3041A93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246" y="1953220"/>
            <a:ext cx="1240425" cy="328540"/>
          </a:xfrm>
          <a:prstGeom prst="rect">
            <a:avLst/>
          </a:prstGeom>
          <a:solidFill>
            <a:srgbClr val="C90016">
              <a:alpha val="20000"/>
            </a:srgbClr>
          </a:solidFill>
          <a:ln w="9360" cap="sq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95A50469-F6FE-4FAF-B865-EC69CD53D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6480" y="3842111"/>
            <a:ext cx="1008112" cy="213189"/>
          </a:xfrm>
          <a:prstGeom prst="rect">
            <a:avLst/>
          </a:prstGeom>
          <a:solidFill>
            <a:srgbClr val="FFFF00">
              <a:alpha val="25098"/>
            </a:srgbClr>
          </a:solidFill>
          <a:ln w="25560" cap="sq">
            <a:solidFill>
              <a:srgbClr val="3A5F8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49FE094-2944-434C-B429-B8EFFBE6A181}"/>
              </a:ext>
            </a:extLst>
          </p:cNvPr>
          <p:cNvSpPr txBox="1"/>
          <p:nvPr/>
        </p:nvSpPr>
        <p:spPr>
          <a:xfrm>
            <a:off x="4321802" y="4300214"/>
            <a:ext cx="5379663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 defTabSz="914400" eaLnBrk="1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Tx/>
            </a:pPr>
            <a:r>
              <a:rPr lang="es-AR" altLang="es-AR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registro es como una celda de memoria en la cua</a:t>
            </a:r>
            <a:r>
              <a:rPr lang="es-AR" altLang="es-AR" sz="2400" dirty="0">
                <a:solidFill>
                  <a:schemeClr val="tx1"/>
                </a:solidFill>
                <a:latin typeface="+mn-lt"/>
                <a:cs typeface="+mn-cs"/>
              </a:rPr>
              <a:t>l se almacenan configuraciones del core del micro o del periférico asociado.</a:t>
            </a:r>
          </a:p>
          <a:p>
            <a:pPr marL="228600" algn="just" defTabSz="914400" eaLnBrk="1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Tx/>
            </a:pPr>
            <a:r>
              <a:rPr lang="es-AR" altLang="es-AR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Suele haber bloques de registros asociados a una misión específica 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CC8EE9DC-DA70-4EEC-B015-70E715D73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6480" y="6119437"/>
            <a:ext cx="1008112" cy="213189"/>
          </a:xfrm>
          <a:prstGeom prst="rect">
            <a:avLst/>
          </a:prstGeom>
          <a:solidFill>
            <a:srgbClr val="FFFF00">
              <a:alpha val="25098"/>
            </a:srgbClr>
          </a:solidFill>
          <a:ln w="25560" cap="sq">
            <a:solidFill>
              <a:srgbClr val="3A5F8B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AR" altLang="es-AR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6D9003D-582B-4536-AF9E-D01376CDF60A}"/>
              </a:ext>
            </a:extLst>
          </p:cNvPr>
          <p:cNvSpPr txBox="1"/>
          <p:nvPr/>
        </p:nvSpPr>
        <p:spPr>
          <a:xfrm>
            <a:off x="1833637" y="355520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accent2"/>
                </a:solidFill>
              </a:rPr>
              <a:t>LQFP48</a:t>
            </a:r>
          </a:p>
          <a:p>
            <a:pPr algn="ctr"/>
            <a:r>
              <a:rPr lang="es-AR" dirty="0">
                <a:solidFill>
                  <a:schemeClr val="accent2"/>
                </a:solidFill>
              </a:rPr>
              <a:t>(48 patas)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96733DB-9558-4E44-87E8-5D929886F02B}"/>
              </a:ext>
            </a:extLst>
          </p:cNvPr>
          <p:cNvGrpSpPr/>
          <p:nvPr/>
        </p:nvGrpSpPr>
        <p:grpSpPr>
          <a:xfrm>
            <a:off x="3512374" y="2051085"/>
            <a:ext cx="3096344" cy="461350"/>
            <a:chOff x="546859" y="3444961"/>
            <a:chExt cx="4378784" cy="461350"/>
          </a:xfrm>
        </p:grpSpPr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161CA4B8-F1D4-4C2B-ADA1-E9862672A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1384" y="3444961"/>
              <a:ext cx="4374259" cy="251482"/>
            </a:xfrm>
            <a:prstGeom prst="rect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</p:pic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7A165258-F28A-4DE2-A886-AD0BDCCD7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6859" y="3683513"/>
              <a:ext cx="4374259" cy="222798"/>
            </a:xfrm>
            <a:prstGeom prst="rect">
              <a:avLst/>
            </a:prstGeom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</p:pic>
      </p:grpSp>
      <p:sp>
        <p:nvSpPr>
          <p:cNvPr id="17" name="Marcador de pie de página 2">
            <a:extLst>
              <a:ext uri="{FF2B5EF4-FFF2-40B4-BE49-F238E27FC236}">
                <a16:creationId xmlns:a16="http://schemas.microsoft.com/office/drawing/2014/main" id="{12E08B12-E2E8-4D12-BD29-E8E25F18996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165601" y="6283326"/>
            <a:ext cx="2650480" cy="447675"/>
          </a:xfrm>
        </p:spPr>
        <p:txBody>
          <a:bodyPr/>
          <a:lstStyle/>
          <a:p>
            <a:r>
              <a:rPr lang="es-ES" altLang="es-AR" dirty="0"/>
              <a:t>@2021 Ing. Marcelo Giura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4">
            <a:extLst>
              <a:ext uri="{FF2B5EF4-FFF2-40B4-BE49-F238E27FC236}">
                <a16:creationId xmlns:a16="http://schemas.microsoft.com/office/drawing/2014/main" id="{D8B542EB-9C23-413B-9811-FF054E12E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456" y="126999"/>
            <a:ext cx="10726284" cy="1111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24000"/>
              </a:lnSpc>
              <a:spcBef>
                <a:spcPct val="0"/>
              </a:spcBef>
              <a:buClrTx/>
              <a:buFontTx/>
              <a:buNone/>
            </a:pPr>
            <a:r>
              <a:rPr lang="es-AR" altLang="es-AR" sz="2800" b="1" dirty="0">
                <a:solidFill>
                  <a:srgbClr val="FF0000"/>
                </a:solidFill>
                <a:latin typeface="Arial" panose="020B0604020202020204" pitchFamily="34" charset="0"/>
              </a:rPr>
              <a:t>¿Cómo definimos y controlamos el significado de cada pata (PIN) en el LPC845</a:t>
            </a:r>
          </a:p>
        </p:txBody>
      </p:sp>
      <p:sp>
        <p:nvSpPr>
          <p:cNvPr id="12294" name="Text Box 5">
            <a:extLst>
              <a:ext uri="{FF2B5EF4-FFF2-40B4-BE49-F238E27FC236}">
                <a16:creationId xmlns:a16="http://schemas.microsoft.com/office/drawing/2014/main" id="{E2FA8DDB-6550-4018-8732-07B8B1999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07" y="1331580"/>
            <a:ext cx="5703093" cy="107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AR" altLang="es-AR" dirty="0">
                <a:latin typeface="Arial" panose="020B0604020202020204" pitchFamily="34" charset="0"/>
              </a:rPr>
              <a:t>Usando la matriz de conexión (switch matrix)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FA7780-BACD-41D8-8969-0F8BFD5F12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s-AR" altLang="es-AR"/>
              <a:t>Info2 - UTN-FRBA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DDEBAF-EDB8-4510-984B-E160774B41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78AB8F4-1A54-4B49-B173-43312B74B855}" type="slidenum">
              <a:rPr lang="es-ES" altLang="es-AR" smtClean="0"/>
              <a:pPr/>
              <a:t>3</a:t>
            </a:fld>
            <a:endParaRPr lang="es-ES" altLang="es-A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ED09D3F-7B01-49D5-9228-0E60A9562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836712"/>
            <a:ext cx="5541708" cy="5184576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C7B3B41C-FCD6-46E6-9CD4-92962F778555}"/>
              </a:ext>
            </a:extLst>
          </p:cNvPr>
          <p:cNvSpPr/>
          <p:nvPr/>
        </p:nvSpPr>
        <p:spPr bwMode="auto">
          <a:xfrm rot="17185838">
            <a:off x="6478254" y="3288904"/>
            <a:ext cx="1275987" cy="439665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s-AR" sz="1800" b="0" i="0" u="none" strike="noStrike" cap="none" normalizeH="0" baseline="0">
              <a:ln>
                <a:solidFill>
                  <a:srgbClr val="FFFF00"/>
                </a:solidFill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E9137FF4-E5BC-4AA1-8726-32EC7C106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6" y="3050052"/>
            <a:ext cx="6075435" cy="3510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457200" algn="just" eaLnBrk="1" hangingPunct="1">
              <a:spcBef>
                <a:spcPct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s-AR" altLang="es-AR" sz="2400" dirty="0">
                <a:latin typeface="Arial" panose="020B0604020202020204" pitchFamily="34" charset="0"/>
              </a:rPr>
              <a:t>Nos permite conectar a “casi” cualquier pin físico con los GPIO o con “casi” todas las señales de los periféricos (Funciones).</a:t>
            </a:r>
          </a:p>
          <a:p>
            <a:pPr marL="457200" indent="-457200" algn="just" eaLnBrk="1" hangingPunct="1">
              <a:spcBef>
                <a:spcPct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s-AR" altLang="es-AR" sz="2400" dirty="0">
                <a:latin typeface="Arial" panose="020B0604020202020204" pitchFamily="34" charset="0"/>
              </a:rPr>
              <a:t>Permite asignar de forma flexible los pines de los periféricos digitales.</a:t>
            </a:r>
          </a:p>
          <a:p>
            <a:pPr marL="457200" indent="-457200" algn="just" eaLnBrk="1" hangingPunct="1">
              <a:spcBef>
                <a:spcPct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s-AR" altLang="es-AR" sz="2400" dirty="0">
                <a:latin typeface="Arial" panose="020B0604020202020204" pitchFamily="34" charset="0"/>
              </a:rPr>
              <a:t>Existen pines fijos y pines móviles</a:t>
            </a:r>
          </a:p>
          <a:p>
            <a:pPr marL="457200" indent="-457200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endParaRPr lang="es-AR" altLang="es-AR" sz="2400" dirty="0">
              <a:latin typeface="Arial" panose="020B060402020202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BC2C8D7-0410-4E8B-A531-37FED04929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0" t="22348"/>
          <a:stretch/>
        </p:blipFill>
        <p:spPr>
          <a:xfrm>
            <a:off x="9253737" y="4312615"/>
            <a:ext cx="2776499" cy="1652367"/>
          </a:xfrm>
          <a:prstGeom prst="rect">
            <a:avLst/>
          </a:prstGeom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C6365E9-F014-4861-97AF-753DEF1D97DE}"/>
              </a:ext>
            </a:extLst>
          </p:cNvPr>
          <p:cNvCxnSpPr>
            <a:cxnSpLocks/>
          </p:cNvCxnSpPr>
          <p:nvPr/>
        </p:nvCxnSpPr>
        <p:spPr bwMode="auto">
          <a:xfrm>
            <a:off x="4439816" y="2154760"/>
            <a:ext cx="2465576" cy="1291795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C9692D2-E211-4648-8FE3-206D06AA1B24}"/>
              </a:ext>
            </a:extLst>
          </p:cNvPr>
          <p:cNvCxnSpPr>
            <a:cxnSpLocks/>
          </p:cNvCxnSpPr>
          <p:nvPr/>
        </p:nvCxnSpPr>
        <p:spPr bwMode="auto">
          <a:xfrm>
            <a:off x="7176120" y="3667979"/>
            <a:ext cx="2376264" cy="1348241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Marcador de pie de página 2">
            <a:extLst>
              <a:ext uri="{FF2B5EF4-FFF2-40B4-BE49-F238E27FC236}">
                <a16:creationId xmlns:a16="http://schemas.microsoft.com/office/drawing/2014/main" id="{6E3F7226-909C-44F8-BFC1-7F5FDCE1A33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165601" y="6283326"/>
            <a:ext cx="3848100" cy="447675"/>
          </a:xfrm>
        </p:spPr>
        <p:txBody>
          <a:bodyPr/>
          <a:lstStyle/>
          <a:p>
            <a:r>
              <a:rPr lang="es-ES" altLang="es-AR" dirty="0"/>
              <a:t>@2021 Ing. Marcelo Giura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3" name="Text Box 4">
            <a:extLst>
              <a:ext uri="{FF2B5EF4-FFF2-40B4-BE49-F238E27FC236}">
                <a16:creationId xmlns:a16="http://schemas.microsoft.com/office/drawing/2014/main" id="{D8B542EB-9C23-413B-9811-FF054E12E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313" y="1154876"/>
            <a:ext cx="2896800" cy="17811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 defTabSz="9144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s-AR" altLang="es-AR" sz="2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¿Cómo definimos y controlamos el significado de cada pata (PIN) en el LPC845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E9137FF4-E5BC-4AA1-8726-32EC7C106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51" y="4416982"/>
            <a:ext cx="5425473" cy="170452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228600" algn="just" defTabSz="914400" eaLnBrk="1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s-AR" altLang="es-AR" sz="23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Funciones de pines móviles</a:t>
            </a:r>
            <a:r>
              <a:rPr lang="es-AR" altLang="es-AR" sz="23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Son las funciones de los periféricos digitales </a:t>
            </a:r>
            <a:r>
              <a:rPr lang="es-AR" altLang="es-AR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(I2C, USART, SPI, Timer, </a:t>
            </a:r>
            <a:r>
              <a:rPr lang="es-AR" altLang="es-AR" sz="20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es-AR" altLang="es-AR" sz="20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,)</a:t>
            </a:r>
            <a:r>
              <a:rPr lang="es-AR" altLang="es-AR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s-AR" altLang="es-AR" sz="23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Pueden ser asignados a cualquier pin, excepto alimentaciones, en lugar de las funciones fijas.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462B4F8-7CAE-4571-8D0B-3E34ACC52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60" y="1924510"/>
            <a:ext cx="6236411" cy="2861239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65B7BF4B-DA6B-4E4C-BDC3-516F41D087A9}"/>
              </a:ext>
            </a:extLst>
          </p:cNvPr>
          <p:cNvSpPr/>
          <p:nvPr/>
        </p:nvSpPr>
        <p:spPr>
          <a:xfrm>
            <a:off x="4865382" y="332629"/>
            <a:ext cx="69557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A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 la </a:t>
            </a:r>
            <a:r>
              <a:rPr lang="es-A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SW</a:t>
            </a:r>
            <a:r>
              <a:rPr lang="es-A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itch </a:t>
            </a:r>
            <a:r>
              <a:rPr lang="es-A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</a:t>
            </a:r>
            <a:r>
              <a:rPr lang="es-A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atrix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B343636-9A5E-42B6-B028-7C8F5CDD59FE}"/>
              </a:ext>
            </a:extLst>
          </p:cNvPr>
          <p:cNvSpPr txBox="1"/>
          <p:nvPr/>
        </p:nvSpPr>
        <p:spPr>
          <a:xfrm>
            <a:off x="5688824" y="4804816"/>
            <a:ext cx="6097554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 defTabSz="914400" eaLnBrk="1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Tx/>
            </a:pPr>
            <a:r>
              <a:rPr lang="es-AR" altLang="es-AR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Nos permite conectar a “casi” cualquier pin físico con sus GPIO o con “casi” todas las señales de los periféricos (Funciones).</a:t>
            </a:r>
          </a:p>
        </p:txBody>
      </p:sp>
      <p:sp>
        <p:nvSpPr>
          <p:cNvPr id="15" name="Marcador de fecha 3">
            <a:extLst>
              <a:ext uri="{FF2B5EF4-FFF2-40B4-BE49-F238E27FC236}">
                <a16:creationId xmlns:a16="http://schemas.microsoft.com/office/drawing/2014/main" id="{E4E3DA5E-5467-4241-A216-318ED2352948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14401" y="6283326"/>
            <a:ext cx="2527300" cy="447675"/>
          </a:xfrm>
        </p:spPr>
        <p:txBody>
          <a:bodyPr/>
          <a:lstStyle/>
          <a:p>
            <a:r>
              <a:rPr lang="es-AR" altLang="es-AR" dirty="0"/>
              <a:t>Info2 - UTN-FRBA</a:t>
            </a:r>
          </a:p>
        </p:txBody>
      </p:sp>
      <p:sp>
        <p:nvSpPr>
          <p:cNvPr id="16" name="Marcador de pie de página 4">
            <a:extLst>
              <a:ext uri="{FF2B5EF4-FFF2-40B4-BE49-F238E27FC236}">
                <a16:creationId xmlns:a16="http://schemas.microsoft.com/office/drawing/2014/main" id="{F2CFF117-12A9-4310-806E-50D7CA594D4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130676" y="6235688"/>
            <a:ext cx="3848100" cy="447675"/>
          </a:xfrm>
        </p:spPr>
        <p:txBody>
          <a:bodyPr/>
          <a:lstStyle/>
          <a:p>
            <a:r>
              <a:rPr lang="es-ES" dirty="0"/>
              <a:t>@2021  Ing. Marcelo Giura</a:t>
            </a:r>
          </a:p>
        </p:txBody>
      </p:sp>
      <p:sp>
        <p:nvSpPr>
          <p:cNvPr id="17" name="Marcador de número de diapositiva 5">
            <a:extLst>
              <a:ext uri="{FF2B5EF4-FFF2-40B4-BE49-F238E27FC236}">
                <a16:creationId xmlns:a16="http://schemas.microsoft.com/office/drawing/2014/main" id="{EDB5F87B-F9E5-4C97-8F96-81C832CA006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37601" y="6283326"/>
            <a:ext cx="2527300" cy="447675"/>
          </a:xfrm>
        </p:spPr>
        <p:txBody>
          <a:bodyPr/>
          <a:lstStyle/>
          <a:p>
            <a:fld id="{678AB8F4-1A54-4B49-B173-43312B74B855}" type="slidenum">
              <a:rPr lang="es-ES" altLang="es-AR" smtClean="0"/>
              <a:pPr/>
              <a:t>4</a:t>
            </a:fld>
            <a:endParaRPr lang="es-ES" altLang="es-AR"/>
          </a:p>
        </p:txBody>
      </p:sp>
      <p:cxnSp>
        <p:nvCxnSpPr>
          <p:cNvPr id="3" name="Conector recto de flecha 2"/>
          <p:cNvCxnSpPr>
            <a:cxnSpLocks/>
          </p:cNvCxnSpPr>
          <p:nvPr/>
        </p:nvCxnSpPr>
        <p:spPr bwMode="auto">
          <a:xfrm flipV="1">
            <a:off x="4223792" y="1154876"/>
            <a:ext cx="792088" cy="76963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260802" y="3356992"/>
            <a:ext cx="5428022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457200" indent="-228600" defTabSz="914400" eaLnBrk="1" hangingPunct="1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AR" altLang="es-AR" sz="2000" b="1" i="1" dirty="0">
                <a:solidFill>
                  <a:schemeClr val="tx1"/>
                </a:solidFill>
              </a:rPr>
              <a:t>Funciones de pines fijos</a:t>
            </a:r>
            <a:r>
              <a:rPr lang="es-AR" altLang="es-AR" sz="2000" dirty="0">
                <a:solidFill>
                  <a:schemeClr val="tx1"/>
                </a:solidFill>
              </a:rPr>
              <a:t>: alimentaciones, GPIO y las funciones analógicas </a:t>
            </a:r>
            <a:r>
              <a:rPr lang="es-AR" altLang="es-AR" sz="2000" i="1" dirty="0">
                <a:solidFill>
                  <a:schemeClr val="tx1"/>
                </a:solidFill>
              </a:rPr>
              <a:t>(ADC, comparador, </a:t>
            </a:r>
            <a:r>
              <a:rPr lang="es-AR" altLang="es-AR" sz="2000" i="1" dirty="0" err="1">
                <a:solidFill>
                  <a:schemeClr val="tx1"/>
                </a:solidFill>
              </a:rPr>
              <a:t>etc</a:t>
            </a:r>
            <a:r>
              <a:rPr lang="es-AR" altLang="es-AR" sz="2000" i="1" dirty="0">
                <a:solidFill>
                  <a:schemeClr val="tx1"/>
                </a:solidFill>
              </a:rPr>
              <a:t>). Son INAMOVIBLES.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653839-E69B-220B-69AA-40E158AFD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7240" y="1208218"/>
            <a:ext cx="6097553" cy="504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360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20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4">
            <a:extLst>
              <a:ext uri="{FF2B5EF4-FFF2-40B4-BE49-F238E27FC236}">
                <a16:creationId xmlns:a16="http://schemas.microsoft.com/office/drawing/2014/main" id="{D8B542EB-9C23-413B-9811-FF054E12E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8" y="286165"/>
            <a:ext cx="10222228" cy="577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24000"/>
              </a:lnSpc>
              <a:spcBef>
                <a:spcPct val="0"/>
              </a:spcBef>
              <a:buClrTx/>
              <a:buFontTx/>
              <a:buNone/>
            </a:pPr>
            <a:r>
              <a:rPr lang="es-AR" altLang="es-AR" sz="2800" b="1" dirty="0">
                <a:solidFill>
                  <a:srgbClr val="FF0000"/>
                </a:solidFill>
                <a:latin typeface="Arial" panose="020B0604020202020204" pitchFamily="34" charset="0"/>
              </a:rPr>
              <a:t>¿Funciones móviles?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FA7780-BACD-41D8-8969-0F8BFD5F12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s-AR" altLang="es-AR"/>
              <a:t>Info2 - UTN-FRBA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DDEBAF-EDB8-4510-984B-E160774B41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78AB8F4-1A54-4B49-B173-43312B74B855}" type="slidenum">
              <a:rPr lang="es-ES" altLang="es-AR" smtClean="0"/>
              <a:pPr/>
              <a:t>5</a:t>
            </a:fld>
            <a:endParaRPr lang="es-ES" altLang="es-AR"/>
          </a:p>
        </p:txBody>
      </p:sp>
      <p:sp>
        <p:nvSpPr>
          <p:cNvPr id="10" name="Marcador de pie de página 2">
            <a:extLst>
              <a:ext uri="{FF2B5EF4-FFF2-40B4-BE49-F238E27FC236}">
                <a16:creationId xmlns:a16="http://schemas.microsoft.com/office/drawing/2014/main" id="{96D6A43E-664A-4A12-AC60-8B85B265E77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165601" y="6283326"/>
            <a:ext cx="3848100" cy="447675"/>
          </a:xfrm>
        </p:spPr>
        <p:txBody>
          <a:bodyPr/>
          <a:lstStyle/>
          <a:p>
            <a:r>
              <a:rPr lang="es-ES" altLang="es-AR" dirty="0"/>
              <a:t>@2021 Ing. Marcelo Giura</a:t>
            </a: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99C9B8D5-3A47-4D8C-BF48-19B64872F7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04"/>
          <a:stretch/>
        </p:blipFill>
        <p:spPr>
          <a:xfrm>
            <a:off x="4188587" y="1017188"/>
            <a:ext cx="3924437" cy="5084715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1F5D6573-F987-40D8-A4B6-5155F85AB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59" y="1030532"/>
            <a:ext cx="3744417" cy="5092750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A790E481-954C-4EC8-98C8-926FBF174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4459" y="1017188"/>
            <a:ext cx="3924437" cy="792088"/>
          </a:xfrm>
          <a:prstGeom prst="rect">
            <a:avLst/>
          </a:prstGeom>
        </p:spPr>
      </p:pic>
      <p:sp>
        <p:nvSpPr>
          <p:cNvPr id="46" name="CuadroTexto 45">
            <a:extLst>
              <a:ext uri="{FF2B5EF4-FFF2-40B4-BE49-F238E27FC236}">
                <a16:creationId xmlns:a16="http://schemas.microsoft.com/office/drawing/2014/main" id="{20E7E3D7-D37B-4AA3-9BE2-0BEC57EA29EB}"/>
              </a:ext>
            </a:extLst>
          </p:cNvPr>
          <p:cNvSpPr txBox="1"/>
          <p:nvPr/>
        </p:nvSpPr>
        <p:spPr>
          <a:xfrm>
            <a:off x="8009459" y="2219438"/>
            <a:ext cx="3847182" cy="3490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 defTabSz="914400" eaLnBrk="1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Tx/>
            </a:pPr>
            <a:r>
              <a:rPr lang="es-AR" altLang="es-AR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 no se configura sobre un pin el uso de una de estas funciones o el uso de una función fija (analógica) …</a:t>
            </a:r>
          </a:p>
          <a:p>
            <a:pPr marL="228600" algn="just" defTabSz="914400" eaLnBrk="1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Tx/>
            </a:pPr>
            <a:endParaRPr lang="es-AR" altLang="es-AR" sz="105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228600" algn="just" defTabSz="914400" eaLnBrk="1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Tx/>
            </a:pPr>
            <a:r>
              <a:rPr lang="es-AR" altLang="es-AR" sz="2800" dirty="0">
                <a:solidFill>
                  <a:schemeClr val="tx1"/>
                </a:solidFill>
                <a:latin typeface="+mn-lt"/>
                <a:cs typeface="+mn-cs"/>
              </a:rPr>
              <a:t>	     </a:t>
            </a:r>
            <a:r>
              <a:rPr lang="es-AR" altLang="es-AR" sz="2800" b="1" dirty="0">
                <a:solidFill>
                  <a:srgbClr val="FF0000"/>
                </a:solidFill>
                <a:latin typeface="+mn-lt"/>
                <a:cs typeface="+mn-cs"/>
              </a:rPr>
              <a:t>el pin es GPIO</a:t>
            </a:r>
          </a:p>
          <a:p>
            <a:pPr marL="228600" algn="ctr" defTabSz="914400" eaLnBrk="1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Tx/>
            </a:pPr>
            <a:r>
              <a:rPr lang="es-AR" altLang="es-AR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(así amanece)</a:t>
            </a:r>
          </a:p>
        </p:txBody>
      </p:sp>
      <p:sp>
        <p:nvSpPr>
          <p:cNvPr id="45" name="Flecha: a la derecha 44">
            <a:extLst>
              <a:ext uri="{FF2B5EF4-FFF2-40B4-BE49-F238E27FC236}">
                <a16:creationId xmlns:a16="http://schemas.microsoft.com/office/drawing/2014/main" id="{497B081A-56CC-4728-A3CB-3290C2E525E6}"/>
              </a:ext>
            </a:extLst>
          </p:cNvPr>
          <p:cNvSpPr/>
          <p:nvPr/>
        </p:nvSpPr>
        <p:spPr bwMode="auto">
          <a:xfrm>
            <a:off x="8328248" y="4581128"/>
            <a:ext cx="978408" cy="484632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6671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4">
            <a:extLst>
              <a:ext uri="{FF2B5EF4-FFF2-40B4-BE49-F238E27FC236}">
                <a16:creationId xmlns:a16="http://schemas.microsoft.com/office/drawing/2014/main" id="{D8B542EB-9C23-413B-9811-FF054E12E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8" y="286165"/>
            <a:ext cx="10222228" cy="577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24000"/>
              </a:lnSpc>
              <a:spcBef>
                <a:spcPct val="0"/>
              </a:spcBef>
              <a:buClrTx/>
              <a:buFontTx/>
              <a:buNone/>
            </a:pPr>
            <a:r>
              <a:rPr lang="es-AR" altLang="es-AR" sz="2800" b="1" dirty="0">
                <a:solidFill>
                  <a:srgbClr val="FF0000"/>
                </a:solidFill>
                <a:latin typeface="Arial" panose="020B0604020202020204" pitchFamily="34" charset="0"/>
              </a:rPr>
              <a:t>Mas </a:t>
            </a:r>
            <a:r>
              <a:rPr lang="es-AR" altLang="es-AR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info</a:t>
            </a:r>
            <a:r>
              <a:rPr lang="es-AR" altLang="es-AR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sobre la SWM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FA7780-BACD-41D8-8969-0F8BFD5F12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s-AR" altLang="es-AR"/>
              <a:t>Info2 - UTN-FRBA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DDEBAF-EDB8-4510-984B-E160774B41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78AB8F4-1A54-4B49-B173-43312B74B855}" type="slidenum">
              <a:rPr lang="es-ES" altLang="es-AR" smtClean="0"/>
              <a:pPr/>
              <a:t>6</a:t>
            </a:fld>
            <a:endParaRPr lang="es-ES" altLang="es-AR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E9137FF4-E5BC-4AA1-8726-32EC7C106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609" y="1307825"/>
            <a:ext cx="7229086" cy="1510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457200" algn="just" eaLnBrk="1" hangingPunct="1">
              <a:spcBef>
                <a:spcPct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s-AR" altLang="es-AR" sz="2400" dirty="0">
                <a:latin typeface="Arial" panose="020B0604020202020204" pitchFamily="34" charset="0"/>
              </a:rPr>
              <a:t>Las funciones analógicas y los GPIO </a:t>
            </a:r>
            <a:r>
              <a:rPr lang="es-AR" altLang="es-AR" sz="2400" b="1" u="sng" dirty="0">
                <a:solidFill>
                  <a:schemeClr val="accent2"/>
                </a:solidFill>
                <a:latin typeface="Arial" panose="020B0604020202020204" pitchFamily="34" charset="0"/>
              </a:rPr>
              <a:t>tienen pines fijos asignados </a:t>
            </a:r>
            <a:r>
              <a:rPr lang="es-AR" altLang="es-AR" sz="2000" dirty="0">
                <a:latin typeface="Arial" panose="020B0604020202020204" pitchFamily="34" charset="0"/>
              </a:rPr>
              <a:t>(no son móviles)</a:t>
            </a:r>
            <a:r>
              <a:rPr lang="es-AR" altLang="es-AR" sz="2400" dirty="0">
                <a:latin typeface="Arial" panose="020B0604020202020204" pitchFamily="34" charset="0"/>
              </a:rPr>
              <a:t>, pero se puede habilitar o deshabilitar esos pines. </a:t>
            </a:r>
            <a:r>
              <a:rPr lang="es-AR" altLang="es-AR" sz="2000" dirty="0">
                <a:latin typeface="Arial" panose="020B0604020202020204" pitchFamily="34" charset="0"/>
              </a:rPr>
              <a:t>(</a:t>
            </a:r>
            <a:r>
              <a:rPr lang="es-AR" altLang="es-AR" sz="2000" u="sng" dirty="0">
                <a:latin typeface="Arial" panose="020B0604020202020204" pitchFamily="34" charset="0"/>
              </a:rPr>
              <a:t>en caso de no usarlos, pueden ser usado por otras funciones</a:t>
            </a:r>
            <a:r>
              <a:rPr lang="es-AR" altLang="es-AR" sz="2000" dirty="0">
                <a:latin typeface="Arial" panose="020B0604020202020204" pitchFamily="34" charset="0"/>
              </a:rPr>
              <a:t>)</a:t>
            </a:r>
            <a:endParaRPr lang="es-AR" altLang="es-AR" sz="2400" dirty="0">
              <a:latin typeface="Arial" panose="020B060402020202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A19A415-63F2-46F7-A3CA-F886F26EE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464" y="439423"/>
            <a:ext cx="4165923" cy="1953938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9CF20315-4AC5-4906-8885-FA653A5D9867}"/>
              </a:ext>
            </a:extLst>
          </p:cNvPr>
          <p:cNvSpPr txBox="1"/>
          <p:nvPr/>
        </p:nvSpPr>
        <p:spPr>
          <a:xfrm>
            <a:off x="457460" y="3212976"/>
            <a:ext cx="73345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 eaLnBrk="1" hangingPunct="1">
              <a:spcBef>
                <a:spcPct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rgbClr val="000000"/>
                </a:solidFill>
                <a:ea typeface="Microsoft YaHei" panose="020B0503020204020204" pitchFamily="34" charset="-122"/>
              </a:rPr>
              <a:t>Las funciones </a:t>
            </a:r>
            <a:r>
              <a:rPr lang="es-AR" altLang="es-AR" sz="2400" dirty="0">
                <a:solidFill>
                  <a:srgbClr val="000000"/>
                </a:solidFill>
                <a:ea typeface="Microsoft YaHei" panose="020B0503020204020204" pitchFamily="34" charset="-122"/>
              </a:rPr>
              <a:t>móviles se pueden asignar a casi cualquier pin </a:t>
            </a:r>
            <a:r>
              <a:rPr lang="es-AR" altLang="es-AR" i="1" dirty="0">
                <a:solidFill>
                  <a:srgbClr val="000000"/>
                </a:solidFill>
                <a:ea typeface="Microsoft YaHei" panose="020B0503020204020204" pitchFamily="34" charset="-122"/>
              </a:rPr>
              <a:t>(mientras no estén habilitadas </a:t>
            </a:r>
            <a:r>
              <a:rPr lang="es-AR" altLang="es-AR" b="1" i="1" dirty="0">
                <a:solidFill>
                  <a:srgbClr val="000000"/>
                </a:solidFill>
                <a:ea typeface="Microsoft YaHei" panose="020B0503020204020204" pitchFamily="34" charset="-122"/>
              </a:rPr>
              <a:t>las funciones fijas </a:t>
            </a:r>
            <a:r>
              <a:rPr lang="es-AR" altLang="es-AR" i="1" dirty="0">
                <a:solidFill>
                  <a:srgbClr val="000000"/>
                </a:solidFill>
                <a:ea typeface="Microsoft YaHei" panose="020B0503020204020204" pitchFamily="34" charset="-122"/>
              </a:rPr>
              <a:t>asociadas al pin) </a:t>
            </a:r>
            <a:r>
              <a:rPr lang="es-AR" altLang="es-AR" sz="2400" dirty="0">
                <a:solidFill>
                  <a:srgbClr val="000000"/>
                </a:solidFill>
                <a:ea typeface="Microsoft YaHei" panose="020B0503020204020204" pitchFamily="34" charset="-122"/>
              </a:rPr>
              <a:t>e incluso pueden modificarse con el micro corriendo.</a:t>
            </a:r>
          </a:p>
        </p:txBody>
      </p:sp>
      <p:sp>
        <p:nvSpPr>
          <p:cNvPr id="10" name="Marcador de pie de página 2">
            <a:extLst>
              <a:ext uri="{FF2B5EF4-FFF2-40B4-BE49-F238E27FC236}">
                <a16:creationId xmlns:a16="http://schemas.microsoft.com/office/drawing/2014/main" id="{96D6A43E-664A-4A12-AC60-8B85B265E77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165601" y="6283326"/>
            <a:ext cx="3848100" cy="447675"/>
          </a:xfrm>
        </p:spPr>
        <p:txBody>
          <a:bodyPr/>
          <a:lstStyle/>
          <a:p>
            <a:r>
              <a:rPr lang="es-ES" altLang="es-AR" dirty="0"/>
              <a:t>@2021 Ing. Marcelo Giura</a:t>
            </a:r>
          </a:p>
        </p:txBody>
      </p:sp>
      <p:sp>
        <p:nvSpPr>
          <p:cNvPr id="12" name="Flecha: curvada hacia la derecha 11">
            <a:extLst>
              <a:ext uri="{FF2B5EF4-FFF2-40B4-BE49-F238E27FC236}">
                <a16:creationId xmlns:a16="http://schemas.microsoft.com/office/drawing/2014/main" id="{C2F1538C-500D-4FF6-BBC9-3CAA03E96FE9}"/>
              </a:ext>
            </a:extLst>
          </p:cNvPr>
          <p:cNvSpPr/>
          <p:nvPr/>
        </p:nvSpPr>
        <p:spPr bwMode="auto">
          <a:xfrm flipV="1">
            <a:off x="119336" y="1556791"/>
            <a:ext cx="867567" cy="2846847"/>
          </a:xfrm>
          <a:prstGeom prst="curved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37243" y="5323878"/>
            <a:ext cx="86628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AR" altLang="es-AR" sz="2400" dirty="0">
                <a:solidFill>
                  <a:srgbClr val="000000"/>
                </a:solidFill>
                <a:ea typeface="Microsoft YaHei" panose="020B0503020204020204" pitchFamily="34" charset="-122"/>
              </a:rPr>
              <a:t>La SWM debe configurarse antes de activar un periférico.</a:t>
            </a:r>
          </a:p>
        </p:txBody>
      </p:sp>
      <p:graphicFrame>
        <p:nvGraphicFramePr>
          <p:cNvPr id="17" name="Diagrama 16"/>
          <p:cNvGraphicFramePr/>
          <p:nvPr>
            <p:extLst>
              <p:ext uri="{D42A27DB-BD31-4B8C-83A1-F6EECF244321}">
                <p14:modId xmlns:p14="http://schemas.microsoft.com/office/powerpoint/2010/main" val="3385683665"/>
              </p:ext>
            </p:extLst>
          </p:nvPr>
        </p:nvGraphicFramePr>
        <p:xfrm>
          <a:off x="7205166" y="2818111"/>
          <a:ext cx="3789906" cy="2311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Flecha izquierda y derecha 4"/>
          <p:cNvSpPr/>
          <p:nvPr/>
        </p:nvSpPr>
        <p:spPr bwMode="auto">
          <a:xfrm rot="1691585">
            <a:off x="7360788" y="2694286"/>
            <a:ext cx="1538683" cy="360040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lecha izquierda y derecha 17"/>
          <p:cNvSpPr/>
          <p:nvPr/>
        </p:nvSpPr>
        <p:spPr bwMode="auto">
          <a:xfrm rot="1189510">
            <a:off x="7682399" y="4096028"/>
            <a:ext cx="1088315" cy="422143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2119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  <p:bldP spid="12" grpId="0" animBg="1"/>
      <p:bldP spid="3" grpId="0"/>
      <p:bldP spid="5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4">
            <a:extLst>
              <a:ext uri="{FF2B5EF4-FFF2-40B4-BE49-F238E27FC236}">
                <a16:creationId xmlns:a16="http://schemas.microsoft.com/office/drawing/2014/main" id="{D8B542EB-9C23-413B-9811-FF054E12E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9496" y="313382"/>
            <a:ext cx="10222228" cy="577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24000"/>
              </a:lnSpc>
              <a:spcBef>
                <a:spcPct val="0"/>
              </a:spcBef>
              <a:buClrTx/>
              <a:buFontTx/>
              <a:buNone/>
            </a:pPr>
            <a:r>
              <a:rPr lang="es-AR" altLang="es-AR" sz="2800" b="1" dirty="0">
                <a:solidFill>
                  <a:srgbClr val="FF0000"/>
                </a:solidFill>
                <a:latin typeface="Arial" panose="020B0604020202020204" pitchFamily="34" charset="0"/>
              </a:rPr>
              <a:t>Mas información sobre la SWM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FA7780-BACD-41D8-8969-0F8BFD5F12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s-AR" altLang="es-AR"/>
              <a:t>Info2 - UTN-FRBA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DDEBAF-EDB8-4510-984B-E160774B41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78AB8F4-1A54-4B49-B173-43312B74B855}" type="slidenum">
              <a:rPr lang="es-ES" altLang="es-AR" smtClean="0"/>
              <a:pPr/>
              <a:t>7</a:t>
            </a:fld>
            <a:endParaRPr lang="es-ES" altLang="es-AR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E9137FF4-E5BC-4AA1-8726-32EC7C106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878" y="1162447"/>
            <a:ext cx="6363732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457200" algn="just" eaLnBrk="1" hangingPunct="1">
              <a:spcBef>
                <a:spcPct val="0"/>
              </a:spcBef>
              <a:spcAft>
                <a:spcPts val="1800"/>
              </a:spcAft>
              <a:buClrTx/>
              <a:buFont typeface="Arial" panose="020B0604020202020204" pitchFamily="34" charset="0"/>
              <a:buChar char="•"/>
            </a:pPr>
            <a:r>
              <a:rPr lang="es-AR" altLang="es-AR" sz="2400" dirty="0">
                <a:latin typeface="Arial" panose="020B0604020202020204" pitchFamily="34" charset="0"/>
              </a:rPr>
              <a:t>Al asignar una función </a:t>
            </a:r>
            <a:r>
              <a:rPr lang="es-AR" altLang="es-AR" sz="2000" dirty="0">
                <a:latin typeface="Arial" panose="020B0604020202020204" pitchFamily="34" charset="0"/>
              </a:rPr>
              <a:t>(digital o analógica)</a:t>
            </a:r>
            <a:r>
              <a:rPr lang="es-AR" altLang="es-AR" sz="2400" dirty="0">
                <a:latin typeface="Arial" panose="020B0604020202020204" pitchFamily="34" charset="0"/>
              </a:rPr>
              <a:t> a un pin, su funcionalidad como GPIO queda desconectada.</a:t>
            </a:r>
          </a:p>
        </p:txBody>
      </p:sp>
      <p:sp>
        <p:nvSpPr>
          <p:cNvPr id="16" name="Marcador de pie de página 2">
            <a:extLst>
              <a:ext uri="{FF2B5EF4-FFF2-40B4-BE49-F238E27FC236}">
                <a16:creationId xmlns:a16="http://schemas.microsoft.com/office/drawing/2014/main" id="{DEE0E773-82E1-4923-8381-F715E65F89E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165601" y="6283326"/>
            <a:ext cx="3848100" cy="447675"/>
          </a:xfrm>
        </p:spPr>
        <p:txBody>
          <a:bodyPr/>
          <a:lstStyle/>
          <a:p>
            <a:r>
              <a:rPr lang="es-ES" altLang="es-AR" dirty="0"/>
              <a:t>@2021 Ing. Marcelo Giura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BA19A415-63F2-46F7-A3CA-F886F26EE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154" y="4475210"/>
            <a:ext cx="3531448" cy="165635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088" y="251681"/>
            <a:ext cx="4982991" cy="4390842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 bwMode="auto">
          <a:xfrm>
            <a:off x="10200456" y="4221088"/>
            <a:ext cx="288032" cy="421435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Elipse 20"/>
          <p:cNvSpPr/>
          <p:nvPr/>
        </p:nvSpPr>
        <p:spPr bwMode="auto">
          <a:xfrm>
            <a:off x="7392144" y="3068961"/>
            <a:ext cx="504056" cy="216024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 bwMode="auto">
          <a:xfrm>
            <a:off x="9723429" y="3827442"/>
            <a:ext cx="288032" cy="421435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016502" y="4654233"/>
            <a:ext cx="58766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spcAft>
                <a:spcPts val="1200"/>
              </a:spcAft>
            </a:pPr>
            <a:r>
              <a:rPr lang="es-AR" altLang="es-AR" b="1" dirty="0">
                <a:solidFill>
                  <a:schemeClr val="tx1"/>
                </a:solidFill>
              </a:rPr>
              <a:t>IMPORTANTE</a:t>
            </a:r>
            <a:r>
              <a:rPr lang="es-AR" altLang="es-AR" dirty="0">
                <a:solidFill>
                  <a:schemeClr val="tx1"/>
                </a:solidFill>
              </a:rPr>
              <a:t>: Con el fin de programar las funciones de los pines a través de la SWM, </a:t>
            </a:r>
            <a:r>
              <a:rPr lang="es-AR" altLang="es-AR" b="1" dirty="0">
                <a:solidFill>
                  <a:schemeClr val="tx1"/>
                </a:solidFill>
              </a:rPr>
              <a:t>todos los pines </a:t>
            </a:r>
            <a:r>
              <a:rPr lang="es-AR" altLang="es-AR" dirty="0">
                <a:solidFill>
                  <a:schemeClr val="tx1"/>
                </a:solidFill>
              </a:rPr>
              <a:t>excepto los pines de alimentación y tierra, </a:t>
            </a:r>
            <a:r>
              <a:rPr lang="es-AR" altLang="es-AR" b="1" dirty="0">
                <a:solidFill>
                  <a:schemeClr val="tx1"/>
                </a:solidFill>
              </a:rPr>
              <a:t>se identifican</a:t>
            </a:r>
            <a:r>
              <a:rPr lang="es-AR" altLang="es-AR" dirty="0">
                <a:solidFill>
                  <a:schemeClr val="tx1"/>
                </a:solidFill>
              </a:rPr>
              <a:t> (independientemente del encapsulado) por su número de pin de puerto GPIO. </a:t>
            </a:r>
            <a:r>
              <a:rPr lang="es-AR" dirty="0">
                <a:solidFill>
                  <a:srgbClr val="000000"/>
                </a:solidFill>
                <a:highlight>
                  <a:srgbClr val="FFFF00"/>
                </a:highlight>
                <a:ea typeface="Microsoft YaHei" panose="020B0503020204020204" pitchFamily="34" charset="-122"/>
              </a:rPr>
              <a:t>(PIO0_x o PIO1_x)</a:t>
            </a:r>
            <a:endParaRPr lang="es-AR" altLang="es-AR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288032" y="2684820"/>
            <a:ext cx="63120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AR" altLang="es-AR" sz="2400" dirty="0">
                <a:solidFill>
                  <a:schemeClr val="tx1"/>
                </a:solidFill>
              </a:rPr>
              <a:t>Al habilitar una función analógica en un pin, la función digital que estuviera conectada se desconectará. (y viceversa)</a:t>
            </a:r>
          </a:p>
        </p:txBody>
      </p:sp>
    </p:spTree>
    <p:extLst>
      <p:ext uri="{BB962C8B-B14F-4D97-AF65-F5344CB8AC3E}">
        <p14:creationId xmlns:p14="http://schemas.microsoft.com/office/powerpoint/2010/main" val="34875127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4">
            <a:extLst>
              <a:ext uri="{FF2B5EF4-FFF2-40B4-BE49-F238E27FC236}">
                <a16:creationId xmlns:a16="http://schemas.microsoft.com/office/drawing/2014/main" id="{D8B542EB-9C23-413B-9811-FF054E12E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2205" y="249062"/>
            <a:ext cx="10222228" cy="645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24000"/>
              </a:lnSpc>
              <a:spcBef>
                <a:spcPct val="0"/>
              </a:spcBef>
              <a:buClrTx/>
              <a:buFontTx/>
              <a:buNone/>
            </a:pPr>
            <a:r>
              <a:rPr lang="es-AR" altLang="es-AR" b="1" dirty="0">
                <a:solidFill>
                  <a:srgbClr val="FF0000"/>
                </a:solidFill>
                <a:latin typeface="Arial" panose="020B0604020202020204" pitchFamily="34" charset="0"/>
              </a:rPr>
              <a:t>¿Cómo acceder y programar la SWM?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FA7780-BACD-41D8-8969-0F8BFD5F12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s-AR" altLang="es-AR"/>
              <a:t>Info2 - UTN-FRBA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DDEBAF-EDB8-4510-984B-E160774B41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78AB8F4-1A54-4B49-B173-43312B74B855}" type="slidenum">
              <a:rPr lang="es-ES" altLang="es-AR" smtClean="0"/>
              <a:pPr/>
              <a:t>8</a:t>
            </a:fld>
            <a:endParaRPr lang="es-ES" altLang="es-AR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1B9B8A2-1050-4D0D-B265-8A8F7C3357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0" t="22348"/>
          <a:stretch/>
        </p:blipFill>
        <p:spPr>
          <a:xfrm>
            <a:off x="9181156" y="404665"/>
            <a:ext cx="2776499" cy="1613514"/>
          </a:xfrm>
          <a:prstGeom prst="rect">
            <a:avLst/>
          </a:prstGeom>
        </p:spPr>
      </p:pic>
      <p:sp>
        <p:nvSpPr>
          <p:cNvPr id="8" name="Marcador de pie de página 2">
            <a:extLst>
              <a:ext uri="{FF2B5EF4-FFF2-40B4-BE49-F238E27FC236}">
                <a16:creationId xmlns:a16="http://schemas.microsoft.com/office/drawing/2014/main" id="{57EB913E-98C9-4B3B-88EB-88C333813D4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165601" y="6283326"/>
            <a:ext cx="3848100" cy="447675"/>
          </a:xfrm>
        </p:spPr>
        <p:txBody>
          <a:bodyPr/>
          <a:lstStyle/>
          <a:p>
            <a:r>
              <a:rPr lang="es-ES" altLang="es-AR" dirty="0"/>
              <a:t>@2021 Ing. Marcelo Giura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58A8BF-1B59-44DC-9EAE-8EF582111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2418" y="1296450"/>
            <a:ext cx="1500342" cy="394051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lnSpc>
                <a:spcPct val="93000"/>
              </a:lnSpc>
              <a:spcAft>
                <a:spcPts val="1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 sz="2900">
                <a:solidFill>
                  <a:srgbClr val="FFFFFF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>
              <a:lnSpc>
                <a:spcPct val="93000"/>
              </a:lnSpc>
              <a:spcAft>
                <a:spcPts val="10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 sz="2500">
                <a:solidFill>
                  <a:srgbClr val="FFFFFF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>
              <a:lnSpc>
                <a:spcPct val="93000"/>
              </a:lnSpc>
              <a:spcAft>
                <a:spcPts val="7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 sz="2200">
                <a:solidFill>
                  <a:srgbClr val="FFFFFF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lnSpc>
                <a:spcPct val="93000"/>
              </a:lnSpc>
              <a:spcAft>
                <a:spcPts val="5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lnSpc>
                <a:spcPct val="93000"/>
              </a:lnSpc>
              <a:spcAft>
                <a:spcPts val="26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s-AR" altLang="es-AR" sz="1500" b="1" i="1" dirty="0">
                <a:solidFill>
                  <a:srgbClr val="000000"/>
                </a:solidFill>
                <a:cs typeface="Arial" panose="020B0604020202020204" pitchFamily="34" charset="0"/>
              </a:rPr>
              <a:t>0x4000C000</a:t>
            </a:r>
            <a:r>
              <a:rPr lang="es-AR" altLang="es-AR" sz="2100" i="1" dirty="0">
                <a:solidFill>
                  <a:srgbClr val="000000"/>
                </a:solidFill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Flecha: a la derecha 10">
            <a:extLst>
              <a:ext uri="{FF2B5EF4-FFF2-40B4-BE49-F238E27FC236}">
                <a16:creationId xmlns:a16="http://schemas.microsoft.com/office/drawing/2014/main" id="{A7F32536-CED5-487F-96B5-8632F4C4346A}"/>
              </a:ext>
            </a:extLst>
          </p:cNvPr>
          <p:cNvSpPr/>
          <p:nvPr/>
        </p:nvSpPr>
        <p:spPr bwMode="auto">
          <a:xfrm>
            <a:off x="7750866" y="1164591"/>
            <a:ext cx="1385063" cy="13251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" name="Rectángulo 2"/>
          <p:cNvSpPr/>
          <p:nvPr/>
        </p:nvSpPr>
        <p:spPr>
          <a:xfrm>
            <a:off x="29479" y="967565"/>
            <a:ext cx="62150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spcAft>
                <a:spcPts val="0"/>
              </a:spcAft>
            </a:pPr>
            <a:r>
              <a:rPr lang="es-AR" altLang="es-AR" sz="2400" dirty="0">
                <a:solidFill>
                  <a:schemeClr val="tx1"/>
                </a:solidFill>
              </a:rPr>
              <a:t>Son registros de 32 bits y están constituidos por 2 sub grupos de registros consecutivos:</a:t>
            </a:r>
            <a:endParaRPr lang="es-AR" altLang="es-AR" sz="2000" dirty="0">
              <a:solidFill>
                <a:schemeClr val="tx1"/>
              </a:solidFill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900955234"/>
              </p:ext>
            </p:extLst>
          </p:nvPr>
        </p:nvGraphicFramePr>
        <p:xfrm>
          <a:off x="-528736" y="2018178"/>
          <a:ext cx="5648176" cy="3643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Rectángulo redondeado 11"/>
          <p:cNvSpPr/>
          <p:nvPr/>
        </p:nvSpPr>
        <p:spPr bwMode="auto">
          <a:xfrm>
            <a:off x="4151784" y="2161413"/>
            <a:ext cx="7488832" cy="1910458"/>
          </a:xfrm>
          <a:prstGeom prst="roundRect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Clr>
                <a:srgbClr val="000000"/>
              </a:buClr>
              <a:buSzPct val="100000"/>
            </a:pPr>
            <a:r>
              <a:rPr lang="es-AR" altLang="es-AR" sz="2800" dirty="0">
                <a:latin typeface="Arial" panose="020B0604020202020204" pitchFamily="34" charset="0"/>
              </a:rPr>
              <a:t>Son 15, y están contiguos. Cada registro está dividido “lógicamente” en 4 bytes. Cada uno de esos bytes “atiende” a una función móvil de un periférico.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s-A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redondeado 14"/>
          <p:cNvSpPr/>
          <p:nvPr/>
        </p:nvSpPr>
        <p:spPr bwMode="auto">
          <a:xfrm>
            <a:off x="4165601" y="4291488"/>
            <a:ext cx="7488832" cy="1867995"/>
          </a:xfrm>
          <a:prstGeom prst="roundRect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spcAft>
                <a:spcPts val="1200"/>
              </a:spcAft>
            </a:pPr>
            <a:r>
              <a:rPr lang="es-AR" altLang="es-AR" sz="2800" dirty="0">
                <a:latin typeface="Arial" panose="020B0604020202020204" pitchFamily="34" charset="0"/>
              </a:rPr>
              <a:t>A continuación, están mapeados los registros PINENABLE que son SOLO 2 y que </a:t>
            </a:r>
            <a:r>
              <a:rPr lang="es-AR" altLang="es-AR" sz="2800" b="1" u="sng" dirty="0">
                <a:latin typeface="Arial" panose="020B0604020202020204" pitchFamily="34" charset="0"/>
              </a:rPr>
              <a:t>a nivel de bit </a:t>
            </a:r>
            <a:r>
              <a:rPr lang="es-AR" altLang="es-AR" sz="2800" dirty="0">
                <a:latin typeface="Arial" panose="020B0604020202020204" pitchFamily="34" charset="0"/>
              </a:rPr>
              <a:t>permiten habilitar o no las funciones fijas. (se habilita con un cero)</a:t>
            </a:r>
          </a:p>
        </p:txBody>
      </p:sp>
      <p:sp>
        <p:nvSpPr>
          <p:cNvPr id="13" name="Flecha abajo 12"/>
          <p:cNvSpPr/>
          <p:nvPr/>
        </p:nvSpPr>
        <p:spPr bwMode="auto">
          <a:xfrm>
            <a:off x="2711624" y="1798562"/>
            <a:ext cx="315111" cy="550318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8221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/>
      <p:bldGraphic spid="5" grpId="0">
        <p:bldAsOne/>
      </p:bldGraphic>
      <p:bldP spid="12" grpId="0" animBg="1"/>
      <p:bldP spid="15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4">
            <a:extLst>
              <a:ext uri="{FF2B5EF4-FFF2-40B4-BE49-F238E27FC236}">
                <a16:creationId xmlns:a16="http://schemas.microsoft.com/office/drawing/2014/main" id="{D8B542EB-9C23-413B-9811-FF054E12E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2205" y="249062"/>
            <a:ext cx="10222228" cy="705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24000"/>
              </a:lnSpc>
              <a:spcBef>
                <a:spcPct val="0"/>
              </a:spcBef>
              <a:buClrTx/>
              <a:buFontTx/>
              <a:buNone/>
            </a:pPr>
            <a:r>
              <a:rPr lang="es-AR" altLang="es-AR" b="1" dirty="0">
                <a:solidFill>
                  <a:srgbClr val="FF0000"/>
                </a:solidFill>
                <a:latin typeface="Arial" panose="020B0604020202020204" pitchFamily="34" charset="0"/>
              </a:rPr>
              <a:t>¿Cómo lo hago en C?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FA7780-BACD-41D8-8969-0F8BFD5F12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s-AR" altLang="es-AR"/>
              <a:t>Info2 - UTN-FRBA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DDEBAF-EDB8-4510-984B-E160774B41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78AB8F4-1A54-4B49-B173-43312B74B855}" type="slidenum">
              <a:rPr lang="es-ES" altLang="es-AR" smtClean="0"/>
              <a:pPr/>
              <a:t>9</a:t>
            </a:fld>
            <a:endParaRPr lang="es-ES" altLang="es-AR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1B9B8A2-1050-4D0D-B265-8A8F7C3357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0" t="22348"/>
          <a:stretch/>
        </p:blipFill>
        <p:spPr>
          <a:xfrm>
            <a:off x="9181156" y="404665"/>
            <a:ext cx="2776499" cy="1613514"/>
          </a:xfrm>
          <a:prstGeom prst="rect">
            <a:avLst/>
          </a:prstGeom>
        </p:spPr>
      </p:pic>
      <p:sp>
        <p:nvSpPr>
          <p:cNvPr id="8" name="Marcador de pie de página 2">
            <a:extLst>
              <a:ext uri="{FF2B5EF4-FFF2-40B4-BE49-F238E27FC236}">
                <a16:creationId xmlns:a16="http://schemas.microsoft.com/office/drawing/2014/main" id="{57EB913E-98C9-4B3B-88EB-88C333813D4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165601" y="6283326"/>
            <a:ext cx="3848100" cy="447675"/>
          </a:xfrm>
        </p:spPr>
        <p:txBody>
          <a:bodyPr/>
          <a:lstStyle/>
          <a:p>
            <a:r>
              <a:rPr lang="es-ES" altLang="es-AR" dirty="0"/>
              <a:t>@2021 Ing. Marcelo Giura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58A8BF-1B59-44DC-9EAE-8EF582111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2418" y="1296450"/>
            <a:ext cx="1500342" cy="394051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lnSpc>
                <a:spcPct val="93000"/>
              </a:lnSpc>
              <a:spcAft>
                <a:spcPts val="1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 sz="2900">
                <a:solidFill>
                  <a:srgbClr val="FFFFFF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>
              <a:lnSpc>
                <a:spcPct val="93000"/>
              </a:lnSpc>
              <a:spcAft>
                <a:spcPts val="10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 sz="2500">
                <a:solidFill>
                  <a:srgbClr val="FFFFFF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>
              <a:lnSpc>
                <a:spcPct val="93000"/>
              </a:lnSpc>
              <a:spcAft>
                <a:spcPts val="7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 sz="2200">
                <a:solidFill>
                  <a:srgbClr val="FFFFFF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lnSpc>
                <a:spcPct val="93000"/>
              </a:lnSpc>
              <a:spcAft>
                <a:spcPts val="5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lnSpc>
                <a:spcPct val="93000"/>
              </a:lnSpc>
              <a:spcAft>
                <a:spcPts val="26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s-AR" altLang="es-AR" sz="1500" b="1" i="1" dirty="0">
                <a:solidFill>
                  <a:srgbClr val="000000"/>
                </a:solidFill>
                <a:cs typeface="Arial" panose="020B0604020202020204" pitchFamily="34" charset="0"/>
              </a:rPr>
              <a:t>0x4000C000</a:t>
            </a:r>
            <a:r>
              <a:rPr lang="es-AR" altLang="es-AR" sz="2100" i="1" dirty="0">
                <a:solidFill>
                  <a:srgbClr val="000000"/>
                </a:solidFill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Flecha: a la derecha 10">
            <a:extLst>
              <a:ext uri="{FF2B5EF4-FFF2-40B4-BE49-F238E27FC236}">
                <a16:creationId xmlns:a16="http://schemas.microsoft.com/office/drawing/2014/main" id="{A7F32536-CED5-487F-96B5-8632F4C4346A}"/>
              </a:ext>
            </a:extLst>
          </p:cNvPr>
          <p:cNvSpPr/>
          <p:nvPr/>
        </p:nvSpPr>
        <p:spPr bwMode="auto">
          <a:xfrm>
            <a:off x="7750866" y="1164591"/>
            <a:ext cx="1385063" cy="13251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" name="Rectángulo 2"/>
          <p:cNvSpPr/>
          <p:nvPr/>
        </p:nvSpPr>
        <p:spPr>
          <a:xfrm>
            <a:off x="29479" y="967565"/>
            <a:ext cx="62825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spcAft>
                <a:spcPts val="0"/>
              </a:spcAft>
            </a:pPr>
            <a:r>
              <a:rPr lang="es-AR" altLang="es-AR" sz="2400" dirty="0">
                <a:solidFill>
                  <a:schemeClr val="tx1"/>
                </a:solidFill>
              </a:rPr>
              <a:t>Son registros de 32 bits y están constituidos por 2 sub grupos de registros consecutivos:</a:t>
            </a:r>
            <a:endParaRPr lang="es-AR" altLang="es-AR" sz="2000" dirty="0">
              <a:solidFill>
                <a:schemeClr val="tx1"/>
              </a:solidFill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45470454"/>
              </p:ext>
            </p:extLst>
          </p:nvPr>
        </p:nvGraphicFramePr>
        <p:xfrm>
          <a:off x="-528736" y="2018178"/>
          <a:ext cx="5648176" cy="3643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Flecha abajo 12"/>
          <p:cNvSpPr/>
          <p:nvPr/>
        </p:nvSpPr>
        <p:spPr bwMode="auto">
          <a:xfrm>
            <a:off x="2711624" y="1798562"/>
            <a:ext cx="315111" cy="550318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C058A8BF-1B59-44DC-9EAE-8EF582111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4405" y="2262401"/>
            <a:ext cx="4680526" cy="394051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lnSpc>
                <a:spcPct val="93000"/>
              </a:lnSpc>
              <a:spcAft>
                <a:spcPts val="1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 sz="2900">
                <a:solidFill>
                  <a:srgbClr val="FFFFFF"/>
                </a:solidFill>
                <a:latin typeface="Arial" panose="020B0604020202020204" pitchFamily="34" charset="0"/>
                <a:cs typeface="Arial Unicode MS" pitchFamily="32" charset="0"/>
              </a:defRPr>
            </a:lvl1pPr>
            <a:lvl2pPr>
              <a:lnSpc>
                <a:spcPct val="93000"/>
              </a:lnSpc>
              <a:spcAft>
                <a:spcPts val="10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 sz="2500">
                <a:solidFill>
                  <a:srgbClr val="FFFFFF"/>
                </a:solidFill>
                <a:latin typeface="Arial" panose="020B0604020202020204" pitchFamily="34" charset="0"/>
                <a:cs typeface="Arial Unicode MS" pitchFamily="32" charset="0"/>
              </a:defRPr>
            </a:lvl2pPr>
            <a:lvl3pPr>
              <a:lnSpc>
                <a:spcPct val="93000"/>
              </a:lnSpc>
              <a:spcAft>
                <a:spcPts val="7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 sz="2200">
                <a:solidFill>
                  <a:srgbClr val="FFFFFF"/>
                </a:solidFill>
                <a:latin typeface="Arial" panose="020B0604020202020204" pitchFamily="34" charset="0"/>
                <a:cs typeface="Arial Unicode MS" pitchFamily="32" charset="0"/>
              </a:defRPr>
            </a:lvl3pPr>
            <a:lvl4pPr>
              <a:lnSpc>
                <a:spcPct val="93000"/>
              </a:lnSpc>
              <a:spcAft>
                <a:spcPts val="5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pitchFamily="32" charset="0"/>
              </a:defRPr>
            </a:lvl4pPr>
            <a:lvl5pPr>
              <a:lnSpc>
                <a:spcPct val="93000"/>
              </a:lnSpc>
              <a:spcAft>
                <a:spcPts val="26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pitchFamily="32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pitchFamily="32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pitchFamily="32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pitchFamily="32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6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9563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  <a:tab pos="8980488" algn="l"/>
                <a:tab pos="9429750" algn="l"/>
                <a:tab pos="9879013" algn="l"/>
                <a:tab pos="10328275" algn="l"/>
                <a:tab pos="10779125" algn="l"/>
                <a:tab pos="1078071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pitchFamily="32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s-AR" altLang="es-AR" sz="1500" i="1" dirty="0">
                <a:solidFill>
                  <a:srgbClr val="000000"/>
                </a:solidFill>
                <a:cs typeface="Arial" panose="020B0604020202020204" pitchFamily="34" charset="0"/>
              </a:rPr>
              <a:t>#define	 </a:t>
            </a:r>
            <a:r>
              <a:rPr lang="es-AR" altLang="es-AR" sz="1800" b="1" i="1" dirty="0">
                <a:solidFill>
                  <a:srgbClr val="000000"/>
                </a:solidFill>
                <a:cs typeface="Arial" panose="020B0604020202020204" pitchFamily="34" charset="0"/>
              </a:rPr>
              <a:t>SWM</a:t>
            </a:r>
            <a:r>
              <a:rPr lang="es-AR" altLang="es-AR" sz="1500" b="1" i="1" dirty="0">
                <a:solidFill>
                  <a:srgbClr val="000000"/>
                </a:solidFill>
                <a:cs typeface="Arial" panose="020B0604020202020204" pitchFamily="34" charset="0"/>
              </a:rPr>
              <a:t>  </a:t>
            </a:r>
            <a:r>
              <a:rPr lang="es-AR" altLang="es-AR" sz="1500" i="1" dirty="0">
                <a:solidFill>
                  <a:srgbClr val="000000"/>
                </a:solidFill>
                <a:cs typeface="Arial" panose="020B0604020202020204" pitchFamily="34" charset="0"/>
              </a:rPr>
              <a:t>( (uint32_t*)  </a:t>
            </a:r>
            <a:r>
              <a:rPr lang="es-AR" altLang="es-AR" sz="1500" b="1" i="1" dirty="0">
                <a:solidFill>
                  <a:srgbClr val="000000"/>
                </a:solidFill>
                <a:cs typeface="Arial" panose="020B0604020202020204" pitchFamily="34" charset="0"/>
              </a:rPr>
              <a:t>0x4000C000</a:t>
            </a:r>
            <a:r>
              <a:rPr lang="es-AR" altLang="es-AR" sz="2100" i="1" dirty="0">
                <a:solidFill>
                  <a:srgbClr val="000000"/>
                </a:solidFill>
                <a:cs typeface="Arial" panose="020B0604020202020204" pitchFamily="34" charset="0"/>
              </a:rPr>
              <a:t>)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726784"/>
              </p:ext>
            </p:extLst>
          </p:nvPr>
        </p:nvGraphicFramePr>
        <p:xfrm>
          <a:off x="6543319" y="2804336"/>
          <a:ext cx="356583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5836">
                  <a:extLst>
                    <a:ext uri="{9D8B030D-6E8A-4147-A177-3AD203B41FA5}">
                      <a16:colId xmlns:a16="http://schemas.microsoft.com/office/drawing/2014/main" val="2215639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“Mis #define”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49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#define     PINASSIGN0    </a:t>
                      </a:r>
                      <a:r>
                        <a:rPr lang="es-AR" baseline="0" dirty="0"/>
                        <a:t> SWM[0]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35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#define     PINASSIGN1    </a:t>
                      </a:r>
                      <a:r>
                        <a:rPr lang="es-AR" baseline="0" dirty="0"/>
                        <a:t> SWM[1]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11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#define     PINASSIGN2    </a:t>
                      </a:r>
                      <a:r>
                        <a:rPr lang="es-AR" baseline="0" dirty="0"/>
                        <a:t> SWM[2]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41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#define     PINASSIGN3    </a:t>
                      </a:r>
                      <a:r>
                        <a:rPr lang="es-AR" baseline="0" dirty="0"/>
                        <a:t> SWM[3]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39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9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#define     PINASSIGN14    </a:t>
                      </a:r>
                      <a:r>
                        <a:rPr lang="es-AR" baseline="0" dirty="0"/>
                        <a:t> SWM[14]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4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#define     PINENABLE0   </a:t>
                      </a:r>
                      <a:r>
                        <a:rPr lang="es-AR" baseline="0" dirty="0"/>
                        <a:t>   SWM[15]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947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/>
                        <a:t>#define     PINENABLE1    </a:t>
                      </a:r>
                      <a:r>
                        <a:rPr lang="es-AR" baseline="0" dirty="0"/>
                        <a:t>  SWM[16]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392012"/>
                  </a:ext>
                </a:extLst>
              </a:tr>
            </a:tbl>
          </a:graphicData>
        </a:graphic>
      </p:graphicFrame>
      <p:cxnSp>
        <p:nvCxnSpPr>
          <p:cNvPr id="17" name="Conector recto 16"/>
          <p:cNvCxnSpPr/>
          <p:nvPr/>
        </p:nvCxnSpPr>
        <p:spPr bwMode="auto">
          <a:xfrm>
            <a:off x="8702760" y="4653136"/>
            <a:ext cx="0" cy="36004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onector recto 18"/>
          <p:cNvCxnSpPr/>
          <p:nvPr/>
        </p:nvCxnSpPr>
        <p:spPr bwMode="auto">
          <a:xfrm>
            <a:off x="7608168" y="4653136"/>
            <a:ext cx="0" cy="36004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393164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plantillaInfo2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A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A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A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A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Impact"/>
        <a:ea typeface=""/>
        <a:cs typeface="DejaVu Sans"/>
      </a:majorFont>
      <a:minorFont>
        <a:latin typeface="Arial Narrow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A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A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ngsananew"/>
        <a:ea typeface=""/>
        <a:cs typeface="DejaVu Sans"/>
      </a:majorFont>
      <a:minorFont>
        <a:latin typeface="Arial Narrow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A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A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6.xml><?xml version="1.0" encoding="utf-8"?>
<a:theme xmlns:a="http://schemas.openxmlformats.org/drawingml/2006/main" name="6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8263</TotalTime>
  <Words>1465</Words>
  <Application>Microsoft Office PowerPoint</Application>
  <PresentationFormat>Panorámica</PresentationFormat>
  <Paragraphs>192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6</vt:i4>
      </vt:variant>
      <vt:variant>
        <vt:lpstr>Títulos de diapositiva</vt:lpstr>
      </vt:variant>
      <vt:variant>
        <vt:i4>18</vt:i4>
      </vt:variant>
    </vt:vector>
  </HeadingPairs>
  <TitlesOfParts>
    <vt:vector size="35" baseType="lpstr">
      <vt:lpstr>angsananew</vt:lpstr>
      <vt:lpstr>Arial</vt:lpstr>
      <vt:lpstr>Arial Narrow</vt:lpstr>
      <vt:lpstr>Calibri</vt:lpstr>
      <vt:lpstr>Calibri Light</vt:lpstr>
      <vt:lpstr>Consolas</vt:lpstr>
      <vt:lpstr>DejaVu Sans</vt:lpstr>
      <vt:lpstr>Gill Sans MT</vt:lpstr>
      <vt:lpstr>Impact</vt:lpstr>
      <vt:lpstr>Liberation Sans</vt:lpstr>
      <vt:lpstr>Times New Roman</vt:lpstr>
      <vt:lpstr>plantillaInfo2</vt:lpstr>
      <vt:lpstr>1_Tema de Office</vt:lpstr>
      <vt:lpstr>2_Tema de Office</vt:lpstr>
      <vt:lpstr>3_Tema de Office</vt:lpstr>
      <vt:lpstr>Galería</vt:lpstr>
      <vt:lpstr>6_Tema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subject/>
  <dc:creator>Teksor</dc:creator>
  <cp:keywords/>
  <dc:description/>
  <cp:lastModifiedBy>Nahuel Gonzalez</cp:lastModifiedBy>
  <cp:revision>298</cp:revision>
  <cp:lastPrinted>2011-02-21T02:41:55Z</cp:lastPrinted>
  <dcterms:created xsi:type="dcterms:W3CDTF">2009-10-07T13:57:56Z</dcterms:created>
  <dcterms:modified xsi:type="dcterms:W3CDTF">2022-10-11T18:19:11Z</dcterms:modified>
</cp:coreProperties>
</file>