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7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0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2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91" r:id="rId2"/>
    <p:sldMasterId id="2147483706" r:id="rId3"/>
    <p:sldMasterId id="2147483719" r:id="rId4"/>
    <p:sldMasterId id="2147483732" r:id="rId5"/>
    <p:sldMasterId id="2147483745" r:id="rId6"/>
    <p:sldMasterId id="2147483757" r:id="rId7"/>
    <p:sldMasterId id="2147483769" r:id="rId8"/>
    <p:sldMasterId id="2147483781" r:id="rId9"/>
    <p:sldMasterId id="2147483794" r:id="rId10"/>
    <p:sldMasterId id="2147483806" r:id="rId11"/>
    <p:sldMasterId id="2147483818" r:id="rId12"/>
    <p:sldMasterId id="2147483830" r:id="rId13"/>
  </p:sldMasterIdLst>
  <p:notesMasterIdLst>
    <p:notesMasterId r:id="rId40"/>
  </p:notesMasterIdLst>
  <p:sldIdLst>
    <p:sldId id="256" r:id="rId14"/>
    <p:sldId id="275" r:id="rId15"/>
    <p:sldId id="257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6" r:id="rId25"/>
    <p:sldId id="283" r:id="rId26"/>
    <p:sldId id="284" r:id="rId27"/>
    <p:sldId id="271" r:id="rId28"/>
    <p:sldId id="285" r:id="rId29"/>
    <p:sldId id="281" r:id="rId30"/>
    <p:sldId id="268" r:id="rId31"/>
    <p:sldId id="278" r:id="rId32"/>
    <p:sldId id="277" r:id="rId33"/>
    <p:sldId id="269" r:id="rId34"/>
    <p:sldId id="270" r:id="rId35"/>
    <p:sldId id="279" r:id="rId36"/>
    <p:sldId id="287" r:id="rId37"/>
    <p:sldId id="288" r:id="rId38"/>
    <p:sldId id="274" r:id="rId39"/>
  </p:sldIdLst>
  <p:sldSz cx="13439775" cy="7559675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648" y="9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8B3A4A7B-4C5C-4C29-861C-E7FC26074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E7D9DE88-29D3-4E2A-ABB7-14D99120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50D137FB-A16B-488C-BB24-F10DC99E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29820102-D0C4-46D3-8B78-02020FFC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10EFA40B-9A0B-41A5-947A-85FD87C0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6772573E-232E-4E5E-99C3-54BAC59B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0C686867-A955-47A0-96DB-CF32B627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04FF9AB1-0B17-49D2-AAE1-4D714DE3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6F58E7CD-E8DA-4813-9528-B7CEA67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63DB42E8-3431-4636-8FC2-461F5E43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0" name="AutoShape 11">
            <a:extLst>
              <a:ext uri="{FF2B5EF4-FFF2-40B4-BE49-F238E27FC236}">
                <a16:creationId xmlns:a16="http://schemas.microsoft.com/office/drawing/2014/main" id="{82DF2259-FAC8-400F-9760-6F028660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1" name="AutoShape 12">
            <a:extLst>
              <a:ext uri="{FF2B5EF4-FFF2-40B4-BE49-F238E27FC236}">
                <a16:creationId xmlns:a16="http://schemas.microsoft.com/office/drawing/2014/main" id="{34B6B32A-9277-407D-BC8F-CC89E0D2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2" name="AutoShape 13">
            <a:extLst>
              <a:ext uri="{FF2B5EF4-FFF2-40B4-BE49-F238E27FC236}">
                <a16:creationId xmlns:a16="http://schemas.microsoft.com/office/drawing/2014/main" id="{C794D502-B0BC-404F-92B3-C0140B39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3" name="AutoShape 14">
            <a:extLst>
              <a:ext uri="{FF2B5EF4-FFF2-40B4-BE49-F238E27FC236}">
                <a16:creationId xmlns:a16="http://schemas.microsoft.com/office/drawing/2014/main" id="{421BF2EA-3BCF-4B35-824A-FCC07020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4" name="AutoShape 15">
            <a:extLst>
              <a:ext uri="{FF2B5EF4-FFF2-40B4-BE49-F238E27FC236}">
                <a16:creationId xmlns:a16="http://schemas.microsoft.com/office/drawing/2014/main" id="{839D434F-B667-42F5-B4A7-090C600A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5" name="AutoShape 16">
            <a:extLst>
              <a:ext uri="{FF2B5EF4-FFF2-40B4-BE49-F238E27FC236}">
                <a16:creationId xmlns:a16="http://schemas.microsoft.com/office/drawing/2014/main" id="{FA2FC40D-0FAC-47B0-98BE-65C3A2CC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6" name="AutoShape 17">
            <a:extLst>
              <a:ext uri="{FF2B5EF4-FFF2-40B4-BE49-F238E27FC236}">
                <a16:creationId xmlns:a16="http://schemas.microsoft.com/office/drawing/2014/main" id="{6DF2AA49-3217-405C-97D5-D1B4BE46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67" name="Rectangle 18">
            <a:extLst>
              <a:ext uri="{FF2B5EF4-FFF2-40B4-BE49-F238E27FC236}">
                <a16:creationId xmlns:a16="http://schemas.microsoft.com/office/drawing/2014/main" id="{602B80FB-0C21-4F11-8B14-97E4251A0B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7013" y="812800"/>
            <a:ext cx="7075487" cy="397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7EA5D8CC-B485-4EE4-AC06-A5D235CC73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 noProof="0"/>
          </a:p>
        </p:txBody>
      </p:sp>
      <p:sp>
        <p:nvSpPr>
          <p:cNvPr id="2069" name="Text Box 20">
            <a:extLst>
              <a:ext uri="{FF2B5EF4-FFF2-40B4-BE49-F238E27FC236}">
                <a16:creationId xmlns:a16="http://schemas.microsoft.com/office/drawing/2014/main" id="{A3D8F556-6BEB-4395-94DF-C1AEF6F5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70" name="Text Box 21">
            <a:extLst>
              <a:ext uri="{FF2B5EF4-FFF2-40B4-BE49-F238E27FC236}">
                <a16:creationId xmlns:a16="http://schemas.microsoft.com/office/drawing/2014/main" id="{94C12DCD-A957-4495-9FC3-39C3A9C7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0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71" name="Text Box 22">
            <a:extLst>
              <a:ext uri="{FF2B5EF4-FFF2-40B4-BE49-F238E27FC236}">
                <a16:creationId xmlns:a16="http://schemas.microsoft.com/office/drawing/2014/main" id="{93ACB861-5599-4810-B0C7-CA46C6BD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2C0B3DC1-ED2E-428F-9B9F-228F58DDE4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512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8DA0C0-3EDF-4E36-8ACA-50353DB941D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>
            <a:extLst>
              <a:ext uri="{FF2B5EF4-FFF2-40B4-BE49-F238E27FC236}">
                <a16:creationId xmlns:a16="http://schemas.microsoft.com/office/drawing/2014/main" id="{51C8B4EE-0CC7-4136-B574-0EDA3EC9B0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52DDBE-5D66-4162-8029-AFE31BC2F87C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AR" altLang="es-AR" sz="1400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26D71A87-B4F1-4496-92AD-34046246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15DE270-00D6-4C24-9C2F-5512BACBEDF3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AR" altLang="es-A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B6DF9D0-D476-465D-BD0A-55584C985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9100DDEF-875F-47A6-B97B-980971CCA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>
            <a:extLst>
              <a:ext uri="{FF2B5EF4-FFF2-40B4-BE49-F238E27FC236}">
                <a16:creationId xmlns:a16="http://schemas.microsoft.com/office/drawing/2014/main" id="{9E6FDCEC-07DD-4275-91A1-F124143872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254E33-F0CB-4565-A3F4-5D9CF8A9CACA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AR" altLang="es-AR" sz="1400"/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1364E9F8-F648-449F-9387-AE6B903D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54347A2A-AEB2-43EA-AFB9-60FF2368AB35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AR" altLang="es-AR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95CD8E2-4F86-4845-A0FF-FFF8E54CD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7FF77FF0-5FEC-4E08-8E71-94BC355E2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FB0B87BE-F0DA-4349-8E54-4923EAB162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8DCC-2A09-4215-9599-1AA81C9A52E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AR" altLang="es-AR" sz="1400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FE12E77-0BF1-4685-A522-70952F8B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8AB169-7613-4D32-A228-C8A07E954E3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AR" altLang="es-A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4F688AA-553A-42A0-8A96-4BAD8B515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13EBA1B-49C6-404C-B6CD-7978A30A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FB0B87BE-F0DA-4349-8E54-4923EAB162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8DCC-2A09-4215-9599-1AA81C9A52E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AR" altLang="es-AR" sz="1400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FE12E77-0BF1-4685-A522-70952F8B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8AB169-7613-4D32-A228-C8A07E954E3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AR" altLang="es-A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4F688AA-553A-42A0-8A96-4BAD8B515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13EBA1B-49C6-404C-B6CD-7978A30A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7252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FB0B87BE-F0DA-4349-8E54-4923EAB162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8DCC-2A09-4215-9599-1AA81C9A52E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AR" altLang="es-AR" sz="1400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FE12E77-0BF1-4685-A522-70952F8B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8AB169-7613-4D32-A228-C8A07E954E3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AR" altLang="es-A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4F688AA-553A-42A0-8A96-4BAD8B515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13EBA1B-49C6-404C-B6CD-7978A30A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8665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FB0B87BE-F0DA-4349-8E54-4923EAB162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8DCC-2A09-4215-9599-1AA81C9A52E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AR" altLang="es-AR" sz="1400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FE12E77-0BF1-4685-A522-70952F8B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8AB169-7613-4D32-A228-C8A07E954E3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AR" altLang="es-A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4F688AA-553A-42A0-8A96-4BAD8B515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13EBA1B-49C6-404C-B6CD-7978A30A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03164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3">
            <a:extLst>
              <a:ext uri="{FF2B5EF4-FFF2-40B4-BE49-F238E27FC236}">
                <a16:creationId xmlns:a16="http://schemas.microsoft.com/office/drawing/2014/main" id="{E3C66694-081F-4FAF-B2A9-1776ECD59A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965CBF-DB3C-4069-AAD0-2FADBFF1DA6C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AR" altLang="es-AR" sz="1400"/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768835F1-C635-4AEB-9D80-8D4256AD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0E87531-CA88-41E3-9606-376D27BFB6A8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AR" altLang="es-AR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3BFFDE6-5523-4ED6-BF0E-F0180BBFE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01688"/>
            <a:ext cx="7126287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31226851-1FF5-4B80-A707-925BAE703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>
            <a:extLst>
              <a:ext uri="{FF2B5EF4-FFF2-40B4-BE49-F238E27FC236}">
                <a16:creationId xmlns:a16="http://schemas.microsoft.com/office/drawing/2014/main" id="{FB0B87BE-F0DA-4349-8E54-4923EAB162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828DCC-2A09-4215-9599-1AA81C9A52E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AR" altLang="es-AR" sz="1400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FE12E77-0BF1-4685-A522-70952F8B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98AB169-7613-4D32-A228-C8A07E954E3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AR" altLang="es-AR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4F688AA-553A-42A0-8A96-4BAD8B515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C13EBA1B-49C6-404C-B6CD-7978A30A8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13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>
            <a:extLst>
              <a:ext uri="{FF2B5EF4-FFF2-40B4-BE49-F238E27FC236}">
                <a16:creationId xmlns:a16="http://schemas.microsoft.com/office/drawing/2014/main" id="{9E361519-77C9-49D8-84C7-8E489E7AB2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390A74-4FC1-4E81-AA75-17223DC9497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s-AR" altLang="es-AR" sz="1400"/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1521865E-710E-4C6F-B399-C29D559F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D97BAF1-410A-4FC0-BFF1-4C912D01387A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s-AR" altLang="es-A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7DA921C-4F6F-4833-8AF6-11B0ABA36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168E110B-7EF6-41DE-8AD7-3FA477E0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9962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3">
            <a:extLst>
              <a:ext uri="{FF2B5EF4-FFF2-40B4-BE49-F238E27FC236}">
                <a16:creationId xmlns:a16="http://schemas.microsoft.com/office/drawing/2014/main" id="{32F7FB98-AF26-4F05-99FF-5B14E03CE7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9DB84E-F399-41A1-A557-6CBF84D67586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s-AR" altLang="es-AR" sz="1400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27FFC541-6D16-4D4D-A79D-4C8A4ED3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AD5B67-F343-402F-972A-BC19560F32BD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s-AR" altLang="es-AR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D3BE3FA-EC4A-463F-856C-853772BAD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CF509B65-D2DD-41DF-A654-F5B150096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3">
            <a:extLst>
              <a:ext uri="{FF2B5EF4-FFF2-40B4-BE49-F238E27FC236}">
                <a16:creationId xmlns:a16="http://schemas.microsoft.com/office/drawing/2014/main" id="{32F7FB98-AF26-4F05-99FF-5B14E03CE7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9DB84E-F399-41A1-A557-6CBF84D67586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s-AR" altLang="es-AR" sz="1400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27FFC541-6D16-4D4D-A79D-4C8A4ED3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AD5B67-F343-402F-972A-BC19560F32BD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s-AR" altLang="es-AR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D3BE3FA-EC4A-463F-856C-853772BAD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CF509B65-D2DD-41DF-A654-F5B150096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351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3">
            <a:extLst>
              <a:ext uri="{FF2B5EF4-FFF2-40B4-BE49-F238E27FC236}">
                <a16:creationId xmlns:a16="http://schemas.microsoft.com/office/drawing/2014/main" id="{B179C36E-F43C-412A-AC05-2C86362AEC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885D8F-ECFC-41AC-9EB8-C0C377F630E1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AR" altLang="es-AR" sz="1400"/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D5A9B4F-8F69-41BC-84BB-3D605B95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DFE87D3-E47B-4EC0-8E07-57C9F91DA4DC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AR" altLang="es-A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0283B3B2-C6F6-4327-B296-3F639A80E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498DDD32-D40A-4192-9753-EBD5B882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18410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3">
            <a:extLst>
              <a:ext uri="{FF2B5EF4-FFF2-40B4-BE49-F238E27FC236}">
                <a16:creationId xmlns:a16="http://schemas.microsoft.com/office/drawing/2014/main" id="{32F7FB98-AF26-4F05-99FF-5B14E03CE7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9DB84E-F399-41A1-A557-6CBF84D67586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s-AR" altLang="es-AR" sz="1400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27FFC541-6D16-4D4D-A79D-4C8A4ED3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AD5B67-F343-402F-972A-BC19560F32BD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s-AR" altLang="es-AR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AD3BE3FA-EC4A-463F-856C-853772BAD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CF509B65-D2DD-41DF-A654-F5B150096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8068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3">
            <a:extLst>
              <a:ext uri="{FF2B5EF4-FFF2-40B4-BE49-F238E27FC236}">
                <a16:creationId xmlns:a16="http://schemas.microsoft.com/office/drawing/2014/main" id="{6CEEA459-EC96-4675-828A-7854FE5658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1EB4DF-A697-45AC-9292-B8AD0A8C7D98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s-AR" altLang="es-AR" sz="1400"/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F99EF782-3A03-4A35-B646-E28CA5D9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E62913C-A59B-4409-AC7D-A1DF0D5643C1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s-AR" altLang="es-AR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172643A-D01C-4712-A8AA-64C6BA36F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01688"/>
            <a:ext cx="7126287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0085FC13-73E5-4944-90A0-E67DB9C1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3">
            <a:extLst>
              <a:ext uri="{FF2B5EF4-FFF2-40B4-BE49-F238E27FC236}">
                <a16:creationId xmlns:a16="http://schemas.microsoft.com/office/drawing/2014/main" id="{578E45A1-0307-46E7-8838-928FA0D1DE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760DD3-CFDC-4644-8D02-58E23BDA02D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AR" altLang="es-AR" sz="1400"/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847DD1B4-DFCE-4EB1-9871-670AFBEA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1721375-D957-4E06-8E6B-51C8213B87E1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AR" altLang="es-AR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6A5EEC4-D5CB-4DF2-B2A1-7AE5B73DC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01688"/>
            <a:ext cx="7126287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D6D77C7-9CE3-47C5-B32F-9D216A391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3">
            <a:extLst>
              <a:ext uri="{FF2B5EF4-FFF2-40B4-BE49-F238E27FC236}">
                <a16:creationId xmlns:a16="http://schemas.microsoft.com/office/drawing/2014/main" id="{C73E8927-4ACA-4486-9FB4-D011BD8C8C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EFA90-00B0-4964-A584-E4D06EB1D66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s-AR" altLang="es-AR" sz="1400"/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55743BAE-76F1-4439-AFAA-10F83DF2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171EA44-0EE4-44B0-9329-A1F905120B83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s-AR" altLang="es-A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26490F6-2C29-4E5F-97C4-237CACD9D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812800"/>
            <a:ext cx="7050087" cy="3967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0EC25EC0-07B1-4881-BD5E-E8EFAC31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3">
            <a:extLst>
              <a:ext uri="{FF2B5EF4-FFF2-40B4-BE49-F238E27FC236}">
                <a16:creationId xmlns:a16="http://schemas.microsoft.com/office/drawing/2014/main" id="{C73E8927-4ACA-4486-9FB4-D011BD8C8C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EFA90-00B0-4964-A584-E4D06EB1D66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s-AR" altLang="es-AR" sz="1400"/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55743BAE-76F1-4439-AFAA-10F83DF2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171EA44-0EE4-44B0-9329-A1F905120B83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s-AR" altLang="es-A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26490F6-2C29-4E5F-97C4-237CACD9D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812800"/>
            <a:ext cx="7050087" cy="3967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0EC25EC0-07B1-4881-BD5E-E8EFAC31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3268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3">
            <a:extLst>
              <a:ext uri="{FF2B5EF4-FFF2-40B4-BE49-F238E27FC236}">
                <a16:creationId xmlns:a16="http://schemas.microsoft.com/office/drawing/2014/main" id="{C73E8927-4ACA-4486-9FB4-D011BD8C8C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EFA90-00B0-4964-A584-E4D06EB1D66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s-AR" altLang="es-AR" sz="1400"/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55743BAE-76F1-4439-AFAA-10F83DF2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171EA44-0EE4-44B0-9329-A1F905120B83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s-AR" altLang="es-A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26490F6-2C29-4E5F-97C4-237CACD9D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812800"/>
            <a:ext cx="7050087" cy="39671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0EC25EC0-07B1-4881-BD5E-E8EFAC31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28551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>
            <a:extLst>
              <a:ext uri="{FF2B5EF4-FFF2-40B4-BE49-F238E27FC236}">
                <a16:creationId xmlns:a16="http://schemas.microsoft.com/office/drawing/2014/main" id="{D23BAE54-6480-4A73-B0E3-5F6867B989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ED55B7-FC1F-4C24-960E-2D85D7B6F1D4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s-AR" altLang="es-AR" sz="1400"/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33CD343D-D288-4921-8CB3-DCC70374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DB318C8-BA08-4699-AEF0-B23381818F0F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s-AR" altLang="es-AR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22EBE4B-1790-4374-BA73-25F988DFB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4B9E2BDD-F955-4081-BA49-595AC81E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>
            <a:extLst>
              <a:ext uri="{FF2B5EF4-FFF2-40B4-BE49-F238E27FC236}">
                <a16:creationId xmlns:a16="http://schemas.microsoft.com/office/drawing/2014/main" id="{9E361519-77C9-49D8-84C7-8E489E7AB2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390A74-4FC1-4E81-AA75-17223DC9497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AR" altLang="es-AR" sz="1400"/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1521865E-710E-4C6F-B399-C29D559F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D97BAF1-410A-4FC0-BFF1-4C912D01387A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AR" altLang="es-A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7DA921C-4F6F-4833-8AF6-11B0ABA36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168E110B-7EF6-41DE-8AD7-3FA477E0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3">
            <a:extLst>
              <a:ext uri="{FF2B5EF4-FFF2-40B4-BE49-F238E27FC236}">
                <a16:creationId xmlns:a16="http://schemas.microsoft.com/office/drawing/2014/main" id="{88B3797F-D703-4454-B8F5-E8D91CE2FA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52157E-8328-4018-8102-DDBF82AA33A6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AR" altLang="es-AR" sz="1400"/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B3877AF2-7AB3-4FDE-A9E0-0682C8E7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D386DE4-4159-44D1-8AD9-5D74F18C09D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AR" altLang="es-A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E1CBC26-87FC-452A-B3D2-87BD38142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EEEF17D3-F281-4AE2-9910-A48142F9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3">
            <a:extLst>
              <a:ext uri="{FF2B5EF4-FFF2-40B4-BE49-F238E27FC236}">
                <a16:creationId xmlns:a16="http://schemas.microsoft.com/office/drawing/2014/main" id="{43D841D1-7F7D-4C66-A35C-DA974886EB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C05BB4-FA83-4078-BE1F-64BAEA018E8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AR" altLang="es-AR" sz="1400"/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545A5657-EDDE-4A8D-8417-19FE8C9F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710C97C-70BD-49F4-8EB1-7C74315C8DEA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AR" altLang="es-A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74BAD53-7897-4E84-B901-7AF156B83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01688"/>
            <a:ext cx="7126287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713711C1-C85D-4FC0-A4EF-729EA80C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3">
            <a:extLst>
              <a:ext uri="{FF2B5EF4-FFF2-40B4-BE49-F238E27FC236}">
                <a16:creationId xmlns:a16="http://schemas.microsoft.com/office/drawing/2014/main" id="{16B712FC-C851-4F69-BB69-743CC3CA1F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462008-CAF3-4636-AF8F-F9F40D836BBB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AR" altLang="es-AR" sz="1400"/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DFDF9B97-3AAD-43B5-A5C2-87C53004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548A73C7-3165-45F0-8B5F-AB757E70CE9C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AR" altLang="es-A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6BDB5A1-D224-4B6C-A029-D33BEFD22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50A91C3F-4428-41FC-A1ED-0377FCBB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3">
            <a:extLst>
              <a:ext uri="{FF2B5EF4-FFF2-40B4-BE49-F238E27FC236}">
                <a16:creationId xmlns:a16="http://schemas.microsoft.com/office/drawing/2014/main" id="{48A61D06-EA8D-437B-85E5-5343776E99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94BFD1-C1B5-4A0C-AA05-5C5350B6C2A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AR" altLang="es-AR" sz="1400"/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2344B0DF-F3CB-441C-9D39-505A8EAA1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53C17A2-78BF-4019-BEDF-2057A87F4B74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AR" altLang="es-AR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2AA9580-7832-408C-A845-CEC2D3752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A4991198-29CE-4140-8712-809E826F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3">
            <a:extLst>
              <a:ext uri="{FF2B5EF4-FFF2-40B4-BE49-F238E27FC236}">
                <a16:creationId xmlns:a16="http://schemas.microsoft.com/office/drawing/2014/main" id="{12E63E39-47AA-487C-9D51-D8E20742DE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FF950-AB8A-451F-9AFD-E0595A8D2B22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AR" altLang="es-AR" sz="1400"/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6A3B62CF-1F8C-404E-8148-8826D7BA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D53FD0C-0C87-45D3-B41B-8B7416446879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AR" altLang="es-AR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DE05F55-53F8-42E2-9E06-60E2364DE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1F12D281-6F3E-4B16-8DE8-3F3AD764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3">
            <a:extLst>
              <a:ext uri="{FF2B5EF4-FFF2-40B4-BE49-F238E27FC236}">
                <a16:creationId xmlns:a16="http://schemas.microsoft.com/office/drawing/2014/main" id="{3EC264E4-5873-4C98-9013-8A854CA8E5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EA0A6F-4FAB-4AAF-BC8C-A95963CAB49C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AR" altLang="es-AR" sz="1400"/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292F7172-DD27-4F3D-A39C-B571C0C63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6825"/>
            <a:ext cx="32670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CFE6E8F-01E7-40B1-AFA3-B65D34218C32}" type="slidenum">
              <a:rPr lang="es-AR" altLang="es-AR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AR" altLang="es-AR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27978FE-E5FE-4BDD-AE1B-C521CF44F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A25850E9-EFBD-4B0C-94EC-8C231DE64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667" y="0"/>
            <a:ext cx="13482943" cy="7557706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949" y="2062576"/>
            <a:ext cx="7513210" cy="1670594"/>
          </a:xfrm>
        </p:spPr>
        <p:txBody>
          <a:bodyPr anchor="b">
            <a:noAutofit/>
          </a:bodyPr>
          <a:lstStyle>
            <a:lvl1pPr algn="ctr">
              <a:defRPr sz="5952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7949" y="4031823"/>
            <a:ext cx="7513210" cy="1455940"/>
          </a:xfrm>
        </p:spPr>
        <p:txBody>
          <a:bodyPr anchor="t">
            <a:normAutofit/>
          </a:bodyPr>
          <a:lstStyle>
            <a:lvl1pPr marL="0" indent="0" algn="ctr">
              <a:buNone/>
              <a:defRPr sz="2315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0267" y="5553090"/>
            <a:ext cx="989317" cy="307987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7948" y="5553090"/>
            <a:ext cx="5748320" cy="307987"/>
          </a:xfrm>
        </p:spPr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73584" y="5553090"/>
            <a:ext cx="607575" cy="307987"/>
          </a:xfrm>
        </p:spPr>
        <p:txBody>
          <a:bodyPr/>
          <a:lstStyle/>
          <a:p>
            <a:pPr>
              <a:defRPr/>
            </a:pPr>
            <a:fld id="{88E0BFF7-A474-4B75-BD8B-6A2AA4EB43F8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67949" y="3882497"/>
            <a:ext cx="751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7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77" y="5308103"/>
            <a:ext cx="10593155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8011" y="1147950"/>
            <a:ext cx="11140255" cy="3677178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7977" y="5932827"/>
            <a:ext cx="10593155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96762367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2042-4D9A-45D6-A431-7694BF0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8D2F8-D952-4E03-8637-CD8D5F7D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3F504D90-3AE6-4599-B4D6-1250BDD95FE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0CDC-0459-41AF-B8DE-8B46A084D56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663747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25A9F-031C-48DD-83FC-91F5BCB36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3840" y="510979"/>
            <a:ext cx="2839620" cy="67092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F0EDB-C565-4988-8C2F-E0283D17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4" y="510979"/>
            <a:ext cx="8301861" cy="67092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2A3D5B55-5A58-4922-8B9E-4FDACD982C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BF954-8791-4E72-97B0-88EEBE7D83C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62205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82B9-ACE5-4D0E-92F9-AEC018CF7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65948-1E74-414E-B913-E7D27404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C7ED0A-C0B1-49D5-B311-C0B61CABDA5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8253868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14AD-F09A-480A-A246-DB557074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6AC5-CB5C-42D2-8A90-32E65763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AD7376-50BA-44D7-8DBA-0A25640B05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646A-311D-4B32-81E1-AE94CD088BE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103099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7011-93BB-40A8-A206-137594B2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EC038-48C0-4A2E-A98C-33C8A631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536771-4D75-49CE-9EF4-9E53982D341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968697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0439-D4D6-4417-A43D-3A88109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070D0-3CEE-489D-A6AF-9EF8059F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989" y="1769175"/>
            <a:ext cx="5863569" cy="4710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9B185-591A-4BF3-BF10-B0EF8051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556" y="1769175"/>
            <a:ext cx="5863568" cy="4710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4E822B-3D8C-48AF-86B7-4DB6D39AF1C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270645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5C2D-7809-47E4-8519-B6EE841B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1FEE1-DA0B-412F-A601-F28B068E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24D619-4331-4EEB-8ECC-BC33F0E9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6E8A7-5A4F-46B2-AD42-BB75B7BFE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04FFDC-30E5-4549-AF1B-6C55E6079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6FEC93-5BB0-4D9C-97F9-4A93545E935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272963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A1D1-4C67-470B-B390-51D3763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31BED3-301A-45B3-B605-5F58BCD410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8668-3935-44F2-AC4D-0AB362505992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340300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0174945-B108-41A8-8EC2-07E0EDE568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351444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D1921-327D-4A83-9455-AE58E4B5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00949-FAC0-425B-B561-B5F6EF60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FDA67-351B-4C6E-B8AD-2BC615FBD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DEFE37-FD23-4AE6-A823-6EC836FAC08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298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311" y="1082619"/>
            <a:ext cx="10574488" cy="3257195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311" y="4787794"/>
            <a:ext cx="10574488" cy="16892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39058" y="4563803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5396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530DD-6BCE-434C-80C1-F2CD05F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B1C06B-BB35-4DBF-BD6E-B544B2F70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992A1-3764-4209-8595-91F6E59E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B4150A-89C7-4192-93E3-45FD425AF3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3274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6974-FDF0-4CC1-94EA-590F31C8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6AF883-A5F4-4934-B9FC-4A2346A0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5320AB-DB67-430D-B797-C6FFB97515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66535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80E891-D565-4DF7-A3AA-4F6640AEB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6507" y="300989"/>
            <a:ext cx="2986616" cy="61789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72A13-52F9-46AB-AA41-1D551045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990" y="300989"/>
            <a:ext cx="8740520" cy="61789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56828D-77FA-4A9A-B46C-DF09C78D42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830345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7B6E-E7FE-40BC-925A-6188E7C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84" y="510978"/>
            <a:ext cx="11358476" cy="15679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4CCD-232E-4940-934F-B36D71C0585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07983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874E8C-D474-4F1E-89F4-777DA7819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91924" y="6926202"/>
            <a:ext cx="4190596" cy="45498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AR"/>
              <a:t>vvvvvvvvvvvvvvvvvvvvvvv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DE5475-3388-45FF-840E-A2A63F666D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631839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fld id="{87EE9BDA-2502-44B6-A7E4-CE8C664ECF7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693041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62E0-8DC8-4154-AC81-102AB3D2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66592-650A-4CE0-A1E7-60D059BFB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3AB02E68-F5B9-4097-AD18-E6BEB13D7A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4A329-DEB1-4479-A060-B831AF67248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303545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D252-1513-4150-8F54-2BA38DE0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FF91F-75C4-41CF-85DB-C8B38647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45D76DBC-D75A-48E1-9469-56F46D42C4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B55F5-2529-4A80-B7C3-7AD7D8FF4A7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299957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59FF-F240-4A92-9228-3B47BBB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E2B68-C552-4F05-AEC2-90F13267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042CFDF6-88DA-44B9-B3FB-E4FAAACD9E2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7011D-F972-420C-A499-1CB220149D4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3001937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42955-59CF-4DDA-AF4E-FE2912B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A159-3977-407F-B28D-7432CB896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4" y="2183906"/>
            <a:ext cx="5525241" cy="50345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66D60-1F85-4699-933E-8CFA827A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221" y="2183906"/>
            <a:ext cx="5525241" cy="50345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CEEC7453-8529-4974-9A9A-A255A947BB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D778-3465-4C22-BCA4-0EB51B955E3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6153666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A3EE-FA1F-4BE2-B573-A542900E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5300F-40D9-4A3F-A713-518B2CE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617B7-BB48-4183-926E-E5829BB2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B2B20F-D53F-4D79-B8BC-3F5F2EF2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8191CB-3D4B-486B-B4C7-4F225A491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BCEE296F-A8B2-483C-8BD5-72B5C35B395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7ADBE-5D24-4C6B-9730-768A23E808E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467856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2F25-089C-45C1-8A5B-A3BC87CB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B71C52E9-EB9B-4D97-9C32-DD6AD750383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06A1-C830-4CEE-AFFF-1E807B7592D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545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224" y="1082619"/>
            <a:ext cx="10247826" cy="2613222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46219" y="3695841"/>
            <a:ext cx="9743839" cy="643972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205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7" y="4787794"/>
            <a:ext cx="10593155" cy="16892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4" name="TextBox 13"/>
          <p:cNvSpPr txBox="1"/>
          <p:nvPr/>
        </p:nvSpPr>
        <p:spPr>
          <a:xfrm>
            <a:off x="950235" y="969994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5138" y="3117203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39058" y="4563803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8529"/>
      </p:ext>
    </p:extLst>
  </p:cSld>
  <p:clrMapOvr>
    <a:masterClrMapping/>
  </p:clrMapOvr>
  <p:hf sldNum="0"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F032D6CE-CD94-43A0-B4F3-02142AF50F8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8DEC6-1636-44B4-BA34-8E2C022829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968552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EC3A9-BEF2-407F-8653-FFB0953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0B419-196D-4E0B-8A93-5BB1E33E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A18B23-C6AE-4A2B-A5D1-8DD2934B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05D82288-2802-4BDD-95B1-C4557313C1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F6C1F-DE51-430B-A2BD-3488CCCB087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21803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220C1-4803-4300-92FC-7018B22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3CA02A-9C00-412D-AB59-D2F5CF9C9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C68E5-D972-4C69-B8FF-555A0F87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991E21B7-B1AA-459C-BBD3-78498D95BD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E346-BC7C-4789-96FA-E7C954F837E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82787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ECD70-7758-462F-A9B2-2A81FC1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770C76-CAF2-4AFA-B425-C0BAE18B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DC20D21A-5634-42F7-B9A8-C7E1509B684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2976-52F5-48E3-9589-1A196225B2A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65462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67DD24-3880-4162-9575-CE4AA53F9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63842" y="510978"/>
            <a:ext cx="2818619" cy="67074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D4987-2A7B-45CC-A2E4-F65E97A8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3" y="510978"/>
            <a:ext cx="8231862" cy="67074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9E1EEB86-6D83-462A-AE26-C74B3A80C8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8247-AAAE-4738-A025-841008AD2F9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742451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291D-7A7E-4CA5-BBC9-C924C60E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F23B4-8C03-4B4F-8F34-F6733B0A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8A9FE3D6-9705-4DD8-963D-2C13A547EC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C30C-0310-4CD3-9AE9-21FAE40ED82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192430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86B0-8557-403E-A61C-85FC9C53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6C814-7C67-4C7C-A3E7-52DEF5C7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26B4E1F4-3BA3-4AFD-8605-3607F4A758C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95B0E-9009-43AC-9BFF-B917C676EA1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416488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D469-5F32-45A6-B894-BE411128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F3C16-9848-4322-9FF2-3AF40916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1D1BA848-7D83-4E53-A914-7792E532E5F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B0CDA-835B-4FC9-A155-53771658888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004504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9D12-182A-492D-BF2F-438AC07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3B636-9F88-4D54-BA65-5C4B58C74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4" y="2183906"/>
            <a:ext cx="5569574" cy="45148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EAFAC-F524-4610-946B-35A8A618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554" y="2183906"/>
            <a:ext cx="5569573" cy="45148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0C72CB70-44DF-4D15-95DA-FF2B32565D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DC5C6-B6FB-4931-9536-827A1A40AD5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3893781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3502-6C80-42AA-86C4-B9108177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CC5121-0DCD-4161-B563-5926A674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CDCE53-4365-4357-8FDF-E39D12B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79185-8238-4DAD-87CF-5697382A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2A76F3-E788-40D1-ABD4-B788CE247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C17BEBA5-8A8E-466B-AF2E-22CD4F3A4F7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BE15C-EF93-477B-A2EF-C0163B09704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065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79" y="3647098"/>
            <a:ext cx="10593157" cy="1619080"/>
          </a:xfrm>
        </p:spPr>
        <p:txBody>
          <a:bodyPr anchor="b">
            <a:normAutofit/>
          </a:bodyPr>
          <a:lstStyle>
            <a:lvl1pPr algn="l">
              <a:defRPr sz="352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7" y="5266178"/>
            <a:ext cx="10593157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34186935"/>
      </p:ext>
    </p:extLst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E39DA-047A-4FF2-A619-B8CEA03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3">
            <a:extLst>
              <a:ext uri="{FF2B5EF4-FFF2-40B4-BE49-F238E27FC236}">
                <a16:creationId xmlns:a16="http://schemas.microsoft.com/office/drawing/2014/main" id="{2AD35EA6-6364-459F-B3AC-89E619880AE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B7094-B151-4556-A035-583CBF9CEF5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644299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>
            <a:extLst>
              <a:ext uri="{FF2B5EF4-FFF2-40B4-BE49-F238E27FC236}">
                <a16:creationId xmlns:a16="http://schemas.microsoft.com/office/drawing/2014/main" id="{121C4B70-7F77-479A-855F-62EDC7E719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30DCC-16B8-464E-BC0A-F9FD18E2B27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8035832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6A5D-81C4-4CFD-B2D4-CF2F72D5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9CB41-82B3-4225-82DD-4BF61C79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74E7C-F51B-4373-A04B-B8A39642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B2A01DE4-FE77-4A28-A249-1E558B0BC4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1F8E8-20E3-4753-8CE7-B55C72AB8F6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162265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E0C08-EEDB-46EB-B567-2AFF5791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DFF262-5721-47F8-8D58-43C1CB36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22757-4152-4952-B038-88A1A5A1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4DA87ECE-B642-48D0-BBE2-F7A6FD4237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F09BA-94B1-42DB-BC49-ED314EC34C1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680307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2998B-75EA-491B-8CE1-5BE51CB3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B5022-2381-4179-BAF6-C2FA15DD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82ADB49C-9E0F-4EA6-83D1-F7FC505DEDE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E1E1C-98CB-49E6-BB45-6437D4587B0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3034171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A5D2B-A17B-4B88-B070-CBDE3DD43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1509" y="509230"/>
            <a:ext cx="2839619" cy="61894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5F2D2-5F12-4189-BDAC-E914E967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3" y="509230"/>
            <a:ext cx="8299528" cy="618948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F7BFB06D-F18F-4BDA-A0D1-B8AC08D123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87280-117C-4D36-9232-36392230614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334361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B0B2C-8646-451D-9A56-6E401A48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EA2F1-FE09-465D-96D2-F2C99BDB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8406AB0D-67EB-47D8-A58F-F994F1B5E5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13BE-9EBE-4DCB-A27B-5CD6A91BEC5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6531448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5A57-6713-43B9-AE66-5DD2191C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010E3-9C3E-444D-87A1-8304CDE3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D10359B6-6C63-4B80-B3E1-46F4BCFC3C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398A-7139-4023-94A6-A203908B39F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284435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D1BCF-A080-431B-9986-6C9427F3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B5406-4F7E-4B67-B0BC-51A2756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C97E7B3B-782E-44A2-A3EE-13A3DA2444A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E917B-0155-4EDD-9328-1D69C373C7B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1782079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4C8F-B64C-44CB-AF53-8C8960B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3E9CC-DDB6-47D2-9E7E-5B5DD62C4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3" y="2183908"/>
            <a:ext cx="5543907" cy="5036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00B98-D321-42CC-8A2D-1547EBFE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5887" y="2183908"/>
            <a:ext cx="5543907" cy="5036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F9B01D19-FDD0-42C2-9DEB-DCCB00D1CE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62F3-B121-4510-8207-FE0B3887FCB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18174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224" y="1082619"/>
            <a:ext cx="10247826" cy="2473228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427977" y="4011668"/>
            <a:ext cx="10593157" cy="97771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7" y="4993119"/>
            <a:ext cx="10593157" cy="1483936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2" name="TextBox 11"/>
          <p:cNvSpPr txBox="1"/>
          <p:nvPr/>
        </p:nvSpPr>
        <p:spPr>
          <a:xfrm>
            <a:off x="950235" y="969994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85138" y="2865204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539058" y="377983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54157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3AA0B-D846-4D3E-AA0F-2B1BEF0D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083E2-5D87-412C-BAFC-3A8BD123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412ED-0BEA-4D28-967E-55DECD3F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76AE9-1353-4B2C-AC4A-217DD67A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0ACC70-E7E5-48EB-A1C9-70AB38BEA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5C373DC7-D82D-4B31-9651-B8C5E81A31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E3CF-DB7B-4BD4-8BC4-84566FC38E9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755064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2E37B-A58F-4911-810C-017E3930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060E86FB-80F2-43CA-8504-66BDEBA353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CF5A-93AF-472C-B785-A6509749BE2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6022680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501849B1-48AB-4B5F-B4E9-F8ABD98E54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B102-F031-4D26-B676-DFB104F8242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7546248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B6A72-D7B5-427A-ABE9-D01FC3A0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09F7B-AF93-47FE-9EF0-1B842BE9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1EFC81-41E8-400D-A931-ECF85184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A2E927C2-6D42-4643-BCB6-7FFE7556ED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A5D3-3BD5-4DEF-ADE4-18180806A08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5386862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2E4E-6F0B-4EF3-B837-C299DF2B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D396B0-60CF-493F-AC63-39269C18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141EFB-05A3-4BA0-894E-CE41D332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F589C709-D876-4277-94F6-DF20E0248DA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0696-CA4C-44AD-AE87-52078442944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4376394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2042-4D9A-45D6-A431-7694BF0E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8D2F8-D952-4E03-8637-CD8D5F7D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8A0A5381-0B47-4E4B-87A2-EE7B3C70D9B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39030-B4B6-4487-A0B6-7F4FEC25A0B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3379550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25A9F-031C-48DD-83FC-91F5BCB36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3840" y="510979"/>
            <a:ext cx="2839620" cy="67092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9F0EDB-C565-4988-8C2F-E0283D179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4" y="510979"/>
            <a:ext cx="8301861" cy="67092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D2C7A9EB-8257-4ABE-B698-29C484000B5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0B9D-E95B-49CF-B4C9-0A209873AFC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75028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3439775" cy="7569008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306" y="2650553"/>
            <a:ext cx="856183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306" y="4465294"/>
            <a:ext cx="856183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413BE-9EBE-4DCB-A27B-5CD6A91BEC51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206049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D398A-7139-4023-94A6-A203908B39F7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2415455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6" y="2977206"/>
            <a:ext cx="9476483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90673"/>
            <a:ext cx="9476483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E917B-0155-4EDD-9328-1D69C373C7BC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5944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77" y="1082619"/>
            <a:ext cx="10593155" cy="247322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427977" y="4001588"/>
            <a:ext cx="10593157" cy="92732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086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6" y="4927788"/>
            <a:ext cx="10593160" cy="1549267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39058" y="377983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07974"/>
      </p:ext>
    </p:extLst>
  </p:cSld>
  <p:clrMapOvr>
    <a:masterClrMapping/>
  </p:clrMapOvr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655" y="2381649"/>
            <a:ext cx="4612245" cy="42778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0896" y="2381650"/>
            <a:ext cx="4612244" cy="42778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D62F3-B121-4510-8207-FE0B3887FCBE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936667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904" y="2382084"/>
            <a:ext cx="4613995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904" y="3017306"/>
            <a:ext cx="4613995" cy="364217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9147" y="2382084"/>
            <a:ext cx="461399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9149" y="3017306"/>
            <a:ext cx="4613989" cy="364217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2E3CF-DB7B-4BD4-8BC4-84566FC38E99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764822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5" y="671971"/>
            <a:ext cx="9476483" cy="1455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5CF5A-93AF-472C-B785-A6509749BE2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28510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AB102-F031-4D26-B676-DFB104F8242F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4369701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5" y="1651933"/>
            <a:ext cx="4249015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665" y="567609"/>
            <a:ext cx="4975474" cy="609187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655" y="3061205"/>
            <a:ext cx="4249015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821" indent="0">
              <a:buNone/>
              <a:defRPr sz="1543"/>
            </a:lvl2pPr>
            <a:lvl3pPr marL="1007641" indent="0">
              <a:buNone/>
              <a:defRPr sz="1323"/>
            </a:lvl3pPr>
            <a:lvl4pPr marL="1511462" indent="0">
              <a:buNone/>
              <a:defRPr sz="1102"/>
            </a:lvl4pPr>
            <a:lvl5pPr marL="2015281" indent="0">
              <a:buNone/>
              <a:defRPr sz="1102"/>
            </a:lvl5pPr>
            <a:lvl6pPr marL="2519102" indent="0">
              <a:buNone/>
              <a:defRPr sz="1102"/>
            </a:lvl6pPr>
            <a:lvl7pPr marL="3022922" indent="0">
              <a:buNone/>
              <a:defRPr sz="1102"/>
            </a:lvl7pPr>
            <a:lvl8pPr marL="3526743" indent="0">
              <a:buNone/>
              <a:defRPr sz="1102"/>
            </a:lvl8pPr>
            <a:lvl9pPr marL="4030563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A5D3-3BD5-4DEF-ADE4-18180806A08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4279671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6" y="5291772"/>
            <a:ext cx="9476482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655" y="671971"/>
            <a:ext cx="9476483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656" y="5916496"/>
            <a:ext cx="9476482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00696-CA4C-44AD-AE87-52078442944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8061053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6" y="671971"/>
            <a:ext cx="9476483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27788"/>
            <a:ext cx="9476483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407051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50" y="671971"/>
            <a:ext cx="8922518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05955" y="4003828"/>
            <a:ext cx="796390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27788"/>
            <a:ext cx="9476483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0" name="TextBox 19"/>
          <p:cNvSpPr txBox="1"/>
          <p:nvPr/>
        </p:nvSpPr>
        <p:spPr>
          <a:xfrm>
            <a:off x="597327" y="87124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03155" y="3181894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984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65726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56" y="2129659"/>
            <a:ext cx="9476483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90673"/>
            <a:ext cx="9476483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4623741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50" y="671971"/>
            <a:ext cx="8922518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653" y="4423810"/>
            <a:ext cx="9476484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90673"/>
            <a:ext cx="9476483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597327" y="87124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03155" y="3181894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8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F83A6-6F4F-4116-AE51-4D41BF7DC7A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39058" y="266921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8539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87" y="671971"/>
            <a:ext cx="9467152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653" y="4423810"/>
            <a:ext cx="9476484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6" y="4990673"/>
            <a:ext cx="9476483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271161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9030-B4B6-4487-A0B6-7F4FEC25A0BD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1296837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3115" y="671971"/>
            <a:ext cx="1438275" cy="578875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6656" y="671971"/>
            <a:ext cx="7782712" cy="57887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vvvvvvvvvvvvvvvvvvvvvvv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B0B9D-E95B-49CF-B4C9-0A209873AFC0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451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20385" y="1082618"/>
            <a:ext cx="2084416" cy="53944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7974" y="1082619"/>
            <a:ext cx="8193749" cy="539443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E3CC0-E801-4E64-AA36-CFF3C18A1FEB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9771054" y="1091953"/>
            <a:ext cx="0" cy="537576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1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7B6E-E7FE-40BC-925A-6188E7C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84" y="510978"/>
            <a:ext cx="11358476" cy="15679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4CCD-232E-4940-934F-B36D71C0585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07983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874E8C-D474-4F1E-89F4-777DA7819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91924" y="6926202"/>
            <a:ext cx="4190596" cy="454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DE5475-3388-45FF-840E-A2A63F666D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631839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9051292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4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39058" y="266921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DA7C7-72AE-4176-B460-C80903284E07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4691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63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2954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26792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8800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007983" y="491676"/>
            <a:ext cx="11313751" cy="72672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308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7332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249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99175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709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609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299" y="1931924"/>
            <a:ext cx="8993679" cy="2008984"/>
          </a:xfrm>
        </p:spPr>
        <p:txBody>
          <a:bodyPr anchor="b">
            <a:normAutofit/>
          </a:bodyPr>
          <a:lstStyle>
            <a:lvl1pPr algn="ctr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1296" y="4239560"/>
            <a:ext cx="8993681" cy="1052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9E4C2-EA8C-4E6F-927B-BD2E6AD3D89D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18713" y="4090233"/>
            <a:ext cx="89988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34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pic>
        <p:nvPicPr>
          <p:cNvPr id="79" name="Imagen 78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  <p:pic>
        <p:nvPicPr>
          <p:cNvPr id="80" name="Imagen 79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890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7B6E-E7FE-40BC-925A-6188E7C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84" y="510978"/>
            <a:ext cx="11358476" cy="15679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4CCD-232E-4940-934F-B36D71C0585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07983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874E8C-D474-4F1E-89F4-777DA7819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91924" y="6926202"/>
            <a:ext cx="4190596" cy="45498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AR"/>
              <a:t>vvvvvvvvvvvvvvvvvvvvvvv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DE5475-3388-45FF-840E-A2A63F666D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631839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fld id="{87EE9BDA-2502-44B6-A7E4-CE8C664ECF7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87532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5748F-8121-40B2-8AAB-CF959CCD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C790E-8593-442B-98CB-FA190681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F6FE5-3399-4D20-8D84-CA951DFA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F0124-81FE-4B79-99F3-1501A096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4B30A-1D41-464B-89C5-90D9ABDB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646A-311D-4B32-81E1-AE94CD088BE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96607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372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366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9972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8450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3368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1007983" y="491676"/>
            <a:ext cx="11313751" cy="72672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7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88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39058" y="266921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336" y="2822279"/>
            <a:ext cx="5201193" cy="36488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3966" y="2822279"/>
            <a:ext cx="5201193" cy="36488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84F13-C9CB-4196-BAE5-8E3509F20D4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36262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2016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2113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35845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809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pic>
        <p:nvPicPr>
          <p:cNvPr id="160" name="Imagen 159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829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0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8815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890142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19068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11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6" y="2930540"/>
            <a:ext cx="5201193" cy="635222"/>
          </a:xfrm>
        </p:spPr>
        <p:txBody>
          <a:bodyPr anchor="b">
            <a:noAutofit/>
          </a:bodyPr>
          <a:lstStyle>
            <a:lvl1pPr marL="0" indent="0">
              <a:spcBef>
                <a:spcPts val="741"/>
              </a:spcBef>
              <a:spcAft>
                <a:spcPts val="661"/>
              </a:spcAft>
              <a:buNone/>
              <a:defRPr sz="308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7976" y="3575097"/>
            <a:ext cx="5201193" cy="290195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223" y="2930540"/>
            <a:ext cx="5201193" cy="635222"/>
          </a:xfrm>
        </p:spPr>
        <p:txBody>
          <a:bodyPr anchor="b">
            <a:noAutofit/>
          </a:bodyPr>
          <a:lstStyle>
            <a:lvl1pPr marL="0" indent="0">
              <a:spcBef>
                <a:spcPts val="741"/>
              </a:spcBef>
              <a:spcAft>
                <a:spcPts val="661"/>
              </a:spcAft>
              <a:buNone/>
              <a:defRPr sz="308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3223" y="3575097"/>
            <a:ext cx="5201193" cy="290195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90AD9-302F-4FA9-9D6F-05EE9D25C797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39058" y="266921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07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1007983" y="491676"/>
            <a:ext cx="11313751" cy="72672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Haga clic para modificar el estilo de subtítulo del patrón</a:t>
            </a:r>
            <a:endParaRPr lang="es-AR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5857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761445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376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71321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007983" y="4826287"/>
            <a:ext cx="11313751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61721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05606" y="2183774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805606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1007983" y="4826287"/>
            <a:ext cx="5520890" cy="241274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915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Haga clic para modificar los estilos de texto del patrón</a:t>
            </a:r>
          </a:p>
        </p:txBody>
      </p:sp>
      <p:pic>
        <p:nvPicPr>
          <p:cNvPr id="242" name="Imagen 241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  <p:pic>
        <p:nvPicPr>
          <p:cNvPr id="243" name="Imagen 242"/>
          <p:cNvPicPr/>
          <p:nvPr/>
        </p:nvPicPr>
        <p:blipFill>
          <a:blip r:embed="rId2"/>
          <a:stretch/>
        </p:blipFill>
        <p:spPr>
          <a:xfrm>
            <a:off x="2437679" y="2183774"/>
            <a:ext cx="8453830" cy="50588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5669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82B9-ACE5-4D0E-92F9-AEC018CF7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65948-1E74-414E-B913-E7D27404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3A6042-68B5-461A-97E1-3EC5822EDD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575970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D14AD-F09A-480A-A246-DB557074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6AC5-CB5C-42D2-8A90-32E65763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3C538-866D-4254-91BB-D6A3830F1D5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6646A-311D-4B32-81E1-AE94CD088BE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342262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7011-93BB-40A8-A206-137594B2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EC038-48C0-4A2E-A98C-33C8A631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55C60C-F310-4017-BA40-5D152C19C7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603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D3C50-C80D-45D6-88C7-6833014DFACA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39058" y="2669218"/>
            <a:ext cx="1037007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159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E0439-D4D6-4417-A43D-3A88109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070D0-3CEE-489D-A6AF-9EF8059F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989" y="1769175"/>
            <a:ext cx="5863569" cy="4710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9B185-591A-4BF3-BF10-B0EF8051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9556" y="1769175"/>
            <a:ext cx="5863568" cy="4710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3AC25A-067A-48B8-8681-4B74E3B68B0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134303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5C2D-7809-47E4-8519-B6EE841B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1FEE1-DA0B-412F-A601-F28B068E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24D619-4331-4EEB-8ECC-BC33F0E9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6E8A7-5A4F-46B2-AD42-BB75B7BFE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04FFDC-30E5-4549-AF1B-6C55E6079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341C5A-929C-47E3-B630-FFBE60BF1B9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370656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A1D1-4C67-470B-B390-51D3763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554CE0-1121-4013-895E-4FCB60EE336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8668-3935-44F2-AC4D-0AB3625059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409176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F3F238A-B14A-4F04-8EB4-C8BF15BA21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1371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D1921-327D-4A83-9455-AE58E4B5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00949-FAC0-425B-B561-B5F6EF60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FDA67-351B-4C6E-B8AD-2BC615FBD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E730DF-9169-448F-B2CD-9C5E19EB67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270742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530DD-6BCE-434C-80C1-F2CD05F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B1C06B-BB35-4DBF-BD6E-B544B2F70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992A1-3764-4209-8595-91F6E59E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6CEC99-C387-47A6-BC27-B639988E82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148587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6974-FDF0-4CC1-94EA-590F31C8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6AF883-A5F4-4934-B9FC-4A2346A0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9876D8-DACE-4392-843D-1293632560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64152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80E891-D565-4DF7-A3AA-4F6640AEB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6507" y="300989"/>
            <a:ext cx="2986616" cy="61789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72A13-52F9-46AB-AA41-1D551045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990" y="300989"/>
            <a:ext cx="8740520" cy="61789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CFD850-9C63-4A7C-BCFF-8ED008D6893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28605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7B6E-E7FE-40BC-925A-6188E7C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84" y="510978"/>
            <a:ext cx="11358476" cy="15679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A4CCD-232E-4940-934F-B36D71C0585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07983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endParaRPr lang="es-AR" alt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874E8C-D474-4F1E-89F4-777DA7819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91924" y="6926202"/>
            <a:ext cx="4190596" cy="45498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AR"/>
              <a:t>vvvvvvvvvvvvvvvvvvvvvvv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DE5475-3388-45FF-840E-A2A63F666D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631839" y="6926202"/>
            <a:ext cx="2734621" cy="454980"/>
          </a:xfrm>
        </p:spPr>
        <p:txBody>
          <a:bodyPr/>
          <a:lstStyle>
            <a:lvl1pPr>
              <a:defRPr/>
            </a:lvl1pPr>
          </a:lstStyle>
          <a:p>
            <a:fld id="{87EE9BDA-2502-44B6-A7E4-CE8C664ECF7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739316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62E0-8DC8-4154-AC81-102AB3D2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66592-650A-4CE0-A1E7-60D059BFB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5CCFC2EC-3A84-4A96-8298-55F48CD1B86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468E1-2605-4608-B67E-7FF30FB512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9687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4F0D5-AEC1-42E4-9073-D5044973EC0F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641880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D252-1513-4150-8F54-2BA38DE0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FF91F-75C4-41CF-85DB-C8B38647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42BB62ED-F98E-4DE9-84FA-2C0B41971D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70C96-7F03-4F4F-BEB2-75B3E2B14F2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349990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59FF-F240-4A92-9228-3B47BBB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E2B68-C552-4F05-AEC2-90F13267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49A12CFE-286E-46FB-98BA-BC77B67CE7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1BC4F-EC9B-4612-BC57-8D8AFC95961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020966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42955-59CF-4DDA-AF4E-FE2912B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A159-3977-407F-B28D-7432CB896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4" y="2183906"/>
            <a:ext cx="5525241" cy="50345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66D60-1F85-4699-933E-8CFA827A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221" y="2183906"/>
            <a:ext cx="5525241" cy="50345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218B9106-46C3-4308-8148-AD60D38FEE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3CF0D-195C-4922-B321-2A5CB6037E1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1428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A3EE-FA1F-4BE2-B573-A542900E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5300F-40D9-4A3F-A713-518B2CE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617B7-BB48-4183-926E-E5829BB2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B2B20F-D53F-4D79-B8BC-3F5F2EF2C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8191CB-3D4B-486B-B4C7-4F225A491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91E97F87-5943-4CA0-8F7C-6CF50338FC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0A5DA-F4DE-4416-8AAE-0B35D4EEAC1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71387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92F25-089C-45C1-8A5B-A3BC87CB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D926A768-8F04-4246-B970-8AFCB5BA22B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B57C-032A-4449-AB79-F3076E552D7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575171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5E570666-C625-4B6F-9110-125E82DA21A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E955-1B3A-4BBA-A31B-56818B1CB9F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538620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EC3A9-BEF2-407F-8653-FFB0953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0B419-196D-4E0B-8A93-5BB1E33E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A18B23-C6AE-4A2B-A5D1-8DD2934B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D099DFC9-7B38-44C8-B030-5BFB0879B70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6F95-48EE-4EDF-B7D8-55CC74A79EC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29514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220C1-4803-4300-92FC-7018B22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3CA02A-9C00-412D-AB59-D2F5CF9C9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C68E5-D972-4C69-B8FF-555A0F87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B87F95E1-C6DF-43AE-BD5E-03755D2EA1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209E-406E-419C-8635-53E34F1B288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509780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ECD70-7758-462F-A9B2-2A81FC1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770C76-CAF2-4AFA-B425-C0BAE18B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90E21388-894F-43E4-95AD-CFE7BD7F9B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33D5B-6AD9-4359-9763-5142BDBA2FE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273038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67DD24-3880-4162-9575-CE4AA53F9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63842" y="510978"/>
            <a:ext cx="2818619" cy="67074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D4987-2A7B-45CC-A2E4-F65E97A8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3" y="510978"/>
            <a:ext cx="8231862" cy="67074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ADDEB636-4AC4-4E06-93D1-23C43A9943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3DF9D-DDDC-4E5E-91A3-9439DEFC942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590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225" y="1530602"/>
            <a:ext cx="4099016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235" y="1082618"/>
            <a:ext cx="6029232" cy="539443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6225" y="3341188"/>
            <a:ext cx="4099016" cy="2687889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C6F1A-2CF5-4AC5-BEBE-429760FCC682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39058" y="3210528"/>
            <a:ext cx="38741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001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291D-7A7E-4CA5-BBC9-C924C60E0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F23B4-8C03-4B4F-8F34-F6733B0AD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DD88ABDB-CE6E-45FE-97B4-6EFC75BF5E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CE81F-AA96-43C6-A49F-49DB233E616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251921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86B0-8557-403E-A61C-85FC9C53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6C814-7C67-4C7C-A3E7-52DEF5C7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B5195727-D856-43B9-A376-6424F118419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FDAE3-4357-4AB2-9680-4A1F5BB5641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014008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D469-5F32-45A6-B894-BE411128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F3C16-9848-4322-9FF2-3AF40916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7CFB4634-6E4F-4854-A5E0-D35123D1FB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13F4-2B2F-4D67-858F-887850EB87E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18063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9D12-182A-492D-BF2F-438AC07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3B636-9F88-4D54-BA65-5C4B58C74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4" y="2183906"/>
            <a:ext cx="5569574" cy="45148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EAFAC-F524-4610-946B-35A8A6188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554" y="2183906"/>
            <a:ext cx="5569573" cy="45148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CAAC3E37-38E0-4771-95CD-6220D58ED7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97B85-3E2E-4228-B4B6-2E9854176BA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06149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3502-6C80-42AA-86C4-B9108177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CC5121-0DCD-4161-B563-5926A674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CDCE53-4365-4357-8FDF-E39D12B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79185-8238-4DAD-87CF-5697382A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2A76F3-E788-40D1-ABD4-B788CE247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E2282B46-8683-45A6-B6D7-206D70AC743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E2214-CDD8-4C41-9550-77C48695EED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49642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E39DA-047A-4FF2-A619-B8CEA03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3">
            <a:extLst>
              <a:ext uri="{FF2B5EF4-FFF2-40B4-BE49-F238E27FC236}">
                <a16:creationId xmlns:a16="http://schemas.microsoft.com/office/drawing/2014/main" id="{C68C198E-AA03-4C1D-B2B9-89182A5B1D2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CCC80-62B3-47EE-8BEE-041063C7DA2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366694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>
            <a:extLst>
              <a:ext uri="{FF2B5EF4-FFF2-40B4-BE49-F238E27FC236}">
                <a16:creationId xmlns:a16="http://schemas.microsoft.com/office/drawing/2014/main" id="{DFCAE467-17C6-4436-B533-02317B89A55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E012-F3C4-40FC-B0B9-3188538B7ED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84623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6A5D-81C4-4CFD-B2D4-CF2F72D5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9CB41-82B3-4225-82DD-4BF61C79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74E7C-F51B-4373-A04B-B8A39642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186F21EB-3B23-41D1-8174-1290BBD9B01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D2E93-1545-4A27-987A-320F6180A25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530104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E0C08-EEDB-46EB-B567-2AFF5791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DFF262-5721-47F8-8D58-43C1CB36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22757-4152-4952-B038-88A1A5A19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2C790554-0299-4E41-B89C-79255FE6A00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68BF-9129-4B55-AA35-F94D945B0E6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446348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2998B-75EA-491B-8CE1-5BE51CB3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B5022-2381-4179-BAF6-C2FA15DD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22397CA3-8994-4DE4-9520-B1E9F8CEC0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5C20B-BA6E-4C46-B1FF-1D16DA67851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4313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75" y="2076576"/>
            <a:ext cx="6880627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23287" y="1147951"/>
            <a:ext cx="3376861" cy="526377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7975" y="3588511"/>
            <a:ext cx="6880627" cy="2015913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0884-B6AA-40B8-A78E-0C3B4D4CC9D0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436744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A5D2B-A17B-4B88-B070-CBDE3DD43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1509" y="509230"/>
            <a:ext cx="2839619" cy="61894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5F2D2-5F12-4189-BDAC-E914E967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983" y="509230"/>
            <a:ext cx="8299528" cy="618948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81C133EC-C0D3-4E96-B460-6401421CB36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EA22C-7C2D-44A3-8384-6B1C414DE67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025058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B0B2C-8646-451D-9A56-6E401A48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EA2F1-FE09-465D-96D2-F2C99BDB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2AF257C2-43BE-4E74-8444-9C8DF09FAD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FC316-DBC0-4B7E-BD4A-7CDF801EDB3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567380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5A57-6713-43B9-AE66-5DD2191C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010E3-9C3E-444D-87A1-8304CDE3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26FF9C56-D0D8-42F9-A320-90D086DBD7F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39C4-9CB5-4972-9FB2-F7D690961E80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2482883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D1BCF-A080-431B-9986-6C9427F3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6" y="1884671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B5406-4F7E-4B67-B0BC-51A2756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6" y="5059035"/>
            <a:ext cx="11591806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9BB641BC-6B64-426D-A222-0614CA3CE88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5B1B-CC9E-4BFA-83C2-7A59424EE9D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098859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4C8F-B64C-44CB-AF53-8C8960B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3E9CC-DDB6-47D2-9E7E-5B5DD62C4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983" y="2183908"/>
            <a:ext cx="5543907" cy="5036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00B98-D321-42CC-8A2D-1547EBFE3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5887" y="2183908"/>
            <a:ext cx="5543907" cy="50362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87728795-975F-48AE-B9C4-21CC62D8B64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EE6FB-DFED-4A0D-AC56-4ED355AC9C0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265287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3AA0B-D846-4D3E-AA0F-2B1BEF0D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18" y="402484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083E2-5D87-412C-BAFC-3A8BD123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319" y="1853171"/>
            <a:ext cx="56862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412ED-0BEA-4D28-967E-55DECD3F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319" y="2761381"/>
            <a:ext cx="5686237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76AE9-1353-4B2C-AC4A-217DD67A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3887" y="1853171"/>
            <a:ext cx="57142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0ACC70-E7E5-48EB-A1C9-70AB38BEA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3887" y="2761381"/>
            <a:ext cx="5714238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941132DB-5586-459F-B5A0-914C0042F64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CD59-C3DF-40C1-8728-72C353C0BA4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345024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2E37B-A58F-4911-810C-017E3930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5230000C-6A1A-4667-8667-65F3705DE4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97CCF-0916-4F1B-8939-A0C03E287B5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94209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81EE63B4-3A2B-4B99-B9A3-191BA8225C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193F0-45B5-47BE-8221-83F0415D22B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583390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B6A72-D7B5-427A-ABE9-D01FC3A0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09F7B-AF93-47FE-9EF0-1B842BE90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1EFC81-41E8-400D-A931-ECF85184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20787C63-C255-43D1-A08C-536395D9A8A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52C3-9BE3-4628-98C1-B79DD3AF8B9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114609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2E4E-6F0B-4EF3-B837-C299DF2B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20" y="503978"/>
            <a:ext cx="433526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D396B0-60CF-493F-AC63-39269C18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238" y="1088455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AR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141EFB-05A3-4BA0-894E-CE41D332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320" y="2267902"/>
            <a:ext cx="433526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1957BA5B-B6CD-4973-A1C8-D385DFF5A2C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A09A-922D-426D-BD78-EEB357C6E8B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447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image" Target="../media/image7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image" Target="../media/image12.jpeg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8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7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0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12.jpe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7346" y="0"/>
            <a:ext cx="13481622" cy="7557706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7979" y="1082619"/>
            <a:ext cx="10583818" cy="14372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7977" y="2818544"/>
            <a:ext cx="10583818" cy="3658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65589" y="6579717"/>
            <a:ext cx="1763970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977" y="6579717"/>
            <a:ext cx="8053613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s-AR" altLang="es-AR"/>
              <a:t>@2015 Info2 - Gabriel Soccodato - Marcelo Giura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58" y="6579717"/>
            <a:ext cx="598239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16121FC7-CCAC-4E2F-9AFC-CA1D6AB50DC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14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sldNum="0" hdr="0" dt="0"/>
  <p:txStyles>
    <p:titleStyle>
      <a:lvl1pPr algn="ctr" defTabSz="503972" rtl="0" eaLnBrk="1" latinLnBrk="0" hangingPunct="1">
        <a:spcBef>
          <a:spcPct val="0"/>
        </a:spcBef>
        <a:buNone/>
        <a:defRPr sz="485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64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76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ED08D342-04C4-405E-B345-F4453579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t="15057" r="9969" b="10059"/>
          <a:stretch>
            <a:fillRect/>
          </a:stretch>
        </p:blipFill>
        <p:spPr bwMode="auto">
          <a:xfrm>
            <a:off x="91000" y="316737"/>
            <a:ext cx="1815303" cy="9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9" t="15057" r="9969" b="100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7" name="Group 2">
            <a:extLst>
              <a:ext uri="{FF2B5EF4-FFF2-40B4-BE49-F238E27FC236}">
                <a16:creationId xmlns:a16="http://schemas.microsoft.com/office/drawing/2014/main" id="{6918241E-2424-44F9-AFCE-70A2ED68B688}"/>
              </a:ext>
            </a:extLst>
          </p:cNvPr>
          <p:cNvGrpSpPr>
            <a:grpSpLocks/>
          </p:cNvGrpSpPr>
          <p:nvPr/>
        </p:nvGrpSpPr>
        <p:grpSpPr bwMode="auto">
          <a:xfrm>
            <a:off x="-16130063" y="-12097230"/>
            <a:ext cx="13295111" cy="7449430"/>
            <a:chOff x="-6913" y="-6913"/>
            <a:chExt cx="5698" cy="4257"/>
          </a:xfrm>
        </p:grpSpPr>
        <p:grpSp>
          <p:nvGrpSpPr>
            <p:cNvPr id="1036" name="Group 3">
              <a:extLst>
                <a:ext uri="{FF2B5EF4-FFF2-40B4-BE49-F238E27FC236}">
                  <a16:creationId xmlns:a16="http://schemas.microsoft.com/office/drawing/2014/main" id="{B6A84DB4-7C2F-4F80-84C3-0EB1A8875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913" y="-6913"/>
              <a:ext cx="5698" cy="4257"/>
              <a:chOff x="-6913" y="-6913"/>
              <a:chExt cx="5698" cy="4257"/>
            </a:xfrm>
          </p:grpSpPr>
          <p:sp>
            <p:nvSpPr>
              <p:cNvPr id="1044" name="Line 4">
                <a:extLst>
                  <a:ext uri="{FF2B5EF4-FFF2-40B4-BE49-F238E27FC236}">
                    <a16:creationId xmlns:a16="http://schemas.microsoft.com/office/drawing/2014/main" id="{FF854056-FC76-4369-8548-0D94CDE92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62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5" name="Line 5">
                <a:extLst>
                  <a:ext uri="{FF2B5EF4-FFF2-40B4-BE49-F238E27FC236}">
                    <a16:creationId xmlns:a16="http://schemas.microsoft.com/office/drawing/2014/main" id="{59592466-0B74-40E5-ACB0-22848EF4E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3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6" name="Line 6">
                <a:extLst>
                  <a:ext uri="{FF2B5EF4-FFF2-40B4-BE49-F238E27FC236}">
                    <a16:creationId xmlns:a16="http://schemas.microsoft.com/office/drawing/2014/main" id="{80B9C5C5-3057-4E11-B0D6-F43124EC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4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7" name="Line 7">
                <a:extLst>
                  <a:ext uri="{FF2B5EF4-FFF2-40B4-BE49-F238E27FC236}">
                    <a16:creationId xmlns:a16="http://schemas.microsoft.com/office/drawing/2014/main" id="{7E400191-A8FF-4B9D-BC3B-56EEB45FD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8" name="Line 8">
                <a:extLst>
                  <a:ext uri="{FF2B5EF4-FFF2-40B4-BE49-F238E27FC236}">
                    <a16:creationId xmlns:a16="http://schemas.microsoft.com/office/drawing/2014/main" id="{8363004F-2B7B-4F9F-B76F-D40EA260E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47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9" name="Line 9">
                <a:extLst>
                  <a:ext uri="{FF2B5EF4-FFF2-40B4-BE49-F238E27FC236}">
                    <a16:creationId xmlns:a16="http://schemas.microsoft.com/office/drawing/2014/main" id="{FCC3F289-5376-46C4-BBB6-D683182F9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18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0" name="Line 10">
                <a:extLst>
                  <a:ext uri="{FF2B5EF4-FFF2-40B4-BE49-F238E27FC236}">
                    <a16:creationId xmlns:a16="http://schemas.microsoft.com/office/drawing/2014/main" id="{3AD11184-103D-4B39-92C9-2887E079B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89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1" name="Line 11">
                <a:extLst>
                  <a:ext uri="{FF2B5EF4-FFF2-40B4-BE49-F238E27FC236}">
                    <a16:creationId xmlns:a16="http://schemas.microsoft.com/office/drawing/2014/main" id="{84576089-23C5-4034-86A8-CA60B2F3D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60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2" name="Line 12">
                <a:extLst>
                  <a:ext uri="{FF2B5EF4-FFF2-40B4-BE49-F238E27FC236}">
                    <a16:creationId xmlns:a16="http://schemas.microsoft.com/office/drawing/2014/main" id="{8BF39150-D484-45E3-9B9B-CEE6FAC3E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32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3" name="Line 13">
                <a:extLst>
                  <a:ext uri="{FF2B5EF4-FFF2-40B4-BE49-F238E27FC236}">
                    <a16:creationId xmlns:a16="http://schemas.microsoft.com/office/drawing/2014/main" id="{1CB49AF6-8231-4C99-B42C-48303D60B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03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4" name="Line 14">
                <a:extLst>
                  <a:ext uri="{FF2B5EF4-FFF2-40B4-BE49-F238E27FC236}">
                    <a16:creationId xmlns:a16="http://schemas.microsoft.com/office/drawing/2014/main" id="{C65149A7-2010-4550-864A-C988F0330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5" name="Line 15">
                <a:extLst>
                  <a:ext uri="{FF2B5EF4-FFF2-40B4-BE49-F238E27FC236}">
                    <a16:creationId xmlns:a16="http://schemas.microsoft.com/office/drawing/2014/main" id="{3B263BC8-23BA-4CE8-AA91-414C924DB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45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6" name="Line 16">
                <a:extLst>
                  <a:ext uri="{FF2B5EF4-FFF2-40B4-BE49-F238E27FC236}">
                    <a16:creationId xmlns:a16="http://schemas.microsoft.com/office/drawing/2014/main" id="{CF04C92A-89E3-436C-A3C2-70E3C8721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16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7" name="Line 17">
                <a:extLst>
                  <a:ext uri="{FF2B5EF4-FFF2-40B4-BE49-F238E27FC236}">
                    <a16:creationId xmlns:a16="http://schemas.microsoft.com/office/drawing/2014/main" id="{814405C7-1DAF-4137-A537-6C91388A2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88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8" name="Line 18">
                <a:extLst>
                  <a:ext uri="{FF2B5EF4-FFF2-40B4-BE49-F238E27FC236}">
                    <a16:creationId xmlns:a16="http://schemas.microsoft.com/office/drawing/2014/main" id="{D4064965-1C70-49D1-90C5-7C0C6D7D5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59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9" name="Line 19">
                <a:extLst>
                  <a:ext uri="{FF2B5EF4-FFF2-40B4-BE49-F238E27FC236}">
                    <a16:creationId xmlns:a16="http://schemas.microsoft.com/office/drawing/2014/main" id="{C4785D5C-2726-4316-81D5-7875842FC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0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0" name="Line 20">
                <a:extLst>
                  <a:ext uri="{FF2B5EF4-FFF2-40B4-BE49-F238E27FC236}">
                    <a16:creationId xmlns:a16="http://schemas.microsoft.com/office/drawing/2014/main" id="{3E49FB92-D2BB-49F6-9B9E-E8E36A174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1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1" name="Line 21">
                <a:extLst>
                  <a:ext uri="{FF2B5EF4-FFF2-40B4-BE49-F238E27FC236}">
                    <a16:creationId xmlns:a16="http://schemas.microsoft.com/office/drawing/2014/main" id="{02FC4B13-3A80-4883-A292-ADC1ADD6B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2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2" name="Line 22">
                <a:extLst>
                  <a:ext uri="{FF2B5EF4-FFF2-40B4-BE49-F238E27FC236}">
                    <a16:creationId xmlns:a16="http://schemas.microsoft.com/office/drawing/2014/main" id="{DDD6853A-35EF-4952-9ED1-6EABC96B0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4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1063" name="Group 23">
                <a:extLst>
                  <a:ext uri="{FF2B5EF4-FFF2-40B4-BE49-F238E27FC236}">
                    <a16:creationId xmlns:a16="http://schemas.microsoft.com/office/drawing/2014/main" id="{F0E04896-D7A9-4DC4-AA30-0BDAE662C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6913" y="-6572"/>
                <a:ext cx="5698" cy="3674"/>
                <a:chOff x="-6913" y="-6572"/>
                <a:chExt cx="5698" cy="3674"/>
              </a:xfrm>
            </p:grpSpPr>
            <p:sp>
              <p:nvSpPr>
                <p:cNvPr id="1064" name="Line 24">
                  <a:extLst>
                    <a:ext uri="{FF2B5EF4-FFF2-40B4-BE49-F238E27FC236}">
                      <a16:creationId xmlns:a16="http://schemas.microsoft.com/office/drawing/2014/main" id="{A5A1F09F-9DB9-4E71-97D2-DF206B8A7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572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5" name="Line 25">
                  <a:extLst>
                    <a:ext uri="{FF2B5EF4-FFF2-40B4-BE49-F238E27FC236}">
                      <a16:creationId xmlns:a16="http://schemas.microsoft.com/office/drawing/2014/main" id="{3427BFB8-0EED-44F4-BC8F-3C22B1F4B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285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6" name="Line 26">
                  <a:extLst>
                    <a:ext uri="{FF2B5EF4-FFF2-40B4-BE49-F238E27FC236}">
                      <a16:creationId xmlns:a16="http://schemas.microsoft.com/office/drawing/2014/main" id="{384EA1D6-ADD5-4EB3-846E-5BF87CB08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000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7" name="Line 27">
                  <a:extLst>
                    <a:ext uri="{FF2B5EF4-FFF2-40B4-BE49-F238E27FC236}">
                      <a16:creationId xmlns:a16="http://schemas.microsoft.com/office/drawing/2014/main" id="{5DB38440-5B84-4025-9288-0F89E8DEA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713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8" name="Line 28">
                  <a:extLst>
                    <a:ext uri="{FF2B5EF4-FFF2-40B4-BE49-F238E27FC236}">
                      <a16:creationId xmlns:a16="http://schemas.microsoft.com/office/drawing/2014/main" id="{64CE2FBB-00FD-4AAD-99DD-F49BAAD5A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42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9" name="Line 29">
                  <a:extLst>
                    <a:ext uri="{FF2B5EF4-FFF2-40B4-BE49-F238E27FC236}">
                      <a16:creationId xmlns:a16="http://schemas.microsoft.com/office/drawing/2014/main" id="{CEE81218-A13E-4B3E-9D86-F5F7A11A1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141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0" name="Line 30">
                  <a:extLst>
                    <a:ext uri="{FF2B5EF4-FFF2-40B4-BE49-F238E27FC236}">
                      <a16:creationId xmlns:a16="http://schemas.microsoft.com/office/drawing/2014/main" id="{43685619-97B4-4219-99A6-3E639ADC6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85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1" name="Line 31">
                  <a:extLst>
                    <a:ext uri="{FF2B5EF4-FFF2-40B4-BE49-F238E27FC236}">
                      <a16:creationId xmlns:a16="http://schemas.microsoft.com/office/drawing/2014/main" id="{393BC2C2-B26C-45ED-8C6B-9F2C46260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574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2" name="Line 32">
                  <a:extLst>
                    <a:ext uri="{FF2B5EF4-FFF2-40B4-BE49-F238E27FC236}">
                      <a16:creationId xmlns:a16="http://schemas.microsoft.com/office/drawing/2014/main" id="{46472D42-AD41-46BD-84B7-612DF7394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313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3" name="Line 33">
                  <a:extLst>
                    <a:ext uri="{FF2B5EF4-FFF2-40B4-BE49-F238E27FC236}">
                      <a16:creationId xmlns:a16="http://schemas.microsoft.com/office/drawing/2014/main" id="{9FC18122-45C8-4891-AF93-686440783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02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4" name="Line 34">
                  <a:extLst>
                    <a:ext uri="{FF2B5EF4-FFF2-40B4-BE49-F238E27FC236}">
                      <a16:creationId xmlns:a16="http://schemas.microsoft.com/office/drawing/2014/main" id="{1A8D6687-2778-4D94-AFD1-C8A3E124A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759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5" name="Line 35">
                  <a:extLst>
                    <a:ext uri="{FF2B5EF4-FFF2-40B4-BE49-F238E27FC236}">
                      <a16:creationId xmlns:a16="http://schemas.microsoft.com/office/drawing/2014/main" id="{D8B0A52A-8715-4198-8AAE-76CEB9A6E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472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6">
                  <a:extLst>
                    <a:ext uri="{FF2B5EF4-FFF2-40B4-BE49-F238E27FC236}">
                      <a16:creationId xmlns:a16="http://schemas.microsoft.com/office/drawing/2014/main" id="{DF137648-58CF-4D06-AC6B-D8FC522E0E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185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7" name="Line 37">
                  <a:extLst>
                    <a:ext uri="{FF2B5EF4-FFF2-40B4-BE49-F238E27FC236}">
                      <a16:creationId xmlns:a16="http://schemas.microsoft.com/office/drawing/2014/main" id="{5F4DB14D-3484-4A0E-BA45-67E657C8F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289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1037" name="Group 38">
              <a:extLst>
                <a:ext uri="{FF2B5EF4-FFF2-40B4-BE49-F238E27FC236}">
                  <a16:creationId xmlns:a16="http://schemas.microsoft.com/office/drawing/2014/main" id="{D47E3E74-0500-4140-A5D9-E51AB044D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525" y="-2976"/>
              <a:ext cx="4930" cy="320"/>
              <a:chOff x="-6525" y="-2976"/>
              <a:chExt cx="4930" cy="320"/>
            </a:xfrm>
          </p:grpSpPr>
          <p:sp>
            <p:nvSpPr>
              <p:cNvPr id="1038" name="Freeform 39">
                <a:extLst>
                  <a:ext uri="{FF2B5EF4-FFF2-40B4-BE49-F238E27FC236}">
                    <a16:creationId xmlns:a16="http://schemas.microsoft.com/office/drawing/2014/main" id="{DBD2AB9E-A4DA-46A7-8DD8-A4A0F5F07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328" y="-3430"/>
                <a:ext cx="278" cy="1188"/>
              </a:xfrm>
              <a:custGeom>
                <a:avLst/>
                <a:gdLst>
                  <a:gd name="T0" fmla="*/ 0 w 290"/>
                  <a:gd name="T1" fmla="*/ 2 h 1250"/>
                  <a:gd name="T2" fmla="*/ 220 w 290"/>
                  <a:gd name="T3" fmla="*/ 2 h 1250"/>
                  <a:gd name="T4" fmla="*/ 265 w 290"/>
                  <a:gd name="T5" fmla="*/ 46 h 1250"/>
                  <a:gd name="T6" fmla="*/ 265 w 290"/>
                  <a:gd name="T7" fmla="*/ 1085 h 1250"/>
                  <a:gd name="T8" fmla="*/ 220 w 290"/>
                  <a:gd name="T9" fmla="*/ 1129 h 1250"/>
                  <a:gd name="T10" fmla="*/ 0 w 290"/>
                  <a:gd name="T11" fmla="*/ 1129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39" name="Rectangle 40">
                <a:extLst>
                  <a:ext uri="{FF2B5EF4-FFF2-40B4-BE49-F238E27FC236}">
                    <a16:creationId xmlns:a16="http://schemas.microsoft.com/office/drawing/2014/main" id="{BE4155FB-0C7C-4513-B748-7B8310E6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194" y="-3247"/>
                <a:ext cx="0" cy="1186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1040" name="Freeform 41">
                <a:extLst>
                  <a:ext uri="{FF2B5EF4-FFF2-40B4-BE49-F238E27FC236}">
                    <a16:creationId xmlns:a16="http://schemas.microsoft.com/office/drawing/2014/main" id="{B84BC2B6-168E-416C-86BD-DE848D96A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6065" y="-3430"/>
                <a:ext cx="278" cy="1188"/>
              </a:xfrm>
              <a:custGeom>
                <a:avLst/>
                <a:gdLst>
                  <a:gd name="T0" fmla="*/ 0 w 290"/>
                  <a:gd name="T1" fmla="*/ 2 h 1250"/>
                  <a:gd name="T2" fmla="*/ 220 w 290"/>
                  <a:gd name="T3" fmla="*/ 2 h 1250"/>
                  <a:gd name="T4" fmla="*/ 265 w 290"/>
                  <a:gd name="T5" fmla="*/ 46 h 1250"/>
                  <a:gd name="T6" fmla="*/ 265 w 290"/>
                  <a:gd name="T7" fmla="*/ 1085 h 1250"/>
                  <a:gd name="T8" fmla="*/ 220 w 290"/>
                  <a:gd name="T9" fmla="*/ 1129 h 1250"/>
                  <a:gd name="T10" fmla="*/ 0 w 290"/>
                  <a:gd name="T11" fmla="*/ 1129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41" name="Rectangle 42">
                <a:extLst>
                  <a:ext uri="{FF2B5EF4-FFF2-40B4-BE49-F238E27FC236}">
                    <a16:creationId xmlns:a16="http://schemas.microsoft.com/office/drawing/2014/main" id="{6806E4CC-D97C-4F30-94D6-637DD20A2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5932" y="-3247"/>
                <a:ext cx="0" cy="1186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1042" name="Freeform 43">
                <a:extLst>
                  <a:ext uri="{FF2B5EF4-FFF2-40B4-BE49-F238E27FC236}">
                    <a16:creationId xmlns:a16="http://schemas.microsoft.com/office/drawing/2014/main" id="{3C57E58F-C56E-4570-A9A7-704DC550B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185" y="-3714"/>
                <a:ext cx="278" cy="1755"/>
              </a:xfrm>
              <a:custGeom>
                <a:avLst/>
                <a:gdLst>
                  <a:gd name="T0" fmla="*/ 0 w 290"/>
                  <a:gd name="T1" fmla="*/ 4 h 1250"/>
                  <a:gd name="T2" fmla="*/ 220 w 290"/>
                  <a:gd name="T3" fmla="*/ 4 h 1250"/>
                  <a:gd name="T4" fmla="*/ 265 w 290"/>
                  <a:gd name="T5" fmla="*/ 98 h 1250"/>
                  <a:gd name="T6" fmla="*/ 265 w 290"/>
                  <a:gd name="T7" fmla="*/ 2370 h 1250"/>
                  <a:gd name="T8" fmla="*/ 220 w 290"/>
                  <a:gd name="T9" fmla="*/ 2464 h 1250"/>
                  <a:gd name="T10" fmla="*/ 0 w 290"/>
                  <a:gd name="T11" fmla="*/ 2464 h 1250"/>
                  <a:gd name="T12" fmla="*/ 0 w 290"/>
                  <a:gd name="T13" fmla="*/ 4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43" name="Rectangle 44">
                <a:extLst>
                  <a:ext uri="{FF2B5EF4-FFF2-40B4-BE49-F238E27FC236}">
                    <a16:creationId xmlns:a16="http://schemas.microsoft.com/office/drawing/2014/main" id="{9ACED8B4-9EE7-4999-839A-E2D1F442F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062" y="-3529"/>
                <a:ext cx="0" cy="1750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1028" name="Group 45">
            <a:extLst>
              <a:ext uri="{FF2B5EF4-FFF2-40B4-BE49-F238E27FC236}">
                <a16:creationId xmlns:a16="http://schemas.microsoft.com/office/drawing/2014/main" id="{FD219062-233B-414A-BDCA-1DCA0C8B02D2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295111" cy="152244"/>
            <a:chOff x="0" y="0"/>
            <a:chExt cx="5698" cy="87"/>
          </a:xfrm>
        </p:grpSpPr>
        <p:pic>
          <p:nvPicPr>
            <p:cNvPr id="1033" name="Picture 46">
              <a:extLst>
                <a:ext uri="{FF2B5EF4-FFF2-40B4-BE49-F238E27FC236}">
                  <a16:creationId xmlns:a16="http://schemas.microsoft.com/office/drawing/2014/main" id="{4C54DABC-FB81-4C86-B91A-088539CE1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98" cy="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4" name="Rectangle 47">
              <a:extLst>
                <a:ext uri="{FF2B5EF4-FFF2-40B4-BE49-F238E27FC236}">
                  <a16:creationId xmlns:a16="http://schemas.microsoft.com/office/drawing/2014/main" id="{1B173976-8373-4953-A2D0-CF1EAA13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1"/>
              <a:ext cx="5698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1035" name="Rectangle 48">
              <a:extLst>
                <a:ext uri="{FF2B5EF4-FFF2-40B4-BE49-F238E27FC236}">
                  <a16:creationId xmlns:a16="http://schemas.microsoft.com/office/drawing/2014/main" id="{6BCE51A6-2B8C-4768-B43C-8508F5CD5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"/>
              <a:ext cx="5698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sp>
        <p:nvSpPr>
          <p:cNvPr id="1029" name="Rectangle 49">
            <a:extLst>
              <a:ext uri="{FF2B5EF4-FFF2-40B4-BE49-F238E27FC236}">
                <a16:creationId xmlns:a16="http://schemas.microsoft.com/office/drawing/2014/main" id="{8A549B12-9D09-4D7F-B669-00B0B9138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983" y="510978"/>
            <a:ext cx="11274478" cy="156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1030" name="Rectangle 50">
            <a:extLst>
              <a:ext uri="{FF2B5EF4-FFF2-40B4-BE49-F238E27FC236}">
                <a16:creationId xmlns:a16="http://schemas.microsoft.com/office/drawing/2014/main" id="{1F429368-1519-47CF-9413-26CC1271D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3" y="2183906"/>
            <a:ext cx="11274478" cy="503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1031" name="Text Box 51">
            <a:extLst>
              <a:ext uri="{FF2B5EF4-FFF2-40B4-BE49-F238E27FC236}">
                <a16:creationId xmlns:a16="http://schemas.microsoft.com/office/drawing/2014/main" id="{F9C5C498-3DAD-49A8-827B-086C207D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5" y="6842208"/>
            <a:ext cx="4148597" cy="50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1076" name="Rectangle 52">
            <a:extLst>
              <a:ext uri="{FF2B5EF4-FFF2-40B4-BE49-F238E27FC236}">
                <a16:creationId xmlns:a16="http://schemas.microsoft.com/office/drawing/2014/main" id="{AC21DE0F-CAA5-45AB-9B3C-6D2527784E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39" y="6831708"/>
            <a:ext cx="2650622" cy="48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05C4C9-07A4-4B08-9712-A3A8C602521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543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2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BBDBF6C3-4935-45AC-B407-D773CB41C1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383776" cy="7517677"/>
            <a:chOff x="0" y="0"/>
            <a:chExt cx="5736" cy="4296"/>
          </a:xfrm>
        </p:grpSpPr>
        <p:grpSp>
          <p:nvGrpSpPr>
            <p:cNvPr id="2061" name="Group 2">
              <a:extLst>
                <a:ext uri="{FF2B5EF4-FFF2-40B4-BE49-F238E27FC236}">
                  <a16:creationId xmlns:a16="http://schemas.microsoft.com/office/drawing/2014/main" id="{CCBFCF42-DEC0-450B-B09B-0EA5056BE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36" cy="4296"/>
              <a:chOff x="0" y="0"/>
              <a:chExt cx="5736" cy="4296"/>
            </a:xfrm>
          </p:grpSpPr>
          <p:sp>
            <p:nvSpPr>
              <p:cNvPr id="2069" name="Line 3">
                <a:extLst>
                  <a:ext uri="{FF2B5EF4-FFF2-40B4-BE49-F238E27FC236}">
                    <a16:creationId xmlns:a16="http://schemas.microsoft.com/office/drawing/2014/main" id="{F8DB0BBA-0DF1-4D92-A88F-75FD12CC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0" name="Line 4">
                <a:extLst>
                  <a:ext uri="{FF2B5EF4-FFF2-40B4-BE49-F238E27FC236}">
                    <a16:creationId xmlns:a16="http://schemas.microsoft.com/office/drawing/2014/main" id="{4014EAA3-1B65-4ADC-A69A-70FA3F03A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1" name="Line 5">
                <a:extLst>
                  <a:ext uri="{FF2B5EF4-FFF2-40B4-BE49-F238E27FC236}">
                    <a16:creationId xmlns:a16="http://schemas.microsoft.com/office/drawing/2014/main" id="{0599055F-8C22-432C-9BD4-AC2741386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2" name="Line 6">
                <a:extLst>
                  <a:ext uri="{FF2B5EF4-FFF2-40B4-BE49-F238E27FC236}">
                    <a16:creationId xmlns:a16="http://schemas.microsoft.com/office/drawing/2014/main" id="{2165E1B1-14D7-48CA-B973-69B7138E4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3" name="Line 7">
                <a:extLst>
                  <a:ext uri="{FF2B5EF4-FFF2-40B4-BE49-F238E27FC236}">
                    <a16:creationId xmlns:a16="http://schemas.microsoft.com/office/drawing/2014/main" id="{025C0AA9-55C2-4847-9E59-B7E841AFF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4" name="Line 8">
                <a:extLst>
                  <a:ext uri="{FF2B5EF4-FFF2-40B4-BE49-F238E27FC236}">
                    <a16:creationId xmlns:a16="http://schemas.microsoft.com/office/drawing/2014/main" id="{CCA87B60-9596-493D-9753-36FF6EF85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5" name="Line 9">
                <a:extLst>
                  <a:ext uri="{FF2B5EF4-FFF2-40B4-BE49-F238E27FC236}">
                    <a16:creationId xmlns:a16="http://schemas.microsoft.com/office/drawing/2014/main" id="{588FB20F-DAD4-4D2C-B7F1-17432B2C6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6" name="Line 10">
                <a:extLst>
                  <a:ext uri="{FF2B5EF4-FFF2-40B4-BE49-F238E27FC236}">
                    <a16:creationId xmlns:a16="http://schemas.microsoft.com/office/drawing/2014/main" id="{F245DE5A-56CF-4BEC-9C28-7297CF670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7" name="Line 11">
                <a:extLst>
                  <a:ext uri="{FF2B5EF4-FFF2-40B4-BE49-F238E27FC236}">
                    <a16:creationId xmlns:a16="http://schemas.microsoft.com/office/drawing/2014/main" id="{A653313E-5E0C-4820-AAE0-809971E20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8" name="Line 12">
                <a:extLst>
                  <a:ext uri="{FF2B5EF4-FFF2-40B4-BE49-F238E27FC236}">
                    <a16:creationId xmlns:a16="http://schemas.microsoft.com/office/drawing/2014/main" id="{79F26F57-24CB-42E3-AC6B-743FA3970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9" name="Line 13">
                <a:extLst>
                  <a:ext uri="{FF2B5EF4-FFF2-40B4-BE49-F238E27FC236}">
                    <a16:creationId xmlns:a16="http://schemas.microsoft.com/office/drawing/2014/main" id="{C93FDEE3-D614-41A4-8AB5-64D4BB4F8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0" name="Line 14">
                <a:extLst>
                  <a:ext uri="{FF2B5EF4-FFF2-40B4-BE49-F238E27FC236}">
                    <a16:creationId xmlns:a16="http://schemas.microsoft.com/office/drawing/2014/main" id="{2A80C28F-6A59-4422-BB0C-048391C0C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1" name="Line 15">
                <a:extLst>
                  <a:ext uri="{FF2B5EF4-FFF2-40B4-BE49-F238E27FC236}">
                    <a16:creationId xmlns:a16="http://schemas.microsoft.com/office/drawing/2014/main" id="{CB8FFAC7-1AE8-451B-822D-2C6426C1F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2" name="Line 16">
                <a:extLst>
                  <a:ext uri="{FF2B5EF4-FFF2-40B4-BE49-F238E27FC236}">
                    <a16:creationId xmlns:a16="http://schemas.microsoft.com/office/drawing/2014/main" id="{8E9FE9DB-8346-4560-A4AE-64E341CA3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3" name="Line 17">
                <a:extLst>
                  <a:ext uri="{FF2B5EF4-FFF2-40B4-BE49-F238E27FC236}">
                    <a16:creationId xmlns:a16="http://schemas.microsoft.com/office/drawing/2014/main" id="{9801216C-F24D-4A8E-A32F-F7D76D6A0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4" name="Line 18">
                <a:extLst>
                  <a:ext uri="{FF2B5EF4-FFF2-40B4-BE49-F238E27FC236}">
                    <a16:creationId xmlns:a16="http://schemas.microsoft.com/office/drawing/2014/main" id="{DE2930DB-EDFB-4BE5-BDA7-E71E7AAD7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5" name="Line 19">
                <a:extLst>
                  <a:ext uri="{FF2B5EF4-FFF2-40B4-BE49-F238E27FC236}">
                    <a16:creationId xmlns:a16="http://schemas.microsoft.com/office/drawing/2014/main" id="{7B5F2D9A-EB89-4B1B-BE45-9402A7FB6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6" name="Line 20">
                <a:extLst>
                  <a:ext uri="{FF2B5EF4-FFF2-40B4-BE49-F238E27FC236}">
                    <a16:creationId xmlns:a16="http://schemas.microsoft.com/office/drawing/2014/main" id="{EF4C531B-4056-400D-866B-AF8240C89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7" name="Line 21">
                <a:extLst>
                  <a:ext uri="{FF2B5EF4-FFF2-40B4-BE49-F238E27FC236}">
                    <a16:creationId xmlns:a16="http://schemas.microsoft.com/office/drawing/2014/main" id="{6E1900CD-77A8-47CC-A984-084A471D8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2088" name="Group 22">
                <a:extLst>
                  <a:ext uri="{FF2B5EF4-FFF2-40B4-BE49-F238E27FC236}">
                    <a16:creationId xmlns:a16="http://schemas.microsoft.com/office/drawing/2014/main" id="{6E34B618-CCD5-4B43-9C6B-34C3CC8AD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"/>
                <a:ext cx="5736" cy="3721"/>
                <a:chOff x="0" y="336"/>
                <a:chExt cx="5736" cy="3721"/>
              </a:xfrm>
            </p:grpSpPr>
            <p:sp>
              <p:nvSpPr>
                <p:cNvPr id="2089" name="Line 23">
                  <a:extLst>
                    <a:ext uri="{FF2B5EF4-FFF2-40B4-BE49-F238E27FC236}">
                      <a16:creationId xmlns:a16="http://schemas.microsoft.com/office/drawing/2014/main" id="{3D206D67-FCB4-451D-903C-A33EE6E74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0" name="Line 24">
                  <a:extLst>
                    <a:ext uri="{FF2B5EF4-FFF2-40B4-BE49-F238E27FC236}">
                      <a16:creationId xmlns:a16="http://schemas.microsoft.com/office/drawing/2014/main" id="{B1A00456-49EB-4583-8FDD-99FBAFCB0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1" name="Line 25">
                  <a:extLst>
                    <a:ext uri="{FF2B5EF4-FFF2-40B4-BE49-F238E27FC236}">
                      <a16:creationId xmlns:a16="http://schemas.microsoft.com/office/drawing/2014/main" id="{A28BD36D-7438-49BF-9FB3-35396D6DC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2" name="Line 26">
                  <a:extLst>
                    <a:ext uri="{FF2B5EF4-FFF2-40B4-BE49-F238E27FC236}">
                      <a16:creationId xmlns:a16="http://schemas.microsoft.com/office/drawing/2014/main" id="{7F42429F-6D57-4534-AA76-CEF78F911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3" name="Line 27">
                  <a:extLst>
                    <a:ext uri="{FF2B5EF4-FFF2-40B4-BE49-F238E27FC236}">
                      <a16:creationId xmlns:a16="http://schemas.microsoft.com/office/drawing/2014/main" id="{FE514CB5-8009-46BD-A150-72058AA13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4" name="Line 28">
                  <a:extLst>
                    <a:ext uri="{FF2B5EF4-FFF2-40B4-BE49-F238E27FC236}">
                      <a16:creationId xmlns:a16="http://schemas.microsoft.com/office/drawing/2014/main" id="{8D81B4AD-586C-4A07-B458-3658F4167D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5" name="Line 29">
                  <a:extLst>
                    <a:ext uri="{FF2B5EF4-FFF2-40B4-BE49-F238E27FC236}">
                      <a16:creationId xmlns:a16="http://schemas.microsoft.com/office/drawing/2014/main" id="{CCD4D5B3-FBD6-458E-981E-9B75ABEAD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5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6" name="Line 30">
                  <a:extLst>
                    <a:ext uri="{FF2B5EF4-FFF2-40B4-BE49-F238E27FC236}">
                      <a16:creationId xmlns:a16="http://schemas.microsoft.com/office/drawing/2014/main" id="{A6CCEE6F-E39D-4C3E-930C-CC7702B28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3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7" name="Line 31">
                  <a:extLst>
                    <a:ext uri="{FF2B5EF4-FFF2-40B4-BE49-F238E27FC236}">
                      <a16:creationId xmlns:a16="http://schemas.microsoft.com/office/drawing/2014/main" id="{61077D2A-6ADF-41D9-946D-2A01E174E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1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8" name="Line 32">
                  <a:extLst>
                    <a:ext uri="{FF2B5EF4-FFF2-40B4-BE49-F238E27FC236}">
                      <a16:creationId xmlns:a16="http://schemas.microsoft.com/office/drawing/2014/main" id="{FAD17856-7E0D-4BAB-8507-0905B7E6A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90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9" name="Line 33">
                  <a:extLst>
                    <a:ext uri="{FF2B5EF4-FFF2-40B4-BE49-F238E27FC236}">
                      <a16:creationId xmlns:a16="http://schemas.microsoft.com/office/drawing/2014/main" id="{73C6F5A2-1016-4997-A197-7AF41E8B1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194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100" name="Line 34">
                  <a:extLst>
                    <a:ext uri="{FF2B5EF4-FFF2-40B4-BE49-F238E27FC236}">
                      <a16:creationId xmlns:a16="http://schemas.microsoft.com/office/drawing/2014/main" id="{61D405AF-318C-4EFE-80E8-57DB6F8AF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482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5">
                  <a:extLst>
                    <a:ext uri="{FF2B5EF4-FFF2-40B4-BE49-F238E27FC236}">
                      <a16:creationId xmlns:a16="http://schemas.microsoft.com/office/drawing/2014/main" id="{1C5EEEE6-7678-4A28-8869-BEAC25D7B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77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102" name="Line 36">
                  <a:extLst>
                    <a:ext uri="{FF2B5EF4-FFF2-40B4-BE49-F238E27FC236}">
                      <a16:creationId xmlns:a16="http://schemas.microsoft.com/office/drawing/2014/main" id="{4435DE02-8FF1-49BE-AE81-028BEC10E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5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2062" name="Group 37">
              <a:extLst>
                <a:ext uri="{FF2B5EF4-FFF2-40B4-BE49-F238E27FC236}">
                  <a16:creationId xmlns:a16="http://schemas.microsoft.com/office/drawing/2014/main" id="{E654DAC7-504D-4DA9-AD2A-C5CA65850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937"/>
              <a:ext cx="4968" cy="358"/>
              <a:chOff x="386" y="3937"/>
              <a:chExt cx="4968" cy="358"/>
            </a:xfrm>
          </p:grpSpPr>
          <p:sp>
            <p:nvSpPr>
              <p:cNvPr id="2063" name="Freeform 38">
                <a:extLst>
                  <a:ext uri="{FF2B5EF4-FFF2-40B4-BE49-F238E27FC236}">
                    <a16:creationId xmlns:a16="http://schemas.microsoft.com/office/drawing/2014/main" id="{0C821DF4-3008-4436-A109-54774AE92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568" y="3498"/>
                <a:ext cx="345" cy="1226"/>
              </a:xfrm>
              <a:custGeom>
                <a:avLst/>
                <a:gdLst>
                  <a:gd name="T0" fmla="*/ 0 w 290"/>
                  <a:gd name="T1" fmla="*/ 2 h 1250"/>
                  <a:gd name="T2" fmla="*/ 340 w 290"/>
                  <a:gd name="T3" fmla="*/ 2 h 1250"/>
                  <a:gd name="T4" fmla="*/ 408 w 290"/>
                  <a:gd name="T5" fmla="*/ 48 h 1250"/>
                  <a:gd name="T6" fmla="*/ 408 w 290"/>
                  <a:gd name="T7" fmla="*/ 1156 h 1250"/>
                  <a:gd name="T8" fmla="*/ 340 w 290"/>
                  <a:gd name="T9" fmla="*/ 1202 h 1250"/>
                  <a:gd name="T10" fmla="*/ 0 w 290"/>
                  <a:gd name="T11" fmla="*/ 1202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4" name="Rectangle 39">
                <a:extLst>
                  <a:ext uri="{FF2B5EF4-FFF2-40B4-BE49-F238E27FC236}">
                    <a16:creationId xmlns:a16="http://schemas.microsoft.com/office/drawing/2014/main" id="{805A9523-07CD-4003-A563-94BD00FAD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731" y="3679"/>
                <a:ext cx="8" cy="122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2065" name="Freeform 40">
                <a:extLst>
                  <a:ext uri="{FF2B5EF4-FFF2-40B4-BE49-F238E27FC236}">
                    <a16:creationId xmlns:a16="http://schemas.microsoft.com/office/drawing/2014/main" id="{51EF31E0-22AC-4914-8456-C7B9C1023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831" y="3498"/>
                <a:ext cx="345" cy="1226"/>
              </a:xfrm>
              <a:custGeom>
                <a:avLst/>
                <a:gdLst>
                  <a:gd name="T0" fmla="*/ 0 w 290"/>
                  <a:gd name="T1" fmla="*/ 2 h 1250"/>
                  <a:gd name="T2" fmla="*/ 340 w 290"/>
                  <a:gd name="T3" fmla="*/ 2 h 1250"/>
                  <a:gd name="T4" fmla="*/ 408 w 290"/>
                  <a:gd name="T5" fmla="*/ 48 h 1250"/>
                  <a:gd name="T6" fmla="*/ 408 w 290"/>
                  <a:gd name="T7" fmla="*/ 1156 h 1250"/>
                  <a:gd name="T8" fmla="*/ 340 w 290"/>
                  <a:gd name="T9" fmla="*/ 1202 h 1250"/>
                  <a:gd name="T10" fmla="*/ 0 w 290"/>
                  <a:gd name="T11" fmla="*/ 1202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6" name="Rectangle 41">
                <a:extLst>
                  <a:ext uri="{FF2B5EF4-FFF2-40B4-BE49-F238E27FC236}">
                    <a16:creationId xmlns:a16="http://schemas.microsoft.com/office/drawing/2014/main" id="{00726927-46D1-432D-961D-A03ECC11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994" y="3679"/>
                <a:ext cx="8" cy="122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2067" name="Freeform 42">
                <a:extLst>
                  <a:ext uri="{FF2B5EF4-FFF2-40B4-BE49-F238E27FC236}">
                    <a16:creationId xmlns:a16="http://schemas.microsoft.com/office/drawing/2014/main" id="{A9BF4565-E6CA-40E5-8415-E163EAE5C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704" y="3214"/>
                <a:ext cx="345" cy="1793"/>
              </a:xfrm>
              <a:custGeom>
                <a:avLst/>
                <a:gdLst>
                  <a:gd name="T0" fmla="*/ 0 w 290"/>
                  <a:gd name="T1" fmla="*/ 4 h 1250"/>
                  <a:gd name="T2" fmla="*/ 340 w 290"/>
                  <a:gd name="T3" fmla="*/ 4 h 1250"/>
                  <a:gd name="T4" fmla="*/ 408 w 290"/>
                  <a:gd name="T5" fmla="*/ 103 h 1250"/>
                  <a:gd name="T6" fmla="*/ 408 w 290"/>
                  <a:gd name="T7" fmla="*/ 2473 h 1250"/>
                  <a:gd name="T8" fmla="*/ 340 w 290"/>
                  <a:gd name="T9" fmla="*/ 2572 h 1250"/>
                  <a:gd name="T10" fmla="*/ 0 w 290"/>
                  <a:gd name="T11" fmla="*/ 2572 h 1250"/>
                  <a:gd name="T12" fmla="*/ 0 w 290"/>
                  <a:gd name="T13" fmla="*/ 4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8" name="Rectangle 43">
                <a:extLst>
                  <a:ext uri="{FF2B5EF4-FFF2-40B4-BE49-F238E27FC236}">
                    <a16:creationId xmlns:a16="http://schemas.microsoft.com/office/drawing/2014/main" id="{9A33428A-F851-4A73-B5FC-46AD38071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61" y="3396"/>
                <a:ext cx="8" cy="1790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2051" name="Group 44">
            <a:extLst>
              <a:ext uri="{FF2B5EF4-FFF2-40B4-BE49-F238E27FC236}">
                <a16:creationId xmlns:a16="http://schemas.microsoft.com/office/drawing/2014/main" id="{B8E09DBB-D642-45E4-BD99-74F1A0180C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383776" cy="218741"/>
            <a:chOff x="0" y="0"/>
            <a:chExt cx="5736" cy="125"/>
          </a:xfrm>
        </p:grpSpPr>
        <p:pic>
          <p:nvPicPr>
            <p:cNvPr id="2058" name="Picture 45">
              <a:extLst>
                <a:ext uri="{FF2B5EF4-FFF2-40B4-BE49-F238E27FC236}">
                  <a16:creationId xmlns:a16="http://schemas.microsoft.com/office/drawing/2014/main" id="{8D001A91-D5E4-4FB2-A65D-040D254CF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36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9" name="Rectangle 46">
              <a:extLst>
                <a:ext uri="{FF2B5EF4-FFF2-40B4-BE49-F238E27FC236}">
                  <a16:creationId xmlns:a16="http://schemas.microsoft.com/office/drawing/2014/main" id="{8BCB8025-51CB-4D45-989F-00624D696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"/>
              <a:ext cx="5736" cy="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2060" name="Rectangle 47">
              <a:extLst>
                <a:ext uri="{FF2B5EF4-FFF2-40B4-BE49-F238E27FC236}">
                  <a16:creationId xmlns:a16="http://schemas.microsoft.com/office/drawing/2014/main" id="{87B0ED2D-7541-4F1F-91E5-A4A762AB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"/>
              <a:ext cx="5736" cy="6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pic>
        <p:nvPicPr>
          <p:cNvPr id="2052" name="Picture 48">
            <a:extLst>
              <a:ext uri="{FF2B5EF4-FFF2-40B4-BE49-F238E27FC236}">
                <a16:creationId xmlns:a16="http://schemas.microsoft.com/office/drawing/2014/main" id="{E91EF24D-2A76-4683-8B53-6A613ECE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t="10069" r="9969" b="10069"/>
          <a:stretch>
            <a:fillRect/>
          </a:stretch>
        </p:blipFill>
        <p:spPr bwMode="auto">
          <a:xfrm>
            <a:off x="53666" y="300987"/>
            <a:ext cx="1360310" cy="76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9" t="10069" r="9969" b="100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9">
            <a:extLst>
              <a:ext uri="{FF2B5EF4-FFF2-40B4-BE49-F238E27FC236}">
                <a16:creationId xmlns:a16="http://schemas.microsoft.com/office/drawing/2014/main" id="{2DCF9C40-56F3-4367-9792-A1CCF7D0E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985" y="509229"/>
            <a:ext cx="11363143" cy="156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054" name="Rectangle 50">
            <a:extLst>
              <a:ext uri="{FF2B5EF4-FFF2-40B4-BE49-F238E27FC236}">
                <a16:creationId xmlns:a16="http://schemas.microsoft.com/office/drawing/2014/main" id="{68C486C2-087D-433B-9AC5-BC909F2BD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5" y="2183906"/>
            <a:ext cx="11363143" cy="451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055" name="Text Box 51">
            <a:extLst>
              <a:ext uri="{FF2B5EF4-FFF2-40B4-BE49-F238E27FC236}">
                <a16:creationId xmlns:a16="http://schemas.microsoft.com/office/drawing/2014/main" id="{920684E5-1BE5-46C0-A4A3-5D7E0A62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84" y="6926202"/>
            <a:ext cx="2781287" cy="48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056" name="Text Box 52">
            <a:extLst>
              <a:ext uri="{FF2B5EF4-FFF2-40B4-BE49-F238E27FC236}">
                <a16:creationId xmlns:a16="http://schemas.microsoft.com/office/drawing/2014/main" id="{CEADF784-9488-440B-807C-7A0B9FDE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4" y="6926202"/>
            <a:ext cx="4237263" cy="48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101" name="Rectangle 53">
            <a:extLst>
              <a:ext uri="{FF2B5EF4-FFF2-40B4-BE49-F238E27FC236}">
                <a16:creationId xmlns:a16="http://schemas.microsoft.com/office/drawing/2014/main" id="{B36CE906-2C04-4B6B-8AFC-B945F18F67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40" y="6926204"/>
            <a:ext cx="2739288" cy="45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>
                <a:solidFill>
                  <a:srgbClr val="99CCC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2557EEE-B86B-4613-8AA7-8530F320EDC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972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2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4C8B7600-E667-4C78-9703-4553815B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10054" r="9978" b="10054"/>
          <a:stretch>
            <a:fillRect/>
          </a:stretch>
        </p:blipFill>
        <p:spPr bwMode="auto">
          <a:xfrm>
            <a:off x="88666" y="337738"/>
            <a:ext cx="1798971" cy="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78" t="10054" r="9978" b="100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5" name="Group 2">
            <a:extLst>
              <a:ext uri="{FF2B5EF4-FFF2-40B4-BE49-F238E27FC236}">
                <a16:creationId xmlns:a16="http://schemas.microsoft.com/office/drawing/2014/main" id="{29DB2A29-3C68-41DF-9B9D-EB3FD39380B5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332443" cy="7479178"/>
            <a:chOff x="0" y="0"/>
            <a:chExt cx="5714" cy="4274"/>
          </a:xfrm>
        </p:grpSpPr>
        <p:grpSp>
          <p:nvGrpSpPr>
            <p:cNvPr id="3084" name="Group 3">
              <a:extLst>
                <a:ext uri="{FF2B5EF4-FFF2-40B4-BE49-F238E27FC236}">
                  <a16:creationId xmlns:a16="http://schemas.microsoft.com/office/drawing/2014/main" id="{B3AB2B96-B09E-4105-AD73-E6F9D4E49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14" cy="4274"/>
              <a:chOff x="0" y="0"/>
              <a:chExt cx="5714" cy="4274"/>
            </a:xfrm>
          </p:grpSpPr>
          <p:sp>
            <p:nvSpPr>
              <p:cNvPr id="3092" name="Line 4">
                <a:extLst>
                  <a:ext uri="{FF2B5EF4-FFF2-40B4-BE49-F238E27FC236}">
                    <a16:creationId xmlns:a16="http://schemas.microsoft.com/office/drawing/2014/main" id="{B25DD6CE-5104-473F-BAD7-6228618E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3" name="Line 5">
                <a:extLst>
                  <a:ext uri="{FF2B5EF4-FFF2-40B4-BE49-F238E27FC236}">
                    <a16:creationId xmlns:a16="http://schemas.microsoft.com/office/drawing/2014/main" id="{B476F21E-86C0-413D-862D-45C9AE06B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4" name="Line 6">
                <a:extLst>
                  <a:ext uri="{FF2B5EF4-FFF2-40B4-BE49-F238E27FC236}">
                    <a16:creationId xmlns:a16="http://schemas.microsoft.com/office/drawing/2014/main" id="{8A74DCE0-D5B3-470A-97DC-5A1ADC02D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5" name="Line 7">
                <a:extLst>
                  <a:ext uri="{FF2B5EF4-FFF2-40B4-BE49-F238E27FC236}">
                    <a16:creationId xmlns:a16="http://schemas.microsoft.com/office/drawing/2014/main" id="{72410201-BF2E-4550-B4B4-A2E27EE46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6" name="Line 8">
                <a:extLst>
                  <a:ext uri="{FF2B5EF4-FFF2-40B4-BE49-F238E27FC236}">
                    <a16:creationId xmlns:a16="http://schemas.microsoft.com/office/drawing/2014/main" id="{77F144A0-B08C-4765-9EF5-CE650D4F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7" name="Line 9">
                <a:extLst>
                  <a:ext uri="{FF2B5EF4-FFF2-40B4-BE49-F238E27FC236}">
                    <a16:creationId xmlns:a16="http://schemas.microsoft.com/office/drawing/2014/main" id="{6D12A598-92B4-446E-97A8-9D6C3D11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8" name="Line 10">
                <a:extLst>
                  <a:ext uri="{FF2B5EF4-FFF2-40B4-BE49-F238E27FC236}">
                    <a16:creationId xmlns:a16="http://schemas.microsoft.com/office/drawing/2014/main" id="{DB6F8845-3B89-42C6-BDD6-8FE000863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9" name="Line 11">
                <a:extLst>
                  <a:ext uri="{FF2B5EF4-FFF2-40B4-BE49-F238E27FC236}">
                    <a16:creationId xmlns:a16="http://schemas.microsoft.com/office/drawing/2014/main" id="{92D29F36-41E9-429A-93BE-7D41B15FC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0" name="Line 12">
                <a:extLst>
                  <a:ext uri="{FF2B5EF4-FFF2-40B4-BE49-F238E27FC236}">
                    <a16:creationId xmlns:a16="http://schemas.microsoft.com/office/drawing/2014/main" id="{D0D29B97-689B-4BA1-B2AB-13D539F94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1" name="Line 13">
                <a:extLst>
                  <a:ext uri="{FF2B5EF4-FFF2-40B4-BE49-F238E27FC236}">
                    <a16:creationId xmlns:a16="http://schemas.microsoft.com/office/drawing/2014/main" id="{FA53C661-6387-4F7D-AC67-4FC4FB02D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2" name="Line 14">
                <a:extLst>
                  <a:ext uri="{FF2B5EF4-FFF2-40B4-BE49-F238E27FC236}">
                    <a16:creationId xmlns:a16="http://schemas.microsoft.com/office/drawing/2014/main" id="{C6279998-9AD8-4489-8519-9826C02FE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3" name="Line 15">
                <a:extLst>
                  <a:ext uri="{FF2B5EF4-FFF2-40B4-BE49-F238E27FC236}">
                    <a16:creationId xmlns:a16="http://schemas.microsoft.com/office/drawing/2014/main" id="{0E479F01-8710-4079-81CD-F9137B90D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4" name="Line 16">
                <a:extLst>
                  <a:ext uri="{FF2B5EF4-FFF2-40B4-BE49-F238E27FC236}">
                    <a16:creationId xmlns:a16="http://schemas.microsoft.com/office/drawing/2014/main" id="{44682538-7619-4727-BCAF-BD14E1925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5" name="Line 17">
                <a:extLst>
                  <a:ext uri="{FF2B5EF4-FFF2-40B4-BE49-F238E27FC236}">
                    <a16:creationId xmlns:a16="http://schemas.microsoft.com/office/drawing/2014/main" id="{A0246BA4-B2EC-42B1-AA7F-04AF0961A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6" name="Line 18">
                <a:extLst>
                  <a:ext uri="{FF2B5EF4-FFF2-40B4-BE49-F238E27FC236}">
                    <a16:creationId xmlns:a16="http://schemas.microsoft.com/office/drawing/2014/main" id="{A7319C86-C13F-447A-A742-43D703F6A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7" name="Line 19">
                <a:extLst>
                  <a:ext uri="{FF2B5EF4-FFF2-40B4-BE49-F238E27FC236}">
                    <a16:creationId xmlns:a16="http://schemas.microsoft.com/office/drawing/2014/main" id="{4392F133-666B-4EAC-9254-5833F6674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8" name="Line 20">
                <a:extLst>
                  <a:ext uri="{FF2B5EF4-FFF2-40B4-BE49-F238E27FC236}">
                    <a16:creationId xmlns:a16="http://schemas.microsoft.com/office/drawing/2014/main" id="{98164953-7C55-4578-917F-CA7A3B62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9" name="Line 21">
                <a:extLst>
                  <a:ext uri="{FF2B5EF4-FFF2-40B4-BE49-F238E27FC236}">
                    <a16:creationId xmlns:a16="http://schemas.microsoft.com/office/drawing/2014/main" id="{4F781CF1-0ED9-4E42-91D4-A744B094F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10" name="Line 22">
                <a:extLst>
                  <a:ext uri="{FF2B5EF4-FFF2-40B4-BE49-F238E27FC236}">
                    <a16:creationId xmlns:a16="http://schemas.microsoft.com/office/drawing/2014/main" id="{DF8C00EB-55D4-4FBD-B74B-C29F3CCEF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3111" name="Group 23">
                <a:extLst>
                  <a:ext uri="{FF2B5EF4-FFF2-40B4-BE49-F238E27FC236}">
                    <a16:creationId xmlns:a16="http://schemas.microsoft.com/office/drawing/2014/main" id="{940EB332-2CE4-4A36-8ACA-F921D14C0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"/>
                <a:ext cx="5714" cy="3699"/>
                <a:chOff x="0" y="336"/>
                <a:chExt cx="5714" cy="3699"/>
              </a:xfrm>
            </p:grpSpPr>
            <p:sp>
              <p:nvSpPr>
                <p:cNvPr id="3112" name="Line 24">
                  <a:extLst>
                    <a:ext uri="{FF2B5EF4-FFF2-40B4-BE49-F238E27FC236}">
                      <a16:creationId xmlns:a16="http://schemas.microsoft.com/office/drawing/2014/main" id="{384C4309-BAE0-47B9-BB1E-84F5ED5BC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3" name="Line 25">
                  <a:extLst>
                    <a:ext uri="{FF2B5EF4-FFF2-40B4-BE49-F238E27FC236}">
                      <a16:creationId xmlns:a16="http://schemas.microsoft.com/office/drawing/2014/main" id="{83B1D2AC-C30F-4FCC-BF6C-CD19A76FC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4" name="Line 26">
                  <a:extLst>
                    <a:ext uri="{FF2B5EF4-FFF2-40B4-BE49-F238E27FC236}">
                      <a16:creationId xmlns:a16="http://schemas.microsoft.com/office/drawing/2014/main" id="{A678FA0C-19C0-4567-921C-49B4994161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5" name="Line 27">
                  <a:extLst>
                    <a:ext uri="{FF2B5EF4-FFF2-40B4-BE49-F238E27FC236}">
                      <a16:creationId xmlns:a16="http://schemas.microsoft.com/office/drawing/2014/main" id="{9BF9314A-2755-40C8-8921-663A8D220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6" name="Line 28">
                  <a:extLst>
                    <a:ext uri="{FF2B5EF4-FFF2-40B4-BE49-F238E27FC236}">
                      <a16:creationId xmlns:a16="http://schemas.microsoft.com/office/drawing/2014/main" id="{C35FFF9E-E507-449C-BEAB-DEED4D418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7" name="Line 29">
                  <a:extLst>
                    <a:ext uri="{FF2B5EF4-FFF2-40B4-BE49-F238E27FC236}">
                      <a16:creationId xmlns:a16="http://schemas.microsoft.com/office/drawing/2014/main" id="{527E498B-58AE-4E44-B91A-227CC1D064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8" name="Line 30">
                  <a:extLst>
                    <a:ext uri="{FF2B5EF4-FFF2-40B4-BE49-F238E27FC236}">
                      <a16:creationId xmlns:a16="http://schemas.microsoft.com/office/drawing/2014/main" id="{FAA3BCED-0DCC-4857-A56E-D29101C36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37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9" name="Line 31">
                  <a:extLst>
                    <a:ext uri="{FF2B5EF4-FFF2-40B4-BE49-F238E27FC236}">
                      <a16:creationId xmlns:a16="http://schemas.microsoft.com/office/drawing/2014/main" id="{68A463D4-A975-4CFE-8F7A-64B2D45EE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0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0" name="Line 32">
                  <a:extLst>
                    <a:ext uri="{FF2B5EF4-FFF2-40B4-BE49-F238E27FC236}">
                      <a16:creationId xmlns:a16="http://schemas.microsoft.com/office/drawing/2014/main" id="{D050E675-DF15-4FC8-B5A8-FB0815421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59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1" name="Line 33">
                  <a:extLst>
                    <a:ext uri="{FF2B5EF4-FFF2-40B4-BE49-F238E27FC236}">
                      <a16:creationId xmlns:a16="http://schemas.microsoft.com/office/drawing/2014/main" id="{6A2A1C49-A927-473E-BA7A-E9B5A54B7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884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2" name="Line 34">
                  <a:extLst>
                    <a:ext uri="{FF2B5EF4-FFF2-40B4-BE49-F238E27FC236}">
                      <a16:creationId xmlns:a16="http://schemas.microsoft.com/office/drawing/2014/main" id="{1CA39ED6-36EC-40BB-B8A4-B95D81D4E9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172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3" name="Line 35">
                  <a:extLst>
                    <a:ext uri="{FF2B5EF4-FFF2-40B4-BE49-F238E27FC236}">
                      <a16:creationId xmlns:a16="http://schemas.microsoft.com/office/drawing/2014/main" id="{256862C2-DDE0-46A2-81AA-695C49A8F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460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6">
                  <a:extLst>
                    <a:ext uri="{FF2B5EF4-FFF2-40B4-BE49-F238E27FC236}">
                      <a16:creationId xmlns:a16="http://schemas.microsoft.com/office/drawing/2014/main" id="{A73BDD8F-1784-4441-8332-CB2C74321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74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5" name="Line 37">
                  <a:extLst>
                    <a:ext uri="{FF2B5EF4-FFF2-40B4-BE49-F238E27FC236}">
                      <a16:creationId xmlns:a16="http://schemas.microsoft.com/office/drawing/2014/main" id="{B88CAEEA-116C-4125-9D73-D9BC3DE13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3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3085" name="Group 38">
              <a:extLst>
                <a:ext uri="{FF2B5EF4-FFF2-40B4-BE49-F238E27FC236}">
                  <a16:creationId xmlns:a16="http://schemas.microsoft.com/office/drawing/2014/main" id="{10C7F2AF-5242-43C5-9332-27936393B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938"/>
              <a:ext cx="4946" cy="335"/>
              <a:chOff x="386" y="3938"/>
              <a:chExt cx="4946" cy="335"/>
            </a:xfrm>
          </p:grpSpPr>
          <p:sp>
            <p:nvSpPr>
              <p:cNvPr id="3086" name="Freeform 39">
                <a:extLst>
                  <a:ext uri="{FF2B5EF4-FFF2-40B4-BE49-F238E27FC236}">
                    <a16:creationId xmlns:a16="http://schemas.microsoft.com/office/drawing/2014/main" id="{E2769A1D-9726-4420-871F-8AAA3585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574" y="3494"/>
                <a:ext cx="311" cy="1204"/>
              </a:xfrm>
              <a:custGeom>
                <a:avLst/>
                <a:gdLst>
                  <a:gd name="T0" fmla="*/ 0 w 290"/>
                  <a:gd name="T1" fmla="*/ 2 h 1250"/>
                  <a:gd name="T2" fmla="*/ 276 w 290"/>
                  <a:gd name="T3" fmla="*/ 2 h 1250"/>
                  <a:gd name="T4" fmla="*/ 331 w 290"/>
                  <a:gd name="T5" fmla="*/ 46 h 1250"/>
                  <a:gd name="T6" fmla="*/ 331 w 290"/>
                  <a:gd name="T7" fmla="*/ 1115 h 1250"/>
                  <a:gd name="T8" fmla="*/ 276 w 290"/>
                  <a:gd name="T9" fmla="*/ 1160 h 1250"/>
                  <a:gd name="T10" fmla="*/ 0 w 290"/>
                  <a:gd name="T11" fmla="*/ 116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87" name="Rectangle 40">
                <a:extLst>
                  <a:ext uri="{FF2B5EF4-FFF2-40B4-BE49-F238E27FC236}">
                    <a16:creationId xmlns:a16="http://schemas.microsoft.com/office/drawing/2014/main" id="{8D22AC41-23F7-4D4B-8C4E-E6AE74D56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724" y="3674"/>
                <a:ext cx="0" cy="1202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3088" name="Freeform 41">
                <a:extLst>
                  <a:ext uri="{FF2B5EF4-FFF2-40B4-BE49-F238E27FC236}">
                    <a16:creationId xmlns:a16="http://schemas.microsoft.com/office/drawing/2014/main" id="{8A3F1FEA-0CBE-41D3-871F-99581C3E5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837" y="3494"/>
                <a:ext cx="311" cy="1204"/>
              </a:xfrm>
              <a:custGeom>
                <a:avLst/>
                <a:gdLst>
                  <a:gd name="T0" fmla="*/ 0 w 290"/>
                  <a:gd name="T1" fmla="*/ 2 h 1250"/>
                  <a:gd name="T2" fmla="*/ 276 w 290"/>
                  <a:gd name="T3" fmla="*/ 2 h 1250"/>
                  <a:gd name="T4" fmla="*/ 331 w 290"/>
                  <a:gd name="T5" fmla="*/ 46 h 1250"/>
                  <a:gd name="T6" fmla="*/ 331 w 290"/>
                  <a:gd name="T7" fmla="*/ 1115 h 1250"/>
                  <a:gd name="T8" fmla="*/ 276 w 290"/>
                  <a:gd name="T9" fmla="*/ 1160 h 1250"/>
                  <a:gd name="T10" fmla="*/ 0 w 290"/>
                  <a:gd name="T11" fmla="*/ 1160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89" name="Rectangle 42">
                <a:extLst>
                  <a:ext uri="{FF2B5EF4-FFF2-40B4-BE49-F238E27FC236}">
                    <a16:creationId xmlns:a16="http://schemas.microsoft.com/office/drawing/2014/main" id="{F0E5F5C2-555C-4795-84E1-06C1C486E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987" y="3674"/>
                <a:ext cx="0" cy="1202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3090" name="Freeform 43">
                <a:extLst>
                  <a:ext uri="{FF2B5EF4-FFF2-40B4-BE49-F238E27FC236}">
                    <a16:creationId xmlns:a16="http://schemas.microsoft.com/office/drawing/2014/main" id="{D753A11B-C36C-464E-9CBD-B6CA2714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710" y="3209"/>
                <a:ext cx="311" cy="1771"/>
              </a:xfrm>
              <a:custGeom>
                <a:avLst/>
                <a:gdLst>
                  <a:gd name="T0" fmla="*/ 0 w 290"/>
                  <a:gd name="T1" fmla="*/ 4 h 1250"/>
                  <a:gd name="T2" fmla="*/ 276 w 290"/>
                  <a:gd name="T3" fmla="*/ 4 h 1250"/>
                  <a:gd name="T4" fmla="*/ 331 w 290"/>
                  <a:gd name="T5" fmla="*/ 101 h 1250"/>
                  <a:gd name="T6" fmla="*/ 331 w 290"/>
                  <a:gd name="T7" fmla="*/ 2413 h 1250"/>
                  <a:gd name="T8" fmla="*/ 276 w 290"/>
                  <a:gd name="T9" fmla="*/ 2509 h 1250"/>
                  <a:gd name="T10" fmla="*/ 0 w 290"/>
                  <a:gd name="T11" fmla="*/ 2509 h 1250"/>
                  <a:gd name="T12" fmla="*/ 0 w 290"/>
                  <a:gd name="T13" fmla="*/ 4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91" name="Rectangle 44">
                <a:extLst>
                  <a:ext uri="{FF2B5EF4-FFF2-40B4-BE49-F238E27FC236}">
                    <a16:creationId xmlns:a16="http://schemas.microsoft.com/office/drawing/2014/main" id="{D8265F65-11B6-4DD1-A931-09CB30A9C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54" y="3391"/>
                <a:ext cx="0" cy="176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3076" name="Group 45">
            <a:extLst>
              <a:ext uri="{FF2B5EF4-FFF2-40B4-BE49-F238E27FC236}">
                <a16:creationId xmlns:a16="http://schemas.microsoft.com/office/drawing/2014/main" id="{8A719D36-CD39-4EA5-BC76-A16A310DA883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332443" cy="180243"/>
            <a:chOff x="0" y="0"/>
            <a:chExt cx="5714" cy="103"/>
          </a:xfrm>
        </p:grpSpPr>
        <p:pic>
          <p:nvPicPr>
            <p:cNvPr id="3081" name="Picture 46">
              <a:extLst>
                <a:ext uri="{FF2B5EF4-FFF2-40B4-BE49-F238E27FC236}">
                  <a16:creationId xmlns:a16="http://schemas.microsoft.com/office/drawing/2014/main" id="{8F2BDC4C-76ED-4250-8DA2-FC56F3D2D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4" cy="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82" name="Rectangle 47">
              <a:extLst>
                <a:ext uri="{FF2B5EF4-FFF2-40B4-BE49-F238E27FC236}">
                  <a16:creationId xmlns:a16="http://schemas.microsoft.com/office/drawing/2014/main" id="{F7952F09-9BA3-4997-9A09-9D3E3013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7"/>
              <a:ext cx="5714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3083" name="Rectangle 48">
              <a:extLst>
                <a:ext uri="{FF2B5EF4-FFF2-40B4-BE49-F238E27FC236}">
                  <a16:creationId xmlns:a16="http://schemas.microsoft.com/office/drawing/2014/main" id="{4CE4D065-146E-4BA2-995D-31A51278F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"/>
              <a:ext cx="5714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sp>
        <p:nvSpPr>
          <p:cNvPr id="3077" name="Rectangle 49">
            <a:extLst>
              <a:ext uri="{FF2B5EF4-FFF2-40B4-BE49-F238E27FC236}">
                <a16:creationId xmlns:a16="http://schemas.microsoft.com/office/drawing/2014/main" id="{CEFEABBC-3693-40EA-B367-731C1CD76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1649" y="510980"/>
            <a:ext cx="11311811" cy="154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3078" name="Rectangle 50">
            <a:extLst>
              <a:ext uri="{FF2B5EF4-FFF2-40B4-BE49-F238E27FC236}">
                <a16:creationId xmlns:a16="http://schemas.microsoft.com/office/drawing/2014/main" id="{038538C0-C6B0-4DEE-B2A5-E6BE5A1B0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3" y="2183908"/>
            <a:ext cx="11311811" cy="50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3079" name="Text Box 51">
            <a:extLst>
              <a:ext uri="{FF2B5EF4-FFF2-40B4-BE49-F238E27FC236}">
                <a16:creationId xmlns:a16="http://schemas.microsoft.com/office/drawing/2014/main" id="{6360E755-C8DB-44D1-8E7D-8DBACBBF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4" y="6913953"/>
            <a:ext cx="4185930" cy="46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3124" name="Rectangle 52">
            <a:extLst>
              <a:ext uri="{FF2B5EF4-FFF2-40B4-BE49-F238E27FC236}">
                <a16:creationId xmlns:a16="http://schemas.microsoft.com/office/drawing/2014/main" id="{CC10F994-FD83-440C-9FAA-865B3FC8CE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39" y="6913955"/>
            <a:ext cx="2687955" cy="43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98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FEAB45-26D4-4166-8A0E-DD541A5CDC5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212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343977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655" y="671971"/>
            <a:ext cx="947648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655" y="2381650"/>
            <a:ext cx="9476483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2534" y="6659483"/>
            <a:ext cx="100527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655" y="6659483"/>
            <a:ext cx="694213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altLang="es-AR"/>
              <a:t>vvvvvvvvvvvvvvvvvvvvvvv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9864" y="6659483"/>
            <a:ext cx="75327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7557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hf sldNum="0" hd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7198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134397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01596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2687955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3359944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4031933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4703921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375910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604789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671988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39187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8063865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8735854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9407843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0079831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10751820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142380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209579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1276778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20"/>
          <p:cNvSpPr/>
          <p:nvPr/>
        </p:nvSpPr>
        <p:spPr>
          <a:xfrm>
            <a:off x="0" y="587710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0" y="1091688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22"/>
          <p:cNvSpPr/>
          <p:nvPr/>
        </p:nvSpPr>
        <p:spPr>
          <a:xfrm>
            <a:off x="0" y="159566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23"/>
          <p:cNvSpPr/>
          <p:nvPr/>
        </p:nvSpPr>
        <p:spPr>
          <a:xfrm>
            <a:off x="0" y="2099645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4"/>
          <p:cNvSpPr/>
          <p:nvPr/>
        </p:nvSpPr>
        <p:spPr>
          <a:xfrm>
            <a:off x="0" y="2603623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5"/>
          <p:cNvSpPr/>
          <p:nvPr/>
        </p:nvSpPr>
        <p:spPr>
          <a:xfrm>
            <a:off x="0" y="3107602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>
            <a:off x="0" y="356435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7"/>
          <p:cNvSpPr/>
          <p:nvPr/>
        </p:nvSpPr>
        <p:spPr>
          <a:xfrm>
            <a:off x="0" y="404055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8"/>
          <p:cNvSpPr/>
          <p:nvPr/>
        </p:nvSpPr>
        <p:spPr>
          <a:xfrm>
            <a:off x="0" y="4544535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9"/>
          <p:cNvSpPr/>
          <p:nvPr/>
        </p:nvSpPr>
        <p:spPr>
          <a:xfrm>
            <a:off x="0" y="5048514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30"/>
          <p:cNvSpPr/>
          <p:nvPr/>
        </p:nvSpPr>
        <p:spPr>
          <a:xfrm>
            <a:off x="0" y="5552492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31"/>
          <p:cNvSpPr/>
          <p:nvPr/>
        </p:nvSpPr>
        <p:spPr>
          <a:xfrm>
            <a:off x="0" y="6056470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32"/>
          <p:cNvSpPr/>
          <p:nvPr/>
        </p:nvSpPr>
        <p:spPr>
          <a:xfrm>
            <a:off x="0" y="6560449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33"/>
          <p:cNvSpPr/>
          <p:nvPr/>
        </p:nvSpPr>
        <p:spPr>
          <a:xfrm>
            <a:off x="0" y="706442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6200000" flipV="1">
            <a:off x="10763666" y="5760594"/>
            <a:ext cx="547233" cy="2811241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 rot="16200000" flipV="1">
            <a:off x="11025047" y="6077863"/>
            <a:ext cx="1191" cy="2806479"/>
          </a:xfrm>
          <a:prstGeom prst="rect">
            <a:avLst/>
          </a:prstGeom>
          <a:blipFill>
            <a:blip r:embed="rId16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 rot="16200000" flipV="1">
            <a:off x="2044216" y="5760594"/>
            <a:ext cx="547233" cy="2811241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 rot="16200000" flipV="1">
            <a:off x="2305596" y="6077863"/>
            <a:ext cx="1191" cy="2806479"/>
          </a:xfrm>
          <a:prstGeom prst="rect">
            <a:avLst/>
          </a:prstGeom>
          <a:blipFill>
            <a:blip r:embed="rId16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 rot="16200000" flipV="1">
            <a:off x="6412142" y="5099981"/>
            <a:ext cx="547233" cy="4134054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 rot="16200000" flipV="1">
            <a:off x="6661882" y="5417515"/>
            <a:ext cx="1191" cy="4127175"/>
          </a:xfrm>
          <a:prstGeom prst="rect">
            <a:avLst/>
          </a:prstGeom>
          <a:blipFill>
            <a:blip r:embed="rId16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Picture 45"/>
          <p:cNvPicPr/>
          <p:nvPr/>
        </p:nvPicPr>
        <p:blipFill>
          <a:blip r:embed="rId17"/>
          <a:stretch/>
        </p:blipFill>
        <p:spPr>
          <a:xfrm>
            <a:off x="0" y="0"/>
            <a:ext cx="13334479" cy="69446"/>
          </a:xfrm>
          <a:prstGeom prst="rect">
            <a:avLst/>
          </a:prstGeom>
          <a:ln>
            <a:noFill/>
          </a:ln>
        </p:spPr>
      </p:pic>
      <p:sp>
        <p:nvSpPr>
          <p:cNvPr id="40" name="CustomShape 40"/>
          <p:cNvSpPr/>
          <p:nvPr/>
        </p:nvSpPr>
        <p:spPr>
          <a:xfrm>
            <a:off x="0" y="136510"/>
            <a:ext cx="13334479" cy="1191"/>
          </a:xfrm>
          <a:prstGeom prst="rect">
            <a:avLst/>
          </a:prstGeom>
          <a:blipFill>
            <a:blip r:embed="rId16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1"/>
          <p:cNvSpPr/>
          <p:nvPr/>
        </p:nvSpPr>
        <p:spPr>
          <a:xfrm>
            <a:off x="0" y="183734"/>
            <a:ext cx="13334479" cy="1191"/>
          </a:xfrm>
          <a:prstGeom prst="rect">
            <a:avLst/>
          </a:pr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2"/>
          <p:cNvSpPr>
            <a:spLocks noGrp="1"/>
          </p:cNvSpPr>
          <p:nvPr>
            <p:ph type="dt"/>
          </p:nvPr>
        </p:nvSpPr>
        <p:spPr>
          <a:xfrm>
            <a:off x="1007983" y="6926329"/>
            <a:ext cx="2689542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es-AR" altLang="es-AR"/>
          </a:p>
        </p:txBody>
      </p:sp>
      <p:sp>
        <p:nvSpPr>
          <p:cNvPr id="43" name="PlaceHolder 43"/>
          <p:cNvSpPr>
            <a:spLocks noGrp="1"/>
          </p:cNvSpPr>
          <p:nvPr>
            <p:ph type="ftr"/>
          </p:nvPr>
        </p:nvSpPr>
        <p:spPr>
          <a:xfrm>
            <a:off x="4591747" y="6926329"/>
            <a:ext cx="4145694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es-ES" altLang="es-AR"/>
              <a:t>vvvvvvvvvvvvvvvvvvvvvvv</a:t>
            </a:r>
          </a:p>
        </p:txBody>
      </p:sp>
      <p:sp>
        <p:nvSpPr>
          <p:cNvPr id="44" name="PlaceHolder 44"/>
          <p:cNvSpPr>
            <a:spLocks noGrp="1"/>
          </p:cNvSpPr>
          <p:nvPr>
            <p:ph type="sldNum"/>
          </p:nvPr>
        </p:nvSpPr>
        <p:spPr>
          <a:xfrm>
            <a:off x="9631663" y="6926329"/>
            <a:ext cx="2689542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45" name="PlaceHolder 45"/>
          <p:cNvSpPr>
            <a:spLocks noGrp="1"/>
          </p:cNvSpPr>
          <p:nvPr>
            <p:ph type="title"/>
          </p:nvPr>
        </p:nvSpPr>
        <p:spPr>
          <a:xfrm>
            <a:off x="671989" y="301593"/>
            <a:ext cx="12095268" cy="126193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2646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Pulse para editar el formato del texto de título</a:t>
            </a:r>
          </a:p>
        </p:txBody>
      </p:sp>
      <p:sp>
        <p:nvSpPr>
          <p:cNvPr id="46" name="PlaceHolder 46"/>
          <p:cNvSpPr>
            <a:spLocks noGrp="1"/>
          </p:cNvSpPr>
          <p:nvPr>
            <p:ph type="body"/>
          </p:nvPr>
        </p:nvSpPr>
        <p:spPr>
          <a:xfrm>
            <a:off x="671989" y="1768686"/>
            <a:ext cx="12095268" cy="4384215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Pulse para editar el formato de esquema del texto</a:t>
            </a:r>
          </a:p>
          <a:p>
            <a:pPr marL="952387" lvl="1" indent="-35714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64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Segundo nivel del esquema</a:t>
            </a:r>
          </a:p>
          <a:p>
            <a:pPr marL="1428581" lvl="2" indent="-31746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Tercer nivel del esquema</a:t>
            </a:r>
          </a:p>
          <a:p>
            <a:pPr marL="1904774" lvl="3" indent="-238097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Cuarto nivel del esquema</a:t>
            </a:r>
          </a:p>
          <a:p>
            <a:pPr marL="2380968" lvl="4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Quinto nivel del esquema</a:t>
            </a:r>
          </a:p>
          <a:p>
            <a:pPr marL="2857162" lvl="5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Sexto nivel del esquema</a:t>
            </a:r>
          </a:p>
          <a:p>
            <a:pPr marL="3333355" lvl="6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Séptimo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104664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94" indent="-357145" algn="l" defTabSz="1007943" rtl="0" eaLnBrk="1" latinLnBrk="0" hangingPunct="1">
        <a:lnSpc>
          <a:spcPct val="90000"/>
        </a:lnSpc>
        <a:spcBef>
          <a:spcPts val="1102"/>
        </a:spcBef>
        <a:buClr>
          <a:srgbClr val="000000"/>
        </a:buClr>
        <a:buSzPct val="45000"/>
        <a:buFont typeface="Wingdings" charset="2"/>
        <a:buChar char="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67198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134397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201596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4"/>
          <p:cNvSpPr/>
          <p:nvPr/>
        </p:nvSpPr>
        <p:spPr>
          <a:xfrm>
            <a:off x="2687955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5"/>
          <p:cNvSpPr/>
          <p:nvPr/>
        </p:nvSpPr>
        <p:spPr>
          <a:xfrm>
            <a:off x="3359944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6"/>
          <p:cNvSpPr/>
          <p:nvPr/>
        </p:nvSpPr>
        <p:spPr>
          <a:xfrm>
            <a:off x="4031933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7"/>
          <p:cNvSpPr/>
          <p:nvPr/>
        </p:nvSpPr>
        <p:spPr>
          <a:xfrm>
            <a:off x="4703921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"/>
          <p:cNvSpPr/>
          <p:nvPr/>
        </p:nvSpPr>
        <p:spPr>
          <a:xfrm>
            <a:off x="5375910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9"/>
          <p:cNvSpPr/>
          <p:nvPr/>
        </p:nvSpPr>
        <p:spPr>
          <a:xfrm>
            <a:off x="604789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0"/>
          <p:cNvSpPr/>
          <p:nvPr/>
        </p:nvSpPr>
        <p:spPr>
          <a:xfrm>
            <a:off x="671988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1"/>
          <p:cNvSpPr/>
          <p:nvPr/>
        </p:nvSpPr>
        <p:spPr>
          <a:xfrm>
            <a:off x="739187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2"/>
          <p:cNvSpPr/>
          <p:nvPr/>
        </p:nvSpPr>
        <p:spPr>
          <a:xfrm>
            <a:off x="8063865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13"/>
          <p:cNvSpPr/>
          <p:nvPr/>
        </p:nvSpPr>
        <p:spPr>
          <a:xfrm>
            <a:off x="8735854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14"/>
          <p:cNvSpPr/>
          <p:nvPr/>
        </p:nvSpPr>
        <p:spPr>
          <a:xfrm>
            <a:off x="9407843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5"/>
          <p:cNvSpPr/>
          <p:nvPr/>
        </p:nvSpPr>
        <p:spPr>
          <a:xfrm>
            <a:off x="10079831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16"/>
          <p:cNvSpPr/>
          <p:nvPr/>
        </p:nvSpPr>
        <p:spPr>
          <a:xfrm>
            <a:off x="10751820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17"/>
          <p:cNvSpPr/>
          <p:nvPr/>
        </p:nvSpPr>
        <p:spPr>
          <a:xfrm>
            <a:off x="11423809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8"/>
          <p:cNvSpPr/>
          <p:nvPr/>
        </p:nvSpPr>
        <p:spPr>
          <a:xfrm>
            <a:off x="12095798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9"/>
          <p:cNvSpPr/>
          <p:nvPr/>
        </p:nvSpPr>
        <p:spPr>
          <a:xfrm>
            <a:off x="12767786" y="0"/>
            <a:ext cx="529" cy="7480705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0"/>
          <p:cNvSpPr/>
          <p:nvPr/>
        </p:nvSpPr>
        <p:spPr>
          <a:xfrm>
            <a:off x="0" y="587710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1"/>
          <p:cNvSpPr/>
          <p:nvPr/>
        </p:nvSpPr>
        <p:spPr>
          <a:xfrm>
            <a:off x="0" y="1091688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22"/>
          <p:cNvSpPr/>
          <p:nvPr/>
        </p:nvSpPr>
        <p:spPr>
          <a:xfrm>
            <a:off x="0" y="159566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23"/>
          <p:cNvSpPr/>
          <p:nvPr/>
        </p:nvSpPr>
        <p:spPr>
          <a:xfrm>
            <a:off x="0" y="2099645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24"/>
          <p:cNvSpPr/>
          <p:nvPr/>
        </p:nvSpPr>
        <p:spPr>
          <a:xfrm>
            <a:off x="0" y="2603623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25"/>
          <p:cNvSpPr/>
          <p:nvPr/>
        </p:nvSpPr>
        <p:spPr>
          <a:xfrm>
            <a:off x="0" y="3107602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26"/>
          <p:cNvSpPr/>
          <p:nvPr/>
        </p:nvSpPr>
        <p:spPr>
          <a:xfrm>
            <a:off x="0" y="356435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27"/>
          <p:cNvSpPr/>
          <p:nvPr/>
        </p:nvSpPr>
        <p:spPr>
          <a:xfrm>
            <a:off x="0" y="404055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28"/>
          <p:cNvSpPr/>
          <p:nvPr/>
        </p:nvSpPr>
        <p:spPr>
          <a:xfrm>
            <a:off x="0" y="4544535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29"/>
          <p:cNvSpPr/>
          <p:nvPr/>
        </p:nvSpPr>
        <p:spPr>
          <a:xfrm>
            <a:off x="0" y="5048514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30"/>
          <p:cNvSpPr/>
          <p:nvPr/>
        </p:nvSpPr>
        <p:spPr>
          <a:xfrm>
            <a:off x="0" y="5552492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31"/>
          <p:cNvSpPr/>
          <p:nvPr/>
        </p:nvSpPr>
        <p:spPr>
          <a:xfrm>
            <a:off x="0" y="6056470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32"/>
          <p:cNvSpPr/>
          <p:nvPr/>
        </p:nvSpPr>
        <p:spPr>
          <a:xfrm>
            <a:off x="0" y="6560449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33"/>
          <p:cNvSpPr/>
          <p:nvPr/>
        </p:nvSpPr>
        <p:spPr>
          <a:xfrm>
            <a:off x="0" y="7064427"/>
            <a:ext cx="13334479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4"/>
          <p:cNvSpPr/>
          <p:nvPr/>
        </p:nvSpPr>
        <p:spPr>
          <a:xfrm rot="16200000" flipV="1">
            <a:off x="10763666" y="5760594"/>
            <a:ext cx="547233" cy="2811241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5"/>
          <p:cNvSpPr/>
          <p:nvPr/>
        </p:nvSpPr>
        <p:spPr>
          <a:xfrm rot="16200000" flipV="1">
            <a:off x="11025047" y="6077863"/>
            <a:ext cx="1191" cy="2806479"/>
          </a:xfrm>
          <a:prstGeom prst="rect">
            <a:avLst/>
          </a:prstGeom>
          <a:blipFill>
            <a:blip r:embed="rId14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6"/>
          <p:cNvSpPr/>
          <p:nvPr/>
        </p:nvSpPr>
        <p:spPr>
          <a:xfrm rot="16200000" flipV="1">
            <a:off x="2044216" y="5760594"/>
            <a:ext cx="547233" cy="2811241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7"/>
          <p:cNvSpPr/>
          <p:nvPr/>
        </p:nvSpPr>
        <p:spPr>
          <a:xfrm rot="16200000" flipV="1">
            <a:off x="2305596" y="6077863"/>
            <a:ext cx="1191" cy="2806479"/>
          </a:xfrm>
          <a:prstGeom prst="rect">
            <a:avLst/>
          </a:prstGeom>
          <a:blipFill>
            <a:blip r:embed="rId14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8"/>
          <p:cNvSpPr/>
          <p:nvPr/>
        </p:nvSpPr>
        <p:spPr>
          <a:xfrm rot="16200000" flipV="1">
            <a:off x="6412142" y="5099981"/>
            <a:ext cx="547233" cy="4134054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9"/>
          <p:cNvSpPr/>
          <p:nvPr/>
        </p:nvSpPr>
        <p:spPr>
          <a:xfrm rot="16200000" flipV="1">
            <a:off x="6661882" y="5417515"/>
            <a:ext cx="1191" cy="4127175"/>
          </a:xfrm>
          <a:prstGeom prst="rect">
            <a:avLst/>
          </a:prstGeom>
          <a:blipFill>
            <a:blip r:embed="rId14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Picture 45"/>
          <p:cNvPicPr/>
          <p:nvPr/>
        </p:nvPicPr>
        <p:blipFill>
          <a:blip r:embed="rId15"/>
          <a:stretch/>
        </p:blipFill>
        <p:spPr>
          <a:xfrm>
            <a:off x="0" y="0"/>
            <a:ext cx="13334479" cy="69446"/>
          </a:xfrm>
          <a:prstGeom prst="rect">
            <a:avLst/>
          </a:prstGeom>
          <a:ln>
            <a:noFill/>
          </a:ln>
        </p:spPr>
      </p:pic>
      <p:sp>
        <p:nvSpPr>
          <p:cNvPr id="121" name="CustomShape 40"/>
          <p:cNvSpPr/>
          <p:nvPr/>
        </p:nvSpPr>
        <p:spPr>
          <a:xfrm>
            <a:off x="0" y="136510"/>
            <a:ext cx="13334479" cy="1191"/>
          </a:xfrm>
          <a:prstGeom prst="rect">
            <a:avLst/>
          </a:prstGeom>
          <a:blipFill>
            <a:blip r:embed="rId14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1"/>
          <p:cNvSpPr/>
          <p:nvPr/>
        </p:nvSpPr>
        <p:spPr>
          <a:xfrm>
            <a:off x="0" y="183734"/>
            <a:ext cx="13334479" cy="1191"/>
          </a:xfrm>
          <a:prstGeom prst="rect">
            <a:avLst/>
          </a:pr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42"/>
          <p:cNvSpPr>
            <a:spLocks noGrp="1"/>
          </p:cNvSpPr>
          <p:nvPr>
            <p:ph type="title"/>
          </p:nvPr>
        </p:nvSpPr>
        <p:spPr>
          <a:xfrm>
            <a:off x="1007983" y="491676"/>
            <a:ext cx="11313751" cy="1567492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850" b="0" strike="noStrike" spc="-1">
                <a:solidFill>
                  <a:srgbClr val="FFC545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3"/>
          <p:cNvSpPr>
            <a:spLocks noGrp="1"/>
          </p:cNvSpPr>
          <p:nvPr>
            <p:ph type="body"/>
          </p:nvPr>
        </p:nvSpPr>
        <p:spPr>
          <a:xfrm>
            <a:off x="1007983" y="2183774"/>
            <a:ext cx="11313751" cy="5058831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Pulse para editar el formato de esquema del texto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952387" lvl="1" indent="-35714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Segundo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1428581" lvl="2" indent="-31746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Tercer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1904774" lvl="3" indent="-238097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Cuarto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2380968" lvl="4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Quinto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2857162" lvl="5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Sexto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Séptimo nivel del esquemaHaga clic para modificar el estilo de texto del patrón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308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Segundo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64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Tercer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Cuarto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Quinto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125" name="PlaceHolder 44"/>
          <p:cNvSpPr>
            <a:spLocks noGrp="1"/>
          </p:cNvSpPr>
          <p:nvPr>
            <p:ph type="dt"/>
          </p:nvPr>
        </p:nvSpPr>
        <p:spPr>
          <a:xfrm>
            <a:off x="1007983" y="6926329"/>
            <a:ext cx="2689542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endParaRPr lang="es-AR" sz="154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5"/>
          <p:cNvSpPr>
            <a:spLocks noGrp="1"/>
          </p:cNvSpPr>
          <p:nvPr>
            <p:ph type="ftr"/>
          </p:nvPr>
        </p:nvSpPr>
        <p:spPr>
          <a:xfrm>
            <a:off x="4591747" y="6926329"/>
            <a:ext cx="4145694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s-AR" sz="154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vvvvvvvvvvvvvvvvvvvvvvv</a:t>
            </a:r>
          </a:p>
        </p:txBody>
      </p:sp>
      <p:sp>
        <p:nvSpPr>
          <p:cNvPr id="127" name="PlaceHolder 46"/>
          <p:cNvSpPr>
            <a:spLocks noGrp="1"/>
          </p:cNvSpPr>
          <p:nvPr>
            <p:ph type="sldNum"/>
          </p:nvPr>
        </p:nvSpPr>
        <p:spPr>
          <a:xfrm>
            <a:off x="9631663" y="6926329"/>
            <a:ext cx="2689542" cy="421437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23B835E-B238-4A52-92EF-96CB9926B4CD}" type="slidenum">
              <a:rPr lang="es-AR" sz="1543" b="0" strike="noStrike" spc="-1">
                <a:solidFill>
                  <a:srgbClr val="99CCC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‹Nº›</a:t>
            </a:fld>
            <a:endParaRPr lang="es-AR" sz="154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2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77" indent="-377780" algn="l" defTabSz="1007943" rtl="0" eaLnBrk="1" latinLnBrk="0" hangingPunct="1">
        <a:lnSpc>
          <a:spcPct val="100000"/>
        </a:lnSpc>
        <a:spcBef>
          <a:spcPts val="1102"/>
        </a:spcBef>
        <a:buClr>
          <a:srgbClr val="000000"/>
        </a:buClr>
        <a:buSzPct val="45000"/>
        <a:buFont typeface="Wingdings" charset="2"/>
        <a:buChar char="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"/>
          <p:cNvPicPr/>
          <p:nvPr/>
        </p:nvPicPr>
        <p:blipFill>
          <a:blip r:embed="rId14"/>
          <a:srcRect l="9963" t="10045" r="9963" b="5023"/>
          <a:stretch/>
        </p:blipFill>
        <p:spPr>
          <a:xfrm>
            <a:off x="28044" y="265878"/>
            <a:ext cx="1823894" cy="1121451"/>
          </a:xfrm>
          <a:prstGeom prst="rect">
            <a:avLst/>
          </a:prstGeom>
          <a:ln>
            <a:noFill/>
          </a:ln>
        </p:spPr>
      </p:pic>
      <p:sp>
        <p:nvSpPr>
          <p:cNvPr id="163" name="Line 1"/>
          <p:cNvSpPr/>
          <p:nvPr/>
        </p:nvSpPr>
        <p:spPr>
          <a:xfrm>
            <a:off x="671989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2"/>
          <p:cNvSpPr/>
          <p:nvPr/>
        </p:nvSpPr>
        <p:spPr>
          <a:xfrm>
            <a:off x="1343978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3"/>
          <p:cNvSpPr/>
          <p:nvPr/>
        </p:nvSpPr>
        <p:spPr>
          <a:xfrm>
            <a:off x="2015966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4"/>
          <p:cNvSpPr/>
          <p:nvPr/>
        </p:nvSpPr>
        <p:spPr>
          <a:xfrm>
            <a:off x="2687955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5"/>
          <p:cNvSpPr/>
          <p:nvPr/>
        </p:nvSpPr>
        <p:spPr>
          <a:xfrm>
            <a:off x="3359944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6"/>
          <p:cNvSpPr/>
          <p:nvPr/>
        </p:nvSpPr>
        <p:spPr>
          <a:xfrm>
            <a:off x="4031933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7"/>
          <p:cNvSpPr/>
          <p:nvPr/>
        </p:nvSpPr>
        <p:spPr>
          <a:xfrm>
            <a:off x="4703921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8"/>
          <p:cNvSpPr/>
          <p:nvPr/>
        </p:nvSpPr>
        <p:spPr>
          <a:xfrm>
            <a:off x="5375910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9"/>
          <p:cNvSpPr/>
          <p:nvPr/>
        </p:nvSpPr>
        <p:spPr>
          <a:xfrm>
            <a:off x="6047899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10"/>
          <p:cNvSpPr/>
          <p:nvPr/>
        </p:nvSpPr>
        <p:spPr>
          <a:xfrm>
            <a:off x="6719888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11"/>
          <p:cNvSpPr/>
          <p:nvPr/>
        </p:nvSpPr>
        <p:spPr>
          <a:xfrm>
            <a:off x="7391876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2"/>
          <p:cNvSpPr/>
          <p:nvPr/>
        </p:nvSpPr>
        <p:spPr>
          <a:xfrm>
            <a:off x="8063865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13"/>
          <p:cNvSpPr/>
          <p:nvPr/>
        </p:nvSpPr>
        <p:spPr>
          <a:xfrm>
            <a:off x="8735854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14"/>
          <p:cNvSpPr/>
          <p:nvPr/>
        </p:nvSpPr>
        <p:spPr>
          <a:xfrm>
            <a:off x="9407843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15"/>
          <p:cNvSpPr/>
          <p:nvPr/>
        </p:nvSpPr>
        <p:spPr>
          <a:xfrm>
            <a:off x="10079831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16"/>
          <p:cNvSpPr/>
          <p:nvPr/>
        </p:nvSpPr>
        <p:spPr>
          <a:xfrm>
            <a:off x="10751820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7"/>
          <p:cNvSpPr/>
          <p:nvPr/>
        </p:nvSpPr>
        <p:spPr>
          <a:xfrm>
            <a:off x="11423809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8"/>
          <p:cNvSpPr/>
          <p:nvPr/>
        </p:nvSpPr>
        <p:spPr>
          <a:xfrm>
            <a:off x="12095798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9"/>
          <p:cNvSpPr/>
          <p:nvPr/>
        </p:nvSpPr>
        <p:spPr>
          <a:xfrm>
            <a:off x="12767786" y="-17461"/>
            <a:ext cx="529" cy="7479118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20"/>
          <p:cNvSpPr/>
          <p:nvPr/>
        </p:nvSpPr>
        <p:spPr>
          <a:xfrm>
            <a:off x="0" y="570249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21"/>
          <p:cNvSpPr/>
          <p:nvPr/>
        </p:nvSpPr>
        <p:spPr>
          <a:xfrm>
            <a:off x="0" y="1074228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22"/>
          <p:cNvSpPr/>
          <p:nvPr/>
        </p:nvSpPr>
        <p:spPr>
          <a:xfrm>
            <a:off x="0" y="1578206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23"/>
          <p:cNvSpPr/>
          <p:nvPr/>
        </p:nvSpPr>
        <p:spPr>
          <a:xfrm>
            <a:off x="0" y="2082184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24"/>
          <p:cNvSpPr/>
          <p:nvPr/>
        </p:nvSpPr>
        <p:spPr>
          <a:xfrm>
            <a:off x="0" y="2586163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25"/>
          <p:cNvSpPr/>
          <p:nvPr/>
        </p:nvSpPr>
        <p:spPr>
          <a:xfrm>
            <a:off x="0" y="3090141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26"/>
          <p:cNvSpPr/>
          <p:nvPr/>
        </p:nvSpPr>
        <p:spPr>
          <a:xfrm>
            <a:off x="0" y="3552055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27"/>
          <p:cNvSpPr/>
          <p:nvPr/>
        </p:nvSpPr>
        <p:spPr>
          <a:xfrm>
            <a:off x="0" y="4021112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28"/>
          <p:cNvSpPr/>
          <p:nvPr/>
        </p:nvSpPr>
        <p:spPr>
          <a:xfrm>
            <a:off x="0" y="4525090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29"/>
          <p:cNvSpPr/>
          <p:nvPr/>
        </p:nvSpPr>
        <p:spPr>
          <a:xfrm>
            <a:off x="0" y="5029069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30"/>
          <p:cNvSpPr/>
          <p:nvPr/>
        </p:nvSpPr>
        <p:spPr>
          <a:xfrm>
            <a:off x="0" y="5533047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31"/>
          <p:cNvSpPr/>
          <p:nvPr/>
        </p:nvSpPr>
        <p:spPr>
          <a:xfrm>
            <a:off x="0" y="6037025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32"/>
          <p:cNvSpPr/>
          <p:nvPr/>
        </p:nvSpPr>
        <p:spPr>
          <a:xfrm>
            <a:off x="0" y="6541004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33"/>
          <p:cNvSpPr/>
          <p:nvPr/>
        </p:nvSpPr>
        <p:spPr>
          <a:xfrm>
            <a:off x="0" y="7044982"/>
            <a:ext cx="13332363" cy="397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34"/>
          <p:cNvSpPr/>
          <p:nvPr/>
        </p:nvSpPr>
        <p:spPr>
          <a:xfrm rot="16200000" flipV="1">
            <a:off x="10756523" y="5750210"/>
            <a:ext cx="561519" cy="2808596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5"/>
          <p:cNvSpPr/>
          <p:nvPr/>
        </p:nvSpPr>
        <p:spPr>
          <a:xfrm rot="16200000" flipV="1">
            <a:off x="11025047" y="6055574"/>
            <a:ext cx="1191" cy="2803833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6"/>
          <p:cNvSpPr/>
          <p:nvPr/>
        </p:nvSpPr>
        <p:spPr>
          <a:xfrm rot="16200000" flipV="1">
            <a:off x="2036543" y="5750210"/>
            <a:ext cx="561519" cy="2808596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7"/>
          <p:cNvSpPr/>
          <p:nvPr/>
        </p:nvSpPr>
        <p:spPr>
          <a:xfrm rot="16200000" flipV="1">
            <a:off x="2305596" y="6055574"/>
            <a:ext cx="1191" cy="2803833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38"/>
          <p:cNvSpPr/>
          <p:nvPr/>
        </p:nvSpPr>
        <p:spPr>
          <a:xfrm rot="16200000" flipV="1">
            <a:off x="6404999" y="5087944"/>
            <a:ext cx="561519" cy="4131937"/>
          </a:xfrm>
          <a:custGeom>
            <a:avLst/>
            <a:gdLst/>
            <a:ahLst/>
            <a:cxnLst/>
            <a:rect l="l" t="t" r="r" b="b"/>
            <a:pathLst>
              <a:path w="290" h="1250">
                <a:moveTo>
                  <a:pt x="0" y="2"/>
                </a:moveTo>
                <a:cubicBezTo>
                  <a:pt x="0" y="2"/>
                  <a:pt x="120" y="2"/>
                  <a:pt x="240" y="2"/>
                </a:cubicBezTo>
                <a:cubicBezTo>
                  <a:pt x="262" y="0"/>
                  <a:pt x="290" y="12"/>
                  <a:pt x="288" y="50"/>
                </a:cubicBezTo>
                <a:cubicBezTo>
                  <a:pt x="288" y="626"/>
                  <a:pt x="288" y="1202"/>
                  <a:pt x="288" y="1202"/>
                </a:cubicBezTo>
                <a:cubicBezTo>
                  <a:pt x="288" y="1232"/>
                  <a:pt x="274" y="1250"/>
                  <a:pt x="240" y="1250"/>
                </a:cubicBezTo>
                <a:cubicBezTo>
                  <a:pt x="120" y="1250"/>
                  <a:pt x="0" y="1250"/>
                  <a:pt x="0" y="1250"/>
                </a:cubicBezTo>
                <a:lnTo>
                  <a:pt x="0" y="2"/>
                </a:lnTo>
                <a:close/>
              </a:path>
            </a:pathLst>
          </a:cu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9"/>
          <p:cNvSpPr/>
          <p:nvPr/>
        </p:nvSpPr>
        <p:spPr>
          <a:xfrm rot="16200000" flipV="1">
            <a:off x="6661882" y="5395226"/>
            <a:ext cx="1191" cy="4124529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Picture 46"/>
          <p:cNvPicPr/>
          <p:nvPr/>
        </p:nvPicPr>
        <p:blipFill>
          <a:blip r:embed="rId16"/>
          <a:stretch/>
        </p:blipFill>
        <p:spPr>
          <a:xfrm>
            <a:off x="0" y="0"/>
            <a:ext cx="13331834" cy="66271"/>
          </a:xfrm>
          <a:prstGeom prst="rect">
            <a:avLst/>
          </a:prstGeom>
          <a:ln>
            <a:noFill/>
          </a:ln>
        </p:spPr>
      </p:pic>
      <p:sp>
        <p:nvSpPr>
          <p:cNvPr id="203" name="CustomShape 40"/>
          <p:cNvSpPr/>
          <p:nvPr/>
        </p:nvSpPr>
        <p:spPr>
          <a:xfrm>
            <a:off x="0" y="134923"/>
            <a:ext cx="13331834" cy="1191"/>
          </a:xfrm>
          <a:prstGeom prst="rect">
            <a:avLst/>
          </a:prstGeom>
          <a:blipFill>
            <a:blip r:embed="rId15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1"/>
          <p:cNvSpPr/>
          <p:nvPr/>
        </p:nvSpPr>
        <p:spPr>
          <a:xfrm>
            <a:off x="0" y="182146"/>
            <a:ext cx="13331834" cy="1191"/>
          </a:xfrm>
          <a:prstGeom prst="rect">
            <a:avLst/>
          </a:prstGeom>
          <a:solidFill>
            <a:srgbClr val="476F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laceHolder 42"/>
          <p:cNvSpPr>
            <a:spLocks noGrp="1"/>
          </p:cNvSpPr>
          <p:nvPr>
            <p:ph type="title"/>
          </p:nvPr>
        </p:nvSpPr>
        <p:spPr>
          <a:xfrm>
            <a:off x="1164075" y="491676"/>
            <a:ext cx="11259780" cy="1567492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4850" b="0" strike="noStrike" spc="-1">
                <a:solidFill>
                  <a:srgbClr val="FFC545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Haga clic para modificar el estilo de título del patrón</a:t>
            </a:r>
            <a:endParaRPr lang="en-GB" sz="2646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PlaceHolder 43"/>
          <p:cNvSpPr>
            <a:spLocks noGrp="1"/>
          </p:cNvSpPr>
          <p:nvPr>
            <p:ph type="body"/>
          </p:nvPr>
        </p:nvSpPr>
        <p:spPr>
          <a:xfrm>
            <a:off x="1112750" y="2183774"/>
            <a:ext cx="11311105" cy="5058831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Pulse para editar el formato de esquema del texto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952387" lvl="1" indent="-35714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Segundo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1428581" lvl="2" indent="-317462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Tercer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1904774" lvl="3" indent="-238097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Cuarto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2380968" lvl="4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Quinto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2857162" lvl="5" indent="-2380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Sexto nivel del esquema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52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Séptimo nivel del esquemaHaga clic para modificar el estilo de texto del patrón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308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Segundo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64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Tercer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Cuarto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  <a:p>
            <a:r>
              <a:rPr lang="en-GB" sz="2205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Quinto nivel</a:t>
            </a:r>
            <a:endParaRPr lang="en-GB" sz="352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sp>
        <p:nvSpPr>
          <p:cNvPr id="207" name="PlaceHolder 44"/>
          <p:cNvSpPr>
            <a:spLocks noGrp="1"/>
          </p:cNvSpPr>
          <p:nvPr>
            <p:ph type="dt"/>
          </p:nvPr>
        </p:nvSpPr>
        <p:spPr>
          <a:xfrm>
            <a:off x="1007983" y="6926329"/>
            <a:ext cx="2687426" cy="419453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endParaRPr lang="es-AR" sz="154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45"/>
          <p:cNvSpPr>
            <a:spLocks noGrp="1"/>
          </p:cNvSpPr>
          <p:nvPr>
            <p:ph type="ftr"/>
          </p:nvPr>
        </p:nvSpPr>
        <p:spPr>
          <a:xfrm>
            <a:off x="4591747" y="6926329"/>
            <a:ext cx="4143578" cy="419453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s-AR" sz="154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vvvvvvvvvvvvvvvvvvvvvvv</a:t>
            </a:r>
          </a:p>
        </p:txBody>
      </p:sp>
      <p:sp>
        <p:nvSpPr>
          <p:cNvPr id="209" name="PlaceHolder 46"/>
          <p:cNvSpPr>
            <a:spLocks noGrp="1"/>
          </p:cNvSpPr>
          <p:nvPr>
            <p:ph type="sldNum"/>
          </p:nvPr>
        </p:nvSpPr>
        <p:spPr>
          <a:xfrm>
            <a:off x="9631662" y="6926329"/>
            <a:ext cx="2687426" cy="419453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409846A3-C4CD-4243-96FE-7161D7910FE2}" type="slidenum">
              <a:rPr lang="es-AR" sz="1543" b="0" strike="noStrike" spc="-1">
                <a:solidFill>
                  <a:srgbClr val="99CCCC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 Condensed"/>
              </a:rPr>
              <a:t>‹Nº›</a:t>
            </a:fld>
            <a:endParaRPr lang="es-AR" sz="154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19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177" indent="-377780" algn="l" defTabSz="1007943" rtl="0" eaLnBrk="1" latinLnBrk="0" hangingPunct="1">
        <a:lnSpc>
          <a:spcPct val="100000"/>
        </a:lnSpc>
        <a:spcBef>
          <a:spcPts val="1102"/>
        </a:spcBef>
        <a:buClr>
          <a:srgbClr val="000000"/>
        </a:buClr>
        <a:buSzPct val="45000"/>
        <a:buFont typeface="Wingdings" charset="2"/>
        <a:buChar char="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C08816A0-E9CA-4D89-8BCB-88A39CBF2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990" y="300989"/>
            <a:ext cx="11951134" cy="11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10F572A-182A-4F2F-9657-2E7F6BF1B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990" y="1769175"/>
            <a:ext cx="11951134" cy="471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1F282398-BAB8-4909-93F6-B4F7BFA8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90" y="6885956"/>
            <a:ext cx="3028616" cy="44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C74F588B-6732-4465-BA7A-ABD76840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591" y="6885956"/>
            <a:ext cx="4157930" cy="44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3DBB5B0-169F-4B02-9B72-6CCB7CC205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6507" y="6885955"/>
            <a:ext cx="2986616" cy="41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505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dt="0"/>
  <p:txStyles>
    <p:titleStyle>
      <a:lvl1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lnSpc>
          <a:spcPct val="93000"/>
        </a:lnSpc>
        <a:spcBef>
          <a:spcPct val="0"/>
        </a:spcBef>
        <a:spcAft>
          <a:spcPts val="1420"/>
        </a:spcAft>
        <a:buClr>
          <a:srgbClr val="000000"/>
        </a:buClr>
        <a:buSzPct val="100000"/>
        <a:buFont typeface="Times New Roman" panose="02020603050405020304" pitchFamily="18" charset="0"/>
        <a:defRPr sz="319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lnSpc>
          <a:spcPct val="93000"/>
        </a:lnSpc>
        <a:spcBef>
          <a:spcPct val="0"/>
        </a:spcBef>
        <a:spcAft>
          <a:spcPts val="1130"/>
        </a:spcAft>
        <a:buClr>
          <a:srgbClr val="000000"/>
        </a:buClr>
        <a:buSzPct val="100000"/>
        <a:buFont typeface="Times New Roman" panose="02020603050405020304" pitchFamily="18" charset="0"/>
        <a:defRPr sz="275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854"/>
        </a:spcAft>
        <a:buClr>
          <a:srgbClr val="000000"/>
        </a:buClr>
        <a:buSzPct val="100000"/>
        <a:buFont typeface="Times New Roman" panose="02020603050405020304" pitchFamily="18" charset="0"/>
        <a:defRPr sz="2425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56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80CAC787-8E34-4826-A691-A59944F7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t="15057" r="9969" b="10059"/>
          <a:stretch>
            <a:fillRect/>
          </a:stretch>
        </p:blipFill>
        <p:spPr bwMode="auto">
          <a:xfrm>
            <a:off x="91000" y="316737"/>
            <a:ext cx="1815303" cy="95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9" t="15057" r="9969" b="100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7" name="Group 2">
            <a:extLst>
              <a:ext uri="{FF2B5EF4-FFF2-40B4-BE49-F238E27FC236}">
                <a16:creationId xmlns:a16="http://schemas.microsoft.com/office/drawing/2014/main" id="{6446687B-D37E-4D1E-88B4-4181678FB11B}"/>
              </a:ext>
            </a:extLst>
          </p:cNvPr>
          <p:cNvGrpSpPr>
            <a:grpSpLocks/>
          </p:cNvGrpSpPr>
          <p:nvPr/>
        </p:nvGrpSpPr>
        <p:grpSpPr bwMode="auto">
          <a:xfrm>
            <a:off x="-16130063" y="-12097230"/>
            <a:ext cx="13295111" cy="7449430"/>
            <a:chOff x="-6913" y="-6913"/>
            <a:chExt cx="5698" cy="4257"/>
          </a:xfrm>
        </p:grpSpPr>
        <p:grpSp>
          <p:nvGrpSpPr>
            <p:cNvPr id="1036" name="Group 3">
              <a:extLst>
                <a:ext uri="{FF2B5EF4-FFF2-40B4-BE49-F238E27FC236}">
                  <a16:creationId xmlns:a16="http://schemas.microsoft.com/office/drawing/2014/main" id="{6F906D65-1724-4534-944D-59A35B239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913" y="-6913"/>
              <a:ext cx="5698" cy="4257"/>
              <a:chOff x="-6913" y="-6913"/>
              <a:chExt cx="5698" cy="4257"/>
            </a:xfrm>
          </p:grpSpPr>
          <p:sp>
            <p:nvSpPr>
              <p:cNvPr id="1044" name="Line 4">
                <a:extLst>
                  <a:ext uri="{FF2B5EF4-FFF2-40B4-BE49-F238E27FC236}">
                    <a16:creationId xmlns:a16="http://schemas.microsoft.com/office/drawing/2014/main" id="{6910D594-753F-4BE4-80EF-105FFB4D7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62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5" name="Line 5">
                <a:extLst>
                  <a:ext uri="{FF2B5EF4-FFF2-40B4-BE49-F238E27FC236}">
                    <a16:creationId xmlns:a16="http://schemas.microsoft.com/office/drawing/2014/main" id="{06D1E40E-12DE-4727-8CA9-7AF8D663E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3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6" name="Line 6">
                <a:extLst>
                  <a:ext uri="{FF2B5EF4-FFF2-40B4-BE49-F238E27FC236}">
                    <a16:creationId xmlns:a16="http://schemas.microsoft.com/office/drawing/2014/main" id="{E76937BD-FE2F-4288-BA90-A0755EC70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4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7" name="Line 7">
                <a:extLst>
                  <a:ext uri="{FF2B5EF4-FFF2-40B4-BE49-F238E27FC236}">
                    <a16:creationId xmlns:a16="http://schemas.microsoft.com/office/drawing/2014/main" id="{DC748619-0684-4E26-B096-99B63C2F0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8" name="Line 8">
                <a:extLst>
                  <a:ext uri="{FF2B5EF4-FFF2-40B4-BE49-F238E27FC236}">
                    <a16:creationId xmlns:a16="http://schemas.microsoft.com/office/drawing/2014/main" id="{BC3D82D2-4311-472F-93FC-66255DAE3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47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49" name="Line 9">
                <a:extLst>
                  <a:ext uri="{FF2B5EF4-FFF2-40B4-BE49-F238E27FC236}">
                    <a16:creationId xmlns:a16="http://schemas.microsoft.com/office/drawing/2014/main" id="{1BEBA623-4C89-420D-A9E1-2B3C2448F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18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0" name="Line 10">
                <a:extLst>
                  <a:ext uri="{FF2B5EF4-FFF2-40B4-BE49-F238E27FC236}">
                    <a16:creationId xmlns:a16="http://schemas.microsoft.com/office/drawing/2014/main" id="{9190213A-2051-44E2-BCA4-665C44C2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89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1" name="Line 11">
                <a:extLst>
                  <a:ext uri="{FF2B5EF4-FFF2-40B4-BE49-F238E27FC236}">
                    <a16:creationId xmlns:a16="http://schemas.microsoft.com/office/drawing/2014/main" id="{F857B3B3-722B-4152-8F29-35AB9FB7A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60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2" name="Line 12">
                <a:extLst>
                  <a:ext uri="{FF2B5EF4-FFF2-40B4-BE49-F238E27FC236}">
                    <a16:creationId xmlns:a16="http://schemas.microsoft.com/office/drawing/2014/main" id="{4C0D1513-47C0-4792-A118-FDBE2E731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32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3" name="Line 13">
                <a:extLst>
                  <a:ext uri="{FF2B5EF4-FFF2-40B4-BE49-F238E27FC236}">
                    <a16:creationId xmlns:a16="http://schemas.microsoft.com/office/drawing/2014/main" id="{2109C39C-A202-467B-99B9-66132EA38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03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4" name="Line 14">
                <a:extLst>
                  <a:ext uri="{FF2B5EF4-FFF2-40B4-BE49-F238E27FC236}">
                    <a16:creationId xmlns:a16="http://schemas.microsoft.com/office/drawing/2014/main" id="{033741E5-9DD1-4455-A277-9577D8AC0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5" name="Line 15">
                <a:extLst>
                  <a:ext uri="{FF2B5EF4-FFF2-40B4-BE49-F238E27FC236}">
                    <a16:creationId xmlns:a16="http://schemas.microsoft.com/office/drawing/2014/main" id="{BAB1E8AF-578A-448F-8591-85EE99610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45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6" name="Line 16">
                <a:extLst>
                  <a:ext uri="{FF2B5EF4-FFF2-40B4-BE49-F238E27FC236}">
                    <a16:creationId xmlns:a16="http://schemas.microsoft.com/office/drawing/2014/main" id="{A872600A-D6C3-4C28-8A79-0CB712A6D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16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7" name="Line 17">
                <a:extLst>
                  <a:ext uri="{FF2B5EF4-FFF2-40B4-BE49-F238E27FC236}">
                    <a16:creationId xmlns:a16="http://schemas.microsoft.com/office/drawing/2014/main" id="{A92EE60A-A87C-47F0-817F-319B7AC78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88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8" name="Line 18">
                <a:extLst>
                  <a:ext uri="{FF2B5EF4-FFF2-40B4-BE49-F238E27FC236}">
                    <a16:creationId xmlns:a16="http://schemas.microsoft.com/office/drawing/2014/main" id="{B29EB3E8-FE9D-4755-BD55-E74D6292E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593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59" name="Line 19">
                <a:extLst>
                  <a:ext uri="{FF2B5EF4-FFF2-40B4-BE49-F238E27FC236}">
                    <a16:creationId xmlns:a16="http://schemas.microsoft.com/office/drawing/2014/main" id="{E042AAEB-0B7D-44E7-99DA-8EB732E43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05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0" name="Line 20">
                <a:extLst>
                  <a:ext uri="{FF2B5EF4-FFF2-40B4-BE49-F238E27FC236}">
                    <a16:creationId xmlns:a16="http://schemas.microsoft.com/office/drawing/2014/main" id="{BCA52516-00B6-4BD7-AEFD-6D1ADF88D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17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1" name="Line 21">
                <a:extLst>
                  <a:ext uri="{FF2B5EF4-FFF2-40B4-BE49-F238E27FC236}">
                    <a16:creationId xmlns:a16="http://schemas.microsoft.com/office/drawing/2014/main" id="{471CB579-35BD-483B-A8C7-D8335C8B6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29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1062" name="Line 22">
                <a:extLst>
                  <a:ext uri="{FF2B5EF4-FFF2-40B4-BE49-F238E27FC236}">
                    <a16:creationId xmlns:a16="http://schemas.microsoft.com/office/drawing/2014/main" id="{117E5EB0-84D3-474A-8A5A-CF6A35AE1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41" y="-6913"/>
                <a:ext cx="0" cy="4257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1063" name="Group 23">
                <a:extLst>
                  <a:ext uri="{FF2B5EF4-FFF2-40B4-BE49-F238E27FC236}">
                    <a16:creationId xmlns:a16="http://schemas.microsoft.com/office/drawing/2014/main" id="{A1A3917C-D926-43CE-BACB-A27F39AA7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6913" y="-6572"/>
                <a:ext cx="5698" cy="3674"/>
                <a:chOff x="-6913" y="-6572"/>
                <a:chExt cx="5698" cy="3674"/>
              </a:xfrm>
            </p:grpSpPr>
            <p:sp>
              <p:nvSpPr>
                <p:cNvPr id="1064" name="Line 24">
                  <a:extLst>
                    <a:ext uri="{FF2B5EF4-FFF2-40B4-BE49-F238E27FC236}">
                      <a16:creationId xmlns:a16="http://schemas.microsoft.com/office/drawing/2014/main" id="{FBF84AE2-3CF1-40D3-ACE7-106B06F41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572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5" name="Line 25">
                  <a:extLst>
                    <a:ext uri="{FF2B5EF4-FFF2-40B4-BE49-F238E27FC236}">
                      <a16:creationId xmlns:a16="http://schemas.microsoft.com/office/drawing/2014/main" id="{0480601D-6677-4826-9A23-627741CBC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285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6" name="Line 26">
                  <a:extLst>
                    <a:ext uri="{FF2B5EF4-FFF2-40B4-BE49-F238E27FC236}">
                      <a16:creationId xmlns:a16="http://schemas.microsoft.com/office/drawing/2014/main" id="{C0EA873D-680C-454F-AA04-7E324B4FB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000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7" name="Line 27">
                  <a:extLst>
                    <a:ext uri="{FF2B5EF4-FFF2-40B4-BE49-F238E27FC236}">
                      <a16:creationId xmlns:a16="http://schemas.microsoft.com/office/drawing/2014/main" id="{E609088C-E243-4E34-A092-E0E53851A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713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8" name="Line 28">
                  <a:extLst>
                    <a:ext uri="{FF2B5EF4-FFF2-40B4-BE49-F238E27FC236}">
                      <a16:creationId xmlns:a16="http://schemas.microsoft.com/office/drawing/2014/main" id="{A14FFE6F-39A9-471F-B8BC-F26DB0B93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42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69" name="Line 29">
                  <a:extLst>
                    <a:ext uri="{FF2B5EF4-FFF2-40B4-BE49-F238E27FC236}">
                      <a16:creationId xmlns:a16="http://schemas.microsoft.com/office/drawing/2014/main" id="{9A06E4CF-7A29-4EB0-8370-14DBA0C0F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141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0" name="Line 30">
                  <a:extLst>
                    <a:ext uri="{FF2B5EF4-FFF2-40B4-BE49-F238E27FC236}">
                      <a16:creationId xmlns:a16="http://schemas.microsoft.com/office/drawing/2014/main" id="{347C8DB6-797D-4F8B-B2ED-0B4882A30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85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1" name="Line 31">
                  <a:extLst>
                    <a:ext uri="{FF2B5EF4-FFF2-40B4-BE49-F238E27FC236}">
                      <a16:creationId xmlns:a16="http://schemas.microsoft.com/office/drawing/2014/main" id="{3ABB798F-B1B5-4815-B78A-55EFAAA11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574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2" name="Line 32">
                  <a:extLst>
                    <a:ext uri="{FF2B5EF4-FFF2-40B4-BE49-F238E27FC236}">
                      <a16:creationId xmlns:a16="http://schemas.microsoft.com/office/drawing/2014/main" id="{04B452A7-EE46-49B9-8D20-FE21C473D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313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3" name="Line 33">
                  <a:extLst>
                    <a:ext uri="{FF2B5EF4-FFF2-40B4-BE49-F238E27FC236}">
                      <a16:creationId xmlns:a16="http://schemas.microsoft.com/office/drawing/2014/main" id="{39C54D6B-598E-472C-9024-AC187D35E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02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4" name="Line 34">
                  <a:extLst>
                    <a:ext uri="{FF2B5EF4-FFF2-40B4-BE49-F238E27FC236}">
                      <a16:creationId xmlns:a16="http://schemas.microsoft.com/office/drawing/2014/main" id="{C54B76B0-3517-4C8C-8B82-B140FD3E8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759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5" name="Line 35">
                  <a:extLst>
                    <a:ext uri="{FF2B5EF4-FFF2-40B4-BE49-F238E27FC236}">
                      <a16:creationId xmlns:a16="http://schemas.microsoft.com/office/drawing/2014/main" id="{DA3B3A36-A03B-47C3-9ECF-1DAE509A6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472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6">
                  <a:extLst>
                    <a:ext uri="{FF2B5EF4-FFF2-40B4-BE49-F238E27FC236}">
                      <a16:creationId xmlns:a16="http://schemas.microsoft.com/office/drawing/2014/main" id="{06644841-CF02-42B8-912B-9463B3AD7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185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1077" name="Line 37">
                  <a:extLst>
                    <a:ext uri="{FF2B5EF4-FFF2-40B4-BE49-F238E27FC236}">
                      <a16:creationId xmlns:a16="http://schemas.microsoft.com/office/drawing/2014/main" id="{371A5327-2CE3-4032-AEEC-1E81748E3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2897"/>
                  <a:ext cx="5698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1037" name="Group 38">
              <a:extLst>
                <a:ext uri="{FF2B5EF4-FFF2-40B4-BE49-F238E27FC236}">
                  <a16:creationId xmlns:a16="http://schemas.microsoft.com/office/drawing/2014/main" id="{B9BAA210-17F9-46ED-81E2-D18BDA592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525" y="-2976"/>
              <a:ext cx="4930" cy="320"/>
              <a:chOff x="-6525" y="-2976"/>
              <a:chExt cx="4930" cy="320"/>
            </a:xfrm>
          </p:grpSpPr>
          <p:sp>
            <p:nvSpPr>
              <p:cNvPr id="1038" name="Freeform 39">
                <a:extLst>
                  <a:ext uri="{FF2B5EF4-FFF2-40B4-BE49-F238E27FC236}">
                    <a16:creationId xmlns:a16="http://schemas.microsoft.com/office/drawing/2014/main" id="{809EB018-BE2D-420C-B32B-657D63B82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328" y="-3430"/>
                <a:ext cx="278" cy="1188"/>
              </a:xfrm>
              <a:custGeom>
                <a:avLst/>
                <a:gdLst>
                  <a:gd name="T0" fmla="*/ 0 w 290"/>
                  <a:gd name="T1" fmla="*/ 2 h 1250"/>
                  <a:gd name="T2" fmla="*/ 211 w 290"/>
                  <a:gd name="T3" fmla="*/ 2 h 1250"/>
                  <a:gd name="T4" fmla="*/ 254 w 290"/>
                  <a:gd name="T5" fmla="*/ 44 h 1250"/>
                  <a:gd name="T6" fmla="*/ 254 w 290"/>
                  <a:gd name="T7" fmla="*/ 1031 h 1250"/>
                  <a:gd name="T8" fmla="*/ 211 w 290"/>
                  <a:gd name="T9" fmla="*/ 1073 h 1250"/>
                  <a:gd name="T10" fmla="*/ 0 w 290"/>
                  <a:gd name="T11" fmla="*/ 1073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39" name="Rectangle 40">
                <a:extLst>
                  <a:ext uri="{FF2B5EF4-FFF2-40B4-BE49-F238E27FC236}">
                    <a16:creationId xmlns:a16="http://schemas.microsoft.com/office/drawing/2014/main" id="{B1056CE5-AC26-4982-9E24-1B967FB15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194" y="-3247"/>
                <a:ext cx="0" cy="1186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1040" name="Freeform 41">
                <a:extLst>
                  <a:ext uri="{FF2B5EF4-FFF2-40B4-BE49-F238E27FC236}">
                    <a16:creationId xmlns:a16="http://schemas.microsoft.com/office/drawing/2014/main" id="{979262B9-2B2E-4BF7-B51E-68637BF05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6065" y="-3430"/>
                <a:ext cx="278" cy="1188"/>
              </a:xfrm>
              <a:custGeom>
                <a:avLst/>
                <a:gdLst>
                  <a:gd name="T0" fmla="*/ 0 w 290"/>
                  <a:gd name="T1" fmla="*/ 2 h 1250"/>
                  <a:gd name="T2" fmla="*/ 211 w 290"/>
                  <a:gd name="T3" fmla="*/ 2 h 1250"/>
                  <a:gd name="T4" fmla="*/ 254 w 290"/>
                  <a:gd name="T5" fmla="*/ 44 h 1250"/>
                  <a:gd name="T6" fmla="*/ 254 w 290"/>
                  <a:gd name="T7" fmla="*/ 1031 h 1250"/>
                  <a:gd name="T8" fmla="*/ 211 w 290"/>
                  <a:gd name="T9" fmla="*/ 1073 h 1250"/>
                  <a:gd name="T10" fmla="*/ 0 w 290"/>
                  <a:gd name="T11" fmla="*/ 1073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41" name="Rectangle 42">
                <a:extLst>
                  <a:ext uri="{FF2B5EF4-FFF2-40B4-BE49-F238E27FC236}">
                    <a16:creationId xmlns:a16="http://schemas.microsoft.com/office/drawing/2014/main" id="{21568493-35EB-4094-B08A-30D7F0A6F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5932" y="-3247"/>
                <a:ext cx="0" cy="1186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1042" name="Freeform 43">
                <a:extLst>
                  <a:ext uri="{FF2B5EF4-FFF2-40B4-BE49-F238E27FC236}">
                    <a16:creationId xmlns:a16="http://schemas.microsoft.com/office/drawing/2014/main" id="{6372A272-A4EB-4007-A593-C3F00A56C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185" y="-3714"/>
                <a:ext cx="278" cy="1755"/>
              </a:xfrm>
              <a:custGeom>
                <a:avLst/>
                <a:gdLst>
                  <a:gd name="T0" fmla="*/ 0 w 290"/>
                  <a:gd name="T1" fmla="*/ 6 h 1250"/>
                  <a:gd name="T2" fmla="*/ 211 w 290"/>
                  <a:gd name="T3" fmla="*/ 6 h 1250"/>
                  <a:gd name="T4" fmla="*/ 254 w 290"/>
                  <a:gd name="T5" fmla="*/ 138 h 1250"/>
                  <a:gd name="T6" fmla="*/ 254 w 290"/>
                  <a:gd name="T7" fmla="*/ 3327 h 1250"/>
                  <a:gd name="T8" fmla="*/ 211 w 290"/>
                  <a:gd name="T9" fmla="*/ 3459 h 1250"/>
                  <a:gd name="T10" fmla="*/ 0 w 290"/>
                  <a:gd name="T11" fmla="*/ 3459 h 1250"/>
                  <a:gd name="T12" fmla="*/ 0 w 290"/>
                  <a:gd name="T13" fmla="*/ 6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1043" name="Rectangle 44">
                <a:extLst>
                  <a:ext uri="{FF2B5EF4-FFF2-40B4-BE49-F238E27FC236}">
                    <a16:creationId xmlns:a16="http://schemas.microsoft.com/office/drawing/2014/main" id="{CA1E5F42-A2E9-4146-BC8D-AD0D230BA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062" y="-3529"/>
                <a:ext cx="0" cy="1750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1028" name="Group 45">
            <a:extLst>
              <a:ext uri="{FF2B5EF4-FFF2-40B4-BE49-F238E27FC236}">
                <a16:creationId xmlns:a16="http://schemas.microsoft.com/office/drawing/2014/main" id="{0CC48A9E-D818-4D44-BBCF-99B0ACA016E6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295111" cy="152244"/>
            <a:chOff x="0" y="0"/>
            <a:chExt cx="5698" cy="87"/>
          </a:xfrm>
        </p:grpSpPr>
        <p:pic>
          <p:nvPicPr>
            <p:cNvPr id="1033" name="Picture 46">
              <a:extLst>
                <a:ext uri="{FF2B5EF4-FFF2-40B4-BE49-F238E27FC236}">
                  <a16:creationId xmlns:a16="http://schemas.microsoft.com/office/drawing/2014/main" id="{850FE6B9-B28A-46CA-B79B-EA625FA41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98" cy="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4" name="Rectangle 47">
              <a:extLst>
                <a:ext uri="{FF2B5EF4-FFF2-40B4-BE49-F238E27FC236}">
                  <a16:creationId xmlns:a16="http://schemas.microsoft.com/office/drawing/2014/main" id="{3758A6CF-6E5F-412E-94EC-0D5879B4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1"/>
              <a:ext cx="5698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1035" name="Rectangle 48">
              <a:extLst>
                <a:ext uri="{FF2B5EF4-FFF2-40B4-BE49-F238E27FC236}">
                  <a16:creationId xmlns:a16="http://schemas.microsoft.com/office/drawing/2014/main" id="{0EA3BA50-45FF-4EB0-8FA8-B08D007B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"/>
              <a:ext cx="5698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sp>
        <p:nvSpPr>
          <p:cNvPr id="1029" name="Rectangle 49">
            <a:extLst>
              <a:ext uri="{FF2B5EF4-FFF2-40B4-BE49-F238E27FC236}">
                <a16:creationId xmlns:a16="http://schemas.microsoft.com/office/drawing/2014/main" id="{87EF8704-141E-48A4-A5A1-2CCD45012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983" y="510978"/>
            <a:ext cx="11274478" cy="156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1030" name="Rectangle 50">
            <a:extLst>
              <a:ext uri="{FF2B5EF4-FFF2-40B4-BE49-F238E27FC236}">
                <a16:creationId xmlns:a16="http://schemas.microsoft.com/office/drawing/2014/main" id="{4D4978A2-D921-419A-B33A-B6377DC9E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3" y="2183906"/>
            <a:ext cx="11274478" cy="503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1031" name="Text Box 51">
            <a:extLst>
              <a:ext uri="{FF2B5EF4-FFF2-40B4-BE49-F238E27FC236}">
                <a16:creationId xmlns:a16="http://schemas.microsoft.com/office/drawing/2014/main" id="{AF125FF4-682E-4726-8E58-BBF985A2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5" y="6842208"/>
            <a:ext cx="4148597" cy="50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1076" name="Rectangle 52">
            <a:extLst>
              <a:ext uri="{FF2B5EF4-FFF2-40B4-BE49-F238E27FC236}">
                <a16:creationId xmlns:a16="http://schemas.microsoft.com/office/drawing/2014/main" id="{AC21DE0F-CAA5-45AB-9B3C-6D2527784E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39" y="6831708"/>
            <a:ext cx="2650622" cy="48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C71883-B31B-47B3-A261-388315432BF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1605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2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1EDEE5CD-B3E2-4002-BA9E-473B5DC6C1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383776" cy="7517677"/>
            <a:chOff x="0" y="0"/>
            <a:chExt cx="5736" cy="4296"/>
          </a:xfrm>
        </p:grpSpPr>
        <p:grpSp>
          <p:nvGrpSpPr>
            <p:cNvPr id="2061" name="Group 2">
              <a:extLst>
                <a:ext uri="{FF2B5EF4-FFF2-40B4-BE49-F238E27FC236}">
                  <a16:creationId xmlns:a16="http://schemas.microsoft.com/office/drawing/2014/main" id="{0CCD763E-6998-48D7-AB3A-EAD680C96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36" cy="4296"/>
              <a:chOff x="0" y="0"/>
              <a:chExt cx="5736" cy="4296"/>
            </a:xfrm>
          </p:grpSpPr>
          <p:sp>
            <p:nvSpPr>
              <p:cNvPr id="2069" name="Line 3">
                <a:extLst>
                  <a:ext uri="{FF2B5EF4-FFF2-40B4-BE49-F238E27FC236}">
                    <a16:creationId xmlns:a16="http://schemas.microsoft.com/office/drawing/2014/main" id="{8A869C1D-E821-400D-A43B-3FE0C374B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0" name="Line 4">
                <a:extLst>
                  <a:ext uri="{FF2B5EF4-FFF2-40B4-BE49-F238E27FC236}">
                    <a16:creationId xmlns:a16="http://schemas.microsoft.com/office/drawing/2014/main" id="{55BF69D8-9E92-4B10-BE99-281560B75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1" name="Line 5">
                <a:extLst>
                  <a:ext uri="{FF2B5EF4-FFF2-40B4-BE49-F238E27FC236}">
                    <a16:creationId xmlns:a16="http://schemas.microsoft.com/office/drawing/2014/main" id="{888D80EF-EF16-44B7-9A50-A217AC49E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2" name="Line 6">
                <a:extLst>
                  <a:ext uri="{FF2B5EF4-FFF2-40B4-BE49-F238E27FC236}">
                    <a16:creationId xmlns:a16="http://schemas.microsoft.com/office/drawing/2014/main" id="{1E1B9962-8BA3-44F1-B91B-AC377BDE7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3" name="Line 7">
                <a:extLst>
                  <a:ext uri="{FF2B5EF4-FFF2-40B4-BE49-F238E27FC236}">
                    <a16:creationId xmlns:a16="http://schemas.microsoft.com/office/drawing/2014/main" id="{E1C5933F-C066-494D-BDBB-E095CE1B6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4" name="Line 8">
                <a:extLst>
                  <a:ext uri="{FF2B5EF4-FFF2-40B4-BE49-F238E27FC236}">
                    <a16:creationId xmlns:a16="http://schemas.microsoft.com/office/drawing/2014/main" id="{F4C5B0D9-FDC0-4D14-A500-91CAA72F1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5" name="Line 9">
                <a:extLst>
                  <a:ext uri="{FF2B5EF4-FFF2-40B4-BE49-F238E27FC236}">
                    <a16:creationId xmlns:a16="http://schemas.microsoft.com/office/drawing/2014/main" id="{A1B1D81C-4BA0-4F6A-BBEA-5653B7210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6" name="Line 10">
                <a:extLst>
                  <a:ext uri="{FF2B5EF4-FFF2-40B4-BE49-F238E27FC236}">
                    <a16:creationId xmlns:a16="http://schemas.microsoft.com/office/drawing/2014/main" id="{06437DFC-9F33-45F6-A7AC-AE330BAC3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7" name="Line 11">
                <a:extLst>
                  <a:ext uri="{FF2B5EF4-FFF2-40B4-BE49-F238E27FC236}">
                    <a16:creationId xmlns:a16="http://schemas.microsoft.com/office/drawing/2014/main" id="{8F0A409D-C881-449E-A414-4706BD03D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8" name="Line 12">
                <a:extLst>
                  <a:ext uri="{FF2B5EF4-FFF2-40B4-BE49-F238E27FC236}">
                    <a16:creationId xmlns:a16="http://schemas.microsoft.com/office/drawing/2014/main" id="{B3D63175-D3EF-465E-877B-8DF48DD9D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79" name="Line 13">
                <a:extLst>
                  <a:ext uri="{FF2B5EF4-FFF2-40B4-BE49-F238E27FC236}">
                    <a16:creationId xmlns:a16="http://schemas.microsoft.com/office/drawing/2014/main" id="{1F9AA21E-480F-4D00-AA06-C87DDCD26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0" name="Line 14">
                <a:extLst>
                  <a:ext uri="{FF2B5EF4-FFF2-40B4-BE49-F238E27FC236}">
                    <a16:creationId xmlns:a16="http://schemas.microsoft.com/office/drawing/2014/main" id="{280222AB-F372-4D4E-81D6-6EFE0C1D4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1" name="Line 15">
                <a:extLst>
                  <a:ext uri="{FF2B5EF4-FFF2-40B4-BE49-F238E27FC236}">
                    <a16:creationId xmlns:a16="http://schemas.microsoft.com/office/drawing/2014/main" id="{83535394-2F2E-405C-8341-4602DD102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2" name="Line 16">
                <a:extLst>
                  <a:ext uri="{FF2B5EF4-FFF2-40B4-BE49-F238E27FC236}">
                    <a16:creationId xmlns:a16="http://schemas.microsoft.com/office/drawing/2014/main" id="{55EC9C5E-B050-40DC-AB5E-829B117A4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3" name="Line 17">
                <a:extLst>
                  <a:ext uri="{FF2B5EF4-FFF2-40B4-BE49-F238E27FC236}">
                    <a16:creationId xmlns:a16="http://schemas.microsoft.com/office/drawing/2014/main" id="{057A8F65-F77E-437A-BA90-D05FB4A29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4" name="Line 18">
                <a:extLst>
                  <a:ext uri="{FF2B5EF4-FFF2-40B4-BE49-F238E27FC236}">
                    <a16:creationId xmlns:a16="http://schemas.microsoft.com/office/drawing/2014/main" id="{4CFB3B3E-D23D-461D-B40B-7B50FF8A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5" name="Line 19">
                <a:extLst>
                  <a:ext uri="{FF2B5EF4-FFF2-40B4-BE49-F238E27FC236}">
                    <a16:creationId xmlns:a16="http://schemas.microsoft.com/office/drawing/2014/main" id="{032B683A-DA39-4001-8982-C714BD672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6" name="Line 20">
                <a:extLst>
                  <a:ext uri="{FF2B5EF4-FFF2-40B4-BE49-F238E27FC236}">
                    <a16:creationId xmlns:a16="http://schemas.microsoft.com/office/drawing/2014/main" id="{885E919C-F347-44A0-9D88-3D9CF86AF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2087" name="Line 21">
                <a:extLst>
                  <a:ext uri="{FF2B5EF4-FFF2-40B4-BE49-F238E27FC236}">
                    <a16:creationId xmlns:a16="http://schemas.microsoft.com/office/drawing/2014/main" id="{8612B6BB-3798-4B3A-92BC-878FDC564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296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2088" name="Group 22">
                <a:extLst>
                  <a:ext uri="{FF2B5EF4-FFF2-40B4-BE49-F238E27FC236}">
                    <a16:creationId xmlns:a16="http://schemas.microsoft.com/office/drawing/2014/main" id="{41C31455-1AF6-4A87-8FF8-FC840039E8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"/>
                <a:ext cx="5736" cy="3721"/>
                <a:chOff x="0" y="336"/>
                <a:chExt cx="5736" cy="3721"/>
              </a:xfrm>
            </p:grpSpPr>
            <p:sp>
              <p:nvSpPr>
                <p:cNvPr id="2089" name="Line 23">
                  <a:extLst>
                    <a:ext uri="{FF2B5EF4-FFF2-40B4-BE49-F238E27FC236}">
                      <a16:creationId xmlns:a16="http://schemas.microsoft.com/office/drawing/2014/main" id="{83267796-8006-4A2F-B856-022AC3F42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0" name="Line 24">
                  <a:extLst>
                    <a:ext uri="{FF2B5EF4-FFF2-40B4-BE49-F238E27FC236}">
                      <a16:creationId xmlns:a16="http://schemas.microsoft.com/office/drawing/2014/main" id="{3C7081CA-5EF4-452D-AC1D-EAD6E8A41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1" name="Line 25">
                  <a:extLst>
                    <a:ext uri="{FF2B5EF4-FFF2-40B4-BE49-F238E27FC236}">
                      <a16:creationId xmlns:a16="http://schemas.microsoft.com/office/drawing/2014/main" id="{996104C5-594B-4584-AAAE-6B981B0A30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2" name="Line 26">
                  <a:extLst>
                    <a:ext uri="{FF2B5EF4-FFF2-40B4-BE49-F238E27FC236}">
                      <a16:creationId xmlns:a16="http://schemas.microsoft.com/office/drawing/2014/main" id="{93CFA98D-E43E-4473-8970-24EA8019A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3" name="Line 27">
                  <a:extLst>
                    <a:ext uri="{FF2B5EF4-FFF2-40B4-BE49-F238E27FC236}">
                      <a16:creationId xmlns:a16="http://schemas.microsoft.com/office/drawing/2014/main" id="{07F6BBD8-D998-4DD4-906C-3B70DE9CD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4" name="Line 28">
                  <a:extLst>
                    <a:ext uri="{FF2B5EF4-FFF2-40B4-BE49-F238E27FC236}">
                      <a16:creationId xmlns:a16="http://schemas.microsoft.com/office/drawing/2014/main" id="{146F4193-C322-486A-966D-92CC86D30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5" name="Line 29">
                  <a:extLst>
                    <a:ext uri="{FF2B5EF4-FFF2-40B4-BE49-F238E27FC236}">
                      <a16:creationId xmlns:a16="http://schemas.microsoft.com/office/drawing/2014/main" id="{C8E01C01-AB78-4F79-9F27-F6CE1891C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5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6" name="Line 30">
                  <a:extLst>
                    <a:ext uri="{FF2B5EF4-FFF2-40B4-BE49-F238E27FC236}">
                      <a16:creationId xmlns:a16="http://schemas.microsoft.com/office/drawing/2014/main" id="{371E0619-A9E5-40F5-8576-BA94B6E52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3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7" name="Line 31">
                  <a:extLst>
                    <a:ext uri="{FF2B5EF4-FFF2-40B4-BE49-F238E27FC236}">
                      <a16:creationId xmlns:a16="http://schemas.microsoft.com/office/drawing/2014/main" id="{5E9ED2CC-27D7-46FB-AA03-482691226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1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8" name="Line 32">
                  <a:extLst>
                    <a:ext uri="{FF2B5EF4-FFF2-40B4-BE49-F238E27FC236}">
                      <a16:creationId xmlns:a16="http://schemas.microsoft.com/office/drawing/2014/main" id="{26DA4063-F9AF-4B9C-9833-9D5578E7A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906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099" name="Line 33">
                  <a:extLst>
                    <a:ext uri="{FF2B5EF4-FFF2-40B4-BE49-F238E27FC236}">
                      <a16:creationId xmlns:a16="http://schemas.microsoft.com/office/drawing/2014/main" id="{8E6D5103-BFE3-47D9-A820-8F9179DB3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194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100" name="Line 34">
                  <a:extLst>
                    <a:ext uri="{FF2B5EF4-FFF2-40B4-BE49-F238E27FC236}">
                      <a16:creationId xmlns:a16="http://schemas.microsoft.com/office/drawing/2014/main" id="{E1986D7D-7711-47DD-9C71-A70888A4B0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482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5">
                  <a:extLst>
                    <a:ext uri="{FF2B5EF4-FFF2-40B4-BE49-F238E27FC236}">
                      <a16:creationId xmlns:a16="http://schemas.microsoft.com/office/drawing/2014/main" id="{D9224C9C-F071-41E7-8BBA-345E771C7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770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102" name="Line 36">
                  <a:extLst>
                    <a:ext uri="{FF2B5EF4-FFF2-40B4-BE49-F238E27FC236}">
                      <a16:creationId xmlns:a16="http://schemas.microsoft.com/office/drawing/2014/main" id="{24BE6C6A-CF31-4CDA-ABF5-6C24CBA69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58"/>
                  <a:ext cx="5736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2062" name="Group 37">
              <a:extLst>
                <a:ext uri="{FF2B5EF4-FFF2-40B4-BE49-F238E27FC236}">
                  <a16:creationId xmlns:a16="http://schemas.microsoft.com/office/drawing/2014/main" id="{5612E3C7-5BFF-4F78-B156-7FB843C93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937"/>
              <a:ext cx="4968" cy="358"/>
              <a:chOff x="386" y="3937"/>
              <a:chExt cx="4968" cy="358"/>
            </a:xfrm>
          </p:grpSpPr>
          <p:sp>
            <p:nvSpPr>
              <p:cNvPr id="2063" name="Freeform 38">
                <a:extLst>
                  <a:ext uri="{FF2B5EF4-FFF2-40B4-BE49-F238E27FC236}">
                    <a16:creationId xmlns:a16="http://schemas.microsoft.com/office/drawing/2014/main" id="{55A38E0C-1274-45BE-9168-B2CEBAC21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568" y="3498"/>
                <a:ext cx="345" cy="1226"/>
              </a:xfrm>
              <a:custGeom>
                <a:avLst/>
                <a:gdLst>
                  <a:gd name="T0" fmla="*/ 0 w 290"/>
                  <a:gd name="T1" fmla="*/ 2 h 1250"/>
                  <a:gd name="T2" fmla="*/ 404 w 290"/>
                  <a:gd name="T3" fmla="*/ 2 h 1250"/>
                  <a:gd name="T4" fmla="*/ 485 w 290"/>
                  <a:gd name="T5" fmla="*/ 47 h 1250"/>
                  <a:gd name="T6" fmla="*/ 485 w 290"/>
                  <a:gd name="T7" fmla="*/ 1134 h 1250"/>
                  <a:gd name="T8" fmla="*/ 404 w 290"/>
                  <a:gd name="T9" fmla="*/ 1179 h 1250"/>
                  <a:gd name="T10" fmla="*/ 0 w 290"/>
                  <a:gd name="T11" fmla="*/ 1179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4" name="Rectangle 39">
                <a:extLst>
                  <a:ext uri="{FF2B5EF4-FFF2-40B4-BE49-F238E27FC236}">
                    <a16:creationId xmlns:a16="http://schemas.microsoft.com/office/drawing/2014/main" id="{A4C70E30-D962-4ECF-9B75-B856DDC2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731" y="3679"/>
                <a:ext cx="8" cy="122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2065" name="Freeform 40">
                <a:extLst>
                  <a:ext uri="{FF2B5EF4-FFF2-40B4-BE49-F238E27FC236}">
                    <a16:creationId xmlns:a16="http://schemas.microsoft.com/office/drawing/2014/main" id="{9D68641D-6FC9-41A4-8699-EFF598C81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831" y="3498"/>
                <a:ext cx="345" cy="1226"/>
              </a:xfrm>
              <a:custGeom>
                <a:avLst/>
                <a:gdLst>
                  <a:gd name="T0" fmla="*/ 0 w 290"/>
                  <a:gd name="T1" fmla="*/ 2 h 1250"/>
                  <a:gd name="T2" fmla="*/ 404 w 290"/>
                  <a:gd name="T3" fmla="*/ 2 h 1250"/>
                  <a:gd name="T4" fmla="*/ 485 w 290"/>
                  <a:gd name="T5" fmla="*/ 47 h 1250"/>
                  <a:gd name="T6" fmla="*/ 485 w 290"/>
                  <a:gd name="T7" fmla="*/ 1134 h 1250"/>
                  <a:gd name="T8" fmla="*/ 404 w 290"/>
                  <a:gd name="T9" fmla="*/ 1179 h 1250"/>
                  <a:gd name="T10" fmla="*/ 0 w 290"/>
                  <a:gd name="T11" fmla="*/ 1179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6" name="Rectangle 41">
                <a:extLst>
                  <a:ext uri="{FF2B5EF4-FFF2-40B4-BE49-F238E27FC236}">
                    <a16:creationId xmlns:a16="http://schemas.microsoft.com/office/drawing/2014/main" id="{14707D69-9283-4740-98C4-5FCFBAAC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994" y="3679"/>
                <a:ext cx="8" cy="122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2067" name="Freeform 42">
                <a:extLst>
                  <a:ext uri="{FF2B5EF4-FFF2-40B4-BE49-F238E27FC236}">
                    <a16:creationId xmlns:a16="http://schemas.microsoft.com/office/drawing/2014/main" id="{F8E2DF20-3839-4DC8-86B8-322FB963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704" y="3214"/>
                <a:ext cx="345" cy="1793"/>
              </a:xfrm>
              <a:custGeom>
                <a:avLst/>
                <a:gdLst>
                  <a:gd name="T0" fmla="*/ 0 w 290"/>
                  <a:gd name="T1" fmla="*/ 6 h 1250"/>
                  <a:gd name="T2" fmla="*/ 404 w 290"/>
                  <a:gd name="T3" fmla="*/ 6 h 1250"/>
                  <a:gd name="T4" fmla="*/ 485 w 290"/>
                  <a:gd name="T5" fmla="*/ 148 h 1250"/>
                  <a:gd name="T6" fmla="*/ 485 w 290"/>
                  <a:gd name="T7" fmla="*/ 3547 h 1250"/>
                  <a:gd name="T8" fmla="*/ 404 w 290"/>
                  <a:gd name="T9" fmla="*/ 3689 h 1250"/>
                  <a:gd name="T10" fmla="*/ 0 w 290"/>
                  <a:gd name="T11" fmla="*/ 3689 h 1250"/>
                  <a:gd name="T12" fmla="*/ 0 w 290"/>
                  <a:gd name="T13" fmla="*/ 6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2068" name="Rectangle 43">
                <a:extLst>
                  <a:ext uri="{FF2B5EF4-FFF2-40B4-BE49-F238E27FC236}">
                    <a16:creationId xmlns:a16="http://schemas.microsoft.com/office/drawing/2014/main" id="{51E2340B-52F5-4D3A-A5DA-80E77D5E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61" y="3396"/>
                <a:ext cx="8" cy="1790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2051" name="Group 44">
            <a:extLst>
              <a:ext uri="{FF2B5EF4-FFF2-40B4-BE49-F238E27FC236}">
                <a16:creationId xmlns:a16="http://schemas.microsoft.com/office/drawing/2014/main" id="{1DEE75F5-E373-4E4D-A2AF-79459483EAA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3383776" cy="218741"/>
            <a:chOff x="0" y="0"/>
            <a:chExt cx="5736" cy="125"/>
          </a:xfrm>
        </p:grpSpPr>
        <p:pic>
          <p:nvPicPr>
            <p:cNvPr id="2058" name="Picture 45">
              <a:extLst>
                <a:ext uri="{FF2B5EF4-FFF2-40B4-BE49-F238E27FC236}">
                  <a16:creationId xmlns:a16="http://schemas.microsoft.com/office/drawing/2014/main" id="{6ADAAE10-2363-42B7-A262-2209AF60D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36" cy="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9" name="Rectangle 46">
              <a:extLst>
                <a:ext uri="{FF2B5EF4-FFF2-40B4-BE49-F238E27FC236}">
                  <a16:creationId xmlns:a16="http://schemas.microsoft.com/office/drawing/2014/main" id="{0DD9DF45-0A7D-4BBA-AE07-E7831FA54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"/>
              <a:ext cx="5736" cy="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2060" name="Rectangle 47">
              <a:extLst>
                <a:ext uri="{FF2B5EF4-FFF2-40B4-BE49-F238E27FC236}">
                  <a16:creationId xmlns:a16="http://schemas.microsoft.com/office/drawing/2014/main" id="{E34A9DF2-5AE9-4862-90BB-DCBCCCBE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"/>
              <a:ext cx="5736" cy="6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pic>
        <p:nvPicPr>
          <p:cNvPr id="2052" name="Picture 48">
            <a:extLst>
              <a:ext uri="{FF2B5EF4-FFF2-40B4-BE49-F238E27FC236}">
                <a16:creationId xmlns:a16="http://schemas.microsoft.com/office/drawing/2014/main" id="{0721ED66-7BB4-44FC-B219-4768CBAF3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9" t="10069" r="9969" b="10069"/>
          <a:stretch>
            <a:fillRect/>
          </a:stretch>
        </p:blipFill>
        <p:spPr bwMode="auto">
          <a:xfrm>
            <a:off x="53666" y="300987"/>
            <a:ext cx="1360310" cy="76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9" t="10069" r="9969" b="100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9">
            <a:extLst>
              <a:ext uri="{FF2B5EF4-FFF2-40B4-BE49-F238E27FC236}">
                <a16:creationId xmlns:a16="http://schemas.microsoft.com/office/drawing/2014/main" id="{B6D74562-F34A-42D7-992A-C57C4F33F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985" y="509229"/>
            <a:ext cx="11363143" cy="156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054" name="Rectangle 50">
            <a:extLst>
              <a:ext uri="{FF2B5EF4-FFF2-40B4-BE49-F238E27FC236}">
                <a16:creationId xmlns:a16="http://schemas.microsoft.com/office/drawing/2014/main" id="{9DD16FFE-05DC-499F-A556-91F6815EE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5" y="2183906"/>
            <a:ext cx="11363143" cy="451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055" name="Text Box 51">
            <a:extLst>
              <a:ext uri="{FF2B5EF4-FFF2-40B4-BE49-F238E27FC236}">
                <a16:creationId xmlns:a16="http://schemas.microsoft.com/office/drawing/2014/main" id="{59441039-E670-482E-B9DC-75EC8EF0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84" y="6926202"/>
            <a:ext cx="2781287" cy="48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056" name="Text Box 52">
            <a:extLst>
              <a:ext uri="{FF2B5EF4-FFF2-40B4-BE49-F238E27FC236}">
                <a16:creationId xmlns:a16="http://schemas.microsoft.com/office/drawing/2014/main" id="{77A804BC-42A7-4098-9C0A-9A0CC26D9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4" y="6926202"/>
            <a:ext cx="4237263" cy="48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101" name="Rectangle 53">
            <a:extLst>
              <a:ext uri="{FF2B5EF4-FFF2-40B4-BE49-F238E27FC236}">
                <a16:creationId xmlns:a16="http://schemas.microsoft.com/office/drawing/2014/main" id="{B36CE906-2C04-4B6B-8AFC-B945F18F67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40" y="6926204"/>
            <a:ext cx="2739288" cy="45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>
                <a:solidFill>
                  <a:srgbClr val="99CCC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AFF89D6-F2DF-478B-A064-AEAD7EF4A55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35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50">
          <a:solidFill>
            <a:srgbClr val="FFC545"/>
          </a:solidFill>
          <a:latin typeface="Impact" panose="020B080603090205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2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7217D2CD-A96E-4322-89C6-E6450D38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10054" r="9978" b="10054"/>
          <a:stretch>
            <a:fillRect/>
          </a:stretch>
        </p:blipFill>
        <p:spPr bwMode="auto">
          <a:xfrm>
            <a:off x="88666" y="337738"/>
            <a:ext cx="1798971" cy="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78" t="10054" r="9978" b="100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5" name="Group 2">
            <a:extLst>
              <a:ext uri="{FF2B5EF4-FFF2-40B4-BE49-F238E27FC236}">
                <a16:creationId xmlns:a16="http://schemas.microsoft.com/office/drawing/2014/main" id="{410CD7FC-32C8-4BDB-A8C9-929C2F5402B4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332443" cy="7479178"/>
            <a:chOff x="0" y="0"/>
            <a:chExt cx="5714" cy="4274"/>
          </a:xfrm>
        </p:grpSpPr>
        <p:grpSp>
          <p:nvGrpSpPr>
            <p:cNvPr id="3084" name="Group 3">
              <a:extLst>
                <a:ext uri="{FF2B5EF4-FFF2-40B4-BE49-F238E27FC236}">
                  <a16:creationId xmlns:a16="http://schemas.microsoft.com/office/drawing/2014/main" id="{34B25F1E-AD6A-4EE7-86F5-C246EEE4A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14" cy="4274"/>
              <a:chOff x="0" y="0"/>
              <a:chExt cx="5714" cy="4274"/>
            </a:xfrm>
          </p:grpSpPr>
          <p:sp>
            <p:nvSpPr>
              <p:cNvPr id="3092" name="Line 4">
                <a:extLst>
                  <a:ext uri="{FF2B5EF4-FFF2-40B4-BE49-F238E27FC236}">
                    <a16:creationId xmlns:a16="http://schemas.microsoft.com/office/drawing/2014/main" id="{F0BF6E3F-83FD-417E-9F8E-A8152F34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3" name="Line 5">
                <a:extLst>
                  <a:ext uri="{FF2B5EF4-FFF2-40B4-BE49-F238E27FC236}">
                    <a16:creationId xmlns:a16="http://schemas.microsoft.com/office/drawing/2014/main" id="{C7F841FA-E03C-489C-9C51-967676A74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4" name="Line 6">
                <a:extLst>
                  <a:ext uri="{FF2B5EF4-FFF2-40B4-BE49-F238E27FC236}">
                    <a16:creationId xmlns:a16="http://schemas.microsoft.com/office/drawing/2014/main" id="{C77D503E-9184-4720-AA4C-CF028F18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5" name="Line 7">
                <a:extLst>
                  <a:ext uri="{FF2B5EF4-FFF2-40B4-BE49-F238E27FC236}">
                    <a16:creationId xmlns:a16="http://schemas.microsoft.com/office/drawing/2014/main" id="{CED95724-6893-481E-83FB-77998F3CF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6" name="Line 8">
                <a:extLst>
                  <a:ext uri="{FF2B5EF4-FFF2-40B4-BE49-F238E27FC236}">
                    <a16:creationId xmlns:a16="http://schemas.microsoft.com/office/drawing/2014/main" id="{5702D134-3692-4FBC-806A-500CA4863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7" name="Line 9">
                <a:extLst>
                  <a:ext uri="{FF2B5EF4-FFF2-40B4-BE49-F238E27FC236}">
                    <a16:creationId xmlns:a16="http://schemas.microsoft.com/office/drawing/2014/main" id="{AA81F3CD-2E61-42CA-8460-5FFD598D1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8" name="Line 10">
                <a:extLst>
                  <a:ext uri="{FF2B5EF4-FFF2-40B4-BE49-F238E27FC236}">
                    <a16:creationId xmlns:a16="http://schemas.microsoft.com/office/drawing/2014/main" id="{7297E149-2E81-4ED0-AA06-BABD11C7F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099" name="Line 11">
                <a:extLst>
                  <a:ext uri="{FF2B5EF4-FFF2-40B4-BE49-F238E27FC236}">
                    <a16:creationId xmlns:a16="http://schemas.microsoft.com/office/drawing/2014/main" id="{49EED056-EDBF-4C94-A2EE-C7921B6C0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0" name="Line 12">
                <a:extLst>
                  <a:ext uri="{FF2B5EF4-FFF2-40B4-BE49-F238E27FC236}">
                    <a16:creationId xmlns:a16="http://schemas.microsoft.com/office/drawing/2014/main" id="{34221746-8848-42CC-A485-2DA486E90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1" name="Line 13">
                <a:extLst>
                  <a:ext uri="{FF2B5EF4-FFF2-40B4-BE49-F238E27FC236}">
                    <a16:creationId xmlns:a16="http://schemas.microsoft.com/office/drawing/2014/main" id="{4A20C0B5-66FD-4330-935F-B30FD6FBF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2" name="Line 14">
                <a:extLst>
                  <a:ext uri="{FF2B5EF4-FFF2-40B4-BE49-F238E27FC236}">
                    <a16:creationId xmlns:a16="http://schemas.microsoft.com/office/drawing/2014/main" id="{D34F7077-471B-4BF8-9FCA-746CB80A8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3" name="Line 15">
                <a:extLst>
                  <a:ext uri="{FF2B5EF4-FFF2-40B4-BE49-F238E27FC236}">
                    <a16:creationId xmlns:a16="http://schemas.microsoft.com/office/drawing/2014/main" id="{2E460531-E692-4A35-8043-ED4D528B0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4" name="Line 16">
                <a:extLst>
                  <a:ext uri="{FF2B5EF4-FFF2-40B4-BE49-F238E27FC236}">
                    <a16:creationId xmlns:a16="http://schemas.microsoft.com/office/drawing/2014/main" id="{953B58CC-6AB0-4A3E-B357-A6B4C3DE5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5" name="Line 17">
                <a:extLst>
                  <a:ext uri="{FF2B5EF4-FFF2-40B4-BE49-F238E27FC236}">
                    <a16:creationId xmlns:a16="http://schemas.microsoft.com/office/drawing/2014/main" id="{C68FC8D4-E2E1-4791-9721-2BFEE6A1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6" name="Line 18">
                <a:extLst>
                  <a:ext uri="{FF2B5EF4-FFF2-40B4-BE49-F238E27FC236}">
                    <a16:creationId xmlns:a16="http://schemas.microsoft.com/office/drawing/2014/main" id="{9A894116-BB0E-4D60-A719-4009CAE83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7" name="Line 19">
                <a:extLst>
                  <a:ext uri="{FF2B5EF4-FFF2-40B4-BE49-F238E27FC236}">
                    <a16:creationId xmlns:a16="http://schemas.microsoft.com/office/drawing/2014/main" id="{169B4D24-DBD3-4B5D-B89E-082797D5F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8" name="Line 20">
                <a:extLst>
                  <a:ext uri="{FF2B5EF4-FFF2-40B4-BE49-F238E27FC236}">
                    <a16:creationId xmlns:a16="http://schemas.microsoft.com/office/drawing/2014/main" id="{B068B19F-C82A-49C4-9BEA-95E9640FE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09" name="Line 21">
                <a:extLst>
                  <a:ext uri="{FF2B5EF4-FFF2-40B4-BE49-F238E27FC236}">
                    <a16:creationId xmlns:a16="http://schemas.microsoft.com/office/drawing/2014/main" id="{3DC6E509-9D4F-46B8-BBA2-D234D736F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sp>
            <p:nvSpPr>
              <p:cNvPr id="3110" name="Line 22">
                <a:extLst>
                  <a:ext uri="{FF2B5EF4-FFF2-40B4-BE49-F238E27FC236}">
                    <a16:creationId xmlns:a16="http://schemas.microsoft.com/office/drawing/2014/main" id="{6C12251A-E950-444A-9C42-DED465E74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274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 sz="1984"/>
              </a:p>
            </p:txBody>
          </p:sp>
          <p:grpSp>
            <p:nvGrpSpPr>
              <p:cNvPr id="3111" name="Group 23">
                <a:extLst>
                  <a:ext uri="{FF2B5EF4-FFF2-40B4-BE49-F238E27FC236}">
                    <a16:creationId xmlns:a16="http://schemas.microsoft.com/office/drawing/2014/main" id="{38F8D7E6-2E06-4F11-B4D6-43261C8F6C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"/>
                <a:ext cx="5714" cy="3699"/>
                <a:chOff x="0" y="336"/>
                <a:chExt cx="5714" cy="3699"/>
              </a:xfrm>
            </p:grpSpPr>
            <p:sp>
              <p:nvSpPr>
                <p:cNvPr id="3112" name="Line 24">
                  <a:extLst>
                    <a:ext uri="{FF2B5EF4-FFF2-40B4-BE49-F238E27FC236}">
                      <a16:creationId xmlns:a16="http://schemas.microsoft.com/office/drawing/2014/main" id="{D3354CE4-2225-4E68-9B2D-BA398597A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3" name="Line 25">
                  <a:extLst>
                    <a:ext uri="{FF2B5EF4-FFF2-40B4-BE49-F238E27FC236}">
                      <a16:creationId xmlns:a16="http://schemas.microsoft.com/office/drawing/2014/main" id="{87B9C10E-C8A7-4B73-BE41-D8C55BBA8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4" name="Line 26">
                  <a:extLst>
                    <a:ext uri="{FF2B5EF4-FFF2-40B4-BE49-F238E27FC236}">
                      <a16:creationId xmlns:a16="http://schemas.microsoft.com/office/drawing/2014/main" id="{371ABC7B-5388-40A7-9229-9CA090FEE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5" name="Line 27">
                  <a:extLst>
                    <a:ext uri="{FF2B5EF4-FFF2-40B4-BE49-F238E27FC236}">
                      <a16:creationId xmlns:a16="http://schemas.microsoft.com/office/drawing/2014/main" id="{0697B3BB-EA1C-46EE-8F9E-6319A7269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6" name="Line 28">
                  <a:extLst>
                    <a:ext uri="{FF2B5EF4-FFF2-40B4-BE49-F238E27FC236}">
                      <a16:creationId xmlns:a16="http://schemas.microsoft.com/office/drawing/2014/main" id="{1818AABA-1C45-4B0D-91E1-B6EB27EDC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7" name="Line 29">
                  <a:extLst>
                    <a:ext uri="{FF2B5EF4-FFF2-40B4-BE49-F238E27FC236}">
                      <a16:creationId xmlns:a16="http://schemas.microsoft.com/office/drawing/2014/main" id="{4E764EEF-E433-48BD-AE6A-C6839486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8" name="Line 30">
                  <a:extLst>
                    <a:ext uri="{FF2B5EF4-FFF2-40B4-BE49-F238E27FC236}">
                      <a16:creationId xmlns:a16="http://schemas.microsoft.com/office/drawing/2014/main" id="{FE1B43EB-6F31-44CC-B346-6557066E2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37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19" name="Line 31">
                  <a:extLst>
                    <a:ext uri="{FF2B5EF4-FFF2-40B4-BE49-F238E27FC236}">
                      <a16:creationId xmlns:a16="http://schemas.microsoft.com/office/drawing/2014/main" id="{AA91066C-C216-43FF-A242-B5116E568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0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0" name="Line 32">
                  <a:extLst>
                    <a:ext uri="{FF2B5EF4-FFF2-40B4-BE49-F238E27FC236}">
                      <a16:creationId xmlns:a16="http://schemas.microsoft.com/office/drawing/2014/main" id="{891BB42A-D7E4-4A52-92DE-0C5EDE64A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59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1" name="Line 33">
                  <a:extLst>
                    <a:ext uri="{FF2B5EF4-FFF2-40B4-BE49-F238E27FC236}">
                      <a16:creationId xmlns:a16="http://schemas.microsoft.com/office/drawing/2014/main" id="{B765C92B-5FAE-4CE1-B16F-E38FC95B9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884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2" name="Line 34">
                  <a:extLst>
                    <a:ext uri="{FF2B5EF4-FFF2-40B4-BE49-F238E27FC236}">
                      <a16:creationId xmlns:a16="http://schemas.microsoft.com/office/drawing/2014/main" id="{6C77C4A1-7D4C-4BDD-9488-4E402DEAB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172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3" name="Line 35">
                  <a:extLst>
                    <a:ext uri="{FF2B5EF4-FFF2-40B4-BE49-F238E27FC236}">
                      <a16:creationId xmlns:a16="http://schemas.microsoft.com/office/drawing/2014/main" id="{7DC173DB-C52E-4FB1-BA6B-0932EC963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460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2" name="Line 36">
                  <a:extLst>
                    <a:ext uri="{FF2B5EF4-FFF2-40B4-BE49-F238E27FC236}">
                      <a16:creationId xmlns:a16="http://schemas.microsoft.com/office/drawing/2014/main" id="{F9F7D0E2-16F2-47BB-B16D-4C77A8398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748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  <p:sp>
              <p:nvSpPr>
                <p:cNvPr id="3125" name="Line 37">
                  <a:extLst>
                    <a:ext uri="{FF2B5EF4-FFF2-40B4-BE49-F238E27FC236}">
                      <a16:creationId xmlns:a16="http://schemas.microsoft.com/office/drawing/2014/main" id="{12AE4F15-5846-4EF3-B865-0F2B99A82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36"/>
                  <a:ext cx="5714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 sz="1984"/>
                </a:p>
              </p:txBody>
            </p:sp>
          </p:grpSp>
        </p:grpSp>
        <p:grpSp>
          <p:nvGrpSpPr>
            <p:cNvPr id="3085" name="Group 38">
              <a:extLst>
                <a:ext uri="{FF2B5EF4-FFF2-40B4-BE49-F238E27FC236}">
                  <a16:creationId xmlns:a16="http://schemas.microsoft.com/office/drawing/2014/main" id="{25176551-88FB-4743-8C61-F5DDD7C9D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938"/>
              <a:ext cx="4946" cy="335"/>
              <a:chOff x="386" y="3938"/>
              <a:chExt cx="4946" cy="335"/>
            </a:xfrm>
          </p:grpSpPr>
          <p:sp>
            <p:nvSpPr>
              <p:cNvPr id="3086" name="Freeform 39">
                <a:extLst>
                  <a:ext uri="{FF2B5EF4-FFF2-40B4-BE49-F238E27FC236}">
                    <a16:creationId xmlns:a16="http://schemas.microsoft.com/office/drawing/2014/main" id="{B401D386-931B-429A-8725-850F2DB47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574" y="3494"/>
                <a:ext cx="311" cy="1204"/>
              </a:xfrm>
              <a:custGeom>
                <a:avLst/>
                <a:gdLst>
                  <a:gd name="T0" fmla="*/ 0 w 290"/>
                  <a:gd name="T1" fmla="*/ 2 h 1250"/>
                  <a:gd name="T2" fmla="*/ 296 w 290"/>
                  <a:gd name="T3" fmla="*/ 2 h 1250"/>
                  <a:gd name="T4" fmla="*/ 355 w 290"/>
                  <a:gd name="T5" fmla="*/ 44 h 1250"/>
                  <a:gd name="T6" fmla="*/ 355 w 290"/>
                  <a:gd name="T7" fmla="*/ 1074 h 1250"/>
                  <a:gd name="T8" fmla="*/ 296 w 290"/>
                  <a:gd name="T9" fmla="*/ 1117 h 1250"/>
                  <a:gd name="T10" fmla="*/ 0 w 290"/>
                  <a:gd name="T11" fmla="*/ 1117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87" name="Rectangle 40">
                <a:extLst>
                  <a:ext uri="{FF2B5EF4-FFF2-40B4-BE49-F238E27FC236}">
                    <a16:creationId xmlns:a16="http://schemas.microsoft.com/office/drawing/2014/main" id="{E032DE8D-A33D-412A-AEA2-DF44F8AB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724" y="3674"/>
                <a:ext cx="0" cy="1202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3088" name="Freeform 41">
                <a:extLst>
                  <a:ext uri="{FF2B5EF4-FFF2-40B4-BE49-F238E27FC236}">
                    <a16:creationId xmlns:a16="http://schemas.microsoft.com/office/drawing/2014/main" id="{F89022AA-A833-4D72-BCF5-E022B9B21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837" y="3494"/>
                <a:ext cx="311" cy="1204"/>
              </a:xfrm>
              <a:custGeom>
                <a:avLst/>
                <a:gdLst>
                  <a:gd name="T0" fmla="*/ 0 w 290"/>
                  <a:gd name="T1" fmla="*/ 2 h 1250"/>
                  <a:gd name="T2" fmla="*/ 296 w 290"/>
                  <a:gd name="T3" fmla="*/ 2 h 1250"/>
                  <a:gd name="T4" fmla="*/ 355 w 290"/>
                  <a:gd name="T5" fmla="*/ 44 h 1250"/>
                  <a:gd name="T6" fmla="*/ 355 w 290"/>
                  <a:gd name="T7" fmla="*/ 1074 h 1250"/>
                  <a:gd name="T8" fmla="*/ 296 w 290"/>
                  <a:gd name="T9" fmla="*/ 1117 h 1250"/>
                  <a:gd name="T10" fmla="*/ 0 w 290"/>
                  <a:gd name="T11" fmla="*/ 1117 h 1250"/>
                  <a:gd name="T12" fmla="*/ 0 w 290"/>
                  <a:gd name="T13" fmla="*/ 2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89" name="Rectangle 42">
                <a:extLst>
                  <a:ext uri="{FF2B5EF4-FFF2-40B4-BE49-F238E27FC236}">
                    <a16:creationId xmlns:a16="http://schemas.microsoft.com/office/drawing/2014/main" id="{63462ADC-2118-48BB-98D3-CCBB0F11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987" y="3674"/>
                <a:ext cx="0" cy="1202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  <p:sp>
            <p:nvSpPr>
              <p:cNvPr id="3090" name="Freeform 43">
                <a:extLst>
                  <a:ext uri="{FF2B5EF4-FFF2-40B4-BE49-F238E27FC236}">
                    <a16:creationId xmlns:a16="http://schemas.microsoft.com/office/drawing/2014/main" id="{9296C2A5-9D40-4678-8F14-CEB5F237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710" y="3209"/>
                <a:ext cx="311" cy="1771"/>
              </a:xfrm>
              <a:custGeom>
                <a:avLst/>
                <a:gdLst>
                  <a:gd name="T0" fmla="*/ 0 w 290"/>
                  <a:gd name="T1" fmla="*/ 6 h 1250"/>
                  <a:gd name="T2" fmla="*/ 296 w 290"/>
                  <a:gd name="T3" fmla="*/ 6 h 1250"/>
                  <a:gd name="T4" fmla="*/ 355 w 290"/>
                  <a:gd name="T5" fmla="*/ 143 h 1250"/>
                  <a:gd name="T6" fmla="*/ 355 w 290"/>
                  <a:gd name="T7" fmla="*/ 3419 h 1250"/>
                  <a:gd name="T8" fmla="*/ 296 w 290"/>
                  <a:gd name="T9" fmla="*/ 3555 h 1250"/>
                  <a:gd name="T10" fmla="*/ 0 w 290"/>
                  <a:gd name="T11" fmla="*/ 3555 h 1250"/>
                  <a:gd name="T12" fmla="*/ 0 w 290"/>
                  <a:gd name="T13" fmla="*/ 6 h 1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0"/>
                  <a:gd name="T22" fmla="*/ 0 h 1250"/>
                  <a:gd name="T23" fmla="*/ 290 w 290"/>
                  <a:gd name="T24" fmla="*/ 1250 h 12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 sz="1984"/>
              </a:p>
            </p:txBody>
          </p:sp>
          <p:sp>
            <p:nvSpPr>
              <p:cNvPr id="3091" name="Rectangle 44">
                <a:extLst>
                  <a:ext uri="{FF2B5EF4-FFF2-40B4-BE49-F238E27FC236}">
                    <a16:creationId xmlns:a16="http://schemas.microsoft.com/office/drawing/2014/main" id="{0DC440F1-3303-4621-9D64-194B9572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54" y="3391"/>
                <a:ext cx="0" cy="176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 sz="1984"/>
              </a:p>
            </p:txBody>
          </p:sp>
        </p:grpSp>
      </p:grpSp>
      <p:grpSp>
        <p:nvGrpSpPr>
          <p:cNvPr id="3076" name="Group 45">
            <a:extLst>
              <a:ext uri="{FF2B5EF4-FFF2-40B4-BE49-F238E27FC236}">
                <a16:creationId xmlns:a16="http://schemas.microsoft.com/office/drawing/2014/main" id="{F6859CA8-F337-4357-9069-35D20A1F7145}"/>
              </a:ext>
            </a:extLst>
          </p:cNvPr>
          <p:cNvGrpSpPr>
            <a:grpSpLocks/>
          </p:cNvGrpSpPr>
          <p:nvPr/>
        </p:nvGrpSpPr>
        <p:grpSpPr bwMode="auto">
          <a:xfrm>
            <a:off x="2" y="2"/>
            <a:ext cx="13332443" cy="180243"/>
            <a:chOff x="0" y="0"/>
            <a:chExt cx="5714" cy="103"/>
          </a:xfrm>
        </p:grpSpPr>
        <p:pic>
          <p:nvPicPr>
            <p:cNvPr id="3081" name="Picture 46">
              <a:extLst>
                <a:ext uri="{FF2B5EF4-FFF2-40B4-BE49-F238E27FC236}">
                  <a16:creationId xmlns:a16="http://schemas.microsoft.com/office/drawing/2014/main" id="{2AF4EA4C-8B2D-41D1-A744-73AE6F747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14" cy="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82" name="Rectangle 47">
              <a:extLst>
                <a:ext uri="{FF2B5EF4-FFF2-40B4-BE49-F238E27FC236}">
                  <a16:creationId xmlns:a16="http://schemas.microsoft.com/office/drawing/2014/main" id="{A8AB9C8C-A671-4C46-B434-3D91661B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7"/>
              <a:ext cx="5714" cy="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  <p:sp>
          <p:nvSpPr>
            <p:cNvPr id="3083" name="Rectangle 48">
              <a:extLst>
                <a:ext uri="{FF2B5EF4-FFF2-40B4-BE49-F238E27FC236}">
                  <a16:creationId xmlns:a16="http://schemas.microsoft.com/office/drawing/2014/main" id="{7E2527EB-AD86-4716-BB25-A2DCCAA27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4"/>
              <a:ext cx="5714" cy="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 sz="1984"/>
            </a:p>
          </p:txBody>
        </p:sp>
      </p:grpSp>
      <p:sp>
        <p:nvSpPr>
          <p:cNvPr id="3077" name="Rectangle 49">
            <a:extLst>
              <a:ext uri="{FF2B5EF4-FFF2-40B4-BE49-F238E27FC236}">
                <a16:creationId xmlns:a16="http://schemas.microsoft.com/office/drawing/2014/main" id="{805412C6-2804-4508-BB8F-4834952BF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1649" y="510980"/>
            <a:ext cx="11311811" cy="154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3078" name="Rectangle 50">
            <a:extLst>
              <a:ext uri="{FF2B5EF4-FFF2-40B4-BE49-F238E27FC236}">
                <a16:creationId xmlns:a16="http://schemas.microsoft.com/office/drawing/2014/main" id="{D1F84A53-0FB4-4633-B72A-A46A4AD8F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83" y="2183908"/>
            <a:ext cx="11311811" cy="50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3079" name="Text Box 51">
            <a:extLst>
              <a:ext uri="{FF2B5EF4-FFF2-40B4-BE49-F238E27FC236}">
                <a16:creationId xmlns:a16="http://schemas.microsoft.com/office/drawing/2014/main" id="{8D11645B-57F7-498E-8E14-77C149592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924" y="6913953"/>
            <a:ext cx="4185930" cy="46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3124" name="Rectangle 52">
            <a:extLst>
              <a:ext uri="{FF2B5EF4-FFF2-40B4-BE49-F238E27FC236}">
                <a16:creationId xmlns:a16="http://schemas.microsoft.com/office/drawing/2014/main" id="{CC10F994-FD83-440C-9FAA-865B3FC8CE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1839" y="6913955"/>
            <a:ext cx="2687955" cy="43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984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6E15BA-F1B6-4CE8-8752-ED640C0CFC0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4042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dt="0"/>
  <p:txStyles>
    <p:titleStyle>
      <a:lvl1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FFC545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2pPr>
      <a:lvl3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3pPr>
      <a:lvl4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4pPr>
      <a:lvl5pPr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5pPr>
      <a:lvl6pPr marL="2771844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6pPr>
      <a:lvl7pPr marL="3275815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7pPr>
      <a:lvl8pPr marL="3779787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8pPr>
      <a:lvl9pPr marL="4283758" indent="-251986" algn="ctr" defTabSz="49522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>
          <a:solidFill>
            <a:srgbClr val="FFC545"/>
          </a:solidFill>
          <a:latin typeface="angsananew" charset="0"/>
          <a:cs typeface="DejaVu Sans" charset="0"/>
        </a:defRPr>
      </a:lvl9pPr>
    </p:titleStyle>
    <p:bodyStyle>
      <a:lvl1pPr marL="377979" indent="-377979" algn="l" defTabSz="495223" rtl="0" eaLnBrk="1" fontAlgn="base" hangingPunct="1">
        <a:spcBef>
          <a:spcPts val="88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spcBef>
          <a:spcPts val="772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8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spcBef>
          <a:spcPts val="66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46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spcBef>
          <a:spcPts val="551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5"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2A7F6BA-771B-4E2C-9037-CE28A2F47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990" y="300989"/>
            <a:ext cx="11951134" cy="11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BEDE77B-10AA-4B9A-8CE1-6B5A5F0F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990" y="1769175"/>
            <a:ext cx="11951134" cy="471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64DB3FB5-5E31-4840-9D4B-554D2E88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90" y="6885956"/>
            <a:ext cx="3028616" cy="44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5CC6CCEF-BA47-4225-8E70-A4F5AF832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591" y="6885956"/>
            <a:ext cx="4157930" cy="44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 sz="1984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3DBB5B0-169F-4B02-9B72-6CCB7CC205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636507" y="6885955"/>
            <a:ext cx="2986616" cy="41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E1418CDF-888C-48E5-8D2D-3B1EA45173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749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dt="0"/>
  <p:txStyles>
    <p:titleStyle>
      <a:lvl1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771844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3275815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779787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4283758" indent="-251986" algn="ctr" defTabSz="49522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48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77979" indent="-377979" algn="l" defTabSz="495223" rtl="0" eaLnBrk="1" fontAlgn="base" hangingPunct="1">
        <a:lnSpc>
          <a:spcPct val="93000"/>
        </a:lnSpc>
        <a:spcBef>
          <a:spcPct val="0"/>
        </a:spcBef>
        <a:spcAft>
          <a:spcPts val="1420"/>
        </a:spcAft>
        <a:buClr>
          <a:srgbClr val="000000"/>
        </a:buClr>
        <a:buSzPct val="100000"/>
        <a:buFont typeface="Times New Roman" panose="02020603050405020304" pitchFamily="18" charset="0"/>
        <a:defRPr sz="3197" kern="1200">
          <a:solidFill>
            <a:srgbClr val="000000"/>
          </a:solidFill>
          <a:latin typeface="+mn-lt"/>
          <a:ea typeface="+mn-ea"/>
          <a:cs typeface="+mn-cs"/>
        </a:defRPr>
      </a:lvl1pPr>
      <a:lvl2pPr marL="818954" indent="-314982" algn="l" defTabSz="495223" rtl="0" eaLnBrk="1" fontAlgn="base" hangingPunct="1">
        <a:lnSpc>
          <a:spcPct val="93000"/>
        </a:lnSpc>
        <a:spcBef>
          <a:spcPct val="0"/>
        </a:spcBef>
        <a:spcAft>
          <a:spcPts val="1130"/>
        </a:spcAft>
        <a:buClr>
          <a:srgbClr val="000000"/>
        </a:buClr>
        <a:buSzPct val="100000"/>
        <a:buFont typeface="Times New Roman" panose="02020603050405020304" pitchFamily="18" charset="0"/>
        <a:defRPr sz="2756" kern="1200">
          <a:solidFill>
            <a:srgbClr val="000000"/>
          </a:solidFill>
          <a:latin typeface="+mn-lt"/>
          <a:ea typeface="+mn-ea"/>
          <a:cs typeface="+mn-cs"/>
        </a:defRPr>
      </a:lvl2pPr>
      <a:lvl3pPr marL="1259929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854"/>
        </a:spcAft>
        <a:buClr>
          <a:srgbClr val="000000"/>
        </a:buClr>
        <a:buSzPct val="100000"/>
        <a:buFont typeface="Times New Roman" panose="02020603050405020304" pitchFamily="18" charset="0"/>
        <a:defRPr sz="2425" kern="1200">
          <a:solidFill>
            <a:srgbClr val="000000"/>
          </a:solidFill>
          <a:latin typeface="+mn-lt"/>
          <a:ea typeface="+mn-ea"/>
          <a:cs typeface="+mn-cs"/>
        </a:defRPr>
      </a:lvl3pPr>
      <a:lvl4pPr marL="1763900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56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267872" indent="-251986" algn="l" defTabSz="495223" rtl="0" eaLnBrk="1" fontAlgn="base" hangingPunct="1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25.png"/><Relationship Id="rId5" Type="http://schemas.openxmlformats.org/officeDocument/2006/relationships/image" Target="../media/image41.gif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41.gif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BE04D45D-52AE-4CBB-93C6-8C45AF1E8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79" y="1013838"/>
            <a:ext cx="10873208" cy="64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4800" b="1" dirty="0"/>
              <a:t>SysTick Timer</a:t>
            </a: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C4DB34A9-A733-448C-B8EB-7FA7388F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5" y="2206366"/>
            <a:ext cx="3184184" cy="3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BE6FAE42-03ED-4467-B7C6-66E3D1CF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79" y="6421435"/>
            <a:ext cx="1087320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1800" dirty="0"/>
              <a:t>Gabriel </a:t>
            </a:r>
            <a:r>
              <a:rPr lang="es-AR" altLang="es-AR" sz="1800" dirty="0" err="1"/>
              <a:t>Soccodato</a:t>
            </a:r>
            <a:r>
              <a:rPr lang="es-AR" altLang="es-AR" sz="1800" dirty="0"/>
              <a:t> - Marcelo </a:t>
            </a:r>
            <a:r>
              <a:rPr lang="es-AR" altLang="es-AR" sz="1800" dirty="0" err="1"/>
              <a:t>Giura</a:t>
            </a:r>
            <a:r>
              <a:rPr lang="es-AR" altLang="es-AR" sz="1800" dirty="0"/>
              <a:t> – Nahuel González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>
            <a:extLst>
              <a:ext uri="{FF2B5EF4-FFF2-40B4-BE49-F238E27FC236}">
                <a16:creationId xmlns:a16="http://schemas.microsoft.com/office/drawing/2014/main" id="{546AE356-27C6-475C-85DD-6638D5CD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301625"/>
            <a:ext cx="9070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</a:pPr>
            <a:r>
              <a:rPr lang="es-AR" altLang="es-AR" sz="3600" b="1" dirty="0">
                <a:solidFill>
                  <a:schemeClr val="tx1"/>
                </a:solidFill>
              </a:rPr>
              <a:t>Registro </a:t>
            </a:r>
            <a:r>
              <a:rPr lang="es-AR" altLang="es-AR" sz="3600" b="1" dirty="0">
                <a:solidFill>
                  <a:srgbClr val="FF0000"/>
                </a:solidFill>
              </a:rPr>
              <a:t>SYST_CALIB</a:t>
            </a:r>
          </a:p>
        </p:txBody>
      </p:sp>
      <p:pic>
        <p:nvPicPr>
          <p:cNvPr id="23560" name="Picture 7">
            <a:extLst>
              <a:ext uri="{FF2B5EF4-FFF2-40B4-BE49-F238E27FC236}">
                <a16:creationId xmlns:a16="http://schemas.microsoft.com/office/drawing/2014/main" id="{B0B14DE7-694B-4FA3-8627-518C6F42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38405" y="301625"/>
            <a:ext cx="1550013" cy="96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58C679CA-E0DA-4CC4-BE27-CCA6EF70D01A}"/>
              </a:ext>
            </a:extLst>
          </p:cNvPr>
          <p:cNvSpPr/>
          <p:nvPr/>
        </p:nvSpPr>
        <p:spPr>
          <a:xfrm>
            <a:off x="108765" y="1423214"/>
            <a:ext cx="2652398" cy="25545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spcAft>
                <a:spcPct val="0"/>
              </a:spcAft>
            </a:pPr>
            <a:r>
              <a:rPr lang="es-AR" altLang="es-AR" sz="3200" i="1" dirty="0">
                <a:solidFill>
                  <a:schemeClr val="tx1"/>
                </a:solidFill>
              </a:rPr>
              <a:t>Es un valor de inicialización del   SYST_RVR </a:t>
            </a:r>
            <a:r>
              <a:rPr lang="es-AR" altLang="es-AR" sz="3200" i="1" u="sng" dirty="0">
                <a:solidFill>
                  <a:schemeClr val="tx1"/>
                </a:solidFill>
              </a:rPr>
              <a:t>que nosotros no usaremos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5955969-B0B8-43B6-A7BE-47C6B78D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/>
          <a:stretch>
            <a:fillRect/>
          </a:stretch>
        </p:blipFill>
        <p:spPr bwMode="auto">
          <a:xfrm>
            <a:off x="177147" y="4311698"/>
            <a:ext cx="2247270" cy="2078787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0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" name="Oval 15">
            <a:extLst>
              <a:ext uri="{FF2B5EF4-FFF2-40B4-BE49-F238E27FC236}">
                <a16:creationId xmlns:a16="http://schemas.microsoft.com/office/drawing/2014/main" id="{809AAE5B-C6B3-4313-A37A-20355D4E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72" y="4462634"/>
            <a:ext cx="827087" cy="216346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9D07CB-43E0-45BE-A609-F77E4AE47F7B}"/>
              </a:ext>
            </a:extLst>
          </p:cNvPr>
          <p:cNvSpPr/>
          <p:nvPr/>
        </p:nvSpPr>
        <p:spPr>
          <a:xfrm>
            <a:off x="2829545" y="722287"/>
            <a:ext cx="777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</a:pPr>
            <a:r>
              <a:rPr lang="es-AR" altLang="es-AR" sz="2800" i="1" dirty="0"/>
              <a:t>System Timer Calibration (SYST_CALIB - 0xE000 E01C): </a:t>
            </a:r>
          </a:p>
        </p:txBody>
      </p:sp>
      <p:pic>
        <p:nvPicPr>
          <p:cNvPr id="14" name="Imagen 13" descr="Tabla&#10;&#10;Descripción generada automáticamente con confianza media">
            <a:extLst>
              <a:ext uri="{FF2B5EF4-FFF2-40B4-BE49-F238E27FC236}">
                <a16:creationId xmlns:a16="http://schemas.microsoft.com/office/drawing/2014/main" id="{DA9C0C40-2FEC-4BF5-AD24-68DD583F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63" y="1331747"/>
            <a:ext cx="5709674" cy="237023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8918C60-8BD2-41E0-9BB7-42D204B328D1}"/>
              </a:ext>
            </a:extLst>
          </p:cNvPr>
          <p:cNvSpPr txBox="1"/>
          <p:nvPr/>
        </p:nvSpPr>
        <p:spPr>
          <a:xfrm rot="20792510">
            <a:off x="2548045" y="4442660"/>
            <a:ext cx="2557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altLang="es-AR" sz="3000" b="1" dirty="0">
                <a:solidFill>
                  <a:srgbClr val="FF0000"/>
                </a:solidFill>
                <a:latin typeface="AR CENA" panose="02000000000000000000" pitchFamily="2" charset="0"/>
              </a:rPr>
              <a:t>¿Y como inicializamos entonces?</a:t>
            </a:r>
            <a:endParaRPr lang="es-AR" sz="3000" dirty="0">
              <a:latin typeface="AR CENA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549099-0415-402F-8F1E-8968CA181EC4}"/>
              </a:ext>
            </a:extLst>
          </p:cNvPr>
          <p:cNvSpPr txBox="1"/>
          <p:nvPr/>
        </p:nvSpPr>
        <p:spPr>
          <a:xfrm>
            <a:off x="5567759" y="4048355"/>
            <a:ext cx="7036630" cy="55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 algn="ctr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dirty="0">
                <a:solidFill>
                  <a:srgbClr val="000000"/>
                </a:solidFill>
              </a:rPr>
              <a:t> </a:t>
            </a: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SYST_RVR  = 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(f</a:t>
            </a:r>
            <a:r>
              <a:rPr lang="es-AR" altLang="es-AR" sz="3200" b="1" baseline="-250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clock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s-AR" altLang="es-AR" sz="28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Systick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 . T</a:t>
            </a:r>
            <a:r>
              <a:rPr lang="es-AR" altLang="es-AR" sz="3200" b="1" baseline="-250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ticks</a:t>
            </a:r>
            <a:r>
              <a:rPr lang="es-AR" altLang="es-AR" sz="32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) </a:t>
            </a: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- 1 ;</a:t>
            </a:r>
            <a:endParaRPr lang="es-AR" altLang="es-AR" sz="2800" dirty="0">
              <a:solidFill>
                <a:srgbClr val="00000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21A92DE-4779-4F52-A5D1-1EF062A4173E}"/>
              </a:ext>
            </a:extLst>
          </p:cNvPr>
          <p:cNvCxnSpPr>
            <a:stCxn id="22" idx="1"/>
          </p:cNvCxnSpPr>
          <p:nvPr/>
        </p:nvCxnSpPr>
        <p:spPr bwMode="auto">
          <a:xfrm>
            <a:off x="5567759" y="4323495"/>
            <a:ext cx="52553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EFCA22-50CF-4722-A40B-09BDD5025FD1}"/>
              </a:ext>
            </a:extLst>
          </p:cNvPr>
          <p:cNvSpPr txBox="1"/>
          <p:nvPr/>
        </p:nvSpPr>
        <p:spPr>
          <a:xfrm>
            <a:off x="5290644" y="4955421"/>
            <a:ext cx="7036630" cy="110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 algn="ctr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dirty="0">
                <a:solidFill>
                  <a:srgbClr val="000000"/>
                </a:solidFill>
              </a:rPr>
              <a:t>Por ejemplo: para 12Mhz y 10ms </a:t>
            </a:r>
          </a:p>
          <a:p>
            <a:pPr marL="15875" indent="0" algn="ctr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SYST_RVR  = 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</a:rPr>
              <a:t>120000</a:t>
            </a: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 - 1 = 119999 </a:t>
            </a:r>
            <a:endParaRPr lang="es-AR" altLang="es-AR" sz="2800" dirty="0">
              <a:solidFill>
                <a:srgbClr val="00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1172410-240D-48A9-BE0E-0E79FB60688E}"/>
              </a:ext>
            </a:extLst>
          </p:cNvPr>
          <p:cNvSpPr txBox="1"/>
          <p:nvPr/>
        </p:nvSpPr>
        <p:spPr>
          <a:xfrm rot="20792510">
            <a:off x="10223530" y="5995539"/>
            <a:ext cx="2557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altLang="es-AR" sz="4000" b="1" dirty="0">
                <a:solidFill>
                  <a:srgbClr val="FF0000"/>
                </a:solidFill>
              </a:rPr>
              <a:t>0x1D4BF</a:t>
            </a:r>
            <a:endParaRPr lang="es-AR" sz="4000" dirty="0"/>
          </a:p>
        </p:txBody>
      </p:sp>
      <p:sp>
        <p:nvSpPr>
          <p:cNvPr id="25" name="Marcador de fecha 1">
            <a:extLst>
              <a:ext uri="{FF2B5EF4-FFF2-40B4-BE49-F238E27FC236}">
                <a16:creationId xmlns:a16="http://schemas.microsoft.com/office/drawing/2014/main" id="{8271CE24-3023-428E-A20D-F4E5612760CB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7" name="Marcador de número de diapositiva 3">
            <a:extLst>
              <a:ext uri="{FF2B5EF4-FFF2-40B4-BE49-F238E27FC236}">
                <a16:creationId xmlns:a16="http://schemas.microsoft.com/office/drawing/2014/main" id="{549E3A52-E734-4A80-ACD6-AD39209A5502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10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8" name="Marcador de pie de página 2">
            <a:extLst>
              <a:ext uri="{FF2B5EF4-FFF2-40B4-BE49-F238E27FC236}">
                <a16:creationId xmlns:a16="http://schemas.microsoft.com/office/drawing/2014/main" id="{CFF80574-968A-4D13-8351-FCAE210A74A1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>
            <a:extLst>
              <a:ext uri="{FF2B5EF4-FFF2-40B4-BE49-F238E27FC236}">
                <a16:creationId xmlns:a16="http://schemas.microsoft.com/office/drawing/2014/main" id="{B9CEB544-14EE-44A3-A672-3E8698CC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136" y="3974456"/>
            <a:ext cx="4629986" cy="12451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27F5B6C8-B46B-47E9-A7BD-A58BD4B6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477" y="2656703"/>
            <a:ext cx="6284450" cy="1319053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2C7FEBE-A223-4127-BD28-14428AD67409}"/>
              </a:ext>
            </a:extLst>
          </p:cNvPr>
          <p:cNvGrpSpPr/>
          <p:nvPr/>
        </p:nvGrpSpPr>
        <p:grpSpPr>
          <a:xfrm>
            <a:off x="114782" y="1212702"/>
            <a:ext cx="5142695" cy="1545139"/>
            <a:chOff x="8058430" y="290482"/>
            <a:chExt cx="5142695" cy="1545139"/>
          </a:xfrm>
        </p:grpSpPr>
        <p:pic>
          <p:nvPicPr>
            <p:cNvPr id="24" name="Imagen 23" descr="Tabla&#10;&#10;Descripción generada automáticamente">
              <a:extLst>
                <a:ext uri="{FF2B5EF4-FFF2-40B4-BE49-F238E27FC236}">
                  <a16:creationId xmlns:a16="http://schemas.microsoft.com/office/drawing/2014/main" id="{371BD37F-3FEF-4FEE-90C0-D01F55C8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8430" y="566119"/>
              <a:ext cx="5142695" cy="1269502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4866A81F-0AAC-4F96-838A-7FCF9BE6C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9485" y="290482"/>
              <a:ext cx="3744332" cy="261841"/>
            </a:xfrm>
            <a:prstGeom prst="rect">
              <a:avLst/>
            </a:prstGeom>
          </p:spPr>
        </p:pic>
      </p:grpSp>
      <p:sp>
        <p:nvSpPr>
          <p:cNvPr id="25603" name="Text Box 4">
            <a:extLst>
              <a:ext uri="{FF2B5EF4-FFF2-40B4-BE49-F238E27FC236}">
                <a16:creationId xmlns:a16="http://schemas.microsoft.com/office/drawing/2014/main" id="{6F4B66EA-D258-4175-8491-162981C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1" y="111124"/>
            <a:ext cx="12097344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Ya vimos todo …. ¿y ahora como lo manejamos?</a:t>
            </a:r>
          </a:p>
        </p:txBody>
      </p:sp>
      <p:pic>
        <p:nvPicPr>
          <p:cNvPr id="25607" name="Picture 8">
            <a:extLst>
              <a:ext uri="{FF2B5EF4-FFF2-40B4-BE49-F238E27FC236}">
                <a16:creationId xmlns:a16="http://schemas.microsoft.com/office/drawing/2014/main" id="{F28EE82C-E60D-4595-8F55-F2F56A4A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11736715" y="1593561"/>
            <a:ext cx="1441450" cy="3990975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EA1227D-5603-404E-9D1A-6EF68FE28E34}"/>
              </a:ext>
            </a:extLst>
          </p:cNvPr>
          <p:cNvGrpSpPr/>
          <p:nvPr/>
        </p:nvGrpSpPr>
        <p:grpSpPr>
          <a:xfrm rot="444496">
            <a:off x="5094982" y="1106544"/>
            <a:ext cx="6780428" cy="600798"/>
            <a:chOff x="4623962" y="1496400"/>
            <a:chExt cx="6780428" cy="60079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1283654-7500-475A-A93E-D87BD5036711}"/>
                </a:ext>
              </a:extLst>
            </p:cNvPr>
            <p:cNvGrpSpPr/>
            <p:nvPr/>
          </p:nvGrpSpPr>
          <p:grpSpPr>
            <a:xfrm>
              <a:off x="4623962" y="1524135"/>
              <a:ext cx="6780428" cy="573063"/>
              <a:chOff x="4847679" y="818295"/>
              <a:chExt cx="6780428" cy="573063"/>
            </a:xfrm>
          </p:grpSpPr>
          <p:pic>
            <p:nvPicPr>
              <p:cNvPr id="25614" name="Picture 12">
                <a:extLst>
                  <a:ext uri="{FF2B5EF4-FFF2-40B4-BE49-F238E27FC236}">
                    <a16:creationId xmlns:a16="http://schemas.microsoft.com/office/drawing/2014/main" id="{EC5C9387-DF06-4FB2-BD35-F718A155A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847679" y="850697"/>
                <a:ext cx="6032354" cy="520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5615" name="AutoShape 13">
                <a:extLst>
                  <a:ext uri="{FF2B5EF4-FFF2-40B4-BE49-F238E27FC236}">
                    <a16:creationId xmlns:a16="http://schemas.microsoft.com/office/drawing/2014/main" id="{6AA74061-86CF-4BFA-8F70-516B5F7C8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308" y="818295"/>
                <a:ext cx="782799" cy="573063"/>
              </a:xfrm>
              <a:prstGeom prst="rightArrow">
                <a:avLst>
                  <a:gd name="adj1" fmla="val 50000"/>
                  <a:gd name="adj2" fmla="val 53750"/>
                </a:avLst>
              </a:prstGeom>
              <a:solidFill>
                <a:srgbClr val="008000"/>
              </a:solidFill>
              <a:ln w="9360">
                <a:solidFill>
                  <a:srgbClr val="3465A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AR" altLang="es-AR"/>
              </a:p>
            </p:txBody>
          </p:sp>
        </p:grpSp>
        <p:sp>
          <p:nvSpPr>
            <p:cNvPr id="25611" name="Oval 14">
              <a:extLst>
                <a:ext uri="{FF2B5EF4-FFF2-40B4-BE49-F238E27FC236}">
                  <a16:creationId xmlns:a16="http://schemas.microsoft.com/office/drawing/2014/main" id="{50653409-0A12-470D-A1CD-C0D70810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285" y="1496400"/>
              <a:ext cx="1024873" cy="444913"/>
            </a:xfrm>
            <a:prstGeom prst="ellipse">
              <a:avLst/>
            </a:prstGeom>
            <a:noFill/>
            <a:ln w="36000">
              <a:solidFill>
                <a:srgbClr val="C500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AR" altLang="es-AR"/>
            </a:p>
          </p:txBody>
        </p:sp>
      </p:grpSp>
      <p:sp>
        <p:nvSpPr>
          <p:cNvPr id="25612" name="Oval 15">
            <a:extLst>
              <a:ext uri="{FF2B5EF4-FFF2-40B4-BE49-F238E27FC236}">
                <a16:creationId xmlns:a16="http://schemas.microsoft.com/office/drawing/2014/main" id="{C3A55D90-F920-4317-BF69-D1B9CE99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722" y="3887537"/>
            <a:ext cx="726305" cy="361631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5613" name="Oval 16">
            <a:extLst>
              <a:ext uri="{FF2B5EF4-FFF2-40B4-BE49-F238E27FC236}">
                <a16:creationId xmlns:a16="http://schemas.microsoft.com/office/drawing/2014/main" id="{B3D0FC1A-9C35-43B1-8F45-2D381205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040" y="2561958"/>
            <a:ext cx="1051143" cy="430814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ABD727-39F4-4909-924D-B5F172A9F4CE}"/>
              </a:ext>
            </a:extLst>
          </p:cNvPr>
          <p:cNvCxnSpPr/>
          <p:nvPr/>
        </p:nvCxnSpPr>
        <p:spPr bwMode="auto">
          <a:xfrm flipV="1">
            <a:off x="5087208" y="1488339"/>
            <a:ext cx="3000831" cy="536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84FF81BC-9422-487D-80DC-813F33EFE550}"/>
              </a:ext>
            </a:extLst>
          </p:cNvPr>
          <p:cNvSpPr/>
          <p:nvPr/>
        </p:nvSpPr>
        <p:spPr bwMode="auto">
          <a:xfrm>
            <a:off x="4849792" y="2157681"/>
            <a:ext cx="3877519" cy="411899"/>
          </a:xfrm>
          <a:custGeom>
            <a:avLst/>
            <a:gdLst>
              <a:gd name="connsiteX0" fmla="*/ 0 w 3877519"/>
              <a:gd name="connsiteY0" fmla="*/ 53084 h 411899"/>
              <a:gd name="connsiteX1" fmla="*/ 3206188 w 3877519"/>
              <a:gd name="connsiteY1" fmla="*/ 29934 h 411899"/>
              <a:gd name="connsiteX2" fmla="*/ 3877519 w 3877519"/>
              <a:gd name="connsiteY2" fmla="*/ 411899 h 41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519" h="411899">
                <a:moveTo>
                  <a:pt x="0" y="53084"/>
                </a:moveTo>
                <a:cubicBezTo>
                  <a:pt x="1279967" y="11608"/>
                  <a:pt x="2559935" y="-29868"/>
                  <a:pt x="3206188" y="29934"/>
                </a:cubicBezTo>
                <a:cubicBezTo>
                  <a:pt x="3852441" y="89736"/>
                  <a:pt x="3864980" y="250817"/>
                  <a:pt x="3877519" y="4118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0F949DD-6F53-4707-A9F7-A40C05D472B4}"/>
              </a:ext>
            </a:extLst>
          </p:cNvPr>
          <p:cNvCxnSpPr>
            <a:cxnSpLocks/>
          </p:cNvCxnSpPr>
          <p:nvPr/>
        </p:nvCxnSpPr>
        <p:spPr bwMode="auto">
          <a:xfrm>
            <a:off x="959247" y="2403087"/>
            <a:ext cx="420711" cy="1572669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9BB465F-A873-484E-97A0-F3AC31E0CBE5}"/>
              </a:ext>
            </a:extLst>
          </p:cNvPr>
          <p:cNvSpPr txBox="1"/>
          <p:nvPr/>
        </p:nvSpPr>
        <p:spPr>
          <a:xfrm>
            <a:off x="6455545" y="4522707"/>
            <a:ext cx="45435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altLang="es-AR" sz="4400" b="1" dirty="0">
                <a:solidFill>
                  <a:schemeClr val="accent2"/>
                </a:solidFill>
              </a:rPr>
              <a:t>¿Qué es lo que nos interesa de todo esto?</a:t>
            </a:r>
            <a:endParaRPr lang="es-AR" sz="4400" dirty="0">
              <a:solidFill>
                <a:schemeClr val="accent2"/>
              </a:solidFill>
            </a:endParaRPr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20D389AD-16CF-4A16-A19B-8F716FB2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196" y="2428891"/>
            <a:ext cx="7225949" cy="1260511"/>
          </a:xfrm>
          <a:prstGeom prst="ellipse">
            <a:avLst/>
          </a:prstGeom>
          <a:noFill/>
          <a:ln w="360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>
              <a:solidFill>
                <a:schemeClr val="accent2"/>
              </a:solidFill>
            </a:endParaRPr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39609B50-442D-4D00-BBD0-03D9B8C89587}"/>
              </a:ext>
            </a:extLst>
          </p:cNvPr>
          <p:cNvSpPr>
            <a:spLocks noChangeArrowheads="1"/>
          </p:cNvSpPr>
          <p:nvPr/>
        </p:nvSpPr>
        <p:spPr bwMode="auto">
          <a:xfrm rot="536275">
            <a:off x="4984220" y="996960"/>
            <a:ext cx="7225949" cy="1107570"/>
          </a:xfrm>
          <a:prstGeom prst="ellipse">
            <a:avLst/>
          </a:prstGeom>
          <a:noFill/>
          <a:ln w="360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2" name="Marcador de fecha 1">
            <a:extLst>
              <a:ext uri="{FF2B5EF4-FFF2-40B4-BE49-F238E27FC236}">
                <a16:creationId xmlns:a16="http://schemas.microsoft.com/office/drawing/2014/main" id="{8E05F743-4A01-4233-8B2A-46356047E46A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33" name="Marcador de número de diapositiva 3">
            <a:extLst>
              <a:ext uri="{FF2B5EF4-FFF2-40B4-BE49-F238E27FC236}">
                <a16:creationId xmlns:a16="http://schemas.microsoft.com/office/drawing/2014/main" id="{8F2852B1-27FE-4EDB-BE91-1C8714CF5555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11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34" name="Marcador de pie de página 2">
            <a:extLst>
              <a:ext uri="{FF2B5EF4-FFF2-40B4-BE49-F238E27FC236}">
                <a16:creationId xmlns:a16="http://schemas.microsoft.com/office/drawing/2014/main" id="{5488AD9F-2AB9-4FDE-875D-B9C3FE099715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s de Niños preocupado de stock, Niños preocupado imágenes libres de  derechos | Depositphotos®">
            <a:extLst>
              <a:ext uri="{FF2B5EF4-FFF2-40B4-BE49-F238E27FC236}">
                <a16:creationId xmlns:a16="http://schemas.microsoft.com/office/drawing/2014/main" id="{E475155C-0756-4F10-8C28-9EA6E992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46" y="1797047"/>
            <a:ext cx="171884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4">
            <a:extLst>
              <a:ext uri="{FF2B5EF4-FFF2-40B4-BE49-F238E27FC236}">
                <a16:creationId xmlns:a16="http://schemas.microsoft.com/office/drawing/2014/main" id="{6F4B66EA-D258-4175-8491-162981C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1" y="111124"/>
            <a:ext cx="12097344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¿Qué me ofrece el fabricante para manejarlo? (1:2)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0E995F7-882F-4EA3-9128-2CB80EAACADF}"/>
              </a:ext>
            </a:extLst>
          </p:cNvPr>
          <p:cNvSpPr txBox="1"/>
          <p:nvPr/>
        </p:nvSpPr>
        <p:spPr>
          <a:xfrm>
            <a:off x="65277" y="2649667"/>
            <a:ext cx="11767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__RW </a:t>
            </a:r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CTRL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/*!&lt; Offset: 0x000 (R/W)  SysTick Control and Status Register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__RW </a:t>
            </a:r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/*!&lt; Offset: 0x004 (R/W)  SysTick Reload Value Register 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__RW </a:t>
            </a:r>
            <a:r>
              <a:rPr lang="es-AR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800" dirty="0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/*!&lt; Offset: 0x008 (R/W)  SysTick Current Value Register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__R  </a:t>
            </a:r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CALIB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/*!&lt; Offset: 0x00C (R/ )  SysTick Calibration Register 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SysTick_Type</a:t>
            </a:r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D2356BC-C1DC-4F38-94DE-8FE6B8E2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721" y="2045192"/>
            <a:ext cx="1357309" cy="10262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1192F29-FAE1-4239-A48B-7313C77B1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1992" y="996950"/>
            <a:ext cx="4343995" cy="398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259DB8-102A-45AE-8B83-8BDB2969718B}"/>
              </a:ext>
            </a:extLst>
          </p:cNvPr>
          <p:cNvSpPr txBox="1"/>
          <p:nvPr/>
        </p:nvSpPr>
        <p:spPr>
          <a:xfrm>
            <a:off x="228324" y="1395482"/>
            <a:ext cx="12817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R CENA" panose="02000000000000000000" pitchFamily="2" charset="0"/>
              </a:rPr>
              <a:t>Lo de siempre para este micro: Una estructura que represente los registros involucrados en el bloque y un puntero para accederlo. Además…. MASK y SHIFT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352900-FBD4-4BE1-B89B-52E8D22C9055}"/>
              </a:ext>
            </a:extLst>
          </p:cNvPr>
          <p:cNvSpPr txBox="1"/>
          <p:nvPr/>
        </p:nvSpPr>
        <p:spPr>
          <a:xfrm>
            <a:off x="557703" y="4933447"/>
            <a:ext cx="12882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SCS_BASE        (0xE000E000UL) 	          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System Control Space Base Address */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SysTick_BASE    (SCS_BASE +  0x0010UL)         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Base Address */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         ((SysTick_Type *) SysTick_BASE)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configuration </a:t>
            </a:r>
            <a:r>
              <a:rPr lang="en-US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struct */</a:t>
            </a:r>
            <a:endParaRPr lang="es-AR" dirty="0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D84C8E47-07A5-4DBC-A213-4089F3FE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359" y="3034208"/>
            <a:ext cx="1008112" cy="1608111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420650-0212-45DF-ACB7-8F6B23750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63105" y="1888644"/>
            <a:ext cx="1682170" cy="116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21B6CA-3E30-4067-80FA-5030F186E704}"/>
              </a:ext>
            </a:extLst>
          </p:cNvPr>
          <p:cNvCxnSpPr>
            <a:stCxn id="12" idx="7"/>
            <a:endCxn id="6" idx="1"/>
          </p:cNvCxnSpPr>
          <p:nvPr/>
        </p:nvCxnSpPr>
        <p:spPr bwMode="auto">
          <a:xfrm flipV="1">
            <a:off x="2827836" y="2558321"/>
            <a:ext cx="1878885" cy="71138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38D4F7D1-0AA9-4C19-88E9-428583A51B2C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A665F5FF-2CEF-4B11-9514-E050841DFF2F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12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1146B1D1-C40F-4E4E-956F-64895EBEC10B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4265547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s palabras malsonantes y su &amp;quot;fucking&amp;quot; traducción - La Fbrica de  Traducciones">
            <a:extLst>
              <a:ext uri="{FF2B5EF4-FFF2-40B4-BE49-F238E27FC236}">
                <a16:creationId xmlns:a16="http://schemas.microsoft.com/office/drawing/2014/main" id="{EDC0DD67-1DC6-46CB-89E2-8BB05DBF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11" y="1607037"/>
            <a:ext cx="1527052" cy="15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4">
            <a:extLst>
              <a:ext uri="{FF2B5EF4-FFF2-40B4-BE49-F238E27FC236}">
                <a16:creationId xmlns:a16="http://schemas.microsoft.com/office/drawing/2014/main" id="{6F4B66EA-D258-4175-8491-162981C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1" y="111124"/>
            <a:ext cx="12097344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¿Qué me ofrece el fabricante para manejarlo? (2:2)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192F29-FAE1-4239-A48B-7313C77B1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1992" y="996950"/>
            <a:ext cx="4343995" cy="3985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259DB8-102A-45AE-8B83-8BDB2969718B}"/>
              </a:ext>
            </a:extLst>
          </p:cNvPr>
          <p:cNvSpPr txBox="1"/>
          <p:nvPr/>
        </p:nvSpPr>
        <p:spPr>
          <a:xfrm>
            <a:off x="239167" y="1395482"/>
            <a:ext cx="1303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R CENA" panose="02000000000000000000" pitchFamily="2" charset="0"/>
              </a:rPr>
              <a:t>Lo de siempre para este micro: Una estructura que represente los registros involucrados en el bloque y un puntero para accederlo. Además…. </a:t>
            </a:r>
            <a:r>
              <a:rPr lang="es-AR" sz="2400" dirty="0">
                <a:solidFill>
                  <a:srgbClr val="FF0000"/>
                </a:solidFill>
                <a:latin typeface="AR CENA" panose="02000000000000000000" pitchFamily="2" charset="0"/>
              </a:rPr>
              <a:t>MASK</a:t>
            </a:r>
            <a:r>
              <a:rPr lang="es-AR" sz="2400" dirty="0">
                <a:latin typeface="AR CENA" panose="02000000000000000000" pitchFamily="2" charset="0"/>
              </a:rPr>
              <a:t> y </a:t>
            </a:r>
            <a:r>
              <a:rPr lang="es-AR" sz="2400" dirty="0">
                <a:solidFill>
                  <a:srgbClr val="FF0000"/>
                </a:solidFill>
                <a:latin typeface="AR CENA" panose="02000000000000000000" pitchFamily="2" charset="0"/>
              </a:rPr>
              <a:t>SHIFT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0B60C3-F3D6-406F-BD5F-915508619CAF}"/>
              </a:ext>
            </a:extLst>
          </p:cNvPr>
          <p:cNvSpPr txBox="1"/>
          <p:nvPr/>
        </p:nvSpPr>
        <p:spPr>
          <a:xfrm>
            <a:off x="239167" y="3024872"/>
            <a:ext cx="130334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SysTick_CTRL_COUNTFLAG_Pos     16U             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CTRL: COUNTFLAG Position */</a:t>
            </a:r>
          </a:p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SysTick_CTRL_COUNTFLAG_Msk     (1UL &lt;&lt; SysTick_CTRL_COUNTFLAG_Pos)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COUNTFLAG Mask */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SysTick_CTRL_CLKSOURCE_Pos      2U              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CTRL: CLKSOURCE Position */</a:t>
            </a:r>
          </a:p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SysTick_CTRL_CLKSOURCE_Msk     (1UL &lt;&lt; SysTick_CTRL_CLKSOURCE_Pos)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CLKSOURCE Mask */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SysTick_CTRL_TICKINT_Pos        1U                 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CTRL: TICKINT Position */</a:t>
            </a:r>
          </a:p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SysTick_CTRL_TICKINT_Msk       (1UL &lt;&lt; SysTick_CTRL_TICKINT_Pos)    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TICKINT Mask */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SysTick_CTRL_ENABLE_Pos         0U                   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SysTick CTRL: ENABLE Position */</a:t>
            </a:r>
          </a:p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SysTick_CTRL_ENABLE_Msk        (1UL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/*&lt;&lt; SysTick_CTRL_ENABLE_Pos*/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</a:t>
            </a:r>
            <a:r>
              <a:rPr lang="es-A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ENABLE Mask */</a:t>
            </a:r>
            <a:endParaRPr lang="es-AR" dirty="0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0083F76A-6E42-4003-AE60-5FD71D44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00" y="2992589"/>
            <a:ext cx="648072" cy="787247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65922A9-DC01-4386-8D63-6929508EBCB7}"/>
              </a:ext>
            </a:extLst>
          </p:cNvPr>
          <p:cNvCxnSpPr>
            <a:endCxn id="13" idx="1"/>
          </p:cNvCxnSpPr>
          <p:nvPr/>
        </p:nvCxnSpPr>
        <p:spPr bwMode="auto">
          <a:xfrm>
            <a:off x="3485535" y="2226479"/>
            <a:ext cx="736973" cy="8814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898AEA6-8817-4AF7-892A-922528DA6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25" y="2121369"/>
            <a:ext cx="887850" cy="110981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A81B82C-69BA-4D4C-8BDE-48D8A1EF336C}"/>
              </a:ext>
            </a:extLst>
          </p:cNvPr>
          <p:cNvSpPr txBox="1"/>
          <p:nvPr/>
        </p:nvSpPr>
        <p:spPr>
          <a:xfrm>
            <a:off x="4451636" y="6362670"/>
            <a:ext cx="5128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i="1" dirty="0">
                <a:latin typeface="AR CENA" panose="02000000000000000000" pitchFamily="2" charset="0"/>
              </a:rPr>
              <a:t>…. y otras definiciones que no usaremos….</a:t>
            </a:r>
            <a:endParaRPr lang="es-AR" sz="2000" i="1" dirty="0"/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C6FE636-9969-448B-B18E-80B64F37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 rot="16200000">
            <a:off x="11117833" y="928604"/>
            <a:ext cx="1009212" cy="2794227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BA0940A1-69C5-4062-B790-BAD240B6BDDD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59911B10-543D-4E5D-B957-A5059661B22C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13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1C7BE3C1-816E-4CBD-A096-8975533B7377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156561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>
            <a:extLst>
              <a:ext uri="{FF2B5EF4-FFF2-40B4-BE49-F238E27FC236}">
                <a16:creationId xmlns:a16="http://schemas.microsoft.com/office/drawing/2014/main" id="{6F4B66EA-D258-4175-8491-162981C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1" y="111124"/>
            <a:ext cx="12097344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¿Y cómo usamos todo esto? (1:2) 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C6FE636-9969-448B-B18E-80B64F37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11976471" y="395461"/>
            <a:ext cx="1009212" cy="2794227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FBFC0-42A1-4F77-AE81-675BF9666FC3}"/>
              </a:ext>
            </a:extLst>
          </p:cNvPr>
          <p:cNvSpPr txBox="1"/>
          <p:nvPr/>
        </p:nvSpPr>
        <p:spPr>
          <a:xfrm>
            <a:off x="1938221" y="1805292"/>
            <a:ext cx="11190378" cy="3970318"/>
          </a:xfrm>
          <a:custGeom>
            <a:avLst/>
            <a:gdLst>
              <a:gd name="connsiteX0" fmla="*/ 0 w 11190378"/>
              <a:gd name="connsiteY0" fmla="*/ 0 h 3970318"/>
              <a:gd name="connsiteX1" fmla="*/ 253256 w 11190378"/>
              <a:gd name="connsiteY1" fmla="*/ 0 h 3970318"/>
              <a:gd name="connsiteX2" fmla="*/ 954127 w 11190378"/>
              <a:gd name="connsiteY2" fmla="*/ 0 h 3970318"/>
              <a:gd name="connsiteX3" fmla="*/ 1319287 w 11190378"/>
              <a:gd name="connsiteY3" fmla="*/ 0 h 3970318"/>
              <a:gd name="connsiteX4" fmla="*/ 2020158 w 11190378"/>
              <a:gd name="connsiteY4" fmla="*/ 0 h 3970318"/>
              <a:gd name="connsiteX5" fmla="*/ 2832933 w 11190378"/>
              <a:gd name="connsiteY5" fmla="*/ 0 h 3970318"/>
              <a:gd name="connsiteX6" fmla="*/ 3421900 w 11190378"/>
              <a:gd name="connsiteY6" fmla="*/ 0 h 3970318"/>
              <a:gd name="connsiteX7" fmla="*/ 4010867 w 11190378"/>
              <a:gd name="connsiteY7" fmla="*/ 0 h 3970318"/>
              <a:gd name="connsiteX8" fmla="*/ 4264123 w 11190378"/>
              <a:gd name="connsiteY8" fmla="*/ 0 h 3970318"/>
              <a:gd name="connsiteX9" fmla="*/ 4853090 w 11190378"/>
              <a:gd name="connsiteY9" fmla="*/ 0 h 3970318"/>
              <a:gd name="connsiteX10" fmla="*/ 5106346 w 11190378"/>
              <a:gd name="connsiteY10" fmla="*/ 0 h 3970318"/>
              <a:gd name="connsiteX11" fmla="*/ 5695313 w 11190378"/>
              <a:gd name="connsiteY11" fmla="*/ 0 h 3970318"/>
              <a:gd name="connsiteX12" fmla="*/ 6172377 w 11190378"/>
              <a:gd name="connsiteY12" fmla="*/ 0 h 3970318"/>
              <a:gd name="connsiteX13" fmla="*/ 6873248 w 11190378"/>
              <a:gd name="connsiteY13" fmla="*/ 0 h 3970318"/>
              <a:gd name="connsiteX14" fmla="*/ 7574119 w 11190378"/>
              <a:gd name="connsiteY14" fmla="*/ 0 h 3970318"/>
              <a:gd name="connsiteX15" fmla="*/ 8386894 w 11190378"/>
              <a:gd name="connsiteY15" fmla="*/ 0 h 3970318"/>
              <a:gd name="connsiteX16" fmla="*/ 9087765 w 11190378"/>
              <a:gd name="connsiteY16" fmla="*/ 0 h 3970318"/>
              <a:gd name="connsiteX17" fmla="*/ 9452925 w 11190378"/>
              <a:gd name="connsiteY17" fmla="*/ 0 h 3970318"/>
              <a:gd name="connsiteX18" fmla="*/ 10265699 w 11190378"/>
              <a:gd name="connsiteY18" fmla="*/ 0 h 3970318"/>
              <a:gd name="connsiteX19" fmla="*/ 11190378 w 11190378"/>
              <a:gd name="connsiteY19" fmla="*/ 0 h 3970318"/>
              <a:gd name="connsiteX20" fmla="*/ 11190378 w 11190378"/>
              <a:gd name="connsiteY20" fmla="*/ 527485 h 3970318"/>
              <a:gd name="connsiteX21" fmla="*/ 11190378 w 11190378"/>
              <a:gd name="connsiteY21" fmla="*/ 1134377 h 3970318"/>
              <a:gd name="connsiteX22" fmla="*/ 11190378 w 11190378"/>
              <a:gd name="connsiteY22" fmla="*/ 1780971 h 3970318"/>
              <a:gd name="connsiteX23" fmla="*/ 11190378 w 11190378"/>
              <a:gd name="connsiteY23" fmla="*/ 2229050 h 3970318"/>
              <a:gd name="connsiteX24" fmla="*/ 11190378 w 11190378"/>
              <a:gd name="connsiteY24" fmla="*/ 2835941 h 3970318"/>
              <a:gd name="connsiteX25" fmla="*/ 11190378 w 11190378"/>
              <a:gd name="connsiteY25" fmla="*/ 3363427 h 3970318"/>
              <a:gd name="connsiteX26" fmla="*/ 11190378 w 11190378"/>
              <a:gd name="connsiteY26" fmla="*/ 3970318 h 3970318"/>
              <a:gd name="connsiteX27" fmla="*/ 10601411 w 11190378"/>
              <a:gd name="connsiteY27" fmla="*/ 3970318 h 3970318"/>
              <a:gd name="connsiteX28" fmla="*/ 10124347 w 11190378"/>
              <a:gd name="connsiteY28" fmla="*/ 3970318 h 3970318"/>
              <a:gd name="connsiteX29" fmla="*/ 9647284 w 11190378"/>
              <a:gd name="connsiteY29" fmla="*/ 3970318 h 3970318"/>
              <a:gd name="connsiteX30" fmla="*/ 8834509 w 11190378"/>
              <a:gd name="connsiteY30" fmla="*/ 3970318 h 3970318"/>
              <a:gd name="connsiteX31" fmla="*/ 8357445 w 11190378"/>
              <a:gd name="connsiteY31" fmla="*/ 3970318 h 3970318"/>
              <a:gd name="connsiteX32" fmla="*/ 7544671 w 11190378"/>
              <a:gd name="connsiteY32" fmla="*/ 3970318 h 3970318"/>
              <a:gd name="connsiteX33" fmla="*/ 6843800 w 11190378"/>
              <a:gd name="connsiteY33" fmla="*/ 3970318 h 3970318"/>
              <a:gd name="connsiteX34" fmla="*/ 6254832 w 11190378"/>
              <a:gd name="connsiteY34" fmla="*/ 3970318 h 3970318"/>
              <a:gd name="connsiteX35" fmla="*/ 5442058 w 11190378"/>
              <a:gd name="connsiteY35" fmla="*/ 3970318 h 3970318"/>
              <a:gd name="connsiteX36" fmla="*/ 5188802 w 11190378"/>
              <a:gd name="connsiteY36" fmla="*/ 3970318 h 3970318"/>
              <a:gd name="connsiteX37" fmla="*/ 4711738 w 11190378"/>
              <a:gd name="connsiteY37" fmla="*/ 3970318 h 3970318"/>
              <a:gd name="connsiteX38" fmla="*/ 4122771 w 11190378"/>
              <a:gd name="connsiteY38" fmla="*/ 3970318 h 3970318"/>
              <a:gd name="connsiteX39" fmla="*/ 3757611 w 11190378"/>
              <a:gd name="connsiteY39" fmla="*/ 3970318 h 3970318"/>
              <a:gd name="connsiteX40" fmla="*/ 3504355 w 11190378"/>
              <a:gd name="connsiteY40" fmla="*/ 3970318 h 3970318"/>
              <a:gd name="connsiteX41" fmla="*/ 3027292 w 11190378"/>
              <a:gd name="connsiteY41" fmla="*/ 3970318 h 3970318"/>
              <a:gd name="connsiteX42" fmla="*/ 2438324 w 11190378"/>
              <a:gd name="connsiteY42" fmla="*/ 3970318 h 3970318"/>
              <a:gd name="connsiteX43" fmla="*/ 1961261 w 11190378"/>
              <a:gd name="connsiteY43" fmla="*/ 3970318 h 3970318"/>
              <a:gd name="connsiteX44" fmla="*/ 1260390 w 11190378"/>
              <a:gd name="connsiteY44" fmla="*/ 3970318 h 3970318"/>
              <a:gd name="connsiteX45" fmla="*/ 1007134 w 11190378"/>
              <a:gd name="connsiteY45" fmla="*/ 3970318 h 3970318"/>
              <a:gd name="connsiteX46" fmla="*/ 0 w 11190378"/>
              <a:gd name="connsiteY46" fmla="*/ 3970318 h 3970318"/>
              <a:gd name="connsiteX47" fmla="*/ 0 w 11190378"/>
              <a:gd name="connsiteY47" fmla="*/ 3363427 h 3970318"/>
              <a:gd name="connsiteX48" fmla="*/ 0 w 11190378"/>
              <a:gd name="connsiteY48" fmla="*/ 2875645 h 3970318"/>
              <a:gd name="connsiteX49" fmla="*/ 0 w 11190378"/>
              <a:gd name="connsiteY49" fmla="*/ 2427566 h 3970318"/>
              <a:gd name="connsiteX50" fmla="*/ 0 w 11190378"/>
              <a:gd name="connsiteY50" fmla="*/ 1780971 h 3970318"/>
              <a:gd name="connsiteX51" fmla="*/ 0 w 11190378"/>
              <a:gd name="connsiteY51" fmla="*/ 1253486 h 3970318"/>
              <a:gd name="connsiteX52" fmla="*/ 0 w 11190378"/>
              <a:gd name="connsiteY52" fmla="*/ 686298 h 3970318"/>
              <a:gd name="connsiteX53" fmla="*/ 0 w 11190378"/>
              <a:gd name="connsiteY53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190378" h="3970318" extrusionOk="0">
                <a:moveTo>
                  <a:pt x="0" y="0"/>
                </a:moveTo>
                <a:cubicBezTo>
                  <a:pt x="98375" y="-16837"/>
                  <a:pt x="162308" y="22146"/>
                  <a:pt x="253256" y="0"/>
                </a:cubicBezTo>
                <a:cubicBezTo>
                  <a:pt x="344204" y="-22146"/>
                  <a:pt x="706092" y="59758"/>
                  <a:pt x="954127" y="0"/>
                </a:cubicBezTo>
                <a:cubicBezTo>
                  <a:pt x="1202162" y="-59758"/>
                  <a:pt x="1206647" y="13897"/>
                  <a:pt x="1319287" y="0"/>
                </a:cubicBezTo>
                <a:cubicBezTo>
                  <a:pt x="1431927" y="-13897"/>
                  <a:pt x="1798256" y="62792"/>
                  <a:pt x="2020158" y="0"/>
                </a:cubicBezTo>
                <a:cubicBezTo>
                  <a:pt x="2242060" y="-62792"/>
                  <a:pt x="2547398" y="31855"/>
                  <a:pt x="2832933" y="0"/>
                </a:cubicBezTo>
                <a:cubicBezTo>
                  <a:pt x="3118469" y="-31855"/>
                  <a:pt x="3130273" y="57475"/>
                  <a:pt x="3421900" y="0"/>
                </a:cubicBezTo>
                <a:cubicBezTo>
                  <a:pt x="3713527" y="-57475"/>
                  <a:pt x="3877158" y="58046"/>
                  <a:pt x="4010867" y="0"/>
                </a:cubicBezTo>
                <a:cubicBezTo>
                  <a:pt x="4144576" y="-58046"/>
                  <a:pt x="4179629" y="9873"/>
                  <a:pt x="4264123" y="0"/>
                </a:cubicBezTo>
                <a:cubicBezTo>
                  <a:pt x="4348617" y="-9873"/>
                  <a:pt x="4702544" y="70530"/>
                  <a:pt x="4853090" y="0"/>
                </a:cubicBezTo>
                <a:cubicBezTo>
                  <a:pt x="5003636" y="-70530"/>
                  <a:pt x="4992679" y="26474"/>
                  <a:pt x="5106346" y="0"/>
                </a:cubicBezTo>
                <a:cubicBezTo>
                  <a:pt x="5220013" y="-26474"/>
                  <a:pt x="5525518" y="70131"/>
                  <a:pt x="5695313" y="0"/>
                </a:cubicBezTo>
                <a:cubicBezTo>
                  <a:pt x="5865108" y="-70131"/>
                  <a:pt x="6005612" y="42130"/>
                  <a:pt x="6172377" y="0"/>
                </a:cubicBezTo>
                <a:cubicBezTo>
                  <a:pt x="6339142" y="-42130"/>
                  <a:pt x="6585421" y="54755"/>
                  <a:pt x="6873248" y="0"/>
                </a:cubicBezTo>
                <a:cubicBezTo>
                  <a:pt x="7161075" y="-54755"/>
                  <a:pt x="7330389" y="38074"/>
                  <a:pt x="7574119" y="0"/>
                </a:cubicBezTo>
                <a:cubicBezTo>
                  <a:pt x="7817849" y="-38074"/>
                  <a:pt x="8140927" y="93975"/>
                  <a:pt x="8386894" y="0"/>
                </a:cubicBezTo>
                <a:cubicBezTo>
                  <a:pt x="8632861" y="-93975"/>
                  <a:pt x="8786798" y="15244"/>
                  <a:pt x="9087765" y="0"/>
                </a:cubicBezTo>
                <a:cubicBezTo>
                  <a:pt x="9388732" y="-15244"/>
                  <a:pt x="9357806" y="35488"/>
                  <a:pt x="9452925" y="0"/>
                </a:cubicBezTo>
                <a:cubicBezTo>
                  <a:pt x="9548044" y="-35488"/>
                  <a:pt x="10013374" y="32777"/>
                  <a:pt x="10265699" y="0"/>
                </a:cubicBezTo>
                <a:cubicBezTo>
                  <a:pt x="10518024" y="-32777"/>
                  <a:pt x="10761176" y="6781"/>
                  <a:pt x="11190378" y="0"/>
                </a:cubicBezTo>
                <a:cubicBezTo>
                  <a:pt x="11200584" y="204505"/>
                  <a:pt x="11173058" y="380975"/>
                  <a:pt x="11190378" y="527485"/>
                </a:cubicBezTo>
                <a:cubicBezTo>
                  <a:pt x="11207698" y="673996"/>
                  <a:pt x="11172572" y="900322"/>
                  <a:pt x="11190378" y="1134377"/>
                </a:cubicBezTo>
                <a:cubicBezTo>
                  <a:pt x="11208184" y="1368432"/>
                  <a:pt x="11123622" y="1600579"/>
                  <a:pt x="11190378" y="1780971"/>
                </a:cubicBezTo>
                <a:cubicBezTo>
                  <a:pt x="11257134" y="1961363"/>
                  <a:pt x="11164346" y="2044464"/>
                  <a:pt x="11190378" y="2229050"/>
                </a:cubicBezTo>
                <a:cubicBezTo>
                  <a:pt x="11216410" y="2413636"/>
                  <a:pt x="11184701" y="2621473"/>
                  <a:pt x="11190378" y="2835941"/>
                </a:cubicBezTo>
                <a:cubicBezTo>
                  <a:pt x="11196055" y="3050409"/>
                  <a:pt x="11176833" y="3231843"/>
                  <a:pt x="11190378" y="3363427"/>
                </a:cubicBezTo>
                <a:cubicBezTo>
                  <a:pt x="11203923" y="3495011"/>
                  <a:pt x="11156483" y="3776172"/>
                  <a:pt x="11190378" y="3970318"/>
                </a:cubicBezTo>
                <a:cubicBezTo>
                  <a:pt x="10927633" y="3976258"/>
                  <a:pt x="10870576" y="3900576"/>
                  <a:pt x="10601411" y="3970318"/>
                </a:cubicBezTo>
                <a:cubicBezTo>
                  <a:pt x="10332246" y="4040060"/>
                  <a:pt x="10302993" y="3925385"/>
                  <a:pt x="10124347" y="3970318"/>
                </a:cubicBezTo>
                <a:cubicBezTo>
                  <a:pt x="9945701" y="4015251"/>
                  <a:pt x="9798240" y="3966886"/>
                  <a:pt x="9647284" y="3970318"/>
                </a:cubicBezTo>
                <a:cubicBezTo>
                  <a:pt x="9496328" y="3973750"/>
                  <a:pt x="9157352" y="3929554"/>
                  <a:pt x="8834509" y="3970318"/>
                </a:cubicBezTo>
                <a:cubicBezTo>
                  <a:pt x="8511667" y="4011082"/>
                  <a:pt x="8548825" y="3953285"/>
                  <a:pt x="8357445" y="3970318"/>
                </a:cubicBezTo>
                <a:cubicBezTo>
                  <a:pt x="8166065" y="3987351"/>
                  <a:pt x="7748294" y="3969164"/>
                  <a:pt x="7544671" y="3970318"/>
                </a:cubicBezTo>
                <a:cubicBezTo>
                  <a:pt x="7341048" y="3971472"/>
                  <a:pt x="7018129" y="3967257"/>
                  <a:pt x="6843800" y="3970318"/>
                </a:cubicBezTo>
                <a:cubicBezTo>
                  <a:pt x="6669471" y="3973379"/>
                  <a:pt x="6442032" y="3961024"/>
                  <a:pt x="6254832" y="3970318"/>
                </a:cubicBezTo>
                <a:cubicBezTo>
                  <a:pt x="6067632" y="3979612"/>
                  <a:pt x="5670759" y="3902104"/>
                  <a:pt x="5442058" y="3970318"/>
                </a:cubicBezTo>
                <a:cubicBezTo>
                  <a:pt x="5213357" y="4038532"/>
                  <a:pt x="5309259" y="3966411"/>
                  <a:pt x="5188802" y="3970318"/>
                </a:cubicBezTo>
                <a:cubicBezTo>
                  <a:pt x="5068345" y="3974225"/>
                  <a:pt x="4849696" y="3944435"/>
                  <a:pt x="4711738" y="3970318"/>
                </a:cubicBezTo>
                <a:cubicBezTo>
                  <a:pt x="4573780" y="3996201"/>
                  <a:pt x="4414435" y="3932719"/>
                  <a:pt x="4122771" y="3970318"/>
                </a:cubicBezTo>
                <a:cubicBezTo>
                  <a:pt x="3831107" y="4007917"/>
                  <a:pt x="3889293" y="3961240"/>
                  <a:pt x="3757611" y="3970318"/>
                </a:cubicBezTo>
                <a:cubicBezTo>
                  <a:pt x="3625929" y="3979396"/>
                  <a:pt x="3601901" y="3957098"/>
                  <a:pt x="3504355" y="3970318"/>
                </a:cubicBezTo>
                <a:cubicBezTo>
                  <a:pt x="3406809" y="3983538"/>
                  <a:pt x="3127303" y="3964356"/>
                  <a:pt x="3027292" y="3970318"/>
                </a:cubicBezTo>
                <a:cubicBezTo>
                  <a:pt x="2927281" y="3976280"/>
                  <a:pt x="2582562" y="3946245"/>
                  <a:pt x="2438324" y="3970318"/>
                </a:cubicBezTo>
                <a:cubicBezTo>
                  <a:pt x="2294086" y="3994391"/>
                  <a:pt x="2175840" y="3941033"/>
                  <a:pt x="1961261" y="3970318"/>
                </a:cubicBezTo>
                <a:cubicBezTo>
                  <a:pt x="1746682" y="3999603"/>
                  <a:pt x="1594499" y="3921890"/>
                  <a:pt x="1260390" y="3970318"/>
                </a:cubicBezTo>
                <a:cubicBezTo>
                  <a:pt x="926281" y="4018746"/>
                  <a:pt x="1127401" y="3957637"/>
                  <a:pt x="1007134" y="3970318"/>
                </a:cubicBezTo>
                <a:cubicBezTo>
                  <a:pt x="886867" y="3982999"/>
                  <a:pt x="306614" y="3948755"/>
                  <a:pt x="0" y="3970318"/>
                </a:cubicBezTo>
                <a:cubicBezTo>
                  <a:pt x="-24862" y="3755793"/>
                  <a:pt x="61322" y="3605170"/>
                  <a:pt x="0" y="3363427"/>
                </a:cubicBezTo>
                <a:cubicBezTo>
                  <a:pt x="-61322" y="3121684"/>
                  <a:pt x="48104" y="3016300"/>
                  <a:pt x="0" y="2875645"/>
                </a:cubicBezTo>
                <a:cubicBezTo>
                  <a:pt x="-48104" y="2734990"/>
                  <a:pt x="21218" y="2544717"/>
                  <a:pt x="0" y="2427566"/>
                </a:cubicBezTo>
                <a:cubicBezTo>
                  <a:pt x="-21218" y="2310415"/>
                  <a:pt x="32924" y="2031470"/>
                  <a:pt x="0" y="1780971"/>
                </a:cubicBezTo>
                <a:cubicBezTo>
                  <a:pt x="-32924" y="1530473"/>
                  <a:pt x="7327" y="1510682"/>
                  <a:pt x="0" y="1253486"/>
                </a:cubicBezTo>
                <a:cubicBezTo>
                  <a:pt x="-7327" y="996290"/>
                  <a:pt x="15327" y="862809"/>
                  <a:pt x="0" y="686298"/>
                </a:cubicBezTo>
                <a:cubicBezTo>
                  <a:pt x="-15327" y="509787"/>
                  <a:pt x="4334" y="1457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600254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SysTick_Config(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ticks)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((ticks - 1UL) &gt;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SysTick_LOAD_RELOAD_Msk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(1UL);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Reload value impossible (mayor a 24 bits)*/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(</a:t>
            </a:r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)(ticks - 1UL); 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set reload register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= 0UL;                     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Load the SysTick Counter Value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CTRL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SysTick_CTRL_CLKSOURCE_Msk |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SysTick_CTRL_TICKINT_Msk   |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SysTick_CTRL_ENABLE_Msk;     </a:t>
            </a:r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/* Enable SysTick IRQ &amp; SysTick Timer*/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(0UL);                                 </a:t>
            </a:r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/* Function successful 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059BF0-7572-4BF7-B927-A4D91EA5A34E}"/>
              </a:ext>
            </a:extLst>
          </p:cNvPr>
          <p:cNvSpPr txBox="1"/>
          <p:nvPr/>
        </p:nvSpPr>
        <p:spPr>
          <a:xfrm>
            <a:off x="407029" y="6074801"/>
            <a:ext cx="1280643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SysTick_LOAD_RELOAD_Msk   (0xFFFFFFUL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/*&lt;&lt;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SysTick_LOAD_RELOAD_Pos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*/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/*!&lt; RELOAD Mask */</a:t>
            </a:r>
            <a:endParaRPr lang="es-AR" dirty="0"/>
          </a:p>
        </p:txBody>
      </p:sp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BAD74BE9-895E-4296-BC5C-017093214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6" y="3656435"/>
            <a:ext cx="1603995" cy="1212777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17A3B2D-6663-498E-85F3-4E9D55B1D2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9287" y="3944467"/>
            <a:ext cx="864096" cy="2160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3EC5C4C-DAC2-4EB0-B6C6-B3925AD2EB4F}"/>
              </a:ext>
            </a:extLst>
          </p:cNvPr>
          <p:cNvCxnSpPr>
            <a:cxnSpLocks/>
          </p:cNvCxnSpPr>
          <p:nvPr/>
        </p:nvCxnSpPr>
        <p:spPr bwMode="auto">
          <a:xfrm flipV="1">
            <a:off x="1352593" y="4202074"/>
            <a:ext cx="830790" cy="16876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955A5095-F0AC-400E-AA15-558911C2EA85}"/>
              </a:ext>
            </a:extLst>
          </p:cNvPr>
          <p:cNvSpPr/>
          <p:nvPr/>
        </p:nvSpPr>
        <p:spPr bwMode="auto">
          <a:xfrm>
            <a:off x="1344706" y="3876772"/>
            <a:ext cx="882127" cy="636258"/>
          </a:xfrm>
          <a:custGeom>
            <a:avLst/>
            <a:gdLst>
              <a:gd name="connsiteX0" fmla="*/ 0 w 882127"/>
              <a:gd name="connsiteY0" fmla="*/ 64663 h 636258"/>
              <a:gd name="connsiteX1" fmla="*/ 365760 w 882127"/>
              <a:gd name="connsiteY1" fmla="*/ 43148 h 636258"/>
              <a:gd name="connsiteX2" fmla="*/ 516367 w 882127"/>
              <a:gd name="connsiteY2" fmla="*/ 559515 h 636258"/>
              <a:gd name="connsiteX3" fmla="*/ 882127 w 882127"/>
              <a:gd name="connsiteY3" fmla="*/ 624061 h 63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127" h="636258">
                <a:moveTo>
                  <a:pt x="0" y="64663"/>
                </a:moveTo>
                <a:cubicBezTo>
                  <a:pt x="139849" y="12668"/>
                  <a:pt x="279699" y="-39327"/>
                  <a:pt x="365760" y="43148"/>
                </a:cubicBezTo>
                <a:cubicBezTo>
                  <a:pt x="451821" y="125623"/>
                  <a:pt x="430306" y="462696"/>
                  <a:pt x="516367" y="559515"/>
                </a:cubicBezTo>
                <a:cubicBezTo>
                  <a:pt x="602428" y="656334"/>
                  <a:pt x="742277" y="640197"/>
                  <a:pt x="882127" y="624061"/>
                </a:cubicBezTo>
              </a:path>
            </a:pathLst>
          </a:cu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2E2329-3EEC-4D1A-8699-5F8005527F2B}"/>
              </a:ext>
            </a:extLst>
          </p:cNvPr>
          <p:cNvSpPr txBox="1"/>
          <p:nvPr/>
        </p:nvSpPr>
        <p:spPr>
          <a:xfrm>
            <a:off x="6187731" y="996950"/>
            <a:ext cx="2764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sz="3200" dirty="0">
                <a:solidFill>
                  <a:srgbClr val="FF0000"/>
                </a:solidFill>
                <a:latin typeface="AR CENA" panose="02000000000000000000" pitchFamily="2" charset="0"/>
              </a:rPr>
              <a:t>Inicialización</a:t>
            </a:r>
            <a:endParaRPr lang="es-AR" sz="3200" dirty="0"/>
          </a:p>
        </p:txBody>
      </p:sp>
      <p:sp>
        <p:nvSpPr>
          <p:cNvPr id="16" name="Marcador de fecha 1">
            <a:extLst>
              <a:ext uri="{FF2B5EF4-FFF2-40B4-BE49-F238E27FC236}">
                <a16:creationId xmlns:a16="http://schemas.microsoft.com/office/drawing/2014/main" id="{794BCB22-4C24-4566-9194-C0EC38ADDD4F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2" name="Marcador de número de diapositiva 3">
            <a:extLst>
              <a:ext uri="{FF2B5EF4-FFF2-40B4-BE49-F238E27FC236}">
                <a16:creationId xmlns:a16="http://schemas.microsoft.com/office/drawing/2014/main" id="{179302FE-FBA1-4F97-A8BF-475205E4E144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14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5" name="Marcador de pie de página 2">
            <a:extLst>
              <a:ext uri="{FF2B5EF4-FFF2-40B4-BE49-F238E27FC236}">
                <a16:creationId xmlns:a16="http://schemas.microsoft.com/office/drawing/2014/main" id="{3FB52E66-BD2A-40F8-BF8A-7C98B07D5459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18099719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0B9889F9-ED49-42AE-A5B1-ABB3261A7579}"/>
              </a:ext>
            </a:extLst>
          </p:cNvPr>
          <p:cNvSpPr txBox="1"/>
          <p:nvPr/>
        </p:nvSpPr>
        <p:spPr>
          <a:xfrm>
            <a:off x="1348004" y="1517165"/>
            <a:ext cx="10441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//*****************************************************************************</a:t>
            </a:r>
          </a:p>
          <a:p>
            <a:pPr algn="l"/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Forward declaration of the default handlers. These are aliased.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When the application defines a handler (with the same name), this will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automatically take precedence over these weak definitions</a:t>
            </a:r>
          </a:p>
          <a:p>
            <a:pPr algn="l"/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//*****************************************************************************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ResetISR(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NMI_Handler(</a:t>
            </a:r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HardFault_Handler(</a:t>
            </a:r>
            <a:r>
              <a:rPr lang="nb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nb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SVC_Handler(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PendSV_Handler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SysTick_Handler(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WEAK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IntDefaultHandler(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dirty="0"/>
          </a:p>
        </p:txBody>
      </p:sp>
      <p:sp>
        <p:nvSpPr>
          <p:cNvPr id="33794" name="Text Box 1">
            <a:extLst>
              <a:ext uri="{FF2B5EF4-FFF2-40B4-BE49-F238E27FC236}">
                <a16:creationId xmlns:a16="http://schemas.microsoft.com/office/drawing/2014/main" id="{53EC0ED6-D4DA-4B57-9896-7001682D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48" y="259873"/>
            <a:ext cx="878363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Prototipo en </a:t>
            </a:r>
            <a:r>
              <a:rPr lang="es-AR" altLang="es-AR" sz="3600" b="1" i="1" dirty="0">
                <a:latin typeface="Calibri" panose="020F0502020204030204" pitchFamily="34" charset="0"/>
              </a:rPr>
              <a:t>cr_startup_lpc84x.c</a:t>
            </a:r>
          </a:p>
        </p:txBody>
      </p:sp>
      <p:sp>
        <p:nvSpPr>
          <p:cNvPr id="33796" name="AutoShape 3">
            <a:extLst>
              <a:ext uri="{FF2B5EF4-FFF2-40B4-BE49-F238E27FC236}">
                <a16:creationId xmlns:a16="http://schemas.microsoft.com/office/drawing/2014/main" id="{E3E51573-AD5C-4206-A6E7-1558AAEEBEA1}"/>
              </a:ext>
            </a:extLst>
          </p:cNvPr>
          <p:cNvSpPr>
            <a:spLocks noChangeArrowheads="1"/>
          </p:cNvSpPr>
          <p:nvPr/>
        </p:nvSpPr>
        <p:spPr bwMode="auto">
          <a:xfrm rot="20834219">
            <a:off x="67223" y="1400621"/>
            <a:ext cx="3571875" cy="1008063"/>
          </a:xfrm>
          <a:prstGeom prst="irregularSeal2">
            <a:avLst/>
          </a:prstGeom>
          <a:solidFill>
            <a:srgbClr val="4F81BD"/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400" b="1" dirty="0">
                <a:latin typeface="Calibri" panose="020F0502020204030204" pitchFamily="34" charset="0"/>
              </a:rPr>
              <a:t>débil</a:t>
            </a:r>
          </a:p>
        </p:txBody>
      </p:sp>
      <p:sp>
        <p:nvSpPr>
          <p:cNvPr id="33797" name="Line 4">
            <a:extLst>
              <a:ext uri="{FF2B5EF4-FFF2-40B4-BE49-F238E27FC236}">
                <a16:creationId xmlns:a16="http://schemas.microsoft.com/office/drawing/2014/main" id="{6DB3F672-046C-43F8-8360-2C71375F5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988" y="2453269"/>
            <a:ext cx="288032" cy="2366165"/>
          </a:xfrm>
          <a:prstGeom prst="line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5F961178-3748-4299-B74C-F38C000A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88" y="4819434"/>
            <a:ext cx="4893914" cy="381331"/>
          </a:xfrm>
          <a:prstGeom prst="rect">
            <a:avLst/>
          </a:prstGeom>
          <a:solidFill>
            <a:srgbClr val="00B05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6575047-924E-4616-B5F7-0CFED6853A67}"/>
              </a:ext>
            </a:extLst>
          </p:cNvPr>
          <p:cNvSpPr txBox="1"/>
          <p:nvPr/>
        </p:nvSpPr>
        <p:spPr>
          <a:xfrm>
            <a:off x="8517282" y="4887318"/>
            <a:ext cx="3655219" cy="120032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SysTick_Handler(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(1) {}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8BB916-4F8A-4C39-A9B1-162E40FD3D34}"/>
              </a:ext>
            </a:extLst>
          </p:cNvPr>
          <p:cNvSpPr txBox="1"/>
          <p:nvPr/>
        </p:nvSpPr>
        <p:spPr>
          <a:xfrm>
            <a:off x="7007919" y="4199939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  <a:latin typeface="AR CENA" panose="02000000000000000000" pitchFamily="2" charset="0"/>
              </a:rPr>
              <a:t>¡Tenemos que hacer la nuestra!!!!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D2F8074-8E3C-4C77-A89D-A814488F614D}"/>
              </a:ext>
            </a:extLst>
          </p:cNvPr>
          <p:cNvSpPr/>
          <p:nvPr/>
        </p:nvSpPr>
        <p:spPr bwMode="auto">
          <a:xfrm>
            <a:off x="6099858" y="4936182"/>
            <a:ext cx="2384385" cy="642815"/>
          </a:xfrm>
          <a:custGeom>
            <a:avLst/>
            <a:gdLst>
              <a:gd name="connsiteX0" fmla="*/ 0 w 2384385"/>
              <a:gd name="connsiteY0" fmla="*/ 52507 h 642815"/>
              <a:gd name="connsiteX1" fmla="*/ 706056 w 2384385"/>
              <a:gd name="connsiteY1" fmla="*/ 40932 h 642815"/>
              <a:gd name="connsiteX2" fmla="*/ 1226917 w 2384385"/>
              <a:gd name="connsiteY2" fmla="*/ 503919 h 642815"/>
              <a:gd name="connsiteX3" fmla="*/ 2384385 w 2384385"/>
              <a:gd name="connsiteY3" fmla="*/ 642815 h 64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385" h="642815">
                <a:moveTo>
                  <a:pt x="0" y="52507"/>
                </a:moveTo>
                <a:cubicBezTo>
                  <a:pt x="250785" y="9102"/>
                  <a:pt x="501570" y="-34303"/>
                  <a:pt x="706056" y="40932"/>
                </a:cubicBezTo>
                <a:cubicBezTo>
                  <a:pt x="910542" y="116167"/>
                  <a:pt x="947196" y="403605"/>
                  <a:pt x="1226917" y="503919"/>
                </a:cubicBezTo>
                <a:cubicBezTo>
                  <a:pt x="1506639" y="604233"/>
                  <a:pt x="1945512" y="623524"/>
                  <a:pt x="2384385" y="642815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86ADDF0A-0E6D-4650-ABC7-C29D4886D892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1FD80BC6-59ED-40D5-BF24-9527C40FD955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15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8" name="Marcador de pie de página 2">
            <a:extLst>
              <a:ext uri="{FF2B5EF4-FFF2-40B4-BE49-F238E27FC236}">
                <a16:creationId xmlns:a16="http://schemas.microsoft.com/office/drawing/2014/main" id="{FBEAE084-E08E-4C35-8E65-0903709656F1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4">
            <a:extLst>
              <a:ext uri="{FF2B5EF4-FFF2-40B4-BE49-F238E27FC236}">
                <a16:creationId xmlns:a16="http://schemas.microsoft.com/office/drawing/2014/main" id="{6F4B66EA-D258-4175-8491-162981CA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1" y="111124"/>
            <a:ext cx="12097344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¿Y cómo usamos todo esto? (2:2)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8756F2-23CA-482B-A3DD-1ACCA8D6C5D1}"/>
              </a:ext>
            </a:extLst>
          </p:cNvPr>
          <p:cNvSpPr txBox="1"/>
          <p:nvPr/>
        </p:nvSpPr>
        <p:spPr>
          <a:xfrm>
            <a:off x="486879" y="2011629"/>
            <a:ext cx="3550152" cy="1490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SysTick_Handler(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s-AR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(delay)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delay--;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0C028A4B-05B9-483F-84C3-23FA43250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963" y="791843"/>
            <a:ext cx="7566867" cy="428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//-------------------------------------------------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Rutina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de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servicio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de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la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interrupción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de</a:t>
            </a: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 SysTick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solidFill>
                  <a:srgbClr val="3F7F5F"/>
                </a:solidFill>
                <a:latin typeface="Consolas" panose="020B0609020204030204" pitchFamily="49" charset="0"/>
              </a:rPr>
              <a:t>//-------------------------------------------------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altLang="es-AR" sz="2000" dirty="0">
                <a:latin typeface="Consolas" panose="020B0609020204030204" pitchFamily="49" charset="0"/>
              </a:rPr>
              <a:t> </a:t>
            </a:r>
            <a:r>
              <a:rPr lang="es-AR" altLang="es-AR" sz="2000" b="1" dirty="0">
                <a:latin typeface="Consolas" panose="020B0609020204030204" pitchFamily="49" charset="0"/>
              </a:rPr>
              <a:t>SysTick_Handler</a:t>
            </a:r>
            <a:r>
              <a:rPr lang="es-AR" altLang="es-AR" sz="2000" dirty="0">
                <a:latin typeface="Consolas" panose="020B0609020204030204" pitchFamily="49" charset="0"/>
              </a:rPr>
              <a:t>(</a:t>
            </a:r>
            <a:r>
              <a:rPr lang="es-AR" altLang="es-A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altLang="es-AR" sz="2000" dirty="0">
                <a:latin typeface="Consolas" panose="020B0609020204030204" pitchFamily="49" charset="0"/>
              </a:rPr>
              <a:t>)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{</a:t>
            </a:r>
          </a:p>
          <a:p>
            <a:pPr eaLnBrk="1">
              <a:spcAft>
                <a:spcPts val="575"/>
              </a:spcAft>
              <a:buClrTx/>
              <a:buSzTx/>
            </a:pPr>
            <a:r>
              <a:rPr lang="es-AR" altLang="es-AR" sz="2000" dirty="0">
                <a:latin typeface="Consolas" panose="020B0609020204030204" pitchFamily="49" charset="0"/>
              </a:rPr>
              <a:t>		</a:t>
            </a:r>
            <a:r>
              <a:rPr lang="es-AR" altLang="es-AR" sz="2000" dirty="0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s-AR" altLang="es-AR" sz="2000" dirty="0">
                <a:latin typeface="Consolas" panose="020B0609020204030204" pitchFamily="49" charset="0"/>
              </a:rPr>
              <a:t> __RW uint8_t delay = VALOR_INICIAL; 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endParaRPr lang="es-AR" altLang="es-AR" sz="2000" dirty="0">
              <a:latin typeface="Consolas" panose="020B0609020204030204" pitchFamily="49" charset="0"/>
            </a:endParaRP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s-AR" altLang="es-AR" sz="2000" dirty="0">
                <a:latin typeface="Consolas" panose="020B0609020204030204" pitchFamily="49" charset="0"/>
              </a:rPr>
              <a:t>(delay)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			delay-;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      if (!delay){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         //hago algo ….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         delay = VALOR_INICIAL;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      }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5F77E7-D370-4DA4-ACEE-5AA43320FD5F}"/>
              </a:ext>
            </a:extLst>
          </p:cNvPr>
          <p:cNvSpPr txBox="1"/>
          <p:nvPr/>
        </p:nvSpPr>
        <p:spPr>
          <a:xfrm>
            <a:off x="455191" y="1057708"/>
            <a:ext cx="5500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sz="1800" dirty="0">
                <a:solidFill>
                  <a:srgbClr val="3F7F5F"/>
                </a:solidFill>
                <a:latin typeface="Consolas" panose="020B0609020204030204" pitchFamily="49" charset="0"/>
              </a:rPr>
              <a:t>//---Var Global</a:t>
            </a:r>
          </a:p>
          <a:p>
            <a:r>
              <a:rPr lang="es-AR" altLang="es-AR" sz="1800" dirty="0">
                <a:latin typeface="Consolas" panose="020B0609020204030204" pitchFamily="49" charset="0"/>
              </a:rPr>
              <a:t>__RW uint8_t delay = VALOR_INICIAL; 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88F15-2B5C-4932-A184-1B7980417204}"/>
              </a:ext>
            </a:extLst>
          </p:cNvPr>
          <p:cNvSpPr txBox="1"/>
          <p:nvPr/>
        </p:nvSpPr>
        <p:spPr>
          <a:xfrm>
            <a:off x="1319287" y="3593789"/>
            <a:ext cx="4268388" cy="31393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while (1){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//………… otras cosas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if (!delay){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//hago algo ….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delay = VALOR_INICIAL;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8373C5-6EA1-42F2-B5DD-A01F5C639FE4}"/>
              </a:ext>
            </a:extLst>
          </p:cNvPr>
          <p:cNvSpPr txBox="1"/>
          <p:nvPr/>
        </p:nvSpPr>
        <p:spPr>
          <a:xfrm>
            <a:off x="8088039" y="4711727"/>
            <a:ext cx="4268388" cy="20313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A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while (1){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   //………… otras cosas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agen 5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77163AF1-3552-4921-A8DB-61001D6A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65" y="5107250"/>
            <a:ext cx="1470560" cy="143953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9A3A76F-BA58-4B53-B90A-86CDFD4CF201}"/>
              </a:ext>
            </a:extLst>
          </p:cNvPr>
          <p:cNvSpPr txBox="1"/>
          <p:nvPr/>
        </p:nvSpPr>
        <p:spPr>
          <a:xfrm>
            <a:off x="3407519" y="2594312"/>
            <a:ext cx="2448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sz="3200" dirty="0" err="1">
                <a:solidFill>
                  <a:srgbClr val="FF0000"/>
                </a:solidFill>
                <a:latin typeface="AR CENA" panose="02000000000000000000" pitchFamily="2" charset="0"/>
              </a:rPr>
              <a:t>Isr</a:t>
            </a:r>
            <a:r>
              <a:rPr lang="es-AR" altLang="es-AR" sz="3200" dirty="0">
                <a:solidFill>
                  <a:srgbClr val="FF0000"/>
                </a:solidFill>
                <a:latin typeface="AR CENA" panose="02000000000000000000" pitchFamily="2" charset="0"/>
              </a:rPr>
              <a:t> Systick</a:t>
            </a:r>
            <a:endParaRPr lang="es-AR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F9374-7274-4D45-B679-5AD77B937FB5}"/>
              </a:ext>
            </a:extLst>
          </p:cNvPr>
          <p:cNvSpPr txBox="1"/>
          <p:nvPr/>
        </p:nvSpPr>
        <p:spPr>
          <a:xfrm>
            <a:off x="5711775" y="6418646"/>
            <a:ext cx="214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sz="1800" b="1" dirty="0">
                <a:latin typeface="Consolas" panose="020B0609020204030204" pitchFamily="49" charset="0"/>
              </a:rPr>
              <a:t>¿Qué conviene?</a:t>
            </a:r>
            <a:endParaRPr lang="es-AR" dirty="0"/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514740C9-35E8-49DB-8DB6-CE3E8816128D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66352D04-068F-4B20-B0EE-C3BFB928C0C9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16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1" name="Marcador de pie de página 2">
            <a:extLst>
              <a:ext uri="{FF2B5EF4-FFF2-40B4-BE49-F238E27FC236}">
                <a16:creationId xmlns:a16="http://schemas.microsoft.com/office/drawing/2014/main" id="{52498AAF-EF06-414A-BD7C-1F2285646423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66368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 animBg="1"/>
      <p:bldP spid="2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A101D961-6D45-4F7C-A787-D895F21B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399" y="-47852"/>
            <a:ext cx="12385376" cy="12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</a:pPr>
            <a:r>
              <a:rPr lang="es-AR" sz="3600" b="1" dirty="0"/>
              <a:t>¿me puedo apartar de lo propuesto por el fabricante?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976A2-ABFA-4FE6-B98C-2C6E1639EA7E}"/>
              </a:ext>
            </a:extLst>
          </p:cNvPr>
          <p:cNvSpPr txBox="1"/>
          <p:nvPr/>
        </p:nvSpPr>
        <p:spPr>
          <a:xfrm>
            <a:off x="527198" y="4638284"/>
            <a:ext cx="561662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dirty="0"/>
              <a:t>#define 	 SYST_CSR 	 </a:t>
            </a:r>
            <a:r>
              <a:rPr lang="es-AR" sz="2000" dirty="0" err="1"/>
              <a:t>SysTick</a:t>
            </a:r>
            <a:r>
              <a:rPr lang="es-AR" sz="2000" dirty="0" err="1">
                <a:sym typeface="Symbol" panose="05050102010706020507" pitchFamily="18" charset="2"/>
              </a:rPr>
              <a:t>CTRL</a:t>
            </a:r>
            <a:r>
              <a:rPr lang="es-AR" sz="2000" dirty="0"/>
              <a:t> </a:t>
            </a:r>
          </a:p>
          <a:p>
            <a:r>
              <a:rPr lang="es-AR" sz="2000" dirty="0"/>
              <a:t>#define 	 SYST_RVR 	 </a:t>
            </a:r>
            <a:r>
              <a:rPr lang="es-AR" sz="2000" dirty="0" err="1"/>
              <a:t>SysTick</a:t>
            </a:r>
            <a:r>
              <a:rPr lang="es-AR" sz="2000" dirty="0" err="1">
                <a:sym typeface="Symbol" panose="05050102010706020507" pitchFamily="18" charset="2"/>
              </a:rPr>
              <a:t>LOAD</a:t>
            </a:r>
            <a:endParaRPr lang="es-AR" sz="2000" dirty="0"/>
          </a:p>
          <a:p>
            <a:r>
              <a:rPr lang="es-AR" sz="2000" dirty="0"/>
              <a:t>#define 	 SYST_CVR 	 </a:t>
            </a:r>
            <a:r>
              <a:rPr lang="es-AR" sz="2000" dirty="0" err="1"/>
              <a:t>SysTick</a:t>
            </a:r>
            <a:r>
              <a:rPr lang="es-AR" sz="2000" dirty="0" err="1">
                <a:sym typeface="Symbol" panose="05050102010706020507" pitchFamily="18" charset="2"/>
              </a:rPr>
              <a:t>VAL</a:t>
            </a:r>
            <a:endParaRPr lang="es-AR" sz="2000" dirty="0"/>
          </a:p>
          <a:p>
            <a:r>
              <a:rPr lang="es-AR" sz="2000" dirty="0"/>
              <a:t>#define 	 SYST_CALIB 	 </a:t>
            </a:r>
            <a:r>
              <a:rPr lang="es-AR" sz="2000" dirty="0" err="1"/>
              <a:t>SysTick</a:t>
            </a:r>
            <a:r>
              <a:rPr lang="es-AR" sz="2000" dirty="0" err="1">
                <a:sym typeface="Symbol" panose="05050102010706020507" pitchFamily="18" charset="2"/>
              </a:rPr>
              <a:t>CALIB</a:t>
            </a:r>
            <a:endParaRPr lang="es-AR" sz="20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F068B3B-F59A-4D01-AE68-025B946D7961}"/>
              </a:ext>
            </a:extLst>
          </p:cNvPr>
          <p:cNvGrpSpPr/>
          <p:nvPr/>
        </p:nvGrpSpPr>
        <p:grpSpPr>
          <a:xfrm>
            <a:off x="764163" y="1680711"/>
            <a:ext cx="5142695" cy="1545139"/>
            <a:chOff x="8058430" y="290482"/>
            <a:chExt cx="5142695" cy="1545139"/>
          </a:xfrm>
        </p:grpSpPr>
        <p:pic>
          <p:nvPicPr>
            <p:cNvPr id="16" name="Imagen 15" descr="Tabla&#10;&#10;Descripción generada automáticamente">
              <a:extLst>
                <a:ext uri="{FF2B5EF4-FFF2-40B4-BE49-F238E27FC236}">
                  <a16:creationId xmlns:a16="http://schemas.microsoft.com/office/drawing/2014/main" id="{23F4A97A-0D1D-478D-B795-8DC6967E3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8430" y="566119"/>
              <a:ext cx="5142695" cy="1269502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27C8C41-AE21-4328-94D0-1E5168185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9485" y="290482"/>
              <a:ext cx="3744332" cy="261841"/>
            </a:xfrm>
            <a:prstGeom prst="rect">
              <a:avLst/>
            </a:prstGeom>
          </p:spPr>
        </p:pic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EEDA5E-B23B-4C7F-89B4-E555F3484130}"/>
              </a:ext>
            </a:extLst>
          </p:cNvPr>
          <p:cNvSpPr txBox="1"/>
          <p:nvPr/>
        </p:nvSpPr>
        <p:spPr>
          <a:xfrm>
            <a:off x="256367" y="3720632"/>
            <a:ext cx="697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SysTick     ((SysTick_Type *) SysTick_BASE) </a:t>
            </a:r>
            <a:endParaRPr lang="es-AR" dirty="0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13AE96FF-70B3-4EBB-ADA7-5937304BF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7800007" y="3563813"/>
            <a:ext cx="1153875" cy="3194759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B651A6E-CED2-4052-8E31-7AC884E8AFD6}"/>
              </a:ext>
            </a:extLst>
          </p:cNvPr>
          <p:cNvSpPr/>
          <p:nvPr/>
        </p:nvSpPr>
        <p:spPr>
          <a:xfrm rot="20632659">
            <a:off x="9048204" y="4272959"/>
            <a:ext cx="309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es-AR" sz="3600" dirty="0">
                <a:solidFill>
                  <a:srgbClr val="FF0000"/>
                </a:solidFill>
                <a:latin typeface="AR CENA" panose="02000000000000000000" pitchFamily="2" charset="0"/>
              </a:rPr>
              <a:t>¿Probamos con Campos de Bit</a:t>
            </a:r>
            <a:endParaRPr lang="es-AR" sz="3600" dirty="0">
              <a:solidFill>
                <a:srgbClr val="FF0000"/>
              </a:solidFill>
              <a:latin typeface="AR CENA" panose="02000000000000000000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07F64EB-3FB8-4837-9D89-DEEF5FE0DD19}"/>
              </a:ext>
            </a:extLst>
          </p:cNvPr>
          <p:cNvCxnSpPr/>
          <p:nvPr/>
        </p:nvCxnSpPr>
        <p:spPr bwMode="auto">
          <a:xfrm flipV="1">
            <a:off x="5711775" y="3867499"/>
            <a:ext cx="2088232" cy="99245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975A404-5498-48C9-9791-C81C79131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63" y="3611056"/>
            <a:ext cx="2286000" cy="2857500"/>
          </a:xfrm>
          <a:prstGeom prst="rect">
            <a:avLst/>
          </a:prstGeom>
        </p:spPr>
      </p:pic>
      <p:pic>
        <p:nvPicPr>
          <p:cNvPr id="27" name="Imagen 26" descr="Texto&#10;&#10;Descripción generada automáticamente">
            <a:extLst>
              <a:ext uri="{FF2B5EF4-FFF2-40B4-BE49-F238E27FC236}">
                <a16:creationId xmlns:a16="http://schemas.microsoft.com/office/drawing/2014/main" id="{E48C9F87-7096-473C-A277-2A1FECD22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571" y="919200"/>
            <a:ext cx="3260404" cy="2337887"/>
          </a:xfrm>
          <a:prstGeom prst="rect">
            <a:avLst/>
          </a:prstGeom>
        </p:spPr>
      </p:pic>
      <p:sp>
        <p:nvSpPr>
          <p:cNvPr id="19" name="Marcador de fecha 1">
            <a:extLst>
              <a:ext uri="{FF2B5EF4-FFF2-40B4-BE49-F238E27FC236}">
                <a16:creationId xmlns:a16="http://schemas.microsoft.com/office/drawing/2014/main" id="{60B9BE84-DFFA-4034-BE1B-48309FE3A27D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0" name="Marcador de número de diapositiva 3">
            <a:extLst>
              <a:ext uri="{FF2B5EF4-FFF2-40B4-BE49-F238E27FC236}">
                <a16:creationId xmlns:a16="http://schemas.microsoft.com/office/drawing/2014/main" id="{65A2A174-F672-4D4E-80DC-77A2967D5F3C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17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3" name="Marcador de pie de página 2">
            <a:extLst>
              <a:ext uri="{FF2B5EF4-FFF2-40B4-BE49-F238E27FC236}">
                <a16:creationId xmlns:a16="http://schemas.microsoft.com/office/drawing/2014/main" id="{D5533C45-7D94-4958-B052-ED63034F3B16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3461756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>
            <a:extLst>
              <a:ext uri="{FF2B5EF4-FFF2-40B4-BE49-F238E27FC236}">
                <a16:creationId xmlns:a16="http://schemas.microsoft.com/office/drawing/2014/main" id="{8CA29B26-4DEC-44E0-9A2A-2307B569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83" y="346111"/>
            <a:ext cx="90709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¿Qué es un campo de bit en C?</a:t>
            </a:r>
          </a:p>
        </p:txBody>
      </p:sp>
      <p:sp>
        <p:nvSpPr>
          <p:cNvPr id="17" name="Globo: flecha hacia arriba 16">
            <a:extLst>
              <a:ext uri="{FF2B5EF4-FFF2-40B4-BE49-F238E27FC236}">
                <a16:creationId xmlns:a16="http://schemas.microsoft.com/office/drawing/2014/main" id="{312C41C7-4DBF-46E8-A2FD-B886D21E8A2D}"/>
              </a:ext>
            </a:extLst>
          </p:cNvPr>
          <p:cNvSpPr/>
          <p:nvPr/>
        </p:nvSpPr>
        <p:spPr bwMode="auto">
          <a:xfrm>
            <a:off x="383183" y="892586"/>
            <a:ext cx="4248671" cy="176133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Un estructura especial</a:t>
            </a: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6C82D5-AF70-4C34-B803-416B30B6A10F}"/>
              </a:ext>
            </a:extLst>
          </p:cNvPr>
          <p:cNvSpPr/>
          <p:nvPr/>
        </p:nvSpPr>
        <p:spPr>
          <a:xfrm rot="20632659">
            <a:off x="1371856" y="3027779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sz="3600" dirty="0">
                <a:solidFill>
                  <a:srgbClr val="FF0000"/>
                </a:solidFill>
                <a:latin typeface="AR CENA" panose="02000000000000000000" pitchFamily="2" charset="0"/>
              </a:rPr>
              <a:t>¿especial?</a:t>
            </a:r>
            <a:endParaRPr lang="es-AR" sz="3600" dirty="0">
              <a:solidFill>
                <a:srgbClr val="FF0000"/>
              </a:solidFill>
              <a:latin typeface="AR CENA" panose="02000000000000000000" pitchFamily="2" charset="0"/>
            </a:endParaRPr>
          </a:p>
        </p:txBody>
      </p:sp>
      <p:sp>
        <p:nvSpPr>
          <p:cNvPr id="20" name="Globo: flecha hacia arriba 19">
            <a:extLst>
              <a:ext uri="{FF2B5EF4-FFF2-40B4-BE49-F238E27FC236}">
                <a16:creationId xmlns:a16="http://schemas.microsoft.com/office/drawing/2014/main" id="{224C9A61-9B9E-48A4-8C41-63B0AE3C137E}"/>
              </a:ext>
            </a:extLst>
          </p:cNvPr>
          <p:cNvSpPr/>
          <p:nvPr/>
        </p:nvSpPr>
        <p:spPr bwMode="auto">
          <a:xfrm>
            <a:off x="396760" y="3597575"/>
            <a:ext cx="4235094" cy="3206598"/>
          </a:xfrm>
          <a:prstGeom prst="upArrowCallout">
            <a:avLst>
              <a:gd name="adj1" fmla="val 16978"/>
              <a:gd name="adj2" fmla="val 21490"/>
              <a:gd name="adj3" fmla="val 18142"/>
              <a:gd name="adj4" fmla="val 76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s-AR" sz="2100" dirty="0">
                <a:solidFill>
                  <a:srgbClr val="003388"/>
                </a:solidFill>
                <a:latin typeface="MS Arial Unicode"/>
              </a:rPr>
              <a:t>Los </a:t>
            </a:r>
            <a:r>
              <a:rPr lang="es-AR" sz="2100" b="1" dirty="0">
                <a:solidFill>
                  <a:srgbClr val="0000FF"/>
                </a:solidFill>
                <a:latin typeface="MS Arial Unicode"/>
              </a:rPr>
              <a:t>campos de bits </a:t>
            </a:r>
            <a:r>
              <a:rPr lang="es-AR" sz="2100" dirty="0">
                <a:solidFill>
                  <a:srgbClr val="003388"/>
                </a:solidFill>
                <a:latin typeface="MS Arial Unicode"/>
              </a:rPr>
              <a:t>son grupos de un número determinado de bits, que pueden o no tener un identificador asociado. Representan un artificio que permite utilizar como si fueran variables, miembros de tamaño arbitrario en estructuras y uniones.</a:t>
            </a:r>
            <a:endParaRPr lang="es-AR" sz="2100" dirty="0">
              <a:solidFill>
                <a:srgbClr val="000000"/>
              </a:solidFill>
            </a:endParaRPr>
          </a:p>
        </p:txBody>
      </p:sp>
      <p:pic>
        <p:nvPicPr>
          <p:cNvPr id="27663" name="Picture 15" descr="Resultado de imagen para campo de bits en c">
            <a:extLst>
              <a:ext uri="{FF2B5EF4-FFF2-40B4-BE49-F238E27FC236}">
                <a16:creationId xmlns:a16="http://schemas.microsoft.com/office/drawing/2014/main" id="{ADB1013C-503D-4619-80A0-0CAAE8FF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767" y="4355901"/>
            <a:ext cx="6827184" cy="20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E6CD72-619E-4AF9-ACFA-2496B448E14F}"/>
              </a:ext>
            </a:extLst>
          </p:cNvPr>
          <p:cNvSpPr/>
          <p:nvPr/>
        </p:nvSpPr>
        <p:spPr>
          <a:xfrm>
            <a:off x="9016282" y="836648"/>
            <a:ext cx="3450669" cy="267765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s-AR" sz="2400" dirty="0"/>
              <a:t>struct campo de bit </a:t>
            </a:r>
          </a:p>
          <a:p>
            <a:r>
              <a:rPr lang="es-AR" sz="2400" dirty="0"/>
              <a:t>{</a:t>
            </a:r>
          </a:p>
          <a:p>
            <a:r>
              <a:rPr lang="es-AR" sz="2400" dirty="0"/>
              <a:t>	int </a:t>
            </a:r>
            <a:r>
              <a:rPr lang="es-AR" sz="2400" b="1" dirty="0"/>
              <a:t>bit_1</a:t>
            </a:r>
            <a:r>
              <a:rPr lang="es-AR" sz="2400" dirty="0"/>
              <a:t> : 1;</a:t>
            </a:r>
          </a:p>
          <a:p>
            <a:r>
              <a:rPr lang="es-AR" sz="2400" dirty="0"/>
              <a:t>	int </a:t>
            </a:r>
            <a:r>
              <a:rPr lang="es-AR" sz="2400" b="1" dirty="0"/>
              <a:t>bits_2_a_5</a:t>
            </a:r>
            <a:r>
              <a:rPr lang="es-AR" sz="2400" dirty="0"/>
              <a:t> : 4;</a:t>
            </a:r>
          </a:p>
          <a:p>
            <a:r>
              <a:rPr lang="es-AR" sz="2400" dirty="0"/>
              <a:t>	int </a:t>
            </a:r>
            <a:r>
              <a:rPr lang="es-AR" sz="2400" b="1" dirty="0"/>
              <a:t>bit_6</a:t>
            </a:r>
            <a:r>
              <a:rPr lang="es-AR" sz="2400" dirty="0"/>
              <a:t> : 1;</a:t>
            </a:r>
          </a:p>
          <a:p>
            <a:r>
              <a:rPr lang="es-AR" sz="2400" dirty="0"/>
              <a:t>	int </a:t>
            </a:r>
            <a:r>
              <a:rPr lang="es-AR" sz="2400" b="1" dirty="0"/>
              <a:t>bits_7_a_16 </a:t>
            </a:r>
            <a:r>
              <a:rPr lang="es-AR" sz="2400" dirty="0"/>
              <a:t>: 10;</a:t>
            </a:r>
          </a:p>
          <a:p>
            <a:r>
              <a:rPr lang="es-AR" sz="2400" dirty="0"/>
              <a:t>} bit_var;</a:t>
            </a:r>
          </a:p>
        </p:txBody>
      </p:sp>
      <p:sp>
        <p:nvSpPr>
          <p:cNvPr id="11" name="Marcador de fecha 1">
            <a:extLst>
              <a:ext uri="{FF2B5EF4-FFF2-40B4-BE49-F238E27FC236}">
                <a16:creationId xmlns:a16="http://schemas.microsoft.com/office/drawing/2014/main" id="{3065650A-6C39-42CA-B621-CBAB0F5375A2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7A3491C4-112B-412A-A52A-3A6C518439BC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18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3" name="Marcador de pie de página 2">
            <a:extLst>
              <a:ext uri="{FF2B5EF4-FFF2-40B4-BE49-F238E27FC236}">
                <a16:creationId xmlns:a16="http://schemas.microsoft.com/office/drawing/2014/main" id="{FC90D082-EA97-4398-B146-1E1B6CBD4950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>
            <a:extLst>
              <a:ext uri="{FF2B5EF4-FFF2-40B4-BE49-F238E27FC236}">
                <a16:creationId xmlns:a16="http://schemas.microsoft.com/office/drawing/2014/main" id="{8CA29B26-4DEC-44E0-9A2A-2307B569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84" y="346111"/>
            <a:ext cx="748883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¿Qué es una union en C?</a:t>
            </a:r>
          </a:p>
        </p:txBody>
      </p:sp>
      <p:sp>
        <p:nvSpPr>
          <p:cNvPr id="17" name="Globo: flecha hacia arriba 16">
            <a:extLst>
              <a:ext uri="{FF2B5EF4-FFF2-40B4-BE49-F238E27FC236}">
                <a16:creationId xmlns:a16="http://schemas.microsoft.com/office/drawing/2014/main" id="{312C41C7-4DBF-46E8-A2FD-B886D21E8A2D}"/>
              </a:ext>
            </a:extLst>
          </p:cNvPr>
          <p:cNvSpPr/>
          <p:nvPr/>
        </p:nvSpPr>
        <p:spPr bwMode="auto">
          <a:xfrm>
            <a:off x="383183" y="892586"/>
            <a:ext cx="4248671" cy="176133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Un estructura especial</a:t>
            </a: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36C82D5-AF70-4C34-B803-416B30B6A10F}"/>
              </a:ext>
            </a:extLst>
          </p:cNvPr>
          <p:cNvSpPr/>
          <p:nvPr/>
        </p:nvSpPr>
        <p:spPr>
          <a:xfrm rot="20632659">
            <a:off x="1443864" y="2955771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sz="3600" dirty="0">
                <a:solidFill>
                  <a:srgbClr val="FF0000"/>
                </a:solidFill>
                <a:latin typeface="AR CENA" panose="02000000000000000000" pitchFamily="2" charset="0"/>
              </a:rPr>
              <a:t>¿especial?</a:t>
            </a:r>
            <a:endParaRPr lang="es-AR" sz="3600" dirty="0">
              <a:solidFill>
                <a:srgbClr val="FF0000"/>
              </a:solidFill>
              <a:latin typeface="AR CENA" panose="02000000000000000000" pitchFamily="2" charset="0"/>
            </a:endParaRPr>
          </a:p>
        </p:txBody>
      </p:sp>
      <p:sp>
        <p:nvSpPr>
          <p:cNvPr id="20" name="Globo: flecha hacia arriba 19">
            <a:extLst>
              <a:ext uri="{FF2B5EF4-FFF2-40B4-BE49-F238E27FC236}">
                <a16:creationId xmlns:a16="http://schemas.microsoft.com/office/drawing/2014/main" id="{224C9A61-9B9E-48A4-8C41-63B0AE3C137E}"/>
              </a:ext>
            </a:extLst>
          </p:cNvPr>
          <p:cNvSpPr/>
          <p:nvPr/>
        </p:nvSpPr>
        <p:spPr bwMode="auto">
          <a:xfrm>
            <a:off x="396760" y="3597575"/>
            <a:ext cx="4235094" cy="2440273"/>
          </a:xfrm>
          <a:prstGeom prst="upArrowCallout">
            <a:avLst>
              <a:gd name="adj1" fmla="val 16978"/>
              <a:gd name="adj2" fmla="val 21490"/>
              <a:gd name="adj3" fmla="val 18142"/>
              <a:gd name="adj4" fmla="val 76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es-AR" sz="2100" dirty="0">
                <a:solidFill>
                  <a:srgbClr val="003388"/>
                </a:solidFill>
                <a:latin typeface="MS Arial Unicode"/>
              </a:rPr>
              <a:t>Las </a:t>
            </a:r>
            <a:r>
              <a:rPr lang="es-AR" sz="2100" b="1" dirty="0">
                <a:solidFill>
                  <a:srgbClr val="0000FF"/>
                </a:solidFill>
                <a:latin typeface="MS Arial Unicode"/>
              </a:rPr>
              <a:t>uniones </a:t>
            </a:r>
            <a:r>
              <a:rPr lang="es-AR" sz="2100" dirty="0">
                <a:solidFill>
                  <a:srgbClr val="003388"/>
                </a:solidFill>
                <a:latin typeface="MS Arial Unicode"/>
              </a:rPr>
              <a:t>son estructuras cuyos elementos constitutivos comparte la misma zona de memoria. </a:t>
            </a:r>
          </a:p>
          <a:p>
            <a:pPr lvl="0" algn="just"/>
            <a:r>
              <a:rPr lang="es-AR" sz="2100" dirty="0">
                <a:solidFill>
                  <a:srgbClr val="003388"/>
                </a:solidFill>
                <a:latin typeface="MS Arial Unicode"/>
              </a:rPr>
              <a:t>Sus miembros están “alineados” o “solapados”.</a:t>
            </a:r>
            <a:endParaRPr lang="es-AR" sz="2100" dirty="0">
              <a:solidFill>
                <a:srgbClr val="0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57F78B-C9C4-4E9F-AC00-8FDA05ACC01F}"/>
              </a:ext>
            </a:extLst>
          </p:cNvPr>
          <p:cNvSpPr/>
          <p:nvPr/>
        </p:nvSpPr>
        <p:spPr>
          <a:xfrm>
            <a:off x="10149601" y="1952307"/>
            <a:ext cx="25425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union myUnion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uint8_t a;</a:t>
            </a:r>
          </a:p>
          <a:p>
            <a:r>
              <a:rPr lang="es-AR" dirty="0"/>
              <a:t>    struct</a:t>
            </a:r>
          </a:p>
          <a:p>
            <a:r>
              <a:rPr lang="es-AR" dirty="0"/>
              <a:t>   {</a:t>
            </a:r>
          </a:p>
          <a:p>
            <a:r>
              <a:rPr lang="es-AR" dirty="0"/>
              <a:t>       uint8_t D0 : 1;    // bit 0</a:t>
            </a:r>
          </a:p>
          <a:p>
            <a:r>
              <a:rPr lang="es-AR" dirty="0"/>
              <a:t>       uint8_t D1 : 1;    // bit 1</a:t>
            </a:r>
          </a:p>
          <a:p>
            <a:r>
              <a:rPr lang="es-AR" dirty="0"/>
              <a:t>       uint8_t D2 : 1;    // bit 2</a:t>
            </a:r>
          </a:p>
          <a:p>
            <a:r>
              <a:rPr lang="es-AR" dirty="0"/>
              <a:t>       uint8_t D3 : 1;    // bit 3</a:t>
            </a:r>
          </a:p>
          <a:p>
            <a:r>
              <a:rPr lang="es-AR" dirty="0"/>
              <a:t>       uint8_t D4 : 1;    // bit 4</a:t>
            </a:r>
          </a:p>
          <a:p>
            <a:r>
              <a:rPr lang="es-AR" dirty="0"/>
              <a:t>       uint8_t D5 : 1;    // bit 5</a:t>
            </a:r>
          </a:p>
          <a:p>
            <a:r>
              <a:rPr lang="es-AR" dirty="0"/>
              <a:t>       uint8_t D6 : 1;    // bit 6</a:t>
            </a:r>
          </a:p>
          <a:p>
            <a:r>
              <a:rPr lang="es-AR" dirty="0"/>
              <a:t>       uint8_t D7 : 1;    // bit 7</a:t>
            </a:r>
          </a:p>
          <a:p>
            <a:r>
              <a:rPr lang="es-AR" dirty="0"/>
              <a:t>       uint8_t D8 : 1;    // bit 8</a:t>
            </a:r>
          </a:p>
          <a:p>
            <a:r>
              <a:rPr lang="es-AR" dirty="0"/>
              <a:t>   } data;</a:t>
            </a:r>
          </a:p>
          <a:p>
            <a:r>
              <a:rPr lang="es-AR" dirty="0"/>
              <a:t>};</a:t>
            </a:r>
          </a:p>
          <a:p>
            <a:endParaRPr lang="es-AR" sz="1200" dirty="0"/>
          </a:p>
          <a:p>
            <a:r>
              <a:rPr lang="es-AR" dirty="0"/>
              <a:t>union myUnion pepe;</a:t>
            </a:r>
          </a:p>
        </p:txBody>
      </p:sp>
      <p:pic>
        <p:nvPicPr>
          <p:cNvPr id="59396" name="Picture 4" descr="Resultado de imagen para uniones en lenguaje c">
            <a:extLst>
              <a:ext uri="{FF2B5EF4-FFF2-40B4-BE49-F238E27FC236}">
                <a16:creationId xmlns:a16="http://schemas.microsoft.com/office/drawing/2014/main" id="{BBDEE271-06A2-4215-8F99-96564B874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8"/>
          <a:stretch/>
        </p:blipFill>
        <p:spPr bwMode="auto">
          <a:xfrm>
            <a:off x="4991695" y="1170235"/>
            <a:ext cx="3956712" cy="54023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FCF99535-1960-4C57-9456-119793D4FDE0}"/>
              </a:ext>
            </a:extLst>
          </p:cNvPr>
          <p:cNvGrpSpPr/>
          <p:nvPr/>
        </p:nvGrpSpPr>
        <p:grpSpPr>
          <a:xfrm>
            <a:off x="9113491" y="230540"/>
            <a:ext cx="4114189" cy="1761330"/>
            <a:chOff x="9113491" y="230540"/>
            <a:chExt cx="4114189" cy="1761330"/>
          </a:xfrm>
        </p:grpSpPr>
        <p:pic>
          <p:nvPicPr>
            <p:cNvPr id="59394" name="Picture 2" descr="Imagen relacionada">
              <a:extLst>
                <a:ext uri="{FF2B5EF4-FFF2-40B4-BE49-F238E27FC236}">
                  <a16:creationId xmlns:a16="http://schemas.microsoft.com/office/drawing/2014/main" id="{7C8AB2A4-6825-4020-9575-BC973A732D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79"/>
            <a:stretch/>
          </p:blipFill>
          <p:spPr bwMode="auto">
            <a:xfrm>
              <a:off x="9113491" y="230540"/>
              <a:ext cx="4114189" cy="1761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ECB02F-5FA7-437D-A96E-5D35006CB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6350" y="962508"/>
              <a:ext cx="384043" cy="288032"/>
            </a:xfrm>
            <a:prstGeom prst="rect">
              <a:avLst/>
            </a:prstGeom>
          </p:spPr>
        </p:pic>
      </p:grpSp>
      <p:sp>
        <p:nvSpPr>
          <p:cNvPr id="19" name="Marcador de fecha 1">
            <a:extLst>
              <a:ext uri="{FF2B5EF4-FFF2-40B4-BE49-F238E27FC236}">
                <a16:creationId xmlns:a16="http://schemas.microsoft.com/office/drawing/2014/main" id="{A0C4535B-3233-4E3C-9B84-69FF8593410B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D4DBD52B-3462-43BC-B7DE-CAE603BB7FC5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19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2" name="Marcador de pie de página 2">
            <a:extLst>
              <a:ext uri="{FF2B5EF4-FFF2-40B4-BE49-F238E27FC236}">
                <a16:creationId xmlns:a16="http://schemas.microsoft.com/office/drawing/2014/main" id="{31E5B04B-6858-4A13-B52A-6FE06F545B88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1869330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940A7BC4-773C-4B07-B240-1C20F19E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r="15215"/>
          <a:stretch>
            <a:fillRect/>
          </a:stretch>
        </p:blipFill>
        <p:spPr bwMode="auto">
          <a:xfrm>
            <a:off x="4030923" y="4136260"/>
            <a:ext cx="4441825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E950ADA-7F4B-4988-AB4A-670C195EE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/>
          <a:stretch>
            <a:fillRect/>
          </a:stretch>
        </p:blipFill>
        <p:spPr bwMode="auto">
          <a:xfrm>
            <a:off x="8808119" y="4298382"/>
            <a:ext cx="433705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lobo: flecha hacia arriba 1">
            <a:extLst>
              <a:ext uri="{FF2B5EF4-FFF2-40B4-BE49-F238E27FC236}">
                <a16:creationId xmlns:a16="http://schemas.microsoft.com/office/drawing/2014/main" id="{7197B6D4-1E44-4FB6-9E73-633E9C6CD9EF}"/>
              </a:ext>
            </a:extLst>
          </p:cNvPr>
          <p:cNvSpPr/>
          <p:nvPr/>
        </p:nvSpPr>
        <p:spPr bwMode="auto">
          <a:xfrm>
            <a:off x="383183" y="892586"/>
            <a:ext cx="4248671" cy="1761330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Es un </a:t>
            </a:r>
            <a:r>
              <a:rPr lang="es-AR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timer</a:t>
            </a: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sencillo.</a:t>
            </a: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Globo: flecha hacia arriba 11">
            <a:extLst>
              <a:ext uri="{FF2B5EF4-FFF2-40B4-BE49-F238E27FC236}">
                <a16:creationId xmlns:a16="http://schemas.microsoft.com/office/drawing/2014/main" id="{58EB696F-EAF7-46DA-B06D-3EC526A881EB}"/>
              </a:ext>
            </a:extLst>
          </p:cNvPr>
          <p:cNvSpPr/>
          <p:nvPr/>
        </p:nvSpPr>
        <p:spPr bwMode="auto">
          <a:xfrm>
            <a:off x="103306" y="3779837"/>
            <a:ext cx="3602148" cy="2308627"/>
          </a:xfrm>
          <a:prstGeom prst="upArrowCallout">
            <a:avLst>
              <a:gd name="adj1" fmla="val 16978"/>
              <a:gd name="adj2" fmla="val 21490"/>
              <a:gd name="adj3" fmla="val 25000"/>
              <a:gd name="adj4" fmla="val 649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Es un contador de pulsos de </a:t>
            </a:r>
            <a:r>
              <a:rPr lang="es-AR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clock</a:t>
            </a:r>
            <a:r>
              <a:rPr lang="es-AR" sz="36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.</a:t>
            </a: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EDEA5E-16E7-4FDD-AA65-047C1D06C2F1}"/>
              </a:ext>
            </a:extLst>
          </p:cNvPr>
          <p:cNvSpPr/>
          <p:nvPr/>
        </p:nvSpPr>
        <p:spPr>
          <a:xfrm rot="20632659">
            <a:off x="193438" y="2768117"/>
            <a:ext cx="4531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s-AR" sz="2400" dirty="0">
                <a:solidFill>
                  <a:srgbClr val="FF0000"/>
                </a:solidFill>
                <a:latin typeface="AR CENA" panose="02000000000000000000" pitchFamily="2" charset="0"/>
              </a:rPr>
              <a:t>¿y qué es un </a:t>
            </a:r>
            <a:r>
              <a:rPr lang="es-AR" altLang="es-AR" sz="2400" dirty="0" err="1">
                <a:solidFill>
                  <a:srgbClr val="FF0000"/>
                </a:solidFill>
                <a:latin typeface="AR CENA" panose="02000000000000000000" pitchFamily="2" charset="0"/>
              </a:rPr>
              <a:t>timer</a:t>
            </a:r>
            <a:r>
              <a:rPr lang="es-AR" altLang="es-AR" sz="2400" dirty="0">
                <a:solidFill>
                  <a:srgbClr val="FF0000"/>
                </a:solidFill>
                <a:latin typeface="AR CENA" panose="02000000000000000000" pitchFamily="2" charset="0"/>
              </a:rPr>
              <a:t> o temporizador?</a:t>
            </a:r>
            <a:endParaRPr lang="es-AR" sz="2400" dirty="0">
              <a:solidFill>
                <a:srgbClr val="FF0000"/>
              </a:solidFill>
              <a:latin typeface="AR CENA" panose="02000000000000000000" pitchFamily="2" charset="0"/>
            </a:endParaRPr>
          </a:p>
        </p:txBody>
      </p:sp>
      <p:sp>
        <p:nvSpPr>
          <p:cNvPr id="18" name="Globo: flecha hacia arriba 17">
            <a:extLst>
              <a:ext uri="{FF2B5EF4-FFF2-40B4-BE49-F238E27FC236}">
                <a16:creationId xmlns:a16="http://schemas.microsoft.com/office/drawing/2014/main" id="{E67F3FB7-5A90-4F8E-BA79-A8502330A0FD}"/>
              </a:ext>
            </a:extLst>
          </p:cNvPr>
          <p:cNvSpPr/>
          <p:nvPr/>
        </p:nvSpPr>
        <p:spPr bwMode="auto">
          <a:xfrm>
            <a:off x="5278108" y="892586"/>
            <a:ext cx="3024336" cy="1761330"/>
          </a:xfrm>
          <a:prstGeom prst="upArrowCallou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s-AR" sz="2400" dirty="0"/>
              <a:t>Está en el bloque del NVIC dentro del core ARM </a:t>
            </a:r>
            <a:r>
              <a:rPr lang="es-AR" sz="2400" dirty="0" err="1"/>
              <a:t>Cortex</a:t>
            </a:r>
            <a:r>
              <a:rPr lang="es-AR" sz="2400" dirty="0"/>
              <a:t> M.</a:t>
            </a:r>
            <a:endParaRPr kumimoji="0" lang="es-A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20" name="Picture 10" descr="Resultado de imagen para systick cortex m3 core">
            <a:extLst>
              <a:ext uri="{FF2B5EF4-FFF2-40B4-BE49-F238E27FC236}">
                <a16:creationId xmlns:a16="http://schemas.microsoft.com/office/drawing/2014/main" id="{A8BFFA66-2F4E-4654-8E23-03E370A5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/>
          <a:stretch>
            <a:fillRect/>
          </a:stretch>
        </p:blipFill>
        <p:spPr bwMode="auto">
          <a:xfrm>
            <a:off x="9091203" y="645232"/>
            <a:ext cx="4132548" cy="24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1">
            <a:extLst>
              <a:ext uri="{FF2B5EF4-FFF2-40B4-BE49-F238E27FC236}">
                <a16:creationId xmlns:a16="http://schemas.microsoft.com/office/drawing/2014/main" id="{98A4068F-E697-4996-AA04-D785815F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31" y="327732"/>
            <a:ext cx="907097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¿Qué es el SysTick y donde está?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6A1F8A35-188D-41CD-93E5-DFA1ECC73D24}"/>
              </a:ext>
            </a:extLst>
          </p:cNvPr>
          <p:cNvSpPr/>
          <p:nvPr/>
        </p:nvSpPr>
        <p:spPr bwMode="auto">
          <a:xfrm>
            <a:off x="8443131" y="1690260"/>
            <a:ext cx="648072" cy="859235"/>
          </a:xfrm>
          <a:prstGeom prst="chevron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s-AR" sz="2400">
              <a:solidFill>
                <a:schemeClr val="dk1"/>
              </a:solidFill>
            </a:endParaRP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3102BE23-918E-48BC-B0BA-E14ED24BAD22}"/>
              </a:ext>
            </a:extLst>
          </p:cNvPr>
          <p:cNvSpPr/>
          <p:nvPr/>
        </p:nvSpPr>
        <p:spPr bwMode="auto">
          <a:xfrm>
            <a:off x="3767559" y="5207799"/>
            <a:ext cx="648072" cy="859235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s-AR" sz="3600">
              <a:solidFill>
                <a:schemeClr val="tx1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47546C7A-6D57-492C-8303-CFEA126F5158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ED70D56B-5513-4808-B0F4-FAED66B2707D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5115CD04-BB46-434D-B864-8AA8EF874E15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996649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3" grpId="0"/>
      <p:bldP spid="18" grpId="0" animBg="1"/>
      <p:bldP spid="6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>
            <a:extLst>
              <a:ext uri="{FF2B5EF4-FFF2-40B4-BE49-F238E27FC236}">
                <a16:creationId xmlns:a16="http://schemas.microsoft.com/office/drawing/2014/main" id="{8CA29B26-4DEC-44E0-9A2A-2307B569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91" y="99425"/>
            <a:ext cx="12063387" cy="123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Representación de Registros del Systick con campos de bits y uniones</a:t>
            </a:r>
          </a:p>
        </p:txBody>
      </p:sp>
      <p:pic>
        <p:nvPicPr>
          <p:cNvPr id="27653" name="Picture 6">
            <a:extLst>
              <a:ext uri="{FF2B5EF4-FFF2-40B4-BE49-F238E27FC236}">
                <a16:creationId xmlns:a16="http://schemas.microsoft.com/office/drawing/2014/main" id="{C009844D-0112-4B8B-88FC-58B2B17B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10834427" y="2351442"/>
            <a:ext cx="1441450" cy="3990975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7654" name="AutoShape 7">
            <a:extLst>
              <a:ext uri="{FF2B5EF4-FFF2-40B4-BE49-F238E27FC236}">
                <a16:creationId xmlns:a16="http://schemas.microsoft.com/office/drawing/2014/main" id="{C3E3AFCD-C7D5-434E-BD30-E2BC4CD3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245" y="1972187"/>
            <a:ext cx="3857904" cy="1079500"/>
          </a:xfrm>
          <a:prstGeom prst="rightArrowCallout">
            <a:avLst>
              <a:gd name="adj1" fmla="val 25000"/>
              <a:gd name="adj2" fmla="val 25000"/>
              <a:gd name="adj3" fmla="val 52255"/>
              <a:gd name="adj4" fmla="val 66667"/>
            </a:avLst>
          </a:prstGeom>
          <a:solidFill>
            <a:srgbClr val="FF00FF"/>
          </a:solidFill>
          <a:ln w="9360" cap="sq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SYST_CSR</a:t>
            </a:r>
          </a:p>
        </p:txBody>
      </p:sp>
      <p:pic>
        <p:nvPicPr>
          <p:cNvPr id="15368" name="Picture 8">
            <a:extLst>
              <a:ext uri="{FF2B5EF4-FFF2-40B4-BE49-F238E27FC236}">
                <a16:creationId xmlns:a16="http://schemas.microsoft.com/office/drawing/2014/main" id="{44F32287-FA52-49B8-A739-E98F1CB3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" b="2484"/>
          <a:stretch/>
        </p:blipFill>
        <p:spPr bwMode="auto">
          <a:xfrm>
            <a:off x="1462462" y="3454278"/>
            <a:ext cx="4757613" cy="2280833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21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9" name="Picture 9">
            <a:extLst>
              <a:ext uri="{FF2B5EF4-FFF2-40B4-BE49-F238E27FC236}">
                <a16:creationId xmlns:a16="http://schemas.microsoft.com/office/drawing/2014/main" id="{939AE817-05E1-4E0B-9D4A-F8CB7406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540" y="3425641"/>
            <a:ext cx="5841583" cy="2955154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8D669F5A-B7C8-45CB-9CF6-43D460DA4661}"/>
              </a:ext>
            </a:extLst>
          </p:cNvPr>
          <p:cNvSpPr/>
          <p:nvPr/>
        </p:nvSpPr>
        <p:spPr bwMode="auto">
          <a:xfrm rot="16746319">
            <a:off x="-280391" y="1854205"/>
            <a:ext cx="2563222" cy="190877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786079"/>
              <a:gd name="adj5" fmla="val 1198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9D6BE3D-5570-4B49-A6C6-C82FB02930A6}"/>
              </a:ext>
            </a:extLst>
          </p:cNvPr>
          <p:cNvGrpSpPr/>
          <p:nvPr/>
        </p:nvGrpSpPr>
        <p:grpSpPr>
          <a:xfrm>
            <a:off x="6575871" y="3890035"/>
            <a:ext cx="4119966" cy="2122050"/>
            <a:chOff x="6719887" y="3890035"/>
            <a:chExt cx="4119966" cy="2122050"/>
          </a:xfrm>
        </p:grpSpPr>
        <p:pic>
          <p:nvPicPr>
            <p:cNvPr id="32" name="Picture 10">
              <a:extLst>
                <a:ext uri="{FF2B5EF4-FFF2-40B4-BE49-F238E27FC236}">
                  <a16:creationId xmlns:a16="http://schemas.microsoft.com/office/drawing/2014/main" id="{968D2CAF-1530-4E47-B1A2-7745D3F58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694456" y="3890035"/>
              <a:ext cx="3145397" cy="212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" name="Abrir llave 17">
              <a:extLst>
                <a:ext uri="{FF2B5EF4-FFF2-40B4-BE49-F238E27FC236}">
                  <a16:creationId xmlns:a16="http://schemas.microsoft.com/office/drawing/2014/main" id="{0552AD06-6FFD-4F40-8FC0-59A5E8894984}"/>
                </a:ext>
              </a:extLst>
            </p:cNvPr>
            <p:cNvSpPr/>
            <p:nvPr/>
          </p:nvSpPr>
          <p:spPr bwMode="auto">
            <a:xfrm>
              <a:off x="7467302" y="4499917"/>
              <a:ext cx="288032" cy="1512168"/>
            </a:xfrm>
            <a:prstGeom prst="leftBrace">
              <a:avLst>
                <a:gd name="adj1" fmla="val 104778"/>
                <a:gd name="adj2" fmla="val 46938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s-A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AE5E488-8E57-47AA-883B-1EFFC3350498}"/>
                </a:ext>
              </a:extLst>
            </p:cNvPr>
            <p:cNvSpPr txBox="1"/>
            <p:nvPr/>
          </p:nvSpPr>
          <p:spPr>
            <a:xfrm>
              <a:off x="6719887" y="4963903"/>
              <a:ext cx="70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>
                  <a:solidFill>
                    <a:srgbClr val="FF0000"/>
                  </a:solidFill>
                </a:rPr>
                <a:t>falta</a:t>
              </a:r>
            </a:p>
          </p:txBody>
        </p:sp>
      </p:grpSp>
      <p:pic>
        <p:nvPicPr>
          <p:cNvPr id="36" name="Picture 10">
            <a:extLst>
              <a:ext uri="{FF2B5EF4-FFF2-40B4-BE49-F238E27FC236}">
                <a16:creationId xmlns:a16="http://schemas.microsoft.com/office/drawing/2014/main" id="{C353FD8F-7FE5-4F02-B1EA-0C29615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4493" y="1626630"/>
            <a:ext cx="6317859" cy="489654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88CFA7F-B4A9-426E-AD33-C79F2951234F}"/>
              </a:ext>
            </a:extLst>
          </p:cNvPr>
          <p:cNvGrpSpPr/>
          <p:nvPr/>
        </p:nvGrpSpPr>
        <p:grpSpPr>
          <a:xfrm>
            <a:off x="1229425" y="1146380"/>
            <a:ext cx="5254522" cy="1547583"/>
            <a:chOff x="1954618" y="889473"/>
            <a:chExt cx="5254522" cy="1547583"/>
          </a:xfrm>
        </p:grpSpPr>
        <p:pic>
          <p:nvPicPr>
            <p:cNvPr id="27660" name="Picture 2">
              <a:extLst>
                <a:ext uri="{FF2B5EF4-FFF2-40B4-BE49-F238E27FC236}">
                  <a16:creationId xmlns:a16="http://schemas.microsoft.com/office/drawing/2014/main" id="{072B9FAB-AE15-4119-822A-5B35D22FB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" r="2834"/>
            <a:stretch/>
          </p:blipFill>
          <p:spPr bwMode="auto">
            <a:xfrm>
              <a:off x="1954618" y="889473"/>
              <a:ext cx="1233744" cy="1547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12125" r="85045" b="1497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" name="Imagen 2" descr="Texto, Tabla&#10;&#10;Descripción generada automáticamente">
              <a:extLst>
                <a:ext uri="{FF2B5EF4-FFF2-40B4-BE49-F238E27FC236}">
                  <a16:creationId xmlns:a16="http://schemas.microsoft.com/office/drawing/2014/main" id="{30DA733F-FDC1-4CBA-A057-EFFF88D83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79399" y="928919"/>
              <a:ext cx="4029741" cy="1508137"/>
            </a:xfrm>
            <a:prstGeom prst="rect">
              <a:avLst/>
            </a:prstGeom>
          </p:spPr>
        </p:pic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CEECBC55-498E-4325-A7F2-318E55861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06" y="1920171"/>
            <a:ext cx="5186079" cy="779546"/>
          </a:xfrm>
          <a:prstGeom prst="rect">
            <a:avLst/>
          </a:prstGeom>
          <a:solidFill>
            <a:srgbClr val="00B05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20" name="Marcador de fecha 1">
            <a:extLst>
              <a:ext uri="{FF2B5EF4-FFF2-40B4-BE49-F238E27FC236}">
                <a16:creationId xmlns:a16="http://schemas.microsoft.com/office/drawing/2014/main" id="{14632536-AABC-43FC-A345-76669B0F4F58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06494E88-3D3B-4AC6-B9DB-81F4142FA273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20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2" name="Marcador de pie de página 2">
            <a:extLst>
              <a:ext uri="{FF2B5EF4-FFF2-40B4-BE49-F238E27FC236}">
                <a16:creationId xmlns:a16="http://schemas.microsoft.com/office/drawing/2014/main" id="{1B99B507-E505-47FD-BE14-B765DBF40988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4089064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FBF1FF00-8763-4706-908D-C8B9A24B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912" y="296398"/>
            <a:ext cx="648072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Systick: armamos nuestro .h</a:t>
            </a:r>
          </a:p>
        </p:txBody>
      </p:sp>
      <p:sp>
        <p:nvSpPr>
          <p:cNvPr id="29702" name="AutoShape 5">
            <a:extLst>
              <a:ext uri="{FF2B5EF4-FFF2-40B4-BE49-F238E27FC236}">
                <a16:creationId xmlns:a16="http://schemas.microsoft.com/office/drawing/2014/main" id="{7A7D07BA-3B16-4F7E-8EFA-0A72907F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9" y="6369294"/>
            <a:ext cx="1871663" cy="792162"/>
          </a:xfrm>
          <a:prstGeom prst="homePlate">
            <a:avLst>
              <a:gd name="adj" fmla="val 5906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s-AR" altLang="es-AR" sz="1800">
                <a:solidFill>
                  <a:srgbClr val="FFFFFF"/>
                </a:solidFill>
              </a:rPr>
              <a:t>Inicialización e ISR</a:t>
            </a:r>
          </a:p>
        </p:txBody>
      </p:sp>
      <p:pic>
        <p:nvPicPr>
          <p:cNvPr id="29703" name="Picture 6">
            <a:extLst>
              <a:ext uri="{FF2B5EF4-FFF2-40B4-BE49-F238E27FC236}">
                <a16:creationId xmlns:a16="http://schemas.microsoft.com/office/drawing/2014/main" id="{5BFD8FCA-24B1-4155-A399-6B494373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990" y="1366213"/>
            <a:ext cx="6244258" cy="486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A0D95E5E-3F06-4395-9200-8C727219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34666">
            <a:off x="5488902" y="774918"/>
            <a:ext cx="7327006" cy="305048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028C647E-2A6F-4704-B8A8-867D5376A407}"/>
              </a:ext>
            </a:extLst>
          </p:cNvPr>
          <p:cNvGrpSpPr/>
          <p:nvPr/>
        </p:nvGrpSpPr>
        <p:grpSpPr>
          <a:xfrm>
            <a:off x="7007919" y="4931965"/>
            <a:ext cx="4104456" cy="1449877"/>
            <a:chOff x="8058430" y="290482"/>
            <a:chExt cx="5142695" cy="1545139"/>
          </a:xfrm>
        </p:grpSpPr>
        <p:pic>
          <p:nvPicPr>
            <p:cNvPr id="19" name="Imagen 18" descr="Tabla&#10;&#10;Descripción generada automáticamente">
              <a:extLst>
                <a:ext uri="{FF2B5EF4-FFF2-40B4-BE49-F238E27FC236}">
                  <a16:creationId xmlns:a16="http://schemas.microsoft.com/office/drawing/2014/main" id="{55EBBBD0-0673-4C37-9743-50573AEA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8430" y="566119"/>
              <a:ext cx="5142695" cy="1269502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CA5BF38-E376-4F67-A1C2-A3F9222AF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9485" y="290482"/>
              <a:ext cx="3744332" cy="261841"/>
            </a:xfrm>
            <a:prstGeom prst="rect">
              <a:avLst/>
            </a:prstGeom>
          </p:spPr>
        </p:pic>
      </p:grp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028CC147-3B23-4616-969D-6947456B9A72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D19474E4-3C5D-4DCE-9BCB-9C25366A4CCD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21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364578B6-D7B0-4E6C-8C8D-D4D1F23EBDD5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AA26A86-7477-4B06-AB97-071B3737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11717335" y="3413664"/>
            <a:ext cx="1441450" cy="3990975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1F2EB6DC-907A-4B5B-A998-7A64875C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765" y="290971"/>
            <a:ext cx="882967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>
                <a:solidFill>
                  <a:schemeClr val="tx1"/>
                </a:solidFill>
              </a:rPr>
              <a:t>¿y cómo lo usamos?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1894FB6-BFD7-4247-99A3-B1D641FD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5" y="2108369"/>
            <a:ext cx="8264879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void inicializacion( void 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		SYST_RVR  = </a:t>
            </a:r>
            <a:r>
              <a:rPr lang="es-AR" altLang="es-AR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(f</a:t>
            </a:r>
            <a:r>
              <a:rPr lang="es-AR" altLang="es-AR" sz="2800" b="1" baseline="-25000" dirty="0">
                <a:solidFill>
                  <a:srgbClr val="0070C0"/>
                </a:solidFill>
                <a:latin typeface="Calibri" panose="020F0502020204030204" pitchFamily="34" charset="0"/>
              </a:rPr>
              <a:t>clock</a:t>
            </a:r>
            <a:r>
              <a:rPr lang="es-AR" altLang="es-AR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s-AR" altLang="es-AR" sz="2400" b="1" dirty="0">
                <a:solidFill>
                  <a:srgbClr val="0070C0"/>
                </a:solidFill>
                <a:latin typeface="Calibri" panose="020F0502020204030204" pitchFamily="34" charset="0"/>
              </a:rPr>
              <a:t>Systick</a:t>
            </a:r>
            <a:r>
              <a:rPr lang="es-AR" altLang="es-AR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 . T</a:t>
            </a:r>
            <a:r>
              <a:rPr lang="es-AR" altLang="es-AR" sz="2800" b="1" baseline="-25000" dirty="0">
                <a:solidFill>
                  <a:srgbClr val="0070C0"/>
                </a:solidFill>
                <a:latin typeface="Calibri" panose="020F0502020204030204" pitchFamily="34" charset="0"/>
              </a:rPr>
              <a:t>ticks</a:t>
            </a:r>
            <a:r>
              <a:rPr lang="es-AR" altLang="es-AR" sz="2800" dirty="0">
                <a:solidFill>
                  <a:srgbClr val="0070C0"/>
                </a:solidFill>
                <a:latin typeface="Calibri" panose="020F0502020204030204" pitchFamily="34" charset="0"/>
              </a:rPr>
              <a:t>) </a:t>
            </a:r>
            <a:r>
              <a:rPr lang="es-AR" altLang="es-AR" sz="2800" dirty="0">
                <a:latin typeface="Calibri" panose="020F0502020204030204" pitchFamily="34" charset="0"/>
              </a:rPr>
              <a:t>- 1 ; </a:t>
            </a:r>
          </a:p>
          <a:p>
            <a:pPr>
              <a:lnSpc>
                <a:spcPct val="100000"/>
              </a:lnSpc>
              <a:spcAft>
                <a:spcPct val="0"/>
              </a:spcAft>
              <a:buClrTx/>
            </a:pPr>
            <a:r>
              <a:rPr lang="es-AR" altLang="es-AR" sz="2800" dirty="0">
                <a:latin typeface="Calibri" panose="020F0502020204030204" pitchFamily="34" charset="0"/>
              </a:rPr>
              <a:t>		SYST_CVR = 0; 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/*para que desborde al próximo </a:t>
            </a:r>
            <a:r>
              <a:rPr lang="es-AR" altLang="es-AR" sz="2400" i="1" dirty="0" err="1">
                <a:solidFill>
                  <a:srgbClr val="008000"/>
                </a:solidFill>
                <a:latin typeface="Calibri" panose="020F0502020204030204" pitchFamily="34" charset="0"/>
              </a:rPr>
              <a:t>tick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 y se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		reinicialice al valor adecuado programado en STRELOAD*/</a:t>
            </a:r>
            <a:r>
              <a:rPr lang="es-AR" altLang="es-AR" sz="28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s-AR" altLang="es-AR" sz="2800" dirty="0">
                <a:latin typeface="Calibri" panose="020F0502020204030204" pitchFamily="34" charset="0"/>
              </a:rPr>
              <a:t>                    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		ENABLE = 1; 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//habilito que comience a contar</a:t>
            </a:r>
            <a:r>
              <a:rPr lang="es-AR" altLang="es-AR" sz="28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		TICKINT = 1; 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//habilito interrupciones</a:t>
            </a:r>
            <a:r>
              <a:rPr lang="es-AR" altLang="es-AR" sz="28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		CLKSOURCE = 1; 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//uso </a:t>
            </a:r>
            <a:r>
              <a:rPr lang="es-AR" altLang="es-AR" sz="2400" i="1" dirty="0" err="1">
                <a:solidFill>
                  <a:srgbClr val="008000"/>
                </a:solidFill>
                <a:latin typeface="Calibri" panose="020F0502020204030204" pitchFamily="34" charset="0"/>
              </a:rPr>
              <a:t>clock</a:t>
            </a:r>
            <a:r>
              <a:rPr lang="es-AR" altLang="es-AR" sz="2400" i="1" dirty="0">
                <a:solidFill>
                  <a:srgbClr val="008000"/>
                </a:solidFill>
                <a:latin typeface="Calibri" panose="020F0502020204030204" pitchFamily="34" charset="0"/>
              </a:rPr>
              <a:t> interno</a:t>
            </a:r>
            <a:r>
              <a:rPr lang="es-AR" altLang="es-AR" sz="28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		return;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200" dirty="0">
              <a:latin typeface="Calibri" panose="020F0502020204030204" pitchFamily="34" charset="0"/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43296E5F-3121-4D60-BD98-D1316D9C2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1349376"/>
            <a:ext cx="38242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 CENA" panose="02000000000000000000" pitchFamily="2" charset="0"/>
              </a:rPr>
              <a:t>Inicialización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BDADB45-517A-4BA8-8B98-DB4B1D5C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867" y="2027707"/>
            <a:ext cx="4398267" cy="369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void SysTick_Handler ( void )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s-AR" altLang="es-AR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dirty="0">
                <a:latin typeface="Calibri" panose="020F0502020204030204" pitchFamily="34" charset="0"/>
              </a:rPr>
              <a:t>}</a:t>
            </a:r>
            <a:endParaRPr lang="es-AR" altLang="es-AR" sz="2200" dirty="0">
              <a:latin typeface="Calibri" panose="020F0502020204030204" pitchFamily="34" charset="0"/>
            </a:endParaRP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E75868FE-2539-4B99-B87A-54E5DE7D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29" y="3519340"/>
            <a:ext cx="3492500" cy="10080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A5F8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1800" b="1">
                <a:latin typeface="Calibri" panose="020F0502020204030204" pitchFamily="34" charset="0"/>
              </a:rPr>
              <a:t>… Aquí va el código que deba ejecutarse a cada vencimiento del timer...</a:t>
            </a: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CC7F48BE-B11A-44B8-BA74-09AF63CDE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356" y="843110"/>
            <a:ext cx="3824287" cy="121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ClrTx/>
            </a:pPr>
            <a:r>
              <a:rPr lang="es-AR" altLang="es-AR" sz="3600" b="1" dirty="0">
                <a:solidFill>
                  <a:srgbClr val="FF0000"/>
                </a:solidFill>
                <a:latin typeface="AR CENA" panose="02000000000000000000" pitchFamily="2" charset="0"/>
              </a:rPr>
              <a:t>Función de interrupción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47244222-3964-4EF6-8FD9-F83548B7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2" y="2901056"/>
            <a:ext cx="4319587" cy="727075"/>
          </a:xfrm>
          <a:prstGeom prst="ellipse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E20FAF0B-B833-4CF2-B138-813F9FB8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558" y="1698392"/>
            <a:ext cx="3006457" cy="727075"/>
          </a:xfrm>
          <a:prstGeom prst="wedgeRoundRectCallout">
            <a:avLst>
              <a:gd name="adj1" fmla="val -36131"/>
              <a:gd name="adj2" fmla="val 128086"/>
              <a:gd name="adj3" fmla="val 16667"/>
            </a:avLst>
          </a:prstGeom>
          <a:solidFill>
            <a:srgbClr val="FFFFCC"/>
          </a:solidFill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s-AR" altLang="es-AR" sz="1800" dirty="0"/>
              <a:t>Según manual... pág. 439</a:t>
            </a:r>
          </a:p>
          <a:p>
            <a:pPr algn="ctr">
              <a:spcAft>
                <a:spcPct val="0"/>
              </a:spcAft>
            </a:pPr>
            <a:r>
              <a:rPr lang="es-AR" altLang="es-AR" sz="1800" dirty="0"/>
              <a:t>(#ticks entre interrupciones)</a:t>
            </a:r>
          </a:p>
        </p:txBody>
      </p:sp>
      <p:sp>
        <p:nvSpPr>
          <p:cNvPr id="16" name="Marcador de fecha 1">
            <a:extLst>
              <a:ext uri="{FF2B5EF4-FFF2-40B4-BE49-F238E27FC236}">
                <a16:creationId xmlns:a16="http://schemas.microsoft.com/office/drawing/2014/main" id="{DE2AB545-04B4-4275-91B0-A4EB66D5929A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5D8AECC9-7034-4E38-BF04-240E50D43E84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22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8" name="Marcador de pie de página 2">
            <a:extLst>
              <a:ext uri="{FF2B5EF4-FFF2-40B4-BE49-F238E27FC236}">
                <a16:creationId xmlns:a16="http://schemas.microsoft.com/office/drawing/2014/main" id="{B643EFBC-B912-4893-BC16-753057F04B2B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A1D7C77C-9EA7-4596-ACE6-A423EC90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6" y="223839"/>
            <a:ext cx="85248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ISR del SysTick (ejemplos sencillos)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750581-B3DF-40C7-BC86-B4270575043B}"/>
              </a:ext>
            </a:extLst>
          </p:cNvPr>
          <p:cNvSpPr txBox="1"/>
          <p:nvPr/>
        </p:nvSpPr>
        <p:spPr>
          <a:xfrm>
            <a:off x="190743" y="1060605"/>
            <a:ext cx="6624737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extern	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__RW </a:t>
            </a:r>
            <a:r>
              <a:rPr lang="es-AR" altLang="es-AR" dirty="0">
                <a:solidFill>
                  <a:srgbClr val="005032"/>
                </a:solidFill>
                <a:latin typeface="Arial" panose="020B0604020202020204" pitchFamily="34" charset="0"/>
                <a:cs typeface="DejaVu Sans" pitchFamily="32" charset="0"/>
              </a:rPr>
              <a:t>uint8_t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</a:t>
            </a:r>
            <a:r>
              <a:rPr lang="es-AR" altLang="es-AR" dirty="0">
                <a:solidFill>
                  <a:srgbClr val="000000"/>
                </a:solidFill>
                <a:highlight>
                  <a:srgbClr val="00FF00"/>
                </a:highlight>
                <a:latin typeface="Arial" panose="020B0604020202020204" pitchFamily="34" charset="0"/>
                <a:cs typeface="DejaVu Sans" pitchFamily="32" charset="0"/>
              </a:rPr>
              <a:t>flagLED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; 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//declarada global en el main</a:t>
            </a:r>
          </a:p>
          <a:p>
            <a:pPr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SysTick_Handler(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)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{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static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__RW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503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uint8_t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contTimeout = 100; 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//para 1s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if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(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cs typeface="DejaVu Sans" pitchFamily="32" charset="0"/>
              </a:rPr>
              <a:t>flagLED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)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//variable manejada por una tecla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.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{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contTimeout--;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if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(!contTimeout)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    {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contTimeout = 100;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if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(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GetPIN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(LEDrOJO))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 Si esta apagado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                  // Prendo LED ROJO del stick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	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SetPIN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(LEDrOJO, 0);	  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else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                   // sino lo apago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	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SetPIN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(LEDrOJO, 1);	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}</a:t>
            </a:r>
          </a:p>
          <a:p>
            <a:pPr lvl="0"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}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 recordar que los leds del stick tienen lógica negativa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685748-38FA-4362-BFD6-801F0FF9137D}"/>
              </a:ext>
            </a:extLst>
          </p:cNvPr>
          <p:cNvSpPr txBox="1"/>
          <p:nvPr/>
        </p:nvSpPr>
        <p:spPr>
          <a:xfrm>
            <a:off x="7220467" y="1798340"/>
            <a:ext cx="57167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SysTick_Handler(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)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{</a:t>
            </a:r>
          </a:p>
          <a:p>
            <a:pPr lvl="0"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static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__RW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503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uint8_t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contTimeout = 400;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//para 1s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if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(flagLED)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//variable manejada por una tecla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.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{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contTimeout--;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if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(!contTimeout)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       {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contTimeout = 400;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	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TooglePIN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(LEDrOJO));    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}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    }</a:t>
            </a:r>
          </a:p>
          <a:p>
            <a:pPr marL="0" marR="0" lvl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}</a:t>
            </a:r>
          </a:p>
        </p:txBody>
      </p:sp>
      <p:pic>
        <p:nvPicPr>
          <p:cNvPr id="4" name="Imagen 3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BAA413DA-B42C-4CE2-8C5C-9E2306BA4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69" y="4198525"/>
            <a:ext cx="912846" cy="89358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2F7A6B2-6AB0-4D24-916F-BCBD3CF52232}"/>
              </a:ext>
            </a:extLst>
          </p:cNvPr>
          <p:cNvSpPr txBox="1"/>
          <p:nvPr/>
        </p:nvSpPr>
        <p:spPr>
          <a:xfrm>
            <a:off x="4732256" y="1479920"/>
            <a:ext cx="187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Asumo T=10ms</a:t>
            </a:r>
            <a:endParaRPr lang="es-AR" dirty="0">
              <a:latin typeface="AR CENA" panose="02000000000000000000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1EA3A1-77B1-432C-A79B-AF5463A49B1F}"/>
              </a:ext>
            </a:extLst>
          </p:cNvPr>
          <p:cNvCxnSpPr/>
          <p:nvPr/>
        </p:nvCxnSpPr>
        <p:spPr bwMode="auto">
          <a:xfrm flipH="1">
            <a:off x="4521241" y="1798340"/>
            <a:ext cx="757574" cy="4702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EBA86A-03A2-4E03-BBEF-6E6E81410470}"/>
              </a:ext>
            </a:extLst>
          </p:cNvPr>
          <p:cNvSpPr txBox="1"/>
          <p:nvPr/>
        </p:nvSpPr>
        <p:spPr>
          <a:xfrm>
            <a:off x="10392295" y="1110588"/>
            <a:ext cx="187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Asumo T=2,5ms</a:t>
            </a:r>
            <a:endParaRPr lang="es-AR" dirty="0">
              <a:latin typeface="AR CENA" panose="02000000000000000000" pitchFamily="2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8233110-033E-4524-910F-3CE2BEAD5A16}"/>
              </a:ext>
            </a:extLst>
          </p:cNvPr>
          <p:cNvCxnSpPr>
            <a:stCxn id="20" idx="2"/>
          </p:cNvCxnSpPr>
          <p:nvPr/>
        </p:nvCxnSpPr>
        <p:spPr bwMode="auto">
          <a:xfrm flipH="1">
            <a:off x="11305141" y="1479920"/>
            <a:ext cx="23259" cy="85975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BBAE64-D0CD-4C23-8992-088731270109}"/>
              </a:ext>
            </a:extLst>
          </p:cNvPr>
          <p:cNvSpPr txBox="1"/>
          <p:nvPr/>
        </p:nvSpPr>
        <p:spPr>
          <a:xfrm rot="21108670">
            <a:off x="3707874" y="3447968"/>
            <a:ext cx="285385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#define   LEDrOJO    1, 2</a:t>
            </a:r>
            <a:endParaRPr lang="es-AR" dirty="0"/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81E00DAD-1A89-4D51-B683-B4EDCA4CABDD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E20CAA73-3CB3-4D31-8FC8-007169085027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23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5A7D61AD-89C7-4F99-B045-534DDC672075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0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A1D7C77C-9EA7-4596-ACE6-A423EC90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613" y="574140"/>
            <a:ext cx="478490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ISR del SysTick (ejemplos sencillos)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750581-B3DF-40C7-BC86-B4270575043B}"/>
              </a:ext>
            </a:extLst>
          </p:cNvPr>
          <p:cNvSpPr txBox="1"/>
          <p:nvPr/>
        </p:nvSpPr>
        <p:spPr>
          <a:xfrm>
            <a:off x="1175271" y="3491805"/>
            <a:ext cx="4536504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sz="2000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extern	</a:t>
            </a:r>
            <a:r>
              <a:rPr lang="es-AR" altLang="es-AR" sz="2000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__RW </a:t>
            </a:r>
            <a:r>
              <a:rPr lang="es-AR" altLang="es-AR" sz="2000" dirty="0">
                <a:solidFill>
                  <a:srgbClr val="005032"/>
                </a:solidFill>
                <a:latin typeface="Arial" panose="020B0604020202020204" pitchFamily="34" charset="0"/>
                <a:cs typeface="DejaVu Sans" pitchFamily="32" charset="0"/>
              </a:rPr>
              <a:t>uint8_t</a:t>
            </a:r>
            <a:r>
              <a:rPr lang="es-AR" altLang="es-AR" sz="2000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contTimeout;</a:t>
            </a:r>
          </a:p>
          <a:p>
            <a:pPr marL="0" marR="0" lvl="0" indent="0" algn="l" defTabSz="449263" rtl="0" eaLnBrk="1" fontAlgn="base" latinLnBrk="0" hangingPunct="0"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kumimoji="0" lang="es-AR" altLang="es-AR" sz="20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  <a:p>
            <a:pPr marL="0" marR="0" lvl="0" indent="0" algn="l" defTabSz="449263" rtl="0" eaLnBrk="1" fontAlgn="base" latinLnBrk="0" hangingPunct="0"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 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SysTick_Handler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(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void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)</a:t>
            </a:r>
          </a:p>
          <a:p>
            <a:pPr marL="0" marR="0" lvl="0" indent="0" algn="l" defTabSz="449263" rtl="0" eaLnBrk="1" fontAlgn="base" latinLnBrk="0" hangingPunct="0"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{</a:t>
            </a:r>
          </a:p>
          <a:p>
            <a:pPr marL="0" marR="0" lvl="0" indent="0" algn="l" defTabSz="449263" rtl="0" eaLnBrk="1" fontAlgn="base" latinLnBrk="0" hangingPunct="0"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	contTimeout--;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	</a:t>
            </a:r>
          </a:p>
          <a:p>
            <a:pPr marL="0" marR="0" lvl="0" indent="0" algn="l" defTabSz="449263" rtl="0" eaLnBrk="1" fontAlgn="base" latinLnBrk="0" hangingPunct="0"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DejaVu Sans" pitchFamily="32" charset="0"/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685748-38FA-4362-BFD6-801F0FF9137D}"/>
              </a:ext>
            </a:extLst>
          </p:cNvPr>
          <p:cNvSpPr txBox="1"/>
          <p:nvPr/>
        </p:nvSpPr>
        <p:spPr>
          <a:xfrm>
            <a:off x="7079927" y="1069644"/>
            <a:ext cx="5361129" cy="5339923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</a:t>
            </a:r>
            <a:r>
              <a:rPr lang="es-AR" altLang="es-AR" sz="2000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 y en el main.....</a:t>
            </a:r>
          </a:p>
          <a:p>
            <a:pPr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	 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__RW </a:t>
            </a:r>
            <a:r>
              <a:rPr lang="es-AR" altLang="es-AR" dirty="0">
                <a:solidFill>
                  <a:srgbClr val="005032"/>
                </a:solidFill>
                <a:latin typeface="Arial" panose="020B0604020202020204" pitchFamily="34" charset="0"/>
                <a:cs typeface="DejaVu Sans" pitchFamily="32" charset="0"/>
              </a:rPr>
              <a:t>uint8_t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contTimeout = 100;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endParaRPr lang="es-AR" altLang="es-AR" sz="900" dirty="0">
              <a:solidFill>
                <a:srgbClr val="000000"/>
              </a:solidFill>
              <a:latin typeface="Arial" panose="020B0604020202020204" pitchFamily="34" charset="0"/>
              <a:cs typeface="DejaVu Sans" pitchFamily="32" charset="0"/>
            </a:endParaRP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void main (void) 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{</a:t>
            </a:r>
          </a:p>
          <a:p>
            <a:pPr lvl="0"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   …......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//inicializaciones</a:t>
            </a:r>
            <a:endParaRPr lang="es-AR" altLang="es-AR" dirty="0">
              <a:solidFill>
                <a:srgbClr val="000000"/>
              </a:solidFill>
              <a:latin typeface="Arial" panose="020B0604020202020204" pitchFamily="34" charset="0"/>
              <a:cs typeface="DejaVu Sans" pitchFamily="32" charset="0"/>
            </a:endParaRPr>
          </a:p>
          <a:p>
            <a:pPr lvl="0"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   …......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    while </a:t>
            </a:r>
            <a:r>
              <a:rPr lang="es-AR" altLang="es-AR" b="1" dirty="0">
                <a:latin typeface="Arial" panose="020B0604020202020204" pitchFamily="34" charset="0"/>
                <a:cs typeface="DejaVu Sans" pitchFamily="32" charset="0"/>
              </a:rPr>
              <a:t>(1)</a:t>
            </a: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 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{</a:t>
            </a:r>
          </a:p>
          <a:p>
            <a:pPr lvl="0" defTabSz="449263" fontAlgn="base" hangingPunct="0">
              <a:spcBef>
                <a:spcPct val="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      ……………….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//otras cosas</a:t>
            </a:r>
            <a:endParaRPr lang="es-AR" altLang="es-AR" dirty="0">
              <a:solidFill>
                <a:srgbClr val="000000"/>
              </a:solidFill>
              <a:latin typeface="Arial" panose="020B0604020202020204" pitchFamily="34" charset="0"/>
              <a:cs typeface="DejaVu Sans" pitchFamily="32" charset="0"/>
            </a:endParaRPr>
          </a:p>
          <a:p>
            <a:pPr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      </a:t>
            </a: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if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(!contTimeout) {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			contTimeout = 100;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b="1" dirty="0">
                <a:solidFill>
                  <a:srgbClr val="7F0055"/>
                </a:solidFill>
                <a:latin typeface="Arial" panose="020B0604020202020204" pitchFamily="34" charset="0"/>
                <a:cs typeface="DejaVu Sans" pitchFamily="32" charset="0"/>
              </a:rPr>
              <a:t>			</a:t>
            </a:r>
            <a:r>
              <a:rPr lang="es-AR" altLang="es-AR" dirty="0">
                <a:solidFill>
                  <a:schemeClr val="accent2"/>
                </a:solidFill>
                <a:latin typeface="Arial" panose="020B0604020202020204" pitchFamily="34" charset="0"/>
                <a:cs typeface="DejaVu Sans" pitchFamily="32" charset="0"/>
              </a:rPr>
              <a:t> </a:t>
            </a:r>
            <a:r>
              <a:rPr lang="es-AR" altLang="es-AR" dirty="0">
                <a:latin typeface="Arial" panose="020B0604020202020204" pitchFamily="34" charset="0"/>
                <a:cs typeface="DejaVu Sans" pitchFamily="32" charset="0"/>
              </a:rPr>
              <a:t>TooglePIN</a:t>
            </a: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(LEDrOJO));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		} 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	………………. </a:t>
            </a:r>
            <a:r>
              <a:rPr lang="es-AR" altLang="es-AR" dirty="0">
                <a:solidFill>
                  <a:srgbClr val="3F7F5F"/>
                </a:solidFill>
                <a:latin typeface="Arial" panose="020B0604020202020204" pitchFamily="34" charset="0"/>
                <a:cs typeface="DejaVu Sans" pitchFamily="32" charset="0"/>
              </a:rPr>
              <a:t>//otras cosas</a:t>
            </a:r>
            <a:endParaRPr lang="es-AR" altLang="es-AR" dirty="0">
              <a:solidFill>
                <a:srgbClr val="000000"/>
              </a:solidFill>
              <a:latin typeface="Arial" panose="020B0604020202020204" pitchFamily="34" charset="0"/>
              <a:cs typeface="DejaVu Sans" pitchFamily="32" charset="0"/>
            </a:endParaRP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    }</a:t>
            </a:r>
          </a:p>
          <a:p>
            <a:pPr lvl="0" defTabSz="449263" fontAlgn="base" hangingPunct="0">
              <a:spcBef>
                <a:spcPct val="0"/>
              </a:spcBef>
              <a:spcAft>
                <a:spcPts val="60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altLang="es-AR" dirty="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rPr>
              <a:t>}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DejaVu Sans" pitchFamily="3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F7A6B2-6AB0-4D24-916F-BCBD3CF52232}"/>
              </a:ext>
            </a:extLst>
          </p:cNvPr>
          <p:cNvSpPr txBox="1"/>
          <p:nvPr/>
        </p:nvSpPr>
        <p:spPr>
          <a:xfrm>
            <a:off x="10819949" y="389474"/>
            <a:ext cx="187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Asumo T=10ms</a:t>
            </a:r>
            <a:endParaRPr lang="es-AR" dirty="0">
              <a:latin typeface="AR CENA" panose="02000000000000000000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1EA3A1-77B1-432C-A79B-AF5463A49B1F}"/>
              </a:ext>
            </a:extLst>
          </p:cNvPr>
          <p:cNvCxnSpPr/>
          <p:nvPr/>
        </p:nvCxnSpPr>
        <p:spPr bwMode="auto">
          <a:xfrm flipH="1">
            <a:off x="10536311" y="746865"/>
            <a:ext cx="388959" cy="6567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0064BD-9153-4969-9882-C0FC7A131FC1}"/>
              </a:ext>
            </a:extLst>
          </p:cNvPr>
          <p:cNvSpPr txBox="1"/>
          <p:nvPr/>
        </p:nvSpPr>
        <p:spPr>
          <a:xfrm>
            <a:off x="2298091" y="1905331"/>
            <a:ext cx="2852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En este ejemplo, no tenemos en cuenta la opresión de la tecla</a:t>
            </a:r>
            <a:endParaRPr lang="es-AR" dirty="0">
              <a:latin typeface="AR CENA" panose="02000000000000000000" pitchFamily="2" charset="0"/>
            </a:endParaRPr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35DAAFB9-BA5A-425A-9096-3D4AEA707C07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88013E2F-0BFD-4357-AE79-77B792A7D9DE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24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8" name="Marcador de pie de página 2">
            <a:extLst>
              <a:ext uri="{FF2B5EF4-FFF2-40B4-BE49-F238E27FC236}">
                <a16:creationId xmlns:a16="http://schemas.microsoft.com/office/drawing/2014/main" id="{0DA128F3-04B9-46CE-B68A-7A5027A73146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2664349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A1D7C77C-9EA7-4596-ACE6-A423EC90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72" y="376005"/>
            <a:ext cx="10922363" cy="73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/>
              <a:t>Variaciones en Inicialización del SysTick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68A7C9B-C18C-442C-B3B1-CD94FB9A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7" y="2195661"/>
            <a:ext cx="6560590" cy="3970318"/>
          </a:xfrm>
          <a:custGeom>
            <a:avLst/>
            <a:gdLst>
              <a:gd name="connsiteX0" fmla="*/ 0 w 6560590"/>
              <a:gd name="connsiteY0" fmla="*/ 0 h 3970318"/>
              <a:gd name="connsiteX1" fmla="*/ 530811 w 6560590"/>
              <a:gd name="connsiteY1" fmla="*/ 0 h 3970318"/>
              <a:gd name="connsiteX2" fmla="*/ 1258440 w 6560590"/>
              <a:gd name="connsiteY2" fmla="*/ 0 h 3970318"/>
              <a:gd name="connsiteX3" fmla="*/ 1986070 w 6560590"/>
              <a:gd name="connsiteY3" fmla="*/ 0 h 3970318"/>
              <a:gd name="connsiteX4" fmla="*/ 2516881 w 6560590"/>
              <a:gd name="connsiteY4" fmla="*/ 0 h 3970318"/>
              <a:gd name="connsiteX5" fmla="*/ 3047692 w 6560590"/>
              <a:gd name="connsiteY5" fmla="*/ 0 h 3970318"/>
              <a:gd name="connsiteX6" fmla="*/ 3775321 w 6560590"/>
              <a:gd name="connsiteY6" fmla="*/ 0 h 3970318"/>
              <a:gd name="connsiteX7" fmla="*/ 4437345 w 6560590"/>
              <a:gd name="connsiteY7" fmla="*/ 0 h 3970318"/>
              <a:gd name="connsiteX8" fmla="*/ 4902550 w 6560590"/>
              <a:gd name="connsiteY8" fmla="*/ 0 h 3970318"/>
              <a:gd name="connsiteX9" fmla="*/ 5630179 w 6560590"/>
              <a:gd name="connsiteY9" fmla="*/ 0 h 3970318"/>
              <a:gd name="connsiteX10" fmla="*/ 6560590 w 6560590"/>
              <a:gd name="connsiteY10" fmla="*/ 0 h 3970318"/>
              <a:gd name="connsiteX11" fmla="*/ 6560590 w 6560590"/>
              <a:gd name="connsiteY11" fmla="*/ 448079 h 3970318"/>
              <a:gd name="connsiteX12" fmla="*/ 6560590 w 6560590"/>
              <a:gd name="connsiteY12" fmla="*/ 1054970 h 3970318"/>
              <a:gd name="connsiteX13" fmla="*/ 6560590 w 6560590"/>
              <a:gd name="connsiteY13" fmla="*/ 1542752 h 3970318"/>
              <a:gd name="connsiteX14" fmla="*/ 6560590 w 6560590"/>
              <a:gd name="connsiteY14" fmla="*/ 2070237 h 3970318"/>
              <a:gd name="connsiteX15" fmla="*/ 6560590 w 6560590"/>
              <a:gd name="connsiteY15" fmla="*/ 2518316 h 3970318"/>
              <a:gd name="connsiteX16" fmla="*/ 6560590 w 6560590"/>
              <a:gd name="connsiteY16" fmla="*/ 3085504 h 3970318"/>
              <a:gd name="connsiteX17" fmla="*/ 6560590 w 6560590"/>
              <a:gd name="connsiteY17" fmla="*/ 3970318 h 3970318"/>
              <a:gd name="connsiteX18" fmla="*/ 5898567 w 6560590"/>
              <a:gd name="connsiteY18" fmla="*/ 3970318 h 3970318"/>
              <a:gd name="connsiteX19" fmla="*/ 5170938 w 6560590"/>
              <a:gd name="connsiteY19" fmla="*/ 3970318 h 3970318"/>
              <a:gd name="connsiteX20" fmla="*/ 4443309 w 6560590"/>
              <a:gd name="connsiteY20" fmla="*/ 3970318 h 3970318"/>
              <a:gd name="connsiteX21" fmla="*/ 3846891 w 6560590"/>
              <a:gd name="connsiteY21" fmla="*/ 3970318 h 3970318"/>
              <a:gd name="connsiteX22" fmla="*/ 3184868 w 6560590"/>
              <a:gd name="connsiteY22" fmla="*/ 3970318 h 3970318"/>
              <a:gd name="connsiteX23" fmla="*/ 2588451 w 6560590"/>
              <a:gd name="connsiteY23" fmla="*/ 3970318 h 3970318"/>
              <a:gd name="connsiteX24" fmla="*/ 2057640 w 6560590"/>
              <a:gd name="connsiteY24" fmla="*/ 3970318 h 3970318"/>
              <a:gd name="connsiteX25" fmla="*/ 1526828 w 6560590"/>
              <a:gd name="connsiteY25" fmla="*/ 3970318 h 3970318"/>
              <a:gd name="connsiteX26" fmla="*/ 1127229 w 6560590"/>
              <a:gd name="connsiteY26" fmla="*/ 3970318 h 3970318"/>
              <a:gd name="connsiteX27" fmla="*/ 530811 w 6560590"/>
              <a:gd name="connsiteY27" fmla="*/ 3970318 h 3970318"/>
              <a:gd name="connsiteX28" fmla="*/ 0 w 6560590"/>
              <a:gd name="connsiteY28" fmla="*/ 3970318 h 3970318"/>
              <a:gd name="connsiteX29" fmla="*/ 0 w 6560590"/>
              <a:gd name="connsiteY29" fmla="*/ 3403130 h 3970318"/>
              <a:gd name="connsiteX30" fmla="*/ 0 w 6560590"/>
              <a:gd name="connsiteY30" fmla="*/ 2835941 h 3970318"/>
              <a:gd name="connsiteX31" fmla="*/ 0 w 6560590"/>
              <a:gd name="connsiteY31" fmla="*/ 2387863 h 3970318"/>
              <a:gd name="connsiteX32" fmla="*/ 0 w 6560590"/>
              <a:gd name="connsiteY32" fmla="*/ 1780971 h 3970318"/>
              <a:gd name="connsiteX33" fmla="*/ 0 w 6560590"/>
              <a:gd name="connsiteY33" fmla="*/ 1174080 h 3970318"/>
              <a:gd name="connsiteX34" fmla="*/ 0 w 6560590"/>
              <a:gd name="connsiteY34" fmla="*/ 606891 h 3970318"/>
              <a:gd name="connsiteX35" fmla="*/ 0 w 6560590"/>
              <a:gd name="connsiteY35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60590" h="3970318" extrusionOk="0">
                <a:moveTo>
                  <a:pt x="0" y="0"/>
                </a:moveTo>
                <a:cubicBezTo>
                  <a:pt x="199907" y="-43697"/>
                  <a:pt x="353662" y="54810"/>
                  <a:pt x="530811" y="0"/>
                </a:cubicBezTo>
                <a:cubicBezTo>
                  <a:pt x="707960" y="-54810"/>
                  <a:pt x="1084879" y="42287"/>
                  <a:pt x="1258440" y="0"/>
                </a:cubicBezTo>
                <a:cubicBezTo>
                  <a:pt x="1432001" y="-42287"/>
                  <a:pt x="1646309" y="83698"/>
                  <a:pt x="1986070" y="0"/>
                </a:cubicBezTo>
                <a:cubicBezTo>
                  <a:pt x="2325831" y="-83698"/>
                  <a:pt x="2381627" y="32859"/>
                  <a:pt x="2516881" y="0"/>
                </a:cubicBezTo>
                <a:cubicBezTo>
                  <a:pt x="2652135" y="-32859"/>
                  <a:pt x="2829359" y="27621"/>
                  <a:pt x="3047692" y="0"/>
                </a:cubicBezTo>
                <a:cubicBezTo>
                  <a:pt x="3266025" y="-27621"/>
                  <a:pt x="3591411" y="15680"/>
                  <a:pt x="3775321" y="0"/>
                </a:cubicBezTo>
                <a:cubicBezTo>
                  <a:pt x="3959231" y="-15680"/>
                  <a:pt x="4269010" y="21693"/>
                  <a:pt x="4437345" y="0"/>
                </a:cubicBezTo>
                <a:cubicBezTo>
                  <a:pt x="4605680" y="-21693"/>
                  <a:pt x="4784309" y="35918"/>
                  <a:pt x="4902550" y="0"/>
                </a:cubicBezTo>
                <a:cubicBezTo>
                  <a:pt x="5020792" y="-35918"/>
                  <a:pt x="5449585" y="84292"/>
                  <a:pt x="5630179" y="0"/>
                </a:cubicBezTo>
                <a:cubicBezTo>
                  <a:pt x="5810773" y="-84292"/>
                  <a:pt x="6369562" y="7617"/>
                  <a:pt x="6560590" y="0"/>
                </a:cubicBezTo>
                <a:cubicBezTo>
                  <a:pt x="6576827" y="119659"/>
                  <a:pt x="6509578" y="256021"/>
                  <a:pt x="6560590" y="448079"/>
                </a:cubicBezTo>
                <a:cubicBezTo>
                  <a:pt x="6611602" y="640137"/>
                  <a:pt x="6541558" y="836605"/>
                  <a:pt x="6560590" y="1054970"/>
                </a:cubicBezTo>
                <a:cubicBezTo>
                  <a:pt x="6579622" y="1273335"/>
                  <a:pt x="6527674" y="1387867"/>
                  <a:pt x="6560590" y="1542752"/>
                </a:cubicBezTo>
                <a:cubicBezTo>
                  <a:pt x="6593506" y="1697637"/>
                  <a:pt x="6532430" y="1914617"/>
                  <a:pt x="6560590" y="2070237"/>
                </a:cubicBezTo>
                <a:cubicBezTo>
                  <a:pt x="6588750" y="2225857"/>
                  <a:pt x="6513033" y="2381081"/>
                  <a:pt x="6560590" y="2518316"/>
                </a:cubicBezTo>
                <a:cubicBezTo>
                  <a:pt x="6608147" y="2655551"/>
                  <a:pt x="6537130" y="2802488"/>
                  <a:pt x="6560590" y="3085504"/>
                </a:cubicBezTo>
                <a:cubicBezTo>
                  <a:pt x="6584050" y="3368520"/>
                  <a:pt x="6540390" y="3549696"/>
                  <a:pt x="6560590" y="3970318"/>
                </a:cubicBezTo>
                <a:cubicBezTo>
                  <a:pt x="6366995" y="4035574"/>
                  <a:pt x="6211163" y="3965249"/>
                  <a:pt x="5898567" y="3970318"/>
                </a:cubicBezTo>
                <a:cubicBezTo>
                  <a:pt x="5585971" y="3975387"/>
                  <a:pt x="5340477" y="3884655"/>
                  <a:pt x="5170938" y="3970318"/>
                </a:cubicBezTo>
                <a:cubicBezTo>
                  <a:pt x="5001399" y="4055981"/>
                  <a:pt x="4740420" y="3954878"/>
                  <a:pt x="4443309" y="3970318"/>
                </a:cubicBezTo>
                <a:cubicBezTo>
                  <a:pt x="4146198" y="3985758"/>
                  <a:pt x="3989034" y="3906953"/>
                  <a:pt x="3846891" y="3970318"/>
                </a:cubicBezTo>
                <a:cubicBezTo>
                  <a:pt x="3704748" y="4033683"/>
                  <a:pt x="3370485" y="3902584"/>
                  <a:pt x="3184868" y="3970318"/>
                </a:cubicBezTo>
                <a:cubicBezTo>
                  <a:pt x="2999251" y="4038052"/>
                  <a:pt x="2805875" y="3911526"/>
                  <a:pt x="2588451" y="3970318"/>
                </a:cubicBezTo>
                <a:cubicBezTo>
                  <a:pt x="2371027" y="4029110"/>
                  <a:pt x="2268497" y="3923025"/>
                  <a:pt x="2057640" y="3970318"/>
                </a:cubicBezTo>
                <a:cubicBezTo>
                  <a:pt x="1846783" y="4017611"/>
                  <a:pt x="1783598" y="3968037"/>
                  <a:pt x="1526828" y="3970318"/>
                </a:cubicBezTo>
                <a:cubicBezTo>
                  <a:pt x="1270058" y="3972599"/>
                  <a:pt x="1212481" y="3956550"/>
                  <a:pt x="1127229" y="3970318"/>
                </a:cubicBezTo>
                <a:cubicBezTo>
                  <a:pt x="1041977" y="3984086"/>
                  <a:pt x="653061" y="3909069"/>
                  <a:pt x="530811" y="3970318"/>
                </a:cubicBezTo>
                <a:cubicBezTo>
                  <a:pt x="408561" y="4031567"/>
                  <a:pt x="248358" y="3966141"/>
                  <a:pt x="0" y="3970318"/>
                </a:cubicBezTo>
                <a:cubicBezTo>
                  <a:pt x="-29288" y="3705139"/>
                  <a:pt x="50996" y="3596619"/>
                  <a:pt x="0" y="3403130"/>
                </a:cubicBezTo>
                <a:cubicBezTo>
                  <a:pt x="-50996" y="3209641"/>
                  <a:pt x="36996" y="2986746"/>
                  <a:pt x="0" y="2835941"/>
                </a:cubicBezTo>
                <a:cubicBezTo>
                  <a:pt x="-36996" y="2685136"/>
                  <a:pt x="20634" y="2536133"/>
                  <a:pt x="0" y="2387863"/>
                </a:cubicBezTo>
                <a:cubicBezTo>
                  <a:pt x="-20634" y="2239593"/>
                  <a:pt x="70596" y="1976573"/>
                  <a:pt x="0" y="1780971"/>
                </a:cubicBezTo>
                <a:cubicBezTo>
                  <a:pt x="-70596" y="1585369"/>
                  <a:pt x="10520" y="1378039"/>
                  <a:pt x="0" y="1174080"/>
                </a:cubicBezTo>
                <a:cubicBezTo>
                  <a:pt x="-10520" y="970121"/>
                  <a:pt x="43877" y="886269"/>
                  <a:pt x="0" y="606891"/>
                </a:cubicBezTo>
                <a:cubicBezTo>
                  <a:pt x="-43877" y="327513"/>
                  <a:pt x="33666" y="14548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121361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void inicializacion (</a:t>
            </a:r>
            <a:r>
              <a:rPr lang="fr-FR" dirty="0">
                <a:solidFill>
                  <a:srgbClr val="005032"/>
                </a:solidFill>
                <a:latin typeface="Consolas" panose="020B0609020204030204" pitchFamily="49" charset="0"/>
              </a:rPr>
              <a:t>uint32_t </a:t>
            </a:r>
            <a:r>
              <a:rPr lang="fr-FR" dirty="0">
                <a:latin typeface="Consolas" panose="020B0609020204030204" pitchFamily="49" charset="0"/>
              </a:rPr>
              <a:t>ticks</a:t>
            </a:r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((ticks - 1UL) &gt; 0xFFFFFF)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(1UL);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Reload value impossible*/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AR" dirty="0">
              <a:latin typeface="Consolas" panose="020B0609020204030204" pitchFamily="49" charset="0"/>
            </a:endParaRPr>
          </a:p>
          <a:p>
            <a:endParaRPr lang="es-AR" altLang="es-AR" dirty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SYST_RVR 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)(ticks - 1UL);</a:t>
            </a:r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SYST_CVR = 0UL; 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ENABLE = 1; //habilito que comience a contar 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TICKINT = 1; //habilito interrupciones 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CLKSOURCE = 1; //uso </a:t>
            </a:r>
            <a:r>
              <a:rPr lang="es-AR" altLang="es-AR" dirty="0" err="1">
                <a:solidFill>
                  <a:srgbClr val="005032"/>
                </a:solidFill>
                <a:latin typeface="Consolas" panose="020B0609020204030204" pitchFamily="49" charset="0"/>
              </a:rPr>
              <a:t>clock</a:t>
            </a:r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interno 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    return </a:t>
            </a:r>
            <a:r>
              <a:rPr lang="es-AR" b="1" dirty="0">
                <a:solidFill>
                  <a:srgbClr val="000000"/>
                </a:solidFill>
                <a:latin typeface="Consolas" panose="020B0609020204030204" pitchFamily="49" charset="0"/>
              </a:rPr>
              <a:t>(0UL)</a:t>
            </a:r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altLang="es-AR" dirty="0">
                <a:solidFill>
                  <a:srgbClr val="00503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2CDAE2-658F-467F-A2DB-38977B3B0290}"/>
              </a:ext>
            </a:extLst>
          </p:cNvPr>
          <p:cNvSpPr txBox="1"/>
          <p:nvPr/>
        </p:nvSpPr>
        <p:spPr>
          <a:xfrm>
            <a:off x="159298" y="2143477"/>
            <a:ext cx="6272558" cy="3970318"/>
          </a:xfrm>
          <a:custGeom>
            <a:avLst/>
            <a:gdLst>
              <a:gd name="connsiteX0" fmla="*/ 0 w 6272558"/>
              <a:gd name="connsiteY0" fmla="*/ 0 h 3970318"/>
              <a:gd name="connsiteX1" fmla="*/ 382056 w 6272558"/>
              <a:gd name="connsiteY1" fmla="*/ 0 h 3970318"/>
              <a:gd name="connsiteX2" fmla="*/ 1015014 w 6272558"/>
              <a:gd name="connsiteY2" fmla="*/ 0 h 3970318"/>
              <a:gd name="connsiteX3" fmla="*/ 1459795 w 6272558"/>
              <a:gd name="connsiteY3" fmla="*/ 0 h 3970318"/>
              <a:gd name="connsiteX4" fmla="*/ 2092753 w 6272558"/>
              <a:gd name="connsiteY4" fmla="*/ 0 h 3970318"/>
              <a:gd name="connsiteX5" fmla="*/ 2788437 w 6272558"/>
              <a:gd name="connsiteY5" fmla="*/ 0 h 3970318"/>
              <a:gd name="connsiteX6" fmla="*/ 3358670 w 6272558"/>
              <a:gd name="connsiteY6" fmla="*/ 0 h 3970318"/>
              <a:gd name="connsiteX7" fmla="*/ 3928902 w 6272558"/>
              <a:gd name="connsiteY7" fmla="*/ 0 h 3970318"/>
              <a:gd name="connsiteX8" fmla="*/ 4310958 w 6272558"/>
              <a:gd name="connsiteY8" fmla="*/ 0 h 3970318"/>
              <a:gd name="connsiteX9" fmla="*/ 4881191 w 6272558"/>
              <a:gd name="connsiteY9" fmla="*/ 0 h 3970318"/>
              <a:gd name="connsiteX10" fmla="*/ 5263246 w 6272558"/>
              <a:gd name="connsiteY10" fmla="*/ 0 h 3970318"/>
              <a:gd name="connsiteX11" fmla="*/ 6272558 w 6272558"/>
              <a:gd name="connsiteY11" fmla="*/ 0 h 3970318"/>
              <a:gd name="connsiteX12" fmla="*/ 6272558 w 6272558"/>
              <a:gd name="connsiteY12" fmla="*/ 527485 h 3970318"/>
              <a:gd name="connsiteX13" fmla="*/ 6272558 w 6272558"/>
              <a:gd name="connsiteY13" fmla="*/ 975564 h 3970318"/>
              <a:gd name="connsiteX14" fmla="*/ 6272558 w 6272558"/>
              <a:gd name="connsiteY14" fmla="*/ 1582455 h 3970318"/>
              <a:gd name="connsiteX15" fmla="*/ 6272558 w 6272558"/>
              <a:gd name="connsiteY15" fmla="*/ 2030534 h 3970318"/>
              <a:gd name="connsiteX16" fmla="*/ 6272558 w 6272558"/>
              <a:gd name="connsiteY16" fmla="*/ 2518316 h 3970318"/>
              <a:gd name="connsiteX17" fmla="*/ 6272558 w 6272558"/>
              <a:gd name="connsiteY17" fmla="*/ 3164911 h 3970318"/>
              <a:gd name="connsiteX18" fmla="*/ 6272558 w 6272558"/>
              <a:gd name="connsiteY18" fmla="*/ 3970318 h 3970318"/>
              <a:gd name="connsiteX19" fmla="*/ 5827777 w 6272558"/>
              <a:gd name="connsiteY19" fmla="*/ 3970318 h 3970318"/>
              <a:gd name="connsiteX20" fmla="*/ 5320270 w 6272558"/>
              <a:gd name="connsiteY20" fmla="*/ 3970318 h 3970318"/>
              <a:gd name="connsiteX21" fmla="*/ 4875488 w 6272558"/>
              <a:gd name="connsiteY21" fmla="*/ 3970318 h 3970318"/>
              <a:gd name="connsiteX22" fmla="*/ 4430707 w 6272558"/>
              <a:gd name="connsiteY22" fmla="*/ 3970318 h 3970318"/>
              <a:gd name="connsiteX23" fmla="*/ 3923200 w 6272558"/>
              <a:gd name="connsiteY23" fmla="*/ 3970318 h 3970318"/>
              <a:gd name="connsiteX24" fmla="*/ 3352967 w 6272558"/>
              <a:gd name="connsiteY24" fmla="*/ 3970318 h 3970318"/>
              <a:gd name="connsiteX25" fmla="*/ 2720009 w 6272558"/>
              <a:gd name="connsiteY25" fmla="*/ 3970318 h 3970318"/>
              <a:gd name="connsiteX26" fmla="*/ 2337953 w 6272558"/>
              <a:gd name="connsiteY26" fmla="*/ 3970318 h 3970318"/>
              <a:gd name="connsiteX27" fmla="*/ 1830446 w 6272558"/>
              <a:gd name="connsiteY27" fmla="*/ 3970318 h 3970318"/>
              <a:gd name="connsiteX28" fmla="*/ 1322940 w 6272558"/>
              <a:gd name="connsiteY28" fmla="*/ 3970318 h 3970318"/>
              <a:gd name="connsiteX29" fmla="*/ 815433 w 6272558"/>
              <a:gd name="connsiteY29" fmla="*/ 3970318 h 3970318"/>
              <a:gd name="connsiteX30" fmla="*/ 0 w 6272558"/>
              <a:gd name="connsiteY30" fmla="*/ 3970318 h 3970318"/>
              <a:gd name="connsiteX31" fmla="*/ 0 w 6272558"/>
              <a:gd name="connsiteY31" fmla="*/ 3442833 h 3970318"/>
              <a:gd name="connsiteX32" fmla="*/ 0 w 6272558"/>
              <a:gd name="connsiteY32" fmla="*/ 2915348 h 3970318"/>
              <a:gd name="connsiteX33" fmla="*/ 0 w 6272558"/>
              <a:gd name="connsiteY33" fmla="*/ 2427566 h 3970318"/>
              <a:gd name="connsiteX34" fmla="*/ 0 w 6272558"/>
              <a:gd name="connsiteY34" fmla="*/ 1780971 h 3970318"/>
              <a:gd name="connsiteX35" fmla="*/ 0 w 6272558"/>
              <a:gd name="connsiteY35" fmla="*/ 1174080 h 3970318"/>
              <a:gd name="connsiteX36" fmla="*/ 0 w 6272558"/>
              <a:gd name="connsiteY36" fmla="*/ 686298 h 3970318"/>
              <a:gd name="connsiteX37" fmla="*/ 0 w 6272558"/>
              <a:gd name="connsiteY37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272558" h="3970318" extrusionOk="0">
                <a:moveTo>
                  <a:pt x="0" y="0"/>
                </a:moveTo>
                <a:cubicBezTo>
                  <a:pt x="116041" y="-36464"/>
                  <a:pt x="298609" y="17662"/>
                  <a:pt x="382056" y="0"/>
                </a:cubicBezTo>
                <a:cubicBezTo>
                  <a:pt x="465503" y="-17662"/>
                  <a:pt x="862496" y="21820"/>
                  <a:pt x="1015014" y="0"/>
                </a:cubicBezTo>
                <a:cubicBezTo>
                  <a:pt x="1167532" y="-21820"/>
                  <a:pt x="1263640" y="48112"/>
                  <a:pt x="1459795" y="0"/>
                </a:cubicBezTo>
                <a:cubicBezTo>
                  <a:pt x="1655950" y="-48112"/>
                  <a:pt x="1959757" y="21648"/>
                  <a:pt x="2092753" y="0"/>
                </a:cubicBezTo>
                <a:cubicBezTo>
                  <a:pt x="2225749" y="-21648"/>
                  <a:pt x="2507511" y="47789"/>
                  <a:pt x="2788437" y="0"/>
                </a:cubicBezTo>
                <a:cubicBezTo>
                  <a:pt x="3069363" y="-47789"/>
                  <a:pt x="3129907" y="60350"/>
                  <a:pt x="3358670" y="0"/>
                </a:cubicBezTo>
                <a:cubicBezTo>
                  <a:pt x="3587433" y="-60350"/>
                  <a:pt x="3751130" y="23498"/>
                  <a:pt x="3928902" y="0"/>
                </a:cubicBezTo>
                <a:cubicBezTo>
                  <a:pt x="4106674" y="-23498"/>
                  <a:pt x="4166198" y="20979"/>
                  <a:pt x="4310958" y="0"/>
                </a:cubicBezTo>
                <a:cubicBezTo>
                  <a:pt x="4455718" y="-20979"/>
                  <a:pt x="4758858" y="60928"/>
                  <a:pt x="4881191" y="0"/>
                </a:cubicBezTo>
                <a:cubicBezTo>
                  <a:pt x="5003524" y="-60928"/>
                  <a:pt x="5123314" y="40121"/>
                  <a:pt x="5263246" y="0"/>
                </a:cubicBezTo>
                <a:cubicBezTo>
                  <a:pt x="5403178" y="-40121"/>
                  <a:pt x="5830357" y="26862"/>
                  <a:pt x="6272558" y="0"/>
                </a:cubicBezTo>
                <a:cubicBezTo>
                  <a:pt x="6290304" y="200609"/>
                  <a:pt x="6231476" y="272426"/>
                  <a:pt x="6272558" y="527485"/>
                </a:cubicBezTo>
                <a:cubicBezTo>
                  <a:pt x="6313640" y="782545"/>
                  <a:pt x="6263928" y="760013"/>
                  <a:pt x="6272558" y="975564"/>
                </a:cubicBezTo>
                <a:cubicBezTo>
                  <a:pt x="6281188" y="1191115"/>
                  <a:pt x="6245365" y="1307578"/>
                  <a:pt x="6272558" y="1582455"/>
                </a:cubicBezTo>
                <a:cubicBezTo>
                  <a:pt x="6299751" y="1857332"/>
                  <a:pt x="6231836" y="1930229"/>
                  <a:pt x="6272558" y="2030534"/>
                </a:cubicBezTo>
                <a:cubicBezTo>
                  <a:pt x="6313280" y="2130839"/>
                  <a:pt x="6228558" y="2384701"/>
                  <a:pt x="6272558" y="2518316"/>
                </a:cubicBezTo>
                <a:cubicBezTo>
                  <a:pt x="6316558" y="2651931"/>
                  <a:pt x="6254471" y="3017893"/>
                  <a:pt x="6272558" y="3164911"/>
                </a:cubicBezTo>
                <a:cubicBezTo>
                  <a:pt x="6290645" y="3311929"/>
                  <a:pt x="6209764" y="3775424"/>
                  <a:pt x="6272558" y="3970318"/>
                </a:cubicBezTo>
                <a:cubicBezTo>
                  <a:pt x="6091665" y="4004672"/>
                  <a:pt x="5970225" y="3943884"/>
                  <a:pt x="5827777" y="3970318"/>
                </a:cubicBezTo>
                <a:cubicBezTo>
                  <a:pt x="5685329" y="3996752"/>
                  <a:pt x="5447381" y="3956462"/>
                  <a:pt x="5320270" y="3970318"/>
                </a:cubicBezTo>
                <a:cubicBezTo>
                  <a:pt x="5193159" y="3984174"/>
                  <a:pt x="4972551" y="3921145"/>
                  <a:pt x="4875488" y="3970318"/>
                </a:cubicBezTo>
                <a:cubicBezTo>
                  <a:pt x="4778425" y="4019491"/>
                  <a:pt x="4581876" y="3956603"/>
                  <a:pt x="4430707" y="3970318"/>
                </a:cubicBezTo>
                <a:cubicBezTo>
                  <a:pt x="4279538" y="3984033"/>
                  <a:pt x="4078279" y="3934369"/>
                  <a:pt x="3923200" y="3970318"/>
                </a:cubicBezTo>
                <a:cubicBezTo>
                  <a:pt x="3768121" y="4006267"/>
                  <a:pt x="3622941" y="3910582"/>
                  <a:pt x="3352967" y="3970318"/>
                </a:cubicBezTo>
                <a:cubicBezTo>
                  <a:pt x="3082993" y="4030054"/>
                  <a:pt x="3031524" y="3918925"/>
                  <a:pt x="2720009" y="3970318"/>
                </a:cubicBezTo>
                <a:cubicBezTo>
                  <a:pt x="2408494" y="4021711"/>
                  <a:pt x="2490868" y="3942170"/>
                  <a:pt x="2337953" y="3970318"/>
                </a:cubicBezTo>
                <a:cubicBezTo>
                  <a:pt x="2185038" y="3998466"/>
                  <a:pt x="2031997" y="3966173"/>
                  <a:pt x="1830446" y="3970318"/>
                </a:cubicBezTo>
                <a:cubicBezTo>
                  <a:pt x="1628895" y="3974463"/>
                  <a:pt x="1426236" y="3928774"/>
                  <a:pt x="1322940" y="3970318"/>
                </a:cubicBezTo>
                <a:cubicBezTo>
                  <a:pt x="1219644" y="4011862"/>
                  <a:pt x="1022345" y="3939304"/>
                  <a:pt x="815433" y="3970318"/>
                </a:cubicBezTo>
                <a:cubicBezTo>
                  <a:pt x="608521" y="4001332"/>
                  <a:pt x="178077" y="3918708"/>
                  <a:pt x="0" y="3970318"/>
                </a:cubicBezTo>
                <a:cubicBezTo>
                  <a:pt x="-48459" y="3859266"/>
                  <a:pt x="25631" y="3654770"/>
                  <a:pt x="0" y="3442833"/>
                </a:cubicBezTo>
                <a:cubicBezTo>
                  <a:pt x="-25631" y="3230897"/>
                  <a:pt x="3886" y="3149678"/>
                  <a:pt x="0" y="2915348"/>
                </a:cubicBezTo>
                <a:cubicBezTo>
                  <a:pt x="-3886" y="2681018"/>
                  <a:pt x="10777" y="2539663"/>
                  <a:pt x="0" y="2427566"/>
                </a:cubicBezTo>
                <a:cubicBezTo>
                  <a:pt x="-10777" y="2315469"/>
                  <a:pt x="69001" y="2031365"/>
                  <a:pt x="0" y="1780971"/>
                </a:cubicBezTo>
                <a:cubicBezTo>
                  <a:pt x="-69001" y="1530577"/>
                  <a:pt x="43040" y="1464408"/>
                  <a:pt x="0" y="1174080"/>
                </a:cubicBezTo>
                <a:cubicBezTo>
                  <a:pt x="-43040" y="883752"/>
                  <a:pt x="25632" y="905982"/>
                  <a:pt x="0" y="686298"/>
                </a:cubicBezTo>
                <a:cubicBezTo>
                  <a:pt x="-25632" y="466614"/>
                  <a:pt x="38437" y="15974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600254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SysTick_Config(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ticks)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((ticks - 1UL) &gt;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SysTick_LOAD_RELOAD_Msk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(1UL);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Reload value impossible*/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s-A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(</a:t>
            </a:r>
            <a:r>
              <a:rPr lang="en-US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)(ticks - 1UL);     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= 0UL;                         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SysTick-&gt;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CTRL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SysTick_CTRL_CLKSOURCE_Msk |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SysTick_CTRL_TICKINT_Msk   |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SysTick_CTRL_ENABLE_Msk;     </a:t>
            </a:r>
            <a:endParaRPr lang="es-A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(0UL);                                 </a:t>
            </a:r>
          </a:p>
          <a:p>
            <a:pPr algn="l"/>
            <a:r>
              <a:rPr lang="es-A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C487AE-BB7B-48A0-B4A9-FE76C69E6D49}"/>
              </a:ext>
            </a:extLst>
          </p:cNvPr>
          <p:cNvSpPr txBox="1"/>
          <p:nvPr/>
        </p:nvSpPr>
        <p:spPr>
          <a:xfrm>
            <a:off x="1247279" y="1417795"/>
            <a:ext cx="4248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Versión 1 con máscaras (del fabricante)</a:t>
            </a:r>
            <a:endParaRPr lang="es-AR" sz="2000" dirty="0">
              <a:latin typeface="AR CENA" panose="020000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06224A-5C39-4FEE-85BC-00EA943EE57D}"/>
              </a:ext>
            </a:extLst>
          </p:cNvPr>
          <p:cNvSpPr txBox="1"/>
          <p:nvPr/>
        </p:nvSpPr>
        <p:spPr>
          <a:xfrm>
            <a:off x="8232055" y="1417795"/>
            <a:ext cx="4248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 CENA" panose="02000000000000000000" pitchFamily="2" charset="0"/>
                <a:cs typeface="DejaVu Sans" pitchFamily="32" charset="0"/>
              </a:rPr>
              <a:t>Versión 2 con Campos de Bits y uniones</a:t>
            </a:r>
            <a:endParaRPr lang="es-AR" sz="2000" dirty="0">
              <a:latin typeface="AR CENA" panose="02000000000000000000" pitchFamily="2" charset="0"/>
            </a:endParaRPr>
          </a:p>
        </p:txBody>
      </p:sp>
      <p:sp>
        <p:nvSpPr>
          <p:cNvPr id="12" name="Marcador de fecha 1">
            <a:extLst>
              <a:ext uri="{FF2B5EF4-FFF2-40B4-BE49-F238E27FC236}">
                <a16:creationId xmlns:a16="http://schemas.microsoft.com/office/drawing/2014/main" id="{D204910A-E134-4571-AD9D-6F7B3C9720B1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08ED148B-562A-4A21-ADB7-8ED91077BBB7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25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5" name="Marcador de pie de página 2">
            <a:extLst>
              <a:ext uri="{FF2B5EF4-FFF2-40B4-BE49-F238E27FC236}">
                <a16:creationId xmlns:a16="http://schemas.microsoft.com/office/drawing/2014/main" id="{65880003-6CCC-4320-A8E0-121CCBEC8559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  <p:extLst>
      <p:ext uri="{BB962C8B-B14F-4D97-AF65-F5344CB8AC3E}">
        <p14:creationId xmlns:p14="http://schemas.microsoft.com/office/powerpoint/2010/main" val="13015506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D7C5D17-8139-41C4-9495-BBA30B9A89CE}"/>
              </a:ext>
            </a:extLst>
          </p:cNvPr>
          <p:cNvSpPr txBox="1">
            <a:spLocks noChangeArrowheads="1"/>
          </p:cNvSpPr>
          <p:nvPr/>
        </p:nvSpPr>
        <p:spPr>
          <a:xfrm>
            <a:off x="3263503" y="612583"/>
            <a:ext cx="6192688" cy="1422400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503972" rtl="0" eaLnBrk="1" latinLnBrk="0" hangingPunct="1">
              <a:spcBef>
                <a:spcPct val="0"/>
              </a:spcBef>
              <a:buNone/>
              <a:defRPr sz="3968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AR" sz="8800" dirty="0">
                <a:latin typeface="GFS Artemisia" charset="0"/>
              </a:rPr>
              <a:t>¡manos a la obra!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A10F00F-1916-432C-8ED8-DFEBA224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3095625"/>
            <a:ext cx="33718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57DA8A66-1E4F-40D2-BB26-9FE771461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9" y="2230438"/>
            <a:ext cx="3660775" cy="639762"/>
          </a:xfrm>
          <a:custGeom>
            <a:avLst/>
            <a:gdLst>
              <a:gd name="G0" fmla="+- 5086 0 0"/>
              <a:gd name="G1" fmla="*/ 1 1777 2"/>
              <a:gd name="G2" fmla="+- 1777 0 0"/>
              <a:gd name="G3" fmla="+- 1017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172" y="0"/>
                </a:lnTo>
                <a:lnTo>
                  <a:pt x="10172" y="1777"/>
                </a:lnTo>
                <a:lnTo>
                  <a:pt x="0" y="1777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49680" rIns="99360" bIns="49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buClrTx/>
              <a:buFontTx/>
              <a:buNone/>
            </a:pPr>
            <a:r>
              <a:rPr lang="es-AR" altLang="es-AR" sz="4000">
                <a:latin typeface="Arial" panose="020B0604020202020204" pitchFamily="34" charset="0"/>
              </a:rPr>
              <a:t>¡Muchas gracias!</a:t>
            </a:r>
          </a:p>
        </p:txBody>
      </p:sp>
      <p:sp>
        <p:nvSpPr>
          <p:cNvPr id="11" name="Marcador de fecha 1">
            <a:extLst>
              <a:ext uri="{FF2B5EF4-FFF2-40B4-BE49-F238E27FC236}">
                <a16:creationId xmlns:a16="http://schemas.microsoft.com/office/drawing/2014/main" id="{A46A4054-4152-4E35-9EF5-E919D232F0B3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3" name="Marcador de pie de página 2">
            <a:extLst>
              <a:ext uri="{FF2B5EF4-FFF2-40B4-BE49-F238E27FC236}">
                <a16:creationId xmlns:a16="http://schemas.microsoft.com/office/drawing/2014/main" id="{B068EF22-16E9-4ABB-8AC5-E4B064D81CD0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A101D961-6D45-4F7C-A787-D895F21B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23" y="237370"/>
            <a:ext cx="12385376" cy="12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</a:pPr>
            <a:r>
              <a:rPr lang="es-AR" sz="3600" b="1" dirty="0"/>
              <a:t>y si es un contador de pulsos de </a:t>
            </a:r>
            <a:r>
              <a:rPr lang="es-AR" sz="3600" b="1" dirty="0" err="1"/>
              <a:t>clock</a:t>
            </a:r>
            <a:r>
              <a:rPr lang="es-AR" sz="3600" b="1" dirty="0"/>
              <a:t>...</a:t>
            </a:r>
          </a:p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>
                <a:solidFill>
                  <a:srgbClr val="FFC000"/>
                </a:solidFill>
              </a:rPr>
              <a:t>¿A que frecuencia trabajamos?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A01047F2-985D-4C12-B455-5D591328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57" y="1958203"/>
            <a:ext cx="12601400" cy="477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112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marL="342900" indent="-342900" algn="just">
              <a:lnSpc>
                <a:spcPct val="98000"/>
              </a:lnSpc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Consolas" panose="020B0609020204030204" pitchFamily="49" charset="0"/>
              </a:rPr>
              <a:t>Trabajaremos con la configuración por defecto. El reloj del bloque SYSCON (FRO - Free Running </a:t>
            </a:r>
            <a:r>
              <a:rPr lang="es-AR" altLang="es-AR" sz="2400" dirty="0" err="1">
                <a:latin typeface="Consolas" panose="020B0609020204030204" pitchFamily="49" charset="0"/>
              </a:rPr>
              <a:t>Oscilator</a:t>
            </a:r>
            <a:r>
              <a:rPr lang="es-AR" altLang="es-AR" sz="2400" dirty="0">
                <a:latin typeface="Consolas" panose="020B0609020204030204" pitchFamily="49" charset="0"/>
              </a:rPr>
              <a:t>) siempre está habilitado. </a:t>
            </a:r>
          </a:p>
          <a:p>
            <a:pPr marL="342900" indent="-342900" algn="just">
              <a:lnSpc>
                <a:spcPct val="98000"/>
              </a:lnSpc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Consolas" panose="020B0609020204030204" pitchFamily="49" charset="0"/>
              </a:rPr>
              <a:t>El FRO proporciona una selección de salidas de 18 MHz, 24 MHz y 30 MHz que se puede utilizar como reloj del sistema. Además, </a:t>
            </a:r>
            <a:r>
              <a:rPr lang="es-AR" altLang="es-AR" sz="2400" dirty="0" err="1">
                <a:latin typeface="Consolas" panose="020B0609020204030204" pitchFamily="49" charset="0"/>
              </a:rPr>
              <a:t>fro_oscout</a:t>
            </a:r>
            <a:r>
              <a:rPr lang="es-AR" altLang="es-AR" sz="2400" dirty="0">
                <a:latin typeface="Consolas" panose="020B0609020204030204" pitchFamily="49" charset="0"/>
              </a:rPr>
              <a:t> puede dividirse para proporcionar frecuencias de 1.125 MHz, 1.5 MHz, 1.875 MHz, 9 MHz, 12 MHz o 15 MHz para el reloj del sistema.</a:t>
            </a:r>
          </a:p>
          <a:p>
            <a:pPr algn="ctr">
              <a:lnSpc>
                <a:spcPct val="98000"/>
              </a:lnSpc>
              <a:spcAft>
                <a:spcPct val="0"/>
              </a:spcAft>
              <a:buClrTx/>
            </a:pPr>
            <a:endParaRPr lang="es-AR" altLang="es-AR" sz="2800" dirty="0">
              <a:latin typeface="Consolas" panose="020B0609020204030204" pitchFamily="49" charset="0"/>
            </a:endParaRPr>
          </a:p>
          <a:p>
            <a:pPr algn="ctr">
              <a:lnSpc>
                <a:spcPct val="98000"/>
              </a:lnSpc>
              <a:spcAft>
                <a:spcPct val="0"/>
              </a:spcAft>
              <a:buClrTx/>
            </a:pPr>
            <a:r>
              <a:rPr lang="es-AR" altLang="es-AR" sz="2800" dirty="0">
                <a:solidFill>
                  <a:srgbClr val="FF0000"/>
                </a:solidFill>
                <a:latin typeface="Consolas" panose="020B0609020204030204" pitchFamily="49" charset="0"/>
              </a:rPr>
              <a:t>De forma predeterminada, </a:t>
            </a:r>
            <a:r>
              <a:rPr lang="es-AR" altLang="es-A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fro_oscout</a:t>
            </a:r>
            <a:r>
              <a:rPr lang="es-AR" altLang="es-AR" sz="2800" dirty="0">
                <a:solidFill>
                  <a:srgbClr val="FF0000"/>
                </a:solidFill>
                <a:latin typeface="Consolas" panose="020B0609020204030204" pitchFamily="49" charset="0"/>
              </a:rPr>
              <a:t> es de 24 MHz y está dividido por 2 para proporcionar una frecuencia de reloj predeterminada del sistema (CPU) de </a:t>
            </a:r>
            <a:r>
              <a:rPr lang="es-AR" altLang="es-AR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12 MHz</a:t>
            </a:r>
            <a:r>
              <a:rPr lang="es-AR" altLang="es-AR" sz="28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8000"/>
              </a:lnSpc>
              <a:spcAft>
                <a:spcPct val="0"/>
              </a:spcAft>
              <a:buClrTx/>
            </a:pPr>
            <a:endParaRPr lang="es-AR" altLang="es-AR" sz="2400" dirty="0">
              <a:latin typeface="Consolas" panose="020B0609020204030204" pitchFamily="49" charset="0"/>
            </a:endParaRPr>
          </a:p>
        </p:txBody>
      </p:sp>
      <p:sp>
        <p:nvSpPr>
          <p:cNvPr id="7" name="Marcador de fecha 1">
            <a:extLst>
              <a:ext uri="{FF2B5EF4-FFF2-40B4-BE49-F238E27FC236}">
                <a16:creationId xmlns:a16="http://schemas.microsoft.com/office/drawing/2014/main" id="{2C1851EE-5746-48AC-ABEC-E5F04614F0BA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754E821B-744F-4722-899C-3CD38A7BA221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3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9" name="Marcador de pie de página 2">
            <a:extLst>
              <a:ext uri="{FF2B5EF4-FFF2-40B4-BE49-F238E27FC236}">
                <a16:creationId xmlns:a16="http://schemas.microsoft.com/office/drawing/2014/main" id="{E90D019F-EEC3-4088-BC6B-061E3726B21A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893874F2-A132-428D-B174-A53C8DFA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6" y="276685"/>
            <a:ext cx="8136904" cy="72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4400" b="1" dirty="0"/>
              <a:t>SysTick: características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8E5324DD-4054-44AA-8F4F-22898AF0C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0" y="1295402"/>
            <a:ext cx="38512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04813" indent="-300038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04813" algn="l"/>
                <a:tab pos="852488" algn="l"/>
                <a:tab pos="1301750" algn="l"/>
                <a:tab pos="1751013" algn="l"/>
                <a:tab pos="2200275" algn="l"/>
                <a:tab pos="2649538" algn="l"/>
                <a:tab pos="3098800" algn="l"/>
                <a:tab pos="3548063" algn="l"/>
                <a:tab pos="3997325" algn="l"/>
                <a:tab pos="4446588" algn="l"/>
                <a:tab pos="4895850" algn="l"/>
                <a:tab pos="5345113" algn="l"/>
                <a:tab pos="5794375" algn="l"/>
                <a:tab pos="6243638" algn="l"/>
                <a:tab pos="6692900" algn="l"/>
                <a:tab pos="7142163" algn="l"/>
                <a:tab pos="7591425" algn="l"/>
                <a:tab pos="8040688" algn="l"/>
                <a:tab pos="8489950" algn="l"/>
                <a:tab pos="8939213" algn="l"/>
                <a:tab pos="93884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s-AR" altLang="es-AR" sz="2600" dirty="0"/>
              <a:t>Timer de 24-bits</a:t>
            </a:r>
          </a:p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s-AR" altLang="es-AR" sz="2600" b="1" dirty="0">
                <a:solidFill>
                  <a:srgbClr val="FF0000"/>
                </a:solidFill>
              </a:rPr>
              <a:t>Cuenta en forma descendente</a:t>
            </a:r>
          </a:p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s-AR" altLang="es-AR" sz="2600" dirty="0"/>
              <a:t>Cuando llega a cero, genera un evento (que puede ser una interrupción).</a:t>
            </a:r>
          </a:p>
          <a:p>
            <a:pPr eaLnBrk="1">
              <a:buSzPct val="45000"/>
              <a:buFont typeface="Wingdings" panose="05000000000000000000" pitchFamily="2" charset="2"/>
              <a:buChar char=""/>
            </a:pPr>
            <a:r>
              <a:rPr lang="es-AR" altLang="es-AR" sz="2600" i="1" dirty="0"/>
              <a:t>Su objetivo es generar interrupciones de un período del orden de los 10ms</a:t>
            </a:r>
          </a:p>
        </p:txBody>
      </p:sp>
      <p:sp>
        <p:nvSpPr>
          <p:cNvPr id="6150" name="AutoShape 6">
            <a:extLst>
              <a:ext uri="{FF2B5EF4-FFF2-40B4-BE49-F238E27FC236}">
                <a16:creationId xmlns:a16="http://schemas.microsoft.com/office/drawing/2014/main" id="{B09F9D44-34A4-40C5-81CA-D6D0572B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1" y="4355901"/>
            <a:ext cx="3924300" cy="1656184"/>
          </a:xfrm>
          <a:prstGeom prst="roundRect">
            <a:avLst>
              <a:gd name="adj" fmla="val 16667"/>
            </a:avLst>
          </a:prstGeom>
          <a:noFill/>
          <a:ln w="72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4A669F7-E8FB-4345-97BD-0D8B4674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51" y="2024711"/>
            <a:ext cx="6840202" cy="4662379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85CFB58-DD53-4D27-8FFA-B4015072B194}"/>
              </a:ext>
            </a:extLst>
          </p:cNvPr>
          <p:cNvGrpSpPr/>
          <p:nvPr/>
        </p:nvGrpSpPr>
        <p:grpSpPr>
          <a:xfrm>
            <a:off x="8058430" y="290482"/>
            <a:ext cx="5142695" cy="1545139"/>
            <a:chOff x="8058430" y="290482"/>
            <a:chExt cx="5142695" cy="1545139"/>
          </a:xfrm>
        </p:grpSpPr>
        <p:pic>
          <p:nvPicPr>
            <p:cNvPr id="5" name="Imagen 4" descr="Tabla&#10;&#10;Descripción generada automáticamente">
              <a:extLst>
                <a:ext uri="{FF2B5EF4-FFF2-40B4-BE49-F238E27FC236}">
                  <a16:creationId xmlns:a16="http://schemas.microsoft.com/office/drawing/2014/main" id="{4ACF26AD-2403-45B6-BCA6-5782B0373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8430" y="566119"/>
              <a:ext cx="5142695" cy="126950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1EB835D-C1CB-47C1-9571-2494F287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9485" y="290482"/>
              <a:ext cx="3744332" cy="261841"/>
            </a:xfrm>
            <a:prstGeom prst="rect">
              <a:avLst/>
            </a:prstGeom>
          </p:spPr>
        </p:pic>
      </p:grpSp>
      <p:sp>
        <p:nvSpPr>
          <p:cNvPr id="12" name="Marcador de fecha 1">
            <a:extLst>
              <a:ext uri="{FF2B5EF4-FFF2-40B4-BE49-F238E27FC236}">
                <a16:creationId xmlns:a16="http://schemas.microsoft.com/office/drawing/2014/main" id="{06742D6F-C82C-4540-B311-7B7DE8E613C5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3A29A3FE-BB7D-487C-9602-D585F234C8FE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4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AD5A9EAD-D3CC-4222-AF78-7DA2CD6C533F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E548FC8-CDB1-41A9-A152-A7733C76E8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3209" y="237370"/>
            <a:ext cx="5190601" cy="658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14" name="Text Box 1">
            <a:extLst>
              <a:ext uri="{FF2B5EF4-FFF2-40B4-BE49-F238E27FC236}">
                <a16:creationId xmlns:a16="http://schemas.microsoft.com/office/drawing/2014/main" id="{97E2B99D-E871-4D90-982B-79AD14F8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397" y="404197"/>
            <a:ext cx="4103639" cy="183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4000" b="1" dirty="0"/>
              <a:t>¿donde está mapeado el Systick?</a:t>
            </a:r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D4655F9B-AD4C-40ED-8B9F-08E8B569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00" y="4758032"/>
            <a:ext cx="4716116" cy="1979863"/>
          </a:xfrm>
          <a:prstGeom prst="horizontalScroll">
            <a:avLst>
              <a:gd name="adj" fmla="val 12500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s-AR" altLang="es-AR" sz="2400" dirty="0">
                <a:solidFill>
                  <a:srgbClr val="FFFFFF"/>
                </a:solidFill>
              </a:rPr>
              <a:t>En el mismo sector donde se encuentran otros registros del CORE del </a:t>
            </a:r>
            <a:r>
              <a:rPr lang="es-AR" altLang="es-AR" sz="2400" dirty="0" err="1">
                <a:solidFill>
                  <a:srgbClr val="FFFFFF"/>
                </a:solidFill>
              </a:rPr>
              <a:t>Cortex</a:t>
            </a:r>
            <a:r>
              <a:rPr lang="es-AR" altLang="es-AR" sz="2400" dirty="0">
                <a:solidFill>
                  <a:srgbClr val="FFFFFF"/>
                </a:solidFill>
              </a:rPr>
              <a:t> M..... y no es casualidad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F9AEBD1-A579-4FE8-AB24-B54FF08A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444" y="611485"/>
            <a:ext cx="1935739" cy="238339"/>
          </a:xfrm>
          <a:prstGeom prst="rect">
            <a:avLst/>
          </a:prstGeom>
          <a:solidFill>
            <a:srgbClr val="00B05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8BF04ED-3D6E-4816-BE4A-53009750F837}"/>
              </a:ext>
            </a:extLst>
          </p:cNvPr>
          <p:cNvGrpSpPr/>
          <p:nvPr/>
        </p:nvGrpSpPr>
        <p:grpSpPr>
          <a:xfrm>
            <a:off x="311176" y="2771725"/>
            <a:ext cx="6840760" cy="1760913"/>
            <a:chOff x="924539" y="1287517"/>
            <a:chExt cx="7883581" cy="2001419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A70F514C-BE0C-4A2A-9E2B-69B65D4BD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24539" y="1657646"/>
              <a:ext cx="7883581" cy="163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CFC50D7-94B7-4988-B1A5-634A7119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39" y="1287517"/>
              <a:ext cx="3744332" cy="261841"/>
            </a:xfrm>
            <a:prstGeom prst="rect">
              <a:avLst/>
            </a:prstGeom>
          </p:spPr>
        </p:pic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D11C0AF-53B2-4D50-BF0A-618012F052EA}"/>
              </a:ext>
            </a:extLst>
          </p:cNvPr>
          <p:cNvSpPr/>
          <p:nvPr/>
        </p:nvSpPr>
        <p:spPr bwMode="auto">
          <a:xfrm>
            <a:off x="3634451" y="706056"/>
            <a:ext cx="3680749" cy="2187615"/>
          </a:xfrm>
          <a:custGeom>
            <a:avLst/>
            <a:gdLst>
              <a:gd name="connsiteX0" fmla="*/ 0 w 3680749"/>
              <a:gd name="connsiteY0" fmla="*/ 2187615 h 2187615"/>
              <a:gd name="connsiteX1" fmla="*/ 1169043 w 3680749"/>
              <a:gd name="connsiteY1" fmla="*/ 2118167 h 2187615"/>
              <a:gd name="connsiteX2" fmla="*/ 1875098 w 3680749"/>
              <a:gd name="connsiteY2" fmla="*/ 1481559 h 2187615"/>
              <a:gd name="connsiteX3" fmla="*/ 2592729 w 3680749"/>
              <a:gd name="connsiteY3" fmla="*/ 358815 h 2187615"/>
              <a:gd name="connsiteX4" fmla="*/ 3680749 w 3680749"/>
              <a:gd name="connsiteY4" fmla="*/ 0 h 218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0749" h="2187615">
                <a:moveTo>
                  <a:pt x="0" y="2187615"/>
                </a:moveTo>
                <a:lnTo>
                  <a:pt x="1169043" y="2118167"/>
                </a:lnTo>
                <a:cubicBezTo>
                  <a:pt x="1481559" y="2000491"/>
                  <a:pt x="1637817" y="1774784"/>
                  <a:pt x="1875098" y="1481559"/>
                </a:cubicBezTo>
                <a:cubicBezTo>
                  <a:pt x="2112379" y="1188334"/>
                  <a:pt x="2291787" y="605741"/>
                  <a:pt x="2592729" y="358815"/>
                </a:cubicBezTo>
                <a:cubicBezTo>
                  <a:pt x="2893671" y="111889"/>
                  <a:pt x="3287210" y="55944"/>
                  <a:pt x="3680749" y="0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C1D9D7C7-AA0D-44F5-AA5F-ACA3F402416B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0180F4D2-E6CD-45D5-B584-F9D24C801C61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5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30E18606-B147-4C55-96E7-46B8DAC193EB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36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00B82A5B-5BE3-4984-B31A-41B3848C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312" y="260248"/>
            <a:ext cx="7272808" cy="65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4000" b="1" dirty="0"/>
              <a:t>Registros que lo controlan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2BBAA380-0CC4-4567-A516-D476E4BBE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44" y="3956690"/>
            <a:ext cx="12240802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 marL="720725" indent="-263525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>
              <a:spcAft>
                <a:spcPct val="0"/>
              </a:spcAft>
              <a:buClrTx/>
              <a:buFontTx/>
              <a:buNone/>
            </a:pPr>
            <a:r>
              <a:rPr lang="es-AR" altLang="es-AR" sz="2800" dirty="0"/>
              <a:t>Tiene solo cuatro registros que lo controlan:</a:t>
            </a:r>
          </a:p>
          <a:p>
            <a:pPr eaLnBrk="1">
              <a:spcAft>
                <a:spcPct val="0"/>
              </a:spcAft>
              <a:buClrTx/>
              <a:buFontTx/>
              <a:buNone/>
            </a:pPr>
            <a:endParaRPr lang="es-AR" altLang="es-AR" sz="2800" dirty="0"/>
          </a:p>
          <a:p>
            <a:pPr lvl="1" eaLnBrk="1"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s-AR" altLang="es-AR" b="1" dirty="0"/>
              <a:t>SYST_CSR</a:t>
            </a:r>
            <a:r>
              <a:rPr lang="es-AR" altLang="es-AR" dirty="0"/>
              <a:t>  	(System Timer Control) 		– </a:t>
            </a:r>
            <a:r>
              <a:rPr lang="es-AR" altLang="es-AR" b="1" dirty="0"/>
              <a:t>Reg. de Control/Status</a:t>
            </a:r>
          </a:p>
          <a:p>
            <a:pPr lvl="1" eaLnBrk="1"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s-AR" altLang="es-AR" b="1" dirty="0"/>
              <a:t>SYST_RVR</a:t>
            </a:r>
            <a:r>
              <a:rPr lang="es-AR" altLang="es-AR" dirty="0"/>
              <a:t>		(System Timer Reload) 		– </a:t>
            </a:r>
            <a:r>
              <a:rPr lang="es-AR" altLang="es-AR" b="1" dirty="0"/>
              <a:t>Registro de Recarga</a:t>
            </a:r>
          </a:p>
          <a:p>
            <a:pPr lvl="1" eaLnBrk="1"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s-AR" altLang="es-AR" b="1" dirty="0"/>
              <a:t>SYST_CVR</a:t>
            </a:r>
            <a:r>
              <a:rPr lang="es-AR" altLang="es-AR" dirty="0"/>
              <a:t>		(System Timer Current) 		– Reg. Contador</a:t>
            </a:r>
          </a:p>
          <a:p>
            <a:pPr lvl="1" eaLnBrk="1"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s-AR" altLang="es-AR" b="1" dirty="0"/>
              <a:t>SYST_CALIB</a:t>
            </a:r>
            <a:r>
              <a:rPr lang="es-AR" altLang="es-AR" dirty="0"/>
              <a:t>	(System Timer Calibration) 	– Reg. de Calibración. 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7835EBD-559D-4475-868C-F5933190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51" y="617218"/>
            <a:ext cx="4031890" cy="274819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C486DB1-CD6D-47A4-A023-CC18504F4BEC}"/>
              </a:ext>
            </a:extLst>
          </p:cNvPr>
          <p:cNvGrpSpPr/>
          <p:nvPr/>
        </p:nvGrpSpPr>
        <p:grpSpPr>
          <a:xfrm>
            <a:off x="924539" y="1287517"/>
            <a:ext cx="7883581" cy="2001419"/>
            <a:chOff x="924539" y="1287517"/>
            <a:chExt cx="7883581" cy="2001419"/>
          </a:xfrm>
        </p:grpSpPr>
        <p:pic>
          <p:nvPicPr>
            <p:cNvPr id="15364" name="Picture 3">
              <a:extLst>
                <a:ext uri="{FF2B5EF4-FFF2-40B4-BE49-F238E27FC236}">
                  <a16:creationId xmlns:a16="http://schemas.microsoft.com/office/drawing/2014/main" id="{D098D259-81A5-4942-B6C0-B8B67F0DD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24539" y="1657646"/>
              <a:ext cx="7883581" cy="163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3528B1D-1C82-4569-94A1-340C786F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539" y="1287517"/>
              <a:ext cx="3744332" cy="261841"/>
            </a:xfrm>
            <a:prstGeom prst="rect">
              <a:avLst/>
            </a:prstGeom>
          </p:spPr>
        </p:pic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3ED89343-6768-4078-B23B-3D03A711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63" y="4643933"/>
            <a:ext cx="2736304" cy="1932132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544C46B-3BFE-4FF6-A11A-3AFD975DC53A}"/>
              </a:ext>
            </a:extLst>
          </p:cNvPr>
          <p:cNvSpPr/>
          <p:nvPr/>
        </p:nvSpPr>
        <p:spPr bwMode="auto">
          <a:xfrm>
            <a:off x="249383" y="2458248"/>
            <a:ext cx="780764" cy="3295560"/>
          </a:xfrm>
          <a:custGeom>
            <a:avLst/>
            <a:gdLst>
              <a:gd name="connsiteX0" fmla="*/ 676592 w 780764"/>
              <a:gd name="connsiteY0" fmla="*/ 18734 h 3295560"/>
              <a:gd name="connsiteX1" fmla="*/ 364075 w 780764"/>
              <a:gd name="connsiteY1" fmla="*/ 76608 h 3295560"/>
              <a:gd name="connsiteX2" fmla="*/ 63133 w 780764"/>
              <a:gd name="connsiteY2" fmla="*/ 632193 h 3295560"/>
              <a:gd name="connsiteX3" fmla="*/ 28409 w 780764"/>
              <a:gd name="connsiteY3" fmla="*/ 2345246 h 3295560"/>
              <a:gd name="connsiteX4" fmla="*/ 398799 w 780764"/>
              <a:gd name="connsiteY4" fmla="*/ 3143899 h 3295560"/>
              <a:gd name="connsiteX5" fmla="*/ 780764 w 780764"/>
              <a:gd name="connsiteY5" fmla="*/ 3294370 h 329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4" h="3295560">
                <a:moveTo>
                  <a:pt x="676592" y="18734"/>
                </a:moveTo>
                <a:cubicBezTo>
                  <a:pt x="571455" y="-3451"/>
                  <a:pt x="466318" y="-25635"/>
                  <a:pt x="364075" y="76608"/>
                </a:cubicBezTo>
                <a:cubicBezTo>
                  <a:pt x="261832" y="178851"/>
                  <a:pt x="119077" y="254087"/>
                  <a:pt x="63133" y="632193"/>
                </a:cubicBezTo>
                <a:cubicBezTo>
                  <a:pt x="7189" y="1010299"/>
                  <a:pt x="-27535" y="1926628"/>
                  <a:pt x="28409" y="2345246"/>
                </a:cubicBezTo>
                <a:cubicBezTo>
                  <a:pt x="84353" y="2763864"/>
                  <a:pt x="273406" y="2985712"/>
                  <a:pt x="398799" y="3143899"/>
                </a:cubicBezTo>
                <a:cubicBezTo>
                  <a:pt x="524191" y="3302086"/>
                  <a:pt x="652477" y="3298228"/>
                  <a:pt x="780764" y="3294370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C31E94C1-B9EC-429C-AF76-1FEF0913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057" y="4787377"/>
            <a:ext cx="4392486" cy="864667"/>
          </a:xfrm>
          <a:prstGeom prst="roundRect">
            <a:avLst>
              <a:gd name="adj" fmla="val 16667"/>
            </a:avLst>
          </a:prstGeom>
          <a:noFill/>
          <a:ln w="72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D0B78AD1-14C3-4170-855D-2BE62561368D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D1E9DA06-6B54-40BD-A486-54A55A4F05DC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6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9D077C00-CA96-484C-BABE-5E6E010ECB92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8C2497BB-DA90-4D0A-99F6-5BE7FE56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301625"/>
            <a:ext cx="9070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s-AR" altLang="es-AR" sz="3600" b="1" dirty="0">
                <a:solidFill>
                  <a:schemeClr val="tx1"/>
                </a:solidFill>
              </a:rPr>
              <a:t>Registro</a:t>
            </a:r>
            <a:r>
              <a:rPr lang="es-AR" altLang="es-AR" sz="3600" b="1" dirty="0">
                <a:solidFill>
                  <a:srgbClr val="FF0000"/>
                </a:solidFill>
              </a:rPr>
              <a:t> SYST_CSR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A2EB7CBF-1C3E-47A8-8B6F-622D0372A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061" y="727115"/>
            <a:ext cx="969992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>
              <a:spcBef>
                <a:spcPts val="575"/>
              </a:spcBef>
              <a:spcAft>
                <a:spcPct val="0"/>
              </a:spcAft>
              <a:buClrTx/>
            </a:pPr>
            <a:r>
              <a:rPr lang="es-AR" altLang="es-AR" sz="2400" i="1" dirty="0"/>
              <a:t>System Timer Control and Status Register </a:t>
            </a:r>
            <a:r>
              <a:rPr lang="es-AR" altLang="es-AR" sz="2200" i="1" dirty="0"/>
              <a:t>(SYST_CSR - 0xE000 E010)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391D23A8-8965-460D-9180-5F6D06FD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439" y="6279280"/>
            <a:ext cx="9867656" cy="54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eaLnBrk="1">
              <a:spcAft>
                <a:spcPct val="0"/>
              </a:spcAft>
              <a:buSzPct val="40000"/>
              <a:buFont typeface="Times New Roman" panose="02020603050405020304" pitchFamily="18" charset="0"/>
              <a:buBlip>
                <a:blip r:embed="rId3"/>
              </a:buBlip>
            </a:pPr>
            <a:r>
              <a:rPr lang="es-AR" altLang="es-AR" sz="1800" dirty="0"/>
              <a:t>La habilitación de interrupciones no requiere del NVIC </a:t>
            </a:r>
            <a:r>
              <a:rPr lang="es-AR" altLang="es-AR" sz="1600" dirty="0"/>
              <a:t>(por ser el Systick parte del Core </a:t>
            </a:r>
            <a:r>
              <a:rPr lang="es-AR" altLang="es-AR" sz="1600" dirty="0" err="1"/>
              <a:t>Cortex</a:t>
            </a:r>
            <a:r>
              <a:rPr lang="es-AR" altLang="es-AR" sz="1600" dirty="0"/>
              <a:t> M)</a:t>
            </a:r>
          </a:p>
        </p:txBody>
      </p:sp>
      <p:pic>
        <p:nvPicPr>
          <p:cNvPr id="17416" name="Picture 9">
            <a:extLst>
              <a:ext uri="{FF2B5EF4-FFF2-40B4-BE49-F238E27FC236}">
                <a16:creationId xmlns:a16="http://schemas.microsoft.com/office/drawing/2014/main" id="{4FB3A9FB-2E9B-4270-B635-536BD434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81702" b="4941"/>
          <a:stretch>
            <a:fillRect/>
          </a:stretch>
        </p:blipFill>
        <p:spPr bwMode="auto">
          <a:xfrm>
            <a:off x="11687149" y="1851027"/>
            <a:ext cx="1441450" cy="3990975"/>
          </a:xfrm>
          <a:prstGeom prst="rect">
            <a:avLst/>
          </a:prstGeom>
          <a:noFill/>
          <a:ln w="10800" cap="sq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FF00FF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859" r="81702" b="4941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7417" name="Picture 10">
            <a:extLst>
              <a:ext uri="{FF2B5EF4-FFF2-40B4-BE49-F238E27FC236}">
                <a16:creationId xmlns:a16="http://schemas.microsoft.com/office/drawing/2014/main" id="{F76CC612-83C9-4B2D-B503-C4CB95A3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41359" y="287271"/>
            <a:ext cx="1769928" cy="111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5ACF028-E4D2-422E-A898-08617BEBE44C}"/>
              </a:ext>
            </a:extLst>
          </p:cNvPr>
          <p:cNvSpPr/>
          <p:nvPr/>
        </p:nvSpPr>
        <p:spPr>
          <a:xfrm>
            <a:off x="415240" y="1463147"/>
            <a:ext cx="2414934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spcAft>
                <a:spcPct val="0"/>
              </a:spcAft>
            </a:pPr>
            <a:r>
              <a:rPr lang="es-AR" altLang="es-AR" sz="2800" i="1" dirty="0">
                <a:solidFill>
                  <a:schemeClr val="tx1"/>
                </a:solidFill>
              </a:rPr>
              <a:t>Controla el funcionamiento del SysTick e incluye el flag de interrupciones.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ED66DD77-531B-4DA7-BA78-54EE9835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/>
          <a:stretch>
            <a:fillRect/>
          </a:stretch>
        </p:blipFill>
        <p:spPr bwMode="auto">
          <a:xfrm>
            <a:off x="582904" y="3916625"/>
            <a:ext cx="2247270" cy="2078787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0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Oval 15">
            <a:extLst>
              <a:ext uri="{FF2B5EF4-FFF2-40B4-BE49-F238E27FC236}">
                <a16:creationId xmlns:a16="http://schemas.microsoft.com/office/drawing/2014/main" id="{0C63B9E1-7470-432F-9B90-1020A902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05" y="5167387"/>
            <a:ext cx="827087" cy="360362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8BC74B9D-27A6-4070-88DD-431764A57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065" y="1250415"/>
            <a:ext cx="7716302" cy="4721731"/>
          </a:xfrm>
          <a:prstGeom prst="rect">
            <a:avLst/>
          </a:prstGeom>
        </p:spPr>
      </p:pic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00B11615-BF31-4739-8D23-8B5BB43B8CA1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2B8B0E1B-77B2-491E-9EF3-CF39591D052E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7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9" name="Marcador de pie de página 2">
            <a:extLst>
              <a:ext uri="{FF2B5EF4-FFF2-40B4-BE49-F238E27FC236}">
                <a16:creationId xmlns:a16="http://schemas.microsoft.com/office/drawing/2014/main" id="{582B87DE-4039-45E0-919B-A9138A7BDF28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0E1ED692-FE19-4065-A75B-E5BA61E9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193675"/>
            <a:ext cx="9070975" cy="63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</a:pPr>
            <a:r>
              <a:rPr lang="es-AR" altLang="es-AR" sz="3600" b="1" dirty="0">
                <a:solidFill>
                  <a:schemeClr val="tx1"/>
                </a:solidFill>
              </a:rPr>
              <a:t>Registro </a:t>
            </a:r>
            <a:r>
              <a:rPr lang="es-AR" altLang="es-AR" sz="3600" b="1" dirty="0">
                <a:solidFill>
                  <a:srgbClr val="FF0000"/>
                </a:solidFill>
              </a:rPr>
              <a:t>SYST_CVR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AD51D9D8-C2F3-428A-A269-89301A9E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611" y="1788831"/>
            <a:ext cx="10276973" cy="220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just" eaLnBrk="1">
              <a:spcAft>
                <a:spcPts val="850"/>
              </a:spcAft>
              <a:buFont typeface="Wingdings" panose="05000000000000000000" pitchFamily="2" charset="2"/>
              <a:buChar char=""/>
            </a:pPr>
            <a:r>
              <a:rPr lang="es-AR" altLang="es-AR" sz="2800" dirty="0"/>
              <a:t> Si se lo lee, el registro STCURR devuelve el valor de la cuenta actual (CURRENT) del contador del SysTick.</a:t>
            </a:r>
          </a:p>
          <a:p>
            <a:pPr algn="just" eaLnBrk="1">
              <a:spcAft>
                <a:spcPts val="850"/>
              </a:spcAft>
              <a:buFont typeface="Wingdings" panose="05000000000000000000" pitchFamily="2" charset="2"/>
              <a:buChar char=""/>
            </a:pPr>
            <a:r>
              <a:rPr lang="es-AR" altLang="es-AR" sz="2800" b="1" dirty="0"/>
              <a:t> Su lectura (valor) no tiene mucho sentido en sí mismo. </a:t>
            </a:r>
            <a:r>
              <a:rPr lang="es-AR" altLang="es-AR" sz="2800" b="1" dirty="0">
                <a:solidFill>
                  <a:srgbClr val="FF0000"/>
                </a:solidFill>
              </a:rPr>
              <a:t>Lo verdaderamente importante es el evento de underflow</a:t>
            </a:r>
            <a:r>
              <a:rPr lang="es-AR" altLang="es-AR" sz="2800" b="1" dirty="0"/>
              <a:t>.</a:t>
            </a:r>
          </a:p>
          <a:p>
            <a:pPr algn="just" eaLnBrk="1">
              <a:spcAft>
                <a:spcPct val="0"/>
              </a:spcAft>
              <a:buClrTx/>
              <a:buFontTx/>
              <a:buNone/>
            </a:pPr>
            <a:endParaRPr lang="es-AR" altLang="es-AR" sz="2600" b="1" dirty="0"/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CA1DB63A-8B2D-4C7E-8F97-B9F7CDEA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3512" y="3995861"/>
            <a:ext cx="9542844" cy="2566272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3" name="Picture 6">
            <a:extLst>
              <a:ext uri="{FF2B5EF4-FFF2-40B4-BE49-F238E27FC236}">
                <a16:creationId xmlns:a16="http://schemas.microsoft.com/office/drawing/2014/main" id="{851A1160-B64A-4FFF-B1B8-1ECC4E0A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07513" y="272460"/>
            <a:ext cx="1608535" cy="101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2D64F9B-A9C9-43FE-8F0B-58B6DBBA134E}"/>
              </a:ext>
            </a:extLst>
          </p:cNvPr>
          <p:cNvSpPr/>
          <p:nvPr/>
        </p:nvSpPr>
        <p:spPr>
          <a:xfrm>
            <a:off x="3103114" y="823831"/>
            <a:ext cx="723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ct val="0"/>
              </a:spcAft>
            </a:pPr>
            <a:r>
              <a:rPr lang="es-AR" altLang="es-AR" sz="2400" i="1" dirty="0">
                <a:solidFill>
                  <a:srgbClr val="000000"/>
                </a:solidFill>
                <a:latin typeface="Arial" panose="020B0604020202020204" pitchFamily="34" charset="0"/>
              </a:rPr>
              <a:t>System Timer Current (SYST_CVR - 0xE000 E018)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7062BC-6AA7-44C1-9D23-8CE6B537BC8D}"/>
              </a:ext>
            </a:extLst>
          </p:cNvPr>
          <p:cNvSpPr/>
          <p:nvPr/>
        </p:nvSpPr>
        <p:spPr>
          <a:xfrm>
            <a:off x="177147" y="1933757"/>
            <a:ext cx="2247270" cy="20621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spcAft>
                <a:spcPct val="0"/>
              </a:spcAft>
            </a:pPr>
            <a:r>
              <a:rPr lang="es-AR" altLang="es-AR" sz="3200" i="1" dirty="0">
                <a:solidFill>
                  <a:schemeClr val="tx1"/>
                </a:solidFill>
              </a:rPr>
              <a:t>Es el contador propiamente dicho.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A8E3EF92-D9B4-44B9-A37D-34B73CEC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/>
          <a:stretch>
            <a:fillRect/>
          </a:stretch>
        </p:blipFill>
        <p:spPr bwMode="auto">
          <a:xfrm>
            <a:off x="177147" y="4311698"/>
            <a:ext cx="2247270" cy="2078787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0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id="{41167FD7-DF91-4AE7-B353-93C8C395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47" y="4859957"/>
            <a:ext cx="827087" cy="360362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" name="Marcador de fecha 1">
            <a:extLst>
              <a:ext uri="{FF2B5EF4-FFF2-40B4-BE49-F238E27FC236}">
                <a16:creationId xmlns:a16="http://schemas.microsoft.com/office/drawing/2014/main" id="{FEE3570C-96B8-4BBC-9BA2-180EBE5EFC00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FF85891E-C219-4028-9DB5-79148CF2C00C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8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588CD36A-3F0D-4DBF-9C73-DB15B3096C98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04F430B7-7E2F-4BED-BB10-6FEFF65C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160535"/>
            <a:ext cx="9070975" cy="81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ctr">
              <a:spcAft>
                <a:spcPct val="0"/>
              </a:spcAft>
              <a:buClrTx/>
            </a:pPr>
            <a:r>
              <a:rPr lang="es-AR" altLang="es-AR" sz="3600" b="1" dirty="0">
                <a:solidFill>
                  <a:schemeClr val="tx1"/>
                </a:solidFill>
              </a:rPr>
              <a:t>Registro </a:t>
            </a:r>
            <a:r>
              <a:rPr lang="es-AR" altLang="es-AR" sz="3600" b="1" dirty="0">
                <a:solidFill>
                  <a:srgbClr val="FF0000"/>
                </a:solidFill>
              </a:rPr>
              <a:t>SYST_RVR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8A1C0D1C-DC51-4006-813E-9B01D301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89" y="2051645"/>
            <a:ext cx="10545013" cy="161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 marL="215900" indent="-200025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345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DejaVu Sans" pitchFamily="32" charset="0"/>
              </a:defRPr>
            </a:lvl9pPr>
          </a:lstStyle>
          <a:p>
            <a:pPr algn="just" eaLnBrk="1">
              <a:lnSpc>
                <a:spcPct val="93000"/>
              </a:lnSpc>
              <a:buSzPct val="100000"/>
              <a:defRPr/>
            </a:pPr>
            <a:endParaRPr lang="es-AR" altLang="es-AR" sz="1500" dirty="0">
              <a:solidFill>
                <a:srgbClr val="000000"/>
              </a:solidFill>
            </a:endParaRPr>
          </a:p>
          <a:p>
            <a:pPr marL="200031" indent="-184156" algn="just" eaLnBrk="1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"/>
              <a:defRPr/>
            </a:pPr>
            <a:r>
              <a:rPr lang="es-AR" altLang="es-AR" sz="2400" dirty="0">
                <a:solidFill>
                  <a:srgbClr val="000000"/>
                </a:solidFill>
              </a:rPr>
              <a:t> Este registro debe ser inicializado por soft al momento de la inicialización.</a:t>
            </a:r>
          </a:p>
          <a:p>
            <a:pPr marL="15875" indent="0" algn="ctr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2800" dirty="0">
                <a:solidFill>
                  <a:srgbClr val="000000"/>
                </a:solidFill>
              </a:rPr>
              <a:t> </a:t>
            </a: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SYST_RVR  = 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(f</a:t>
            </a:r>
            <a:r>
              <a:rPr lang="es-AR" altLang="es-AR" sz="3200" b="1" baseline="-250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clock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s-AR" altLang="es-AR" sz="28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Systick</a:t>
            </a:r>
            <a:r>
              <a:rPr lang="es-AR" altLang="es-AR" sz="3200" b="1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 . T</a:t>
            </a:r>
            <a:r>
              <a:rPr lang="es-AR" altLang="es-AR" sz="3200" b="1" baseline="-250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ticks</a:t>
            </a:r>
            <a:r>
              <a:rPr lang="es-AR" altLang="es-AR" sz="3200" dirty="0">
                <a:solidFill>
                  <a:srgbClr val="0070C0"/>
                </a:solidFill>
                <a:latin typeface="Calibri" panose="020F0502020204030204" pitchFamily="34" charset="0"/>
                <a:cs typeface="+mn-cs"/>
              </a:rPr>
              <a:t>) </a:t>
            </a:r>
            <a:r>
              <a:rPr lang="es-AR" altLang="es-AR" sz="3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- 1 ;</a:t>
            </a:r>
            <a:endParaRPr lang="es-AR" altLang="es-AR" sz="2800" dirty="0">
              <a:solidFill>
                <a:srgbClr val="000000"/>
              </a:solidFill>
            </a:endParaRP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938B857D-5CFA-4ADC-9752-96AA5B94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7478" y="4846146"/>
            <a:ext cx="9383051" cy="1925535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B50588DB-0305-4D00-9961-18924329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36299" y="257388"/>
            <a:ext cx="1788462" cy="119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090C3D2-9FCC-486D-B28A-3071DFEF6D9A}"/>
              </a:ext>
            </a:extLst>
          </p:cNvPr>
          <p:cNvSpPr/>
          <p:nvPr/>
        </p:nvSpPr>
        <p:spPr>
          <a:xfrm>
            <a:off x="212072" y="1191597"/>
            <a:ext cx="2247270" cy="286232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575"/>
              </a:spcBef>
              <a:spcAft>
                <a:spcPct val="0"/>
              </a:spcAft>
            </a:pPr>
            <a:r>
              <a:rPr lang="es-AR" altLang="es-AR" sz="3200" i="1" dirty="0">
                <a:solidFill>
                  <a:schemeClr val="tx1"/>
                </a:solidFill>
              </a:rPr>
              <a:t>Almacena el valor de </a:t>
            </a:r>
            <a:r>
              <a:rPr lang="es-AR" altLang="es-AR" sz="3200" b="1" i="1" dirty="0">
                <a:solidFill>
                  <a:schemeClr val="tx1"/>
                </a:solidFill>
              </a:rPr>
              <a:t>recarga</a:t>
            </a:r>
            <a:r>
              <a:rPr lang="es-AR" altLang="es-AR" sz="3200" i="1" dirty="0">
                <a:solidFill>
                  <a:schemeClr val="tx1"/>
                </a:solidFill>
              </a:rPr>
              <a:t> del contador del Systick </a:t>
            </a:r>
            <a:r>
              <a:rPr lang="es-AR" altLang="es-AR" sz="2000" i="1" dirty="0">
                <a:solidFill>
                  <a:schemeClr val="tx1"/>
                </a:solidFill>
              </a:rPr>
              <a:t>(SYST_CVR).</a:t>
            </a:r>
            <a:endParaRPr lang="es-AR" altLang="es-AR" sz="3200" i="1" dirty="0">
              <a:solidFill>
                <a:schemeClr val="tx1"/>
              </a:solidFill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D58AB62B-52F0-47F1-8B7F-BAF0B41A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/>
          <a:stretch>
            <a:fillRect/>
          </a:stretch>
        </p:blipFill>
        <p:spPr bwMode="auto">
          <a:xfrm>
            <a:off x="177147" y="4311698"/>
            <a:ext cx="2247270" cy="2078787"/>
          </a:xfrm>
          <a:prstGeom prst="rect">
            <a:avLst/>
          </a:prstGeom>
          <a:noFill/>
          <a:ln>
            <a:noFill/>
          </a:ln>
          <a:effectLst>
            <a:outerShdw dist="10182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0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id="{6A694C86-C6E1-4F5D-AEB4-670E2947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47" y="4629800"/>
            <a:ext cx="827087" cy="216346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423F89-F26B-469F-AA5F-F94897A0370F}"/>
              </a:ext>
            </a:extLst>
          </p:cNvPr>
          <p:cNvSpPr/>
          <p:nvPr/>
        </p:nvSpPr>
        <p:spPr>
          <a:xfrm>
            <a:off x="3383187" y="798135"/>
            <a:ext cx="6854120" cy="49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3000"/>
              </a:lnSpc>
              <a:buSzPct val="100000"/>
              <a:defRPr/>
            </a:pPr>
            <a:r>
              <a:rPr lang="es-AR" altLang="es-AR" sz="2800" i="1" dirty="0">
                <a:solidFill>
                  <a:srgbClr val="000000"/>
                </a:solidFill>
              </a:rPr>
              <a:t>System Timer Reload (SYST_RVR - 0xE000 E014)</a:t>
            </a:r>
            <a:endParaRPr lang="es-AR" altLang="es-AR" sz="2800" dirty="0">
              <a:solidFill>
                <a:srgbClr val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F75B6F-37EA-4536-93BE-0596E65B1F80}"/>
              </a:ext>
            </a:extLst>
          </p:cNvPr>
          <p:cNvSpPr/>
          <p:nvPr/>
        </p:nvSpPr>
        <p:spPr>
          <a:xfrm>
            <a:off x="2682689" y="1672811"/>
            <a:ext cx="10054355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0031" indent="-184156" algn="just">
              <a:lnSpc>
                <a:spcPct val="93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"/>
              <a:defRPr/>
            </a:pPr>
            <a:r>
              <a:rPr lang="es-AR" altLang="es-A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Esto ocurrirá cada vez que la cuenta de SYST_CVR llegue a cero</a:t>
            </a:r>
            <a:r>
              <a:rPr lang="es-AR" alt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Globo: línea 1">
            <a:extLst>
              <a:ext uri="{FF2B5EF4-FFF2-40B4-BE49-F238E27FC236}">
                <a16:creationId xmlns:a16="http://schemas.microsoft.com/office/drawing/2014/main" id="{78A3FB64-2DB8-419D-A789-B3F8E2389642}"/>
              </a:ext>
            </a:extLst>
          </p:cNvPr>
          <p:cNvSpPr/>
          <p:nvPr/>
        </p:nvSpPr>
        <p:spPr bwMode="auto">
          <a:xfrm>
            <a:off x="8506253" y="3887462"/>
            <a:ext cx="1165962" cy="672002"/>
          </a:xfrm>
          <a:prstGeom prst="borderCallout1">
            <a:avLst>
              <a:gd name="adj1" fmla="val 18750"/>
              <a:gd name="adj2" fmla="val -8333"/>
              <a:gd name="adj3" fmla="val -95913"/>
              <a:gd name="adj4" fmla="val -229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X </a:t>
            </a:r>
            <a:r>
              <a:rPr kumimoji="0" lang="es-A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Mhz</a:t>
            </a:r>
            <a:endParaRPr kumimoji="0" 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20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( 12 o 6)</a:t>
            </a:r>
            <a:endParaRPr kumimoji="0" 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Globo: línea 14">
            <a:extLst>
              <a:ext uri="{FF2B5EF4-FFF2-40B4-BE49-F238E27FC236}">
                <a16:creationId xmlns:a16="http://schemas.microsoft.com/office/drawing/2014/main" id="{1711220F-8D48-449C-9F16-C1B25728DBC5}"/>
              </a:ext>
            </a:extLst>
          </p:cNvPr>
          <p:cNvSpPr/>
          <p:nvPr/>
        </p:nvSpPr>
        <p:spPr bwMode="auto">
          <a:xfrm>
            <a:off x="10321913" y="3870137"/>
            <a:ext cx="1728192" cy="672002"/>
          </a:xfrm>
          <a:prstGeom prst="borderCallout1">
            <a:avLst>
              <a:gd name="adj1" fmla="val 18750"/>
              <a:gd name="adj2" fmla="val -8333"/>
              <a:gd name="adj3" fmla="val -85226"/>
              <a:gd name="adj4" fmla="val -331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X ms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sz="20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(10, 5, 2,5, 1)</a:t>
            </a:r>
            <a:endParaRPr kumimoji="0" 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C4151-CD9F-49A2-A2A0-FB4B9BD8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927" y="2526873"/>
            <a:ext cx="3303520" cy="1043428"/>
          </a:xfrm>
          <a:prstGeom prst="ellipse">
            <a:avLst/>
          </a:prstGeom>
          <a:noFill/>
          <a:ln w="36000">
            <a:solidFill>
              <a:srgbClr val="C500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7E930C-B02B-4BEF-97BB-8F70500486D0}"/>
              </a:ext>
            </a:extLst>
          </p:cNvPr>
          <p:cNvSpPr txBox="1"/>
          <p:nvPr/>
        </p:nvSpPr>
        <p:spPr>
          <a:xfrm>
            <a:off x="3911575" y="3679177"/>
            <a:ext cx="3168352" cy="954107"/>
          </a:xfrm>
          <a:custGeom>
            <a:avLst/>
            <a:gdLst>
              <a:gd name="connsiteX0" fmla="*/ 0 w 3168352"/>
              <a:gd name="connsiteY0" fmla="*/ 0 h 954107"/>
              <a:gd name="connsiteX1" fmla="*/ 496375 w 3168352"/>
              <a:gd name="connsiteY1" fmla="*/ 0 h 954107"/>
              <a:gd name="connsiteX2" fmla="*/ 961067 w 3168352"/>
              <a:gd name="connsiteY2" fmla="*/ 0 h 954107"/>
              <a:gd name="connsiteX3" fmla="*/ 1394075 w 3168352"/>
              <a:gd name="connsiteY3" fmla="*/ 0 h 954107"/>
              <a:gd name="connsiteX4" fmla="*/ 1985501 w 3168352"/>
              <a:gd name="connsiteY4" fmla="*/ 0 h 954107"/>
              <a:gd name="connsiteX5" fmla="*/ 2545243 w 3168352"/>
              <a:gd name="connsiteY5" fmla="*/ 0 h 954107"/>
              <a:gd name="connsiteX6" fmla="*/ 3168352 w 3168352"/>
              <a:gd name="connsiteY6" fmla="*/ 0 h 954107"/>
              <a:gd name="connsiteX7" fmla="*/ 3168352 w 3168352"/>
              <a:gd name="connsiteY7" fmla="*/ 477054 h 954107"/>
              <a:gd name="connsiteX8" fmla="*/ 3168352 w 3168352"/>
              <a:gd name="connsiteY8" fmla="*/ 954107 h 954107"/>
              <a:gd name="connsiteX9" fmla="*/ 2640293 w 3168352"/>
              <a:gd name="connsiteY9" fmla="*/ 954107 h 954107"/>
              <a:gd name="connsiteX10" fmla="*/ 2112235 w 3168352"/>
              <a:gd name="connsiteY10" fmla="*/ 954107 h 954107"/>
              <a:gd name="connsiteX11" fmla="*/ 1647543 w 3168352"/>
              <a:gd name="connsiteY11" fmla="*/ 954107 h 954107"/>
              <a:gd name="connsiteX12" fmla="*/ 1151168 w 3168352"/>
              <a:gd name="connsiteY12" fmla="*/ 954107 h 954107"/>
              <a:gd name="connsiteX13" fmla="*/ 718160 w 3168352"/>
              <a:gd name="connsiteY13" fmla="*/ 954107 h 954107"/>
              <a:gd name="connsiteX14" fmla="*/ 0 w 3168352"/>
              <a:gd name="connsiteY14" fmla="*/ 954107 h 954107"/>
              <a:gd name="connsiteX15" fmla="*/ 0 w 3168352"/>
              <a:gd name="connsiteY15" fmla="*/ 486595 h 954107"/>
              <a:gd name="connsiteX16" fmla="*/ 0 w 3168352"/>
              <a:gd name="connsiteY16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68352" h="954107" extrusionOk="0">
                <a:moveTo>
                  <a:pt x="0" y="0"/>
                </a:moveTo>
                <a:cubicBezTo>
                  <a:pt x="189886" y="-2156"/>
                  <a:pt x="355367" y="345"/>
                  <a:pt x="496375" y="0"/>
                </a:cubicBezTo>
                <a:cubicBezTo>
                  <a:pt x="637384" y="-345"/>
                  <a:pt x="852376" y="2298"/>
                  <a:pt x="961067" y="0"/>
                </a:cubicBezTo>
                <a:cubicBezTo>
                  <a:pt x="1069758" y="-2298"/>
                  <a:pt x="1306629" y="26939"/>
                  <a:pt x="1394075" y="0"/>
                </a:cubicBezTo>
                <a:cubicBezTo>
                  <a:pt x="1481521" y="-26939"/>
                  <a:pt x="1780031" y="41298"/>
                  <a:pt x="1985501" y="0"/>
                </a:cubicBezTo>
                <a:cubicBezTo>
                  <a:pt x="2190971" y="-41298"/>
                  <a:pt x="2404114" y="22206"/>
                  <a:pt x="2545243" y="0"/>
                </a:cubicBezTo>
                <a:cubicBezTo>
                  <a:pt x="2686372" y="-22206"/>
                  <a:pt x="2908708" y="53451"/>
                  <a:pt x="3168352" y="0"/>
                </a:cubicBezTo>
                <a:cubicBezTo>
                  <a:pt x="3172856" y="191422"/>
                  <a:pt x="3158735" y="376019"/>
                  <a:pt x="3168352" y="477054"/>
                </a:cubicBezTo>
                <a:cubicBezTo>
                  <a:pt x="3177969" y="578089"/>
                  <a:pt x="3152471" y="795623"/>
                  <a:pt x="3168352" y="954107"/>
                </a:cubicBezTo>
                <a:cubicBezTo>
                  <a:pt x="2978958" y="1016452"/>
                  <a:pt x="2840884" y="908972"/>
                  <a:pt x="2640293" y="954107"/>
                </a:cubicBezTo>
                <a:cubicBezTo>
                  <a:pt x="2439702" y="999242"/>
                  <a:pt x="2347030" y="900877"/>
                  <a:pt x="2112235" y="954107"/>
                </a:cubicBezTo>
                <a:cubicBezTo>
                  <a:pt x="1877440" y="1007337"/>
                  <a:pt x="1766364" y="907593"/>
                  <a:pt x="1647543" y="954107"/>
                </a:cubicBezTo>
                <a:cubicBezTo>
                  <a:pt x="1528722" y="1000621"/>
                  <a:pt x="1333224" y="909492"/>
                  <a:pt x="1151168" y="954107"/>
                </a:cubicBezTo>
                <a:cubicBezTo>
                  <a:pt x="969112" y="998722"/>
                  <a:pt x="891324" y="918775"/>
                  <a:pt x="718160" y="954107"/>
                </a:cubicBezTo>
                <a:cubicBezTo>
                  <a:pt x="544996" y="989439"/>
                  <a:pt x="232240" y="876379"/>
                  <a:pt x="0" y="954107"/>
                </a:cubicBezTo>
                <a:cubicBezTo>
                  <a:pt x="-38229" y="820941"/>
                  <a:pt x="18953" y="713778"/>
                  <a:pt x="0" y="486595"/>
                </a:cubicBezTo>
                <a:cubicBezTo>
                  <a:pt x="-18953" y="259412"/>
                  <a:pt x="24694" y="166479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989424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rgbClr val="3399FF"/>
                </a:solidFill>
                <a:latin typeface="AR CENA" panose="02000000000000000000" pitchFamily="2" charset="0"/>
              </a:rPr>
              <a:t>Número de ticks entre dos interrupciones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D535DA1-C6FD-4A13-A884-ABFB8D245D37}"/>
              </a:ext>
            </a:extLst>
          </p:cNvPr>
          <p:cNvCxnSpPr/>
          <p:nvPr/>
        </p:nvCxnSpPr>
        <p:spPr bwMode="auto">
          <a:xfrm flipH="1">
            <a:off x="6935911" y="3491805"/>
            <a:ext cx="648072" cy="32738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Marcador de fecha 1">
            <a:extLst>
              <a:ext uri="{FF2B5EF4-FFF2-40B4-BE49-F238E27FC236}">
                <a16:creationId xmlns:a16="http://schemas.microsoft.com/office/drawing/2014/main" id="{69E6B6DB-5DE4-4C58-95A4-779C31368DA8}"/>
              </a:ext>
            </a:extLst>
          </p:cNvPr>
          <p:cNvSpPr txBox="1">
            <a:spLocks/>
          </p:cNvSpPr>
          <p:nvPr/>
        </p:nvSpPr>
        <p:spPr bwMode="auto">
          <a:xfrm>
            <a:off x="1564295" y="6936165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r" defTabSz="914400" rtl="0" eaLnBrk="1" latinLnBrk="0" hangingPunct="1">
              <a:buClrTx/>
              <a:buSzPct val="100000"/>
              <a:buFontTx/>
              <a:buNone/>
              <a:tabLst>
                <a:tab pos="495223" algn="l"/>
                <a:tab pos="990444" algn="l"/>
                <a:tab pos="1485667" algn="l"/>
                <a:tab pos="1980888" algn="l"/>
              </a:tabLst>
              <a:defRPr sz="1543" kern="1200">
                <a:solidFill>
                  <a:srgbClr val="99CCC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49263" eaLnBrk="0" fontAlgn="base" hangingPunct="0">
              <a:spcBef>
                <a:spcPct val="0"/>
              </a:spcBef>
              <a:spcAft>
                <a:spcPct val="0"/>
              </a:spcAft>
              <a:buSzTx/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r>
              <a:rPr lang="es-AR" altLang="es-AR" sz="1400" dirty="0">
                <a:latin typeface="Arial Narrow"/>
              </a:rPr>
              <a:t>Info2 - UTN-FRBA</a:t>
            </a:r>
          </a:p>
        </p:txBody>
      </p:sp>
      <p:sp>
        <p:nvSpPr>
          <p:cNvPr id="20" name="Marcador de número de diapositiva 3">
            <a:extLst>
              <a:ext uri="{FF2B5EF4-FFF2-40B4-BE49-F238E27FC236}">
                <a16:creationId xmlns:a16="http://schemas.microsoft.com/office/drawing/2014/main" id="{13CCFC43-2CB1-456D-A9C2-9263B04C4803}"/>
              </a:ext>
            </a:extLst>
          </p:cNvPr>
          <p:cNvSpPr txBox="1">
            <a:spLocks/>
          </p:cNvSpPr>
          <p:nvPr/>
        </p:nvSpPr>
        <p:spPr>
          <a:xfrm>
            <a:off x="9809211" y="7076578"/>
            <a:ext cx="25273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/>
            </a:pPr>
            <a:fld id="{678AB8F4-1A54-4B49-B173-43312B74B855}" type="slidenum">
              <a:rPr lang="es-ES" altLang="es-AR" sz="1400" smtClean="0">
                <a:solidFill>
                  <a:srgbClr val="99CCCC"/>
                </a:solidFill>
                <a:latin typeface="Arial Narrow"/>
              </a:rPr>
              <a:pPr algn="r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/>
              </a:pPr>
              <a:t>9</a:t>
            </a:fld>
            <a:endParaRPr lang="es-ES" altLang="es-AR" sz="1400" dirty="0">
              <a:solidFill>
                <a:srgbClr val="99CCCC"/>
              </a:solidFill>
              <a:latin typeface="Arial Narrow"/>
            </a:endParaRPr>
          </a:p>
        </p:txBody>
      </p:sp>
      <p:sp>
        <p:nvSpPr>
          <p:cNvPr id="21" name="Marcador de pie de página 2">
            <a:extLst>
              <a:ext uri="{FF2B5EF4-FFF2-40B4-BE49-F238E27FC236}">
                <a16:creationId xmlns:a16="http://schemas.microsoft.com/office/drawing/2014/main" id="{622EF7A6-96BF-44AF-BAF9-65CBAE700CC7}"/>
              </a:ext>
            </a:extLst>
          </p:cNvPr>
          <p:cNvSpPr txBox="1">
            <a:spLocks/>
          </p:cNvSpPr>
          <p:nvPr/>
        </p:nvSpPr>
        <p:spPr>
          <a:xfrm>
            <a:off x="4795837" y="7076578"/>
            <a:ext cx="3848100" cy="447675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r>
              <a:rPr lang="es-ES" altLang="es-AR" sz="1400" dirty="0">
                <a:solidFill>
                  <a:srgbClr val="99CCCC"/>
                </a:solidFill>
                <a:latin typeface="Arial Narrow"/>
              </a:rPr>
              <a:t>@2021 Ing. Marcelo Giura - Ing. Gabriel Soccodato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4" grpId="0"/>
      <p:bldP spid="2" grpId="0" animBg="1"/>
      <p:bldP spid="15" grpId="0" animBg="1"/>
      <p:bldP spid="16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10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ngsananew"/>
        <a:ea typeface=""/>
        <a:cs typeface="DejaVu Sans"/>
      </a:majorFont>
      <a:minorFont>
        <a:latin typeface="Arial Narrow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-SobrecargaDeOperadores-2808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0-FSM-2017-011017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Microsoft YaHei"/>
        <a:cs typeface=""/>
      </a:majorFont>
      <a:minorFont>
        <a:latin typeface="Arial Narrow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ngsananew"/>
        <a:ea typeface=""/>
        <a:cs typeface="DejaVu Sans"/>
      </a:majorFont>
      <a:minorFont>
        <a:latin typeface="Arial Narrow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0-FSM-2018-041017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18.1-interrupcionesTeorico-200819</Template>
  <TotalTime>4047</TotalTime>
  <Words>2984</Words>
  <Application>Microsoft Office PowerPoint</Application>
  <PresentationFormat>Personalizado</PresentationFormat>
  <Paragraphs>459</Paragraphs>
  <Slides>26</Slides>
  <Notes>26</Notes>
  <HiddenSlides>1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26</vt:i4>
      </vt:variant>
    </vt:vector>
  </HeadingPairs>
  <TitlesOfParts>
    <vt:vector size="54" baseType="lpstr">
      <vt:lpstr>angsananew</vt:lpstr>
      <vt:lpstr>AR CENA</vt:lpstr>
      <vt:lpstr>Arial</vt:lpstr>
      <vt:lpstr>Arial Narrow</vt:lpstr>
      <vt:lpstr>Calibri</vt:lpstr>
      <vt:lpstr>Consolas</vt:lpstr>
      <vt:lpstr>Garamond</vt:lpstr>
      <vt:lpstr>GFS Artemisia</vt:lpstr>
      <vt:lpstr>Impact</vt:lpstr>
      <vt:lpstr>MS Arial Unicode</vt:lpstr>
      <vt:lpstr>Symbol</vt:lpstr>
      <vt:lpstr>Times New Roman</vt:lpstr>
      <vt:lpstr>Trebuchet MS</vt:lpstr>
      <vt:lpstr>Wingdings</vt:lpstr>
      <vt:lpstr>Wingdings 3</vt:lpstr>
      <vt:lpstr>Orgánico</vt:lpstr>
      <vt:lpstr>3-SobrecargaDeOperadores-280817</vt:lpstr>
      <vt:lpstr>1_Tema de Office</vt:lpstr>
      <vt:lpstr>2_Tema de Office</vt:lpstr>
      <vt:lpstr>60-FSM-2017-011017</vt:lpstr>
      <vt:lpstr>Tema de Office</vt:lpstr>
      <vt:lpstr>3_Tema de Office</vt:lpstr>
      <vt:lpstr>4_Tema de Office</vt:lpstr>
      <vt:lpstr>60-FSM-2018-041017</vt:lpstr>
      <vt:lpstr>5_Tema de Office</vt:lpstr>
      <vt:lpstr>6_Tema de Office</vt:lpstr>
      <vt:lpstr>7_Tema de Office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Gabriel</dc:creator>
  <cp:keywords/>
  <dc:description/>
  <cp:lastModifiedBy>Liam Duggan</cp:lastModifiedBy>
  <cp:revision>158</cp:revision>
  <cp:lastPrinted>1601-01-01T00:00:00Z</cp:lastPrinted>
  <dcterms:created xsi:type="dcterms:W3CDTF">2013-08-01T10:41:06Z</dcterms:created>
  <dcterms:modified xsi:type="dcterms:W3CDTF">2022-12-08T21:21:19Z</dcterms:modified>
</cp:coreProperties>
</file>