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709" r:id="rId6"/>
  </p:sldMasterIdLst>
  <p:notesMasterIdLst>
    <p:notesMasterId r:id="rId55"/>
  </p:notesMasterIdLst>
  <p:sldIdLst>
    <p:sldId id="256" r:id="rId7"/>
    <p:sldId id="257" r:id="rId8"/>
    <p:sldId id="258" r:id="rId9"/>
    <p:sldId id="259" r:id="rId10"/>
    <p:sldId id="338" r:id="rId11"/>
    <p:sldId id="260" r:id="rId12"/>
    <p:sldId id="261" r:id="rId13"/>
    <p:sldId id="262" r:id="rId14"/>
    <p:sldId id="263" r:id="rId15"/>
    <p:sldId id="264" r:id="rId16"/>
    <p:sldId id="307" r:id="rId17"/>
    <p:sldId id="319" r:id="rId18"/>
    <p:sldId id="283" r:id="rId19"/>
    <p:sldId id="269" r:id="rId20"/>
    <p:sldId id="337" r:id="rId21"/>
    <p:sldId id="271" r:id="rId22"/>
    <p:sldId id="320" r:id="rId23"/>
    <p:sldId id="314" r:id="rId24"/>
    <p:sldId id="339" r:id="rId25"/>
    <p:sldId id="340" r:id="rId26"/>
    <p:sldId id="321" r:id="rId27"/>
    <p:sldId id="323" r:id="rId28"/>
    <p:sldId id="324" r:id="rId29"/>
    <p:sldId id="275" r:id="rId30"/>
    <p:sldId id="341" r:id="rId31"/>
    <p:sldId id="315" r:id="rId32"/>
    <p:sldId id="325" r:id="rId33"/>
    <p:sldId id="326" r:id="rId34"/>
    <p:sldId id="329" r:id="rId35"/>
    <p:sldId id="327" r:id="rId36"/>
    <p:sldId id="330" r:id="rId37"/>
    <p:sldId id="328" r:id="rId38"/>
    <p:sldId id="286" r:id="rId39"/>
    <p:sldId id="287" r:id="rId40"/>
    <p:sldId id="316" r:id="rId41"/>
    <p:sldId id="331" r:id="rId42"/>
    <p:sldId id="332" r:id="rId43"/>
    <p:sldId id="317" r:id="rId44"/>
    <p:sldId id="333" r:id="rId45"/>
    <p:sldId id="334" r:id="rId46"/>
    <p:sldId id="318" r:id="rId47"/>
    <p:sldId id="335" r:id="rId48"/>
    <p:sldId id="274" r:id="rId49"/>
    <p:sldId id="279" r:id="rId50"/>
    <p:sldId id="281" r:id="rId51"/>
    <p:sldId id="280" r:id="rId52"/>
    <p:sldId id="336" r:id="rId53"/>
    <p:sldId id="282" r:id="rId5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2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>
            <a:extLst>
              <a:ext uri="{FF2B5EF4-FFF2-40B4-BE49-F238E27FC236}">
                <a16:creationId xmlns:a16="http://schemas.microsoft.com/office/drawing/2014/main" id="{573274C6-F1D4-4E84-8C12-1281EB22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1" name="AutoShape 2">
            <a:extLst>
              <a:ext uri="{FF2B5EF4-FFF2-40B4-BE49-F238E27FC236}">
                <a16:creationId xmlns:a16="http://schemas.microsoft.com/office/drawing/2014/main" id="{04A9BDBD-58D5-4809-9B30-54573872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2" name="AutoShape 3">
            <a:extLst>
              <a:ext uri="{FF2B5EF4-FFF2-40B4-BE49-F238E27FC236}">
                <a16:creationId xmlns:a16="http://schemas.microsoft.com/office/drawing/2014/main" id="{05F319EA-0A8F-4820-B325-816D96DB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3" name="AutoShape 4">
            <a:extLst>
              <a:ext uri="{FF2B5EF4-FFF2-40B4-BE49-F238E27FC236}">
                <a16:creationId xmlns:a16="http://schemas.microsoft.com/office/drawing/2014/main" id="{9236D491-D644-4C2A-B82C-65911960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4" name="AutoShape 5">
            <a:extLst>
              <a:ext uri="{FF2B5EF4-FFF2-40B4-BE49-F238E27FC236}">
                <a16:creationId xmlns:a16="http://schemas.microsoft.com/office/drawing/2014/main" id="{29F07036-9226-4840-B307-80A45800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5" name="AutoShape 6">
            <a:extLst>
              <a:ext uri="{FF2B5EF4-FFF2-40B4-BE49-F238E27FC236}">
                <a16:creationId xmlns:a16="http://schemas.microsoft.com/office/drawing/2014/main" id="{ECDCF71D-CE76-47B1-AB58-16201822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6" name="AutoShape 7">
            <a:extLst>
              <a:ext uri="{FF2B5EF4-FFF2-40B4-BE49-F238E27FC236}">
                <a16:creationId xmlns:a16="http://schemas.microsoft.com/office/drawing/2014/main" id="{4F24FB8F-0DA8-496B-8BB7-C6DAE3B8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7" name="AutoShape 8">
            <a:extLst>
              <a:ext uri="{FF2B5EF4-FFF2-40B4-BE49-F238E27FC236}">
                <a16:creationId xmlns:a16="http://schemas.microsoft.com/office/drawing/2014/main" id="{99BF57F6-70AD-4896-8B60-675015B6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8" name="AutoShape 9">
            <a:extLst>
              <a:ext uri="{FF2B5EF4-FFF2-40B4-BE49-F238E27FC236}">
                <a16:creationId xmlns:a16="http://schemas.microsoft.com/office/drawing/2014/main" id="{27710951-397D-4312-8155-BE98C7BD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9" name="AutoShape 10">
            <a:extLst>
              <a:ext uri="{FF2B5EF4-FFF2-40B4-BE49-F238E27FC236}">
                <a16:creationId xmlns:a16="http://schemas.microsoft.com/office/drawing/2014/main" id="{7B860BB0-5796-4A10-BA54-B5F7F626D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0" name="AutoShape 11">
            <a:extLst>
              <a:ext uri="{FF2B5EF4-FFF2-40B4-BE49-F238E27FC236}">
                <a16:creationId xmlns:a16="http://schemas.microsoft.com/office/drawing/2014/main" id="{B2E63B7B-5E41-40AE-91A7-B0CADCFF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1" name="AutoShape 12">
            <a:extLst>
              <a:ext uri="{FF2B5EF4-FFF2-40B4-BE49-F238E27FC236}">
                <a16:creationId xmlns:a16="http://schemas.microsoft.com/office/drawing/2014/main" id="{274721C4-B798-4363-84D5-FC1DDC50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2" name="AutoShape 13">
            <a:extLst>
              <a:ext uri="{FF2B5EF4-FFF2-40B4-BE49-F238E27FC236}">
                <a16:creationId xmlns:a16="http://schemas.microsoft.com/office/drawing/2014/main" id="{D68EE9EF-597E-4C52-8363-6F536778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3" name="AutoShape 14">
            <a:extLst>
              <a:ext uri="{FF2B5EF4-FFF2-40B4-BE49-F238E27FC236}">
                <a16:creationId xmlns:a16="http://schemas.microsoft.com/office/drawing/2014/main" id="{971B3EBC-280F-45BA-BC9A-88484EF8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4" name="AutoShape 15">
            <a:extLst>
              <a:ext uri="{FF2B5EF4-FFF2-40B4-BE49-F238E27FC236}">
                <a16:creationId xmlns:a16="http://schemas.microsoft.com/office/drawing/2014/main" id="{624FB1D7-7412-4F80-A55A-E7942CF3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5" name="AutoShape 16">
            <a:extLst>
              <a:ext uri="{FF2B5EF4-FFF2-40B4-BE49-F238E27FC236}">
                <a16:creationId xmlns:a16="http://schemas.microsoft.com/office/drawing/2014/main" id="{48D2EC0C-5785-483B-A926-F9E6C0DC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6" name="AutoShape 17">
            <a:extLst>
              <a:ext uri="{FF2B5EF4-FFF2-40B4-BE49-F238E27FC236}">
                <a16:creationId xmlns:a16="http://schemas.microsoft.com/office/drawing/2014/main" id="{4812E494-7184-4A8B-B5C2-00642D7F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7" name="AutoShape 18">
            <a:extLst>
              <a:ext uri="{FF2B5EF4-FFF2-40B4-BE49-F238E27FC236}">
                <a16:creationId xmlns:a16="http://schemas.microsoft.com/office/drawing/2014/main" id="{60429915-9B44-4B19-8E96-EA4F79F7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8" name="AutoShape 19">
            <a:extLst>
              <a:ext uri="{FF2B5EF4-FFF2-40B4-BE49-F238E27FC236}">
                <a16:creationId xmlns:a16="http://schemas.microsoft.com/office/drawing/2014/main" id="{5CA3C8E6-F8BD-41E3-84DB-BC0B33D7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9" name="AutoShape 20">
            <a:extLst>
              <a:ext uri="{FF2B5EF4-FFF2-40B4-BE49-F238E27FC236}">
                <a16:creationId xmlns:a16="http://schemas.microsoft.com/office/drawing/2014/main" id="{A54FD0B8-A8DA-4BCC-8743-CE17019C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0" name="AutoShape 21">
            <a:extLst>
              <a:ext uri="{FF2B5EF4-FFF2-40B4-BE49-F238E27FC236}">
                <a16:creationId xmlns:a16="http://schemas.microsoft.com/office/drawing/2014/main" id="{B634AB08-DF0D-4501-833C-81C04AC8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1" name="AutoShape 22">
            <a:extLst>
              <a:ext uri="{FF2B5EF4-FFF2-40B4-BE49-F238E27FC236}">
                <a16:creationId xmlns:a16="http://schemas.microsoft.com/office/drawing/2014/main" id="{D3994E1B-EED2-4E45-88AE-38768BF67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2" name="AutoShape 23">
            <a:extLst>
              <a:ext uri="{FF2B5EF4-FFF2-40B4-BE49-F238E27FC236}">
                <a16:creationId xmlns:a16="http://schemas.microsoft.com/office/drawing/2014/main" id="{48C1F1C0-E3B3-4A8C-99D8-B662A0F4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3" name="AutoShape 24">
            <a:extLst>
              <a:ext uri="{FF2B5EF4-FFF2-40B4-BE49-F238E27FC236}">
                <a16:creationId xmlns:a16="http://schemas.microsoft.com/office/drawing/2014/main" id="{36E15A33-4633-4E09-9407-0A59C6EE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4" name="AutoShape 25">
            <a:extLst>
              <a:ext uri="{FF2B5EF4-FFF2-40B4-BE49-F238E27FC236}">
                <a16:creationId xmlns:a16="http://schemas.microsoft.com/office/drawing/2014/main" id="{81918F05-99F9-447E-9DC0-CBBA87A2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5" name="AutoShape 26">
            <a:extLst>
              <a:ext uri="{FF2B5EF4-FFF2-40B4-BE49-F238E27FC236}">
                <a16:creationId xmlns:a16="http://schemas.microsoft.com/office/drawing/2014/main" id="{184BA4DB-8478-44B8-8ECE-F81244ED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6" name="AutoShape 27">
            <a:extLst>
              <a:ext uri="{FF2B5EF4-FFF2-40B4-BE49-F238E27FC236}">
                <a16:creationId xmlns:a16="http://schemas.microsoft.com/office/drawing/2014/main" id="{AAAFCF74-9E8F-4104-AD21-1526AAD6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7" name="AutoShape 28">
            <a:extLst>
              <a:ext uri="{FF2B5EF4-FFF2-40B4-BE49-F238E27FC236}">
                <a16:creationId xmlns:a16="http://schemas.microsoft.com/office/drawing/2014/main" id="{CC3F5E3D-6B0C-4270-8999-3E8982D9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8" name="AutoShape 29">
            <a:extLst>
              <a:ext uri="{FF2B5EF4-FFF2-40B4-BE49-F238E27FC236}">
                <a16:creationId xmlns:a16="http://schemas.microsoft.com/office/drawing/2014/main" id="{D4066857-103D-439F-9952-B2B086CA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9" name="AutoShape 30">
            <a:extLst>
              <a:ext uri="{FF2B5EF4-FFF2-40B4-BE49-F238E27FC236}">
                <a16:creationId xmlns:a16="http://schemas.microsoft.com/office/drawing/2014/main" id="{5F21C553-4F23-4D89-B3AA-AF7134FC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0" name="Rectangle 31">
            <a:extLst>
              <a:ext uri="{FF2B5EF4-FFF2-40B4-BE49-F238E27FC236}">
                <a16:creationId xmlns:a16="http://schemas.microsoft.com/office/drawing/2014/main" id="{2ECDFF33-E719-4328-A9EF-7B22A422C2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799013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76" name="Rectangle 32">
            <a:extLst>
              <a:ext uri="{FF2B5EF4-FFF2-40B4-BE49-F238E27FC236}">
                <a16:creationId xmlns:a16="http://schemas.microsoft.com/office/drawing/2014/main" id="{5CE02916-D0E8-4C27-92C3-29595E41BFB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37188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 altLang="es-AR" noProof="0"/>
          </a:p>
        </p:txBody>
      </p:sp>
      <p:sp>
        <p:nvSpPr>
          <p:cNvPr id="6177" name="Rectangle 33">
            <a:extLst>
              <a:ext uri="{FF2B5EF4-FFF2-40B4-BE49-F238E27FC236}">
                <a16:creationId xmlns:a16="http://schemas.microsoft.com/office/drawing/2014/main" id="{11FD7517-B4F2-4B14-B4AD-644BE613E41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27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178" name="Rectangle 34">
            <a:extLst>
              <a:ext uri="{FF2B5EF4-FFF2-40B4-BE49-F238E27FC236}">
                <a16:creationId xmlns:a16="http://schemas.microsoft.com/office/drawing/2014/main" id="{7CF57F50-F67F-42AD-8B22-82A788CA7D1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27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179" name="Rectangle 35">
            <a:extLst>
              <a:ext uri="{FF2B5EF4-FFF2-40B4-BE49-F238E27FC236}">
                <a16:creationId xmlns:a16="http://schemas.microsoft.com/office/drawing/2014/main" id="{BFC5B197-540E-4741-A339-3A005A5DD80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27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180" name="Rectangle 36">
            <a:extLst>
              <a:ext uri="{FF2B5EF4-FFF2-40B4-BE49-F238E27FC236}">
                <a16:creationId xmlns:a16="http://schemas.microsoft.com/office/drawing/2014/main" id="{735FB275-989C-424A-B6EA-BBCC5F4397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27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fld id="{1868D0C3-495B-4A67-8B44-ECDB55293677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6">
            <a:extLst>
              <a:ext uri="{FF2B5EF4-FFF2-40B4-BE49-F238E27FC236}">
                <a16:creationId xmlns:a16="http://schemas.microsoft.com/office/drawing/2014/main" id="{0545D583-5E67-4BD9-B456-8C1A57360B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D067A6CF-6CEE-4D7D-B919-E797060FE16D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23925E1-570C-4F2F-A9DD-8877A1F46C4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20FADB23-06AB-4924-986D-841770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s-AR" altLang="es-AR" sz="1200">
                <a:solidFill>
                  <a:srgbClr val="000000"/>
                </a:solidFill>
                <a:latin typeface="Times New Roman" panose="02020603050405020304" pitchFamily="18" charset="0"/>
              </a:rPr>
              <a:t>Clock del sistema = 100Mhz.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s-AR" altLang="es-AR" sz="1200">
                <a:solidFill>
                  <a:srgbClr val="000000"/>
                </a:solidFill>
                <a:latin typeface="Times New Roman" panose="02020603050405020304" pitchFamily="18" charset="0"/>
              </a:rPr>
              <a:t>PCLOCK (de periféricos), habitualmente (por porgrama) una cuarta parte = 25Mhz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s-AR" altLang="es-AR" sz="1200">
                <a:solidFill>
                  <a:srgbClr val="000000"/>
                </a:solidFill>
                <a:latin typeface="Times New Roman" panose="02020603050405020304" pitchFamily="18" charset="0"/>
              </a:rPr>
              <a:t>El período de esa señal es de 40ns.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s-AR" altLang="es-AR" sz="1200">
                <a:solidFill>
                  <a:srgbClr val="000000"/>
                </a:solidFill>
                <a:latin typeface="Times New Roman" panose="02020603050405020304" pitchFamily="18" charset="0"/>
              </a:rPr>
              <a:t>El Systick es de 24 bits: máx cuenta 0xFFFFFF (en decimal: 16777216)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s-AR" altLang="es-AR" sz="1200">
                <a:solidFill>
                  <a:srgbClr val="000000"/>
                </a:solidFill>
                <a:latin typeface="Times New Roman" panose="02020603050405020304" pitchFamily="18" charset="0"/>
              </a:rPr>
              <a:t>Por lo tanto: 16777216 x 40ns = 0,67s (menos de 1 seg!!!!)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s-AR" altLang="es-AR" sz="1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s-AR" altLang="es-AR" sz="1200">
                <a:solidFill>
                  <a:srgbClr val="000000"/>
                </a:solidFill>
                <a:latin typeface="Times New Roman" panose="02020603050405020304" pitchFamily="18" charset="0"/>
              </a:rPr>
              <a:t>¿Cómo hago para obtener otras temporizaciones???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6">
            <a:extLst>
              <a:ext uri="{FF2B5EF4-FFF2-40B4-BE49-F238E27FC236}">
                <a16:creationId xmlns:a16="http://schemas.microsoft.com/office/drawing/2014/main" id="{9639BF39-1235-4740-B1D3-6970799685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CE4FDB-D090-4FAA-B7E9-B104CFE38047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3B74F6F0-CD78-4351-94A9-E53FB6234A0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5325"/>
            <a:ext cx="4508500" cy="3381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9E178CF-44CE-4FAF-BE5E-4E22943B98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38775" cy="4067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>
            <a:extLst>
              <a:ext uri="{FF2B5EF4-FFF2-40B4-BE49-F238E27FC236}">
                <a16:creationId xmlns:a16="http://schemas.microsoft.com/office/drawing/2014/main" id="{10F3670D-3292-426E-92FC-5558027AEA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6607F1B9-E599-4968-B8EB-51355A64A5F5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9C92BE2A-A362-45A2-A06B-B39F14AB2F2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18685E16-A36F-48A8-B161-60C0B227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6">
            <a:extLst>
              <a:ext uri="{FF2B5EF4-FFF2-40B4-BE49-F238E27FC236}">
                <a16:creationId xmlns:a16="http://schemas.microsoft.com/office/drawing/2014/main" id="{BCC5D566-988B-4579-8285-E9FD57DD8A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60F9D3D8-A63E-4548-937D-2B56A1BD1829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C2C69D98-9E61-482D-9D21-586133427A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554CA6BE-C434-42B9-9B58-285E4C0E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">
            <a:extLst>
              <a:ext uri="{FF2B5EF4-FFF2-40B4-BE49-F238E27FC236}">
                <a16:creationId xmlns:a16="http://schemas.microsoft.com/office/drawing/2014/main" id="{4D5E0D84-857E-4A93-A7E7-5C5F867D93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7A58EA5A-C92C-4C62-8192-B081D758A634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4BB46D15-2E6D-4C50-87C1-0CC58D8EF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buClrTx/>
              <a:buFontTx/>
              <a:buNone/>
            </a:pPr>
            <a:r>
              <a:rPr lang="es-AR" altLang="es-AR" sz="1400">
                <a:solidFill>
                  <a:srgbClr val="000000"/>
                </a:solidFill>
                <a:cs typeface="Segoe UI" panose="020B0502040204020203" pitchFamily="34" charset="0"/>
              </a:rPr>
              <a:t>Informática II - UTN-FRBA - Ing. Electrónica</a:t>
            </a:r>
          </a:p>
        </p:txBody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8EF6F8DD-2383-47F5-A35D-D46E4A37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889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buClrTx/>
              <a:buFontTx/>
              <a:buNone/>
            </a:pPr>
            <a:r>
              <a:rPr lang="es-AR" altLang="es-AR" sz="1400">
                <a:solidFill>
                  <a:srgbClr val="000000"/>
                </a:solidFill>
                <a:cs typeface="Segoe UI" panose="020B0502040204020203" pitchFamily="34" charset="0"/>
              </a:rPr>
              <a:t>Curso R2001 - Ing. M. Giura</a:t>
            </a: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CE92FB5E-D0D4-49F8-AED0-27CF4CCA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889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CB4E0CFF-A3FD-49BD-AC9D-DCFE2AB0ED3C}" type="slidenum">
              <a:rPr lang="es-AR" altLang="es-AR" sz="1400">
                <a:solidFill>
                  <a:srgbClr val="000000"/>
                </a:solidFill>
                <a:cs typeface="Segoe UI" panose="020B0502040204020203" pitchFamily="34" charset="0"/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16</a:t>
            </a:fld>
            <a:endParaRPr lang="es-AR" altLang="es-AR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84D13B6E-09E6-458D-AD3C-903844C2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067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buClrTx/>
              <a:buFontTx/>
              <a:buNone/>
            </a:pPr>
            <a:r>
              <a:rPr lang="es-AR" altLang="es-AR" sz="1400">
                <a:solidFill>
                  <a:srgbClr val="000000"/>
                </a:solidFill>
              </a:rPr>
              <a:t>Informática II - UTN-FRBA - Ing. Electrónica</a:t>
            </a:r>
          </a:p>
        </p:txBody>
      </p:sp>
      <p:sp>
        <p:nvSpPr>
          <p:cNvPr id="34823" name="Text Box 5">
            <a:extLst>
              <a:ext uri="{FF2B5EF4-FFF2-40B4-BE49-F238E27FC236}">
                <a16:creationId xmlns:a16="http://schemas.microsoft.com/office/drawing/2014/main" id="{10D7922D-CEF5-4DAF-A919-4BBB20FF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067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3000"/>
              </a:lnSpc>
              <a:buClrTx/>
              <a:buFontTx/>
              <a:buNone/>
            </a:pPr>
            <a:r>
              <a:rPr lang="es-AR" altLang="es-AR" sz="1400">
                <a:solidFill>
                  <a:srgbClr val="000000"/>
                </a:solidFill>
              </a:rPr>
              <a:t>Curso R2001 - Ing. M. Giura</a:t>
            </a:r>
          </a:p>
        </p:txBody>
      </p:sp>
      <p:sp>
        <p:nvSpPr>
          <p:cNvPr id="34824" name="Text Box 6">
            <a:extLst>
              <a:ext uri="{FF2B5EF4-FFF2-40B4-BE49-F238E27FC236}">
                <a16:creationId xmlns:a16="http://schemas.microsoft.com/office/drawing/2014/main" id="{D4B3497A-E88D-4F08-835E-C312F880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67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93000"/>
              </a:lnSpc>
              <a:buClrTx/>
              <a:buFontTx/>
              <a:buNone/>
            </a:pPr>
            <a:fld id="{DBAD891C-A9F0-43B8-ABAB-006ADE2D789C}" type="slidenum">
              <a:rPr lang="es-AR" altLang="es-AR" sz="1400">
                <a:solidFill>
                  <a:srgbClr val="000000"/>
                </a:solidFill>
              </a:rPr>
              <a:pPr algn="r" eaLnBrk="1" hangingPunct="1">
                <a:lnSpc>
                  <a:spcPct val="93000"/>
                </a:lnSpc>
                <a:buClrTx/>
                <a:buFontTx/>
                <a:buNone/>
              </a:pPr>
              <a:t>16</a:t>
            </a:fld>
            <a:endParaRPr lang="es-AR" altLang="es-AR" sz="1400">
              <a:solidFill>
                <a:srgbClr val="000000"/>
              </a:solidFill>
            </a:endParaRPr>
          </a:p>
        </p:txBody>
      </p:sp>
      <p:sp>
        <p:nvSpPr>
          <p:cNvPr id="34825" name="Rectangle 7">
            <a:extLst>
              <a:ext uri="{FF2B5EF4-FFF2-40B4-BE49-F238E27FC236}">
                <a16:creationId xmlns:a16="http://schemas.microsoft.com/office/drawing/2014/main" id="{812F95FC-6824-485D-8210-6E76565A29B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6" name="Text Box 8">
            <a:extLst>
              <a:ext uri="{FF2B5EF4-FFF2-40B4-BE49-F238E27FC236}">
                <a16:creationId xmlns:a16="http://schemas.microsoft.com/office/drawing/2014/main" id="{77440100-42BC-41B4-B030-1C32D645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4438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6">
            <a:extLst>
              <a:ext uri="{FF2B5EF4-FFF2-40B4-BE49-F238E27FC236}">
                <a16:creationId xmlns:a16="http://schemas.microsoft.com/office/drawing/2014/main" id="{A69AF5B4-A519-42AB-B48E-794F20808C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943F4A36-F873-4377-A129-4D25A252DD19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008F2FC3-7A33-401F-AAAB-DC9D193C54A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1643C573-3D75-4217-A641-C8FB169F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6">
            <a:extLst>
              <a:ext uri="{FF2B5EF4-FFF2-40B4-BE49-F238E27FC236}">
                <a16:creationId xmlns:a16="http://schemas.microsoft.com/office/drawing/2014/main" id="{A69AF5B4-A519-42AB-B48E-794F20808C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943F4A36-F873-4377-A129-4D25A252DD19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25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008F2FC3-7A33-401F-AAAB-DC9D193C54A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1643C573-3D75-4217-A641-C8FB169F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0781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6">
            <a:extLst>
              <a:ext uri="{FF2B5EF4-FFF2-40B4-BE49-F238E27FC236}">
                <a16:creationId xmlns:a16="http://schemas.microsoft.com/office/drawing/2014/main" id="{9901B829-A224-4242-BF74-4FFD6FD50E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334E2DAC-4666-4F2D-955A-6EA00E66E4EB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33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3CBFCC7F-3847-4954-9B04-DA4AA0D684B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A9574656-3920-4708-90E8-3D1A7D1D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6">
            <a:extLst>
              <a:ext uri="{FF2B5EF4-FFF2-40B4-BE49-F238E27FC236}">
                <a16:creationId xmlns:a16="http://schemas.microsoft.com/office/drawing/2014/main" id="{01F648F4-F9B2-405F-A066-CA7707BA52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7ECB0696-FC05-47B9-AA98-097EBBA46C63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34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058DE295-434C-4F6A-BBA0-90848767425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4194F37B-F9D0-4B86-86CF-650431DF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6">
            <a:extLst>
              <a:ext uri="{FF2B5EF4-FFF2-40B4-BE49-F238E27FC236}">
                <a16:creationId xmlns:a16="http://schemas.microsoft.com/office/drawing/2014/main" id="{16E1BFBC-344F-4A2A-AF84-256B060DCE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A871D16C-9BA0-4775-A4C9-26B537FF0508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43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4C064A76-24A6-4C30-BAA5-FF5DB4B2C07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5D65D275-B7CF-4C54-BB2E-1B3DDC8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6">
            <a:extLst>
              <a:ext uri="{FF2B5EF4-FFF2-40B4-BE49-F238E27FC236}">
                <a16:creationId xmlns:a16="http://schemas.microsoft.com/office/drawing/2014/main" id="{B6561C90-6F4B-4AB1-8A2D-DD982571A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3F65E7E5-C495-455A-B8F5-065B8F5323F0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44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FDCA6B7A-0CB6-4A46-83F3-C98CD48470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id="{43D872D4-F66B-46C2-A816-6444D3B5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6">
            <a:extLst>
              <a:ext uri="{FF2B5EF4-FFF2-40B4-BE49-F238E27FC236}">
                <a16:creationId xmlns:a16="http://schemas.microsoft.com/office/drawing/2014/main" id="{95037F8F-2352-4353-95D7-CA90F3C374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FAE6E6D7-BA95-48B0-8A9F-AC485C08A787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C026508B-A7F1-4628-8D46-063BB8A0B1C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5325"/>
            <a:ext cx="4508500" cy="3381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651F368-22FA-4C09-81B1-CC1997E18A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38775" cy="4067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6">
            <a:extLst>
              <a:ext uri="{FF2B5EF4-FFF2-40B4-BE49-F238E27FC236}">
                <a16:creationId xmlns:a16="http://schemas.microsoft.com/office/drawing/2014/main" id="{12AAAEA4-0A6C-4118-8F79-4118A429A5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B825572F-3136-4DFF-A070-9A05FB0A77F8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45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065C67DA-CA4A-4C11-B8BF-B19D2A94294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Text Box 2">
            <a:extLst>
              <a:ext uri="{FF2B5EF4-FFF2-40B4-BE49-F238E27FC236}">
                <a16:creationId xmlns:a16="http://schemas.microsoft.com/office/drawing/2014/main" id="{CAEA29F8-CBE2-4EA5-8B94-90571F7AC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6713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6">
            <a:extLst>
              <a:ext uri="{FF2B5EF4-FFF2-40B4-BE49-F238E27FC236}">
                <a16:creationId xmlns:a16="http://schemas.microsoft.com/office/drawing/2014/main" id="{6ACC089A-8428-4C0B-A0CF-06045773CB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90EB40E-61F1-48FE-9974-33B10353078C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46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B0887C2F-C020-48C3-A074-262187DE62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787A168C-A77B-407E-AE29-922051BE1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62588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6">
            <a:extLst>
              <a:ext uri="{FF2B5EF4-FFF2-40B4-BE49-F238E27FC236}">
                <a16:creationId xmlns:a16="http://schemas.microsoft.com/office/drawing/2014/main" id="{6AA98878-4F1F-4BEC-804D-4595AB7894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7EBE787B-12D6-4D99-9087-586323A81762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48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CDF6989C-824E-49CB-B4F1-3C701380C6E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2">
            <a:extLst>
              <a:ext uri="{FF2B5EF4-FFF2-40B4-BE49-F238E27FC236}">
                <a16:creationId xmlns:a16="http://schemas.microsoft.com/office/drawing/2014/main" id="{472AB4A4-7CF7-4DAD-BD77-D46DA883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610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6">
            <a:extLst>
              <a:ext uri="{FF2B5EF4-FFF2-40B4-BE49-F238E27FC236}">
                <a16:creationId xmlns:a16="http://schemas.microsoft.com/office/drawing/2014/main" id="{FEBEB6A7-04D2-43B2-9D96-599731DFAA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3AB8D384-22AC-4D28-8616-AB3093826519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BBCF7450-E254-467A-8BEA-8DF39082E2C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21017660-39F9-4E54-8A06-57B6B734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6">
            <a:extLst>
              <a:ext uri="{FF2B5EF4-FFF2-40B4-BE49-F238E27FC236}">
                <a16:creationId xmlns:a16="http://schemas.microsoft.com/office/drawing/2014/main" id="{664679E8-6DE7-4096-AA88-9BEE8624A7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B67C059B-534A-463C-8E05-764BE3B44761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3A0D511-D366-43EA-923C-244798C63D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5325"/>
            <a:ext cx="4508500" cy="3381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223DA97-EB1B-492A-B54E-77DE9A0C9D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38775" cy="4067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6">
            <a:extLst>
              <a:ext uri="{FF2B5EF4-FFF2-40B4-BE49-F238E27FC236}">
                <a16:creationId xmlns:a16="http://schemas.microsoft.com/office/drawing/2014/main" id="{0DEF2CBA-1605-4EB3-9855-A943B26857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C534E1F1-9015-4A06-90FB-CA1A707592B6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436469C8-EF06-4989-A7CA-D9556BE046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3AD71AAB-17C9-4876-B651-98C91911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2296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6">
            <a:extLst>
              <a:ext uri="{FF2B5EF4-FFF2-40B4-BE49-F238E27FC236}">
                <a16:creationId xmlns:a16="http://schemas.microsoft.com/office/drawing/2014/main" id="{0DEF2CBA-1605-4EB3-9855-A943B26857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C534E1F1-9015-4A06-90FB-CA1A707592B6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436469C8-EF06-4989-A7CA-D9556BE046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3AD71AAB-17C9-4876-B651-98C91911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6">
            <a:extLst>
              <a:ext uri="{FF2B5EF4-FFF2-40B4-BE49-F238E27FC236}">
                <a16:creationId xmlns:a16="http://schemas.microsoft.com/office/drawing/2014/main" id="{B24D666A-D476-49CE-B653-EB06BB56DC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066982CF-F09C-4BB5-9A33-232AD19B1568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0B136D10-9DEE-4166-A4E8-926C70857F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AA5A3849-AEA8-4913-8592-AB661F437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6">
            <a:extLst>
              <a:ext uri="{FF2B5EF4-FFF2-40B4-BE49-F238E27FC236}">
                <a16:creationId xmlns:a16="http://schemas.microsoft.com/office/drawing/2014/main" id="{C52B05A0-B03B-4713-9672-79215F6ACD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C2E206F0-96D9-48D6-9268-D1A93CF76DA2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0853E874-FBFC-42BD-A9A1-B75398A9052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C00F1392-87F0-48BE-9F63-6CA0CC01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48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6">
            <a:extLst>
              <a:ext uri="{FF2B5EF4-FFF2-40B4-BE49-F238E27FC236}">
                <a16:creationId xmlns:a16="http://schemas.microsoft.com/office/drawing/2014/main" id="{1913FF46-1E6C-4F71-8B6A-285A30F025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AC79BA7-F797-47BB-9AE6-D5EAC31E2DD8}" type="slidenum">
              <a:rPr lang="es-AR" altLang="es-A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s-AR" altLang="es-A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22581EB1-37FA-4BEE-BD1A-DC0E5268CC0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5325"/>
            <a:ext cx="4508500" cy="3381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8A72BCB-E9B5-4167-BA40-29295094FF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38775" cy="4067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BF8E-B427-4DDA-86CC-693174EAA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117D97-ED27-4E03-BB9F-02DB3BB8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E9758-BD52-4088-949A-E71511C821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5B653B-6BEB-48E2-AE2B-D2B9124AEF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E4A5-2609-41D9-AEF0-2986389FC48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5184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65F1B-319A-4A72-9002-2AF16E0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349585-FB75-4347-9711-84BE12B9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AADC-A22A-4900-9D40-5367DC20BA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E6C1A6-FFE1-4850-BEAE-1A7F59FDC8F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618C6-9CE4-42F2-91F8-384AF4A682D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8981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7DED38-10B8-46C2-9365-D99F4B410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5113" y="128588"/>
            <a:ext cx="2051050" cy="60626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C48BE-F966-421C-B6D4-7B2D226E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05513" cy="60626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D9F82-9729-4A20-A02F-62C7DCF5DD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35EA0C-30F6-43CB-AE38-0FC435CBCDD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10255-A9BC-4C95-9877-3C44865CBCF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2792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7278-188A-4F97-A1E2-6C8F14A85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34700-C5C7-41BB-BA83-93C3B294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61566922-ABAB-4ABD-BC3D-DE655AE4BC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B853A550-87B5-4889-B680-046C68FB29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C373E17F-7697-404F-B460-91A2B672787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0C2D6-D062-46B8-8B13-125C19389F6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34484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F6085-F1CD-43A8-A8F3-1091D150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8F47A-326C-47DF-A71E-2CC579B5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F29B4602-EEB1-4D3A-984A-F8A26C985F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F7096164-45D4-470B-A0F4-BC57583D6EA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6F464760-67DB-438F-80B0-AB6465166B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1FD8B-1742-4008-9C3E-7B105507794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5160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55A9D-05F2-4BD9-9397-E36F8D66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BE2E7-9389-408B-9876-4BE60FF8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AC9F550-04FE-49F5-9367-A727394CFF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E47AB43E-1F24-41C3-8EC2-5A8E2F471A3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3408A68E-71CF-4668-8353-67D7846FCE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6B4F-0FAE-4DA7-927C-452913093DE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9072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BC501-6280-4453-872A-C6E2461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2C765-9A46-4165-8B2B-9AD0BD1CD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6663" cy="5765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FA6C8-FF31-409B-AB51-26A9408F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863" y="1981200"/>
            <a:ext cx="3778250" cy="5765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69B17923-AABF-4EF0-B940-FA6313C2C1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319BFBA4-7C9F-49A4-804F-03DB9509143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B93AE3CA-1DF3-4029-B597-1ABC2CB1DF8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318C-B370-4857-A965-018526989C0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0939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C4E3A-3B1D-4508-AB90-8B20D11B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3CC09-1CA6-40E7-91DF-91C71F01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A29D86-4F20-4DA6-996E-96BAF72A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DD65E2-9D50-4283-BC87-72E5D8B4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DA2CC5-1563-42D0-ADF4-3CB8704E9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10C2B50-B29C-4E75-883A-82E206127C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8" name="Rectangle 52">
            <a:extLst>
              <a:ext uri="{FF2B5EF4-FFF2-40B4-BE49-F238E27FC236}">
                <a16:creationId xmlns:a16="http://schemas.microsoft.com/office/drawing/2014/main" id="{AD411FE3-AA3D-472B-A655-3E6E755D5C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17692CFC-C404-4841-B002-F84AD0CAF3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97C18-2A10-4500-8312-FFB9E34095A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4112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73AC-0D9C-4F4D-86B1-B79DB2D5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5674AA3E-A30A-41D6-BFD0-A875AC37F7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8FF4D8B6-B01A-43E1-93A3-6A403CEA871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C8E6F2C1-5127-4E1F-9265-65436BF8216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81ECD-5A55-4B84-93A3-E01A6CA0A12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80430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F6983492-CAD0-4B92-883D-15BE82AA91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701C1E61-A23B-4AEB-B7BA-5BF6D43954C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1AD4506C-4C76-4E5E-9242-971FC0665BB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C07F2-2578-492E-B582-074EA1418F9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74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A8621-25AA-43CA-93D9-F6D6744C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C0940-DB1B-4B26-AC56-A477DF65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12ED54-350E-4C00-AB3B-2F5ADEEB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7440753C-8F68-49A5-8606-A6C41EB788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0808E91D-A34D-4A80-8BE0-D5B050C8ED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5E9DECAA-32A5-4F08-9171-2C6B6D888CB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4BFC6-9D21-4480-A270-4E231E50819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551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1847-026A-4A31-A33F-1226E28F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2414C-EDE9-4800-9CCA-99EE617A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921E3-2424-4E12-8AB8-1570C8E304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85F9A5-0CED-4B76-B358-DD45AA3EA3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8BC3-977B-4FBB-B994-319A7F872B5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01033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4E048-7303-4634-96DB-9565A569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0342B9-BCC3-4BB6-AD08-55A873127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AB8299-9D11-4302-8FAD-4564E47B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164481B7-D3C3-4EC1-BE51-561009AB1A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B4125939-05EE-4A36-977C-026352DBDA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5DC7F9BB-D9F7-4CC2-A518-099B35A27E1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7EB3-6DCD-4040-8EE2-356E345F344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57582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A2CA6-9D55-4628-842D-DEF75324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5AAD0E-DCEB-4749-AE83-9AB9CFE1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4F418E05-6EDD-43FE-96D4-DFBC76FC750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CE310F68-3888-4C7A-A880-EB8F48F29B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6FF2975B-3551-444C-A903-79A98E8F07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344FE-52F6-4EB7-82DE-A06DB8544E7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1462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B0192E-DB2A-4048-8A5E-4F584452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67475" y="430213"/>
            <a:ext cx="1925638" cy="73167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665281-83A7-4953-B609-C1BCBD77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30213"/>
            <a:ext cx="5629275" cy="731678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1AB39704-C5ED-43BE-BD3D-E49C1C2603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E1BA23E1-E1A0-4606-AA60-E590EE5CBEF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F87201AE-48BF-4A29-91E1-276ECE049A9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69187-E50D-45E5-96BD-667804593A6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28241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89DE-3499-436E-A3FD-8D7764A4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752DE-FEE2-4054-9D41-0C2929149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7B204AD6-9A00-4228-955C-30C2166758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CFA0A831-E060-403B-89EE-7BD3DAB7E05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3214ED75-5321-4731-B663-E7F17AED699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3F096-0633-4566-BC7E-E12B242048F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59539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30CD4-516D-4996-81DF-DC38FCF3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CE77A-E19B-4B6D-8D5A-7012274B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16FC87FA-B7B5-4139-8AA4-2467ED90FD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78813EF9-636D-4C23-BC93-803331F4C6F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50EB3436-44AF-4E42-9F71-8E3B1AF1B77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4E932-717F-4016-8ACB-F6F8D05A471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5549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5AF7-5078-4BC6-9FF3-8D091CE5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625F2-1237-4B04-904F-59B18262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0C3260EA-92BA-44B3-A9F7-8B804A1263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D2A8D4D0-6376-4547-95DD-8884507A17B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BF80C8F2-5704-4EA7-A6EA-90A50791E49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33C1-000F-4AAE-A278-C32CBBEDD9E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86899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0CF13-34E5-4D68-881D-3E64600A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E4EC4-356E-45D9-800D-575EE39D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6663" cy="5765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769A07-DAEC-4599-B13A-116BC26DA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863" y="1981200"/>
            <a:ext cx="3778250" cy="5765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A830166A-19CB-49F7-9827-94B53B56E2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ED6E13D3-2578-4E53-A2B0-7EA82B7752B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332BB960-183A-4B2B-8155-74A8A0651F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966-EB06-4268-8502-A0849F06978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84846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7C9A-D5BA-4FC7-98F2-75A4CD22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3553C-1BE8-4BD1-B76B-B150592E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2CA952-C283-4C1E-B04A-DD97F485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6694E5-F8C8-495C-8C07-50DE82670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6880D-CBF5-4D45-9E99-87DB6ED28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FDEE1BB3-667C-40F1-A0B1-3A12E91C51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8" name="Rectangle 52">
            <a:extLst>
              <a:ext uri="{FF2B5EF4-FFF2-40B4-BE49-F238E27FC236}">
                <a16:creationId xmlns:a16="http://schemas.microsoft.com/office/drawing/2014/main" id="{C750AAB0-DF86-4407-B0AE-54E767D55E2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2802041B-5954-4D1A-9C6A-B49BDB251CC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8013-71F3-446B-A14B-C213E936C02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0193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8E3A-2B55-4357-B023-698223CE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6889F776-AC14-4710-842E-D5B0B8B1442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A8D8E486-2283-4BA4-B87A-31B9DC3604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29131BE2-5B2A-49B6-AC3F-110597E516B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F37D-07E5-46DA-9D51-C3B713BF130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62533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31B6CCAE-D9B5-4364-8F8F-01420EECF1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1DAF90AE-5310-4FE1-A293-BB3C087678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6694BFE9-4C8F-4FB2-AC5B-5E591B02C7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0A56-E262-4CCF-A086-0B44C302A07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6702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0E68-7D9F-4E5F-9C63-68F77426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EED99C-9314-4F15-A797-A8AF38ED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810E-B2D0-4CE9-8B6E-7B4277AC2D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809E3-1216-4FDA-A6F7-20A02F183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A1CD8-0F64-4D97-8BA3-835D753434A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15254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9C86E-7FD8-4433-A0C8-95BE613E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DF14A-F690-436F-AED8-23AEC51C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1B650-8DCB-4136-B871-199AE4AF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6E24BEE5-CCDD-4D1E-84A6-A4C3E9C6612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2BC6156B-1A6A-4E5F-A5FA-5A15BBCE76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93559619-0261-4C39-ADE7-D0A2FDDD3C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DF214-AE0D-4064-9D53-157ED4D948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54475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2B40C-652B-4E06-AF0C-03A27F70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F75614-029A-42BB-B441-2BE570A33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72B7DE-19EA-48E5-AD2D-963CA688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608DEA20-BF58-4709-9352-4AF0A2745F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F10D86AA-7368-4F2A-94D8-554AA65754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D69F672A-0483-42EA-84F9-E6590067C23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BC3F3-2512-43B5-92E5-B8E853450F7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12902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F31F2-48B4-450A-9B8D-4606E68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DD6FA3-0E25-430C-939A-DC7BEDD2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3A056B4D-0276-4458-9858-4C20E4CD1F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3FD34877-9465-4C7D-8A52-11695B7F8F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885F3AC2-0984-4DD1-9864-F8661C71D4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21F14-671B-4372-9A73-DBB0EF30FC2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20168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1FBD88-3F7B-40CC-8BED-8DD2DAFFA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67475" y="430213"/>
            <a:ext cx="1925638" cy="73167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E19EA6-27DE-4B88-97B5-9A391C52B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30213"/>
            <a:ext cx="5629275" cy="731678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5737B56-0F46-4C36-A9C9-E253A814239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9AFB6B30-971E-4BC4-B510-6EA33A9979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D352A194-C217-4422-980F-DA71D90B58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212CB-24B7-47FF-A510-5B2AB818EC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98157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E8B6E-AFAA-408C-8C56-E2D7DABF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C47C2-CDE4-4BCC-8218-1FC934B4D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F708D-7746-4B2B-A60E-7558D3379A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567B0-13FA-4C3B-8CFE-5A76F52291C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5BF28-75B3-4F81-9656-0060F7FAAC7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B89F-E4D4-469A-8D06-EA957A75641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463128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D2CA0-5769-453D-97E8-B271161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6E061-C341-4EAA-98E3-E0675729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0BA8E-518C-429A-9600-B4388CFAA6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96DFD-DB68-4A48-9A0B-91E6D0DB24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1EAF4-5C4C-43D6-A76B-B0E76C34CD7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36A-E172-4ABE-8BD3-26597BDBC38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41799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C3871-A30A-4AA6-B550-9874425E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40D38-2444-48E4-AD3B-EDE97E72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7E7AE-CE37-4D0B-8407-A4D40DCD3C4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53C55-2D8C-40DF-9EBB-A4D6DD693B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D3C13-C857-4AD5-8B52-0AB7B2F306E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43FA-4DFC-46CB-8938-532F94D9AA33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39609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547BD-D8CD-4AF2-BB62-57D90AC2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2BB14-56E3-4DEA-A2DF-F4F263963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13200" cy="54197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AED75E-B014-4365-8764-84030E52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604963"/>
            <a:ext cx="4014788" cy="54197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28D7E0-75E5-4961-A7B7-C9A9248B64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8A8674-B908-43FF-9129-025FD07FB8A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95BC0C1-7CA0-4916-BD31-D170696855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6A5F-2267-42DB-B6E3-9DCEC0D949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472036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938E7-7133-4E4E-ADC4-CD10C3EA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399C1-9DE0-43B7-BEC7-69EE6AE8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614445-BFCE-4EBA-801E-7B668889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517C0-9C25-451B-9360-494832833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7D0535-D1F2-4186-BF2B-A129EBCC2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746693-B0F0-4C30-BBBF-BED374E43C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9A4AAD-50E9-4060-BA7D-3306E5F75B7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ABF103-8A07-4132-973D-BB926E6768C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3EEA7-BA22-4DB6-9D68-3BF8BD827609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04843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21F3A-EFDA-48BA-9FFA-4017A68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97366E-D881-429C-8DD1-7732C6D6FA2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00DB62-B103-46CC-BF53-906B489A50F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54AA4E-C69B-4D1D-9BA5-81F69465B20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D4C62-4F47-4C97-ACFD-0BC2AE886E68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45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4493A-0190-4926-B2F3-537B7632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A55B5-6B45-451D-84CE-4C4EE9495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7488" cy="459105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FD1A82-084E-4F39-97A3-7B326AAA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1600200"/>
            <a:ext cx="4029075" cy="459105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52C2DB-71FE-4BB3-8968-0AB6FFF214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CD46F-8DAD-45CD-B667-F819BA39540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FCA9E-8A8E-4A51-9C30-DDBE7923D98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2293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31ECB9C-5FA6-4BAB-8643-BAEBFE6749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7D407E-6A47-4B43-B318-08CD16219D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88322A-5C0F-4AAF-8128-081DF8E447A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AD74-B6DE-43D4-800B-7B71D97282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05878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F3F57-9BDD-43E7-A2CC-2218CFD8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90BD2-9CE7-4AC4-89E8-66964976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5F9CDE-C658-4046-990A-3A05CAF1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994DEC-CCD3-4FB0-8BF1-01C0B952933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A509A1-1B8E-4137-B1D4-2E0339DF8A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302DD4-F3AF-4D77-9064-378CB2AB0C0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917A8-F3CB-4C2C-8BE6-88D82FAD4F49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654119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288B0-12F4-4680-ABEB-77906A33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924093-5002-4938-AF45-423893F1F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A2670-419E-438D-B346-D4C9421B1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9997DE-5FB6-4FFD-A36E-D5E6C86D1D1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4DA247-08B0-4DC1-A5E9-DA4344B9EB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60A6CC-8CE8-4EBF-A913-8B97407B4EF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40BB-7FC2-4A69-923C-835B722A1B3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032272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C694-2160-49E5-A9F9-156FE6B5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118FC-EF5B-4528-ABB6-2FF41B88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2A46A-0C15-49CB-8306-3E4746A7D9E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F9357-5114-412E-812E-44B6D038F5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E9077-9CA5-4C53-8035-435F2BBEC0A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B311-A9B3-46C5-98E1-D6F9A39A64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4277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EC26C1-7455-4035-894B-32BB162D6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2888" y="273050"/>
            <a:ext cx="2044700" cy="67516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F55A3E-B7D5-434F-A938-35CC10FA3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983288" cy="67516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513B3-A2E3-4291-A0BE-3667AA8B69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CEFE6-72D1-45E4-81FC-1B96A091E2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112B5-1320-459F-8D22-5D067889207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5BA4-D5C6-4531-BA58-4291FFCE56F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66727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E4E86-9178-492C-A84E-9B70FBC2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180388" cy="10953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02F841-4A6E-44D7-978D-EBCEBD407F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4219AE-5AC3-4839-B476-F3E07698A2D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91B297-03AC-428D-AF57-7FF07A1FADA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5DAC-614F-47E8-BBE3-5AEFE3FEC81D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15929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3C7F9-0A27-4DC9-8343-34EE5D28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E1BDF-089A-4386-9307-E99451BA7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EB79B-8C0A-4C46-9EE3-73FCDDBF02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7AD9C-B46D-48C5-9233-BE6FEC675CE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CD021-2ED7-4D55-8D00-D218A71AEFB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DB3B-3466-448B-9102-FBEA2B5450AD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219574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8C426-DFF4-4D5B-A066-09C1CCCF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FD985-3019-4645-84C2-D51D3EE4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BDB0D-4D47-4FCC-80D7-717D787E7E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C4B00-CFEB-4791-A32C-F10508BBAF1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3835B-DD7D-46EE-B84E-EC16B475A40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DB9A-7D6D-4342-9D7F-8A67A03B84F3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27359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85BEA-2F7F-47D4-946B-F89BC984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4FFFE-D006-43D4-A523-BFD58D5F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A48BE-7B30-4AF1-B376-5AC1CAC3D6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259CB-6EF4-4767-955C-764B524781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434A7-058E-4D85-91D9-F37C836BA7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EAAA4-4401-420A-B87C-884CDD14EE3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262363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560B2-E71F-4217-AF6B-4EEAA477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FA296-D91D-467A-8487-21D9076C0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2C30AB-13B8-4539-AC10-2BDC7A60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0F3F14-A3E0-49BE-B643-C0E99D83B3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E98023-0336-4CE6-9F29-70DFC28AD7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681D5-B245-4832-8130-6131B0E3BA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DE7E0-12A0-4250-9535-7B0567BC019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5203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F954B-5972-42ED-8C8E-036DE044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2EFA-AA8F-45BE-8E43-E7169889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E2A47-97F5-4928-A8F3-10533048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2A051B-5541-48CB-86E7-A56F5575F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640111-636C-4273-A1FA-3FED5F14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2B11F1-93CC-4ABE-8232-D7CE03703C6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F3D258-C393-4134-A1B2-3B9A14B7D46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54F49-A3F6-48A7-9C91-7ED43A9244D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213998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996A5-166B-4155-BD43-864DE8E4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3B4AC-7E1E-45BF-8C5A-18DCE015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C913B5-0F21-4DBD-8CD6-B15A39246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5E0891-DFCA-4211-8FB1-25398953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78ADC-61BA-45C9-93EF-547B84BEE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8ABEBB-F4FB-4DC4-8D78-C51677E5FB9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CA5C4C8-B8EC-4A7B-8BA7-BD439051FF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B05525-4D6B-40C5-96E9-97E00FFADDE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DA135-E430-46BE-ADB7-28B97C52FAD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77430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E3B9-00EB-4ABD-9C3C-7FBB0FEB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6067155-503A-4D88-B90D-AA21084E59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FE8CA6-81F9-463A-B89B-16C7C61843B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CE2149-AAD5-4A4C-8302-44B72F4E319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921E6-4379-462B-9177-818180C7D69D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79933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6E6E3EB-4F41-4584-BEE2-06F188A984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8D8F26-5C96-4928-B3BF-EF26335A3B0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710A1A-0513-4F45-A6F3-2C5DF592F8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AFC41-8512-4813-AFD7-14D027B2106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579750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9A427-480D-48A3-9A34-E270D262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3D491-7C1E-49E1-B728-49BE327B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0ADB97-89F8-4B2E-8470-A9CB7E8D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CA57EE-3CD3-4C4D-8B2A-A53FBE28BC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CC6698-CE69-4993-AC27-21823EED183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11ADA3-F95F-4EF9-B457-9AFD7C19B4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10B22-150D-454F-8336-C1446D6188A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877879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39972-C00A-45CE-A756-3B023381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FF274F-4CAB-4592-9435-1E347D508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13541-45DB-4225-AE60-D143DA78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2ECCF4-F8B1-4689-BF1B-9A291A42A5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6CCBAA-190E-4507-9F05-3406DC4EE0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FEB891-76DF-48A0-A71A-810C33BC92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4319-7F2A-4685-9F8D-BFB53138141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657667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3AB20-D3F0-4D70-BBCB-78233432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A5878-10BA-4BF1-B8AE-3989F2C9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CBED43-E7F0-4F06-A192-FB9927DE06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4C63-FCCD-4BB2-8D2D-1F268198F2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136EC-89E7-458E-A02D-9321F9B6E1F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92F8F-5B5D-4C04-A0BF-18CB7D6C367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23318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217844-DF2F-449F-9D2D-88105618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1FA7DC-5AE2-4724-8928-A825776B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476AD-85D0-4B64-A253-48DBE37403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1EDD8-949A-4BC2-BC87-5F3F20FEDD0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3BB8E-614E-4A44-9758-8EC4A288F8F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9A54-CE80-4A19-9B9C-A4656E85A62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153644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3A2F3F4E-8583-4A36-A0F8-F0E7878F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A9737-8EA1-4B93-A093-FEA4A1767D2D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002C04F-A3D5-46F2-B419-594E2364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21295F6B-6EE2-4569-AF65-511F4A0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32913-FF5D-4EDC-B504-0DC7A482C1D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441774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80C79E49-1B50-4CFC-A7E3-272B4CF3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B3DF4-1385-4937-97F4-BE15A62C8241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6878EF0-97B3-4F92-92E0-FCB6B0FF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BBB5439-EB77-4743-9A95-65197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136F2-DC52-49BE-9378-53088124E3D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11398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5B02D5F-3257-4964-A3FC-41614F5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41431-5B71-4A07-B4F3-58768EC74452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BD62223-EF04-405E-AAA5-2862A880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76E76B5-1EC5-4FBE-9261-54987D34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FEED-C01D-4005-8847-54F70AEBE9B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5316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0E5C-0E71-41AF-A9B2-AF16006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01EBF0-2025-4B45-9780-FC234186217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DE2642-BF95-4FD5-82ED-17EEE10E2C6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D5C6-ED4D-4605-8E48-594F4722F63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919805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23FA113-6748-4787-A2AE-6A99DAD7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E13DC-C7FD-4C55-A0C1-5E78EEA5FA86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4C2CBAB5-CA9D-4A2D-B0F8-560600FA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A0207A0B-FF79-4969-B373-8DD1A237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8C5DB-A87E-42A4-8B38-EF1DEAB3303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352605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9F7304F2-892D-483D-9F55-1E8D5E54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E44A1-6646-4DE4-A41A-AFD291CA2B1C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A85EA69C-50CA-4E70-B015-502C1B52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A1BF338-75AA-4556-83DF-C34B327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5F6AB-B7F3-4F3F-9C96-279FBFD3FD2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5637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EBE765F4-DAD0-413C-8443-26F9D43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F6556-E1EA-48A7-93F5-CE3C3E086BD7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F71E0B02-CC08-4FB2-81FD-23089BC4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8C81E01D-A1BF-4786-AD56-50770B2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F45A-6D9B-4560-B622-4E7793B3260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62316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6EBD99F9-8879-4DA8-8A9B-C6E7A1F7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E889F-7C60-4AA5-9A7B-E38BEFA5886A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FCD11591-5654-4647-A42C-0FA55D42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AD8B8CE-21C6-4AA1-A58D-39151D93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4927-97E5-44BF-9A8C-306F4757493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265568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2EECD21-3343-4F8A-A0D7-38908414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20DF2-1734-459E-8F39-961BD7A96E9D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045DC61A-3AE7-45FC-8F3C-A1C5B2F0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EBB8160B-F329-4DFC-A339-00DC2A37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E87F-2BDB-464E-8CA8-3E4C51BBF08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361960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8603054-9C53-4E3A-A73E-E450E9AC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15DF-C0AC-42F3-B501-05987E5726A1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62131BCE-7E90-4E56-92A4-DEBB5190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C697C3A-212E-49BC-9A48-40E88A4B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72D3-7164-4FF0-A47F-B31F78DE6BB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73002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5358872-1EE9-44C0-ADC9-60169D75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4E39-112D-439F-9E10-C7532764F3C0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9495426-4AC7-4054-85ED-0FA6046D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6862D8C8-0C27-443E-8BC7-44518B51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F2BE-CB7B-4255-A130-B892522A23C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76843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AFA68413-A0D7-472B-B439-8792ABA0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5DD1F-8DEC-427A-88EE-D008A188E0BA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C13D91F-7079-4A19-8CE7-834A5457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F3AAF6DB-F332-49BD-A412-48704A25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29D60-5608-47EC-A872-05D446FADBA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9515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8B1D5C9-E79B-40AF-BC87-C5C0A09A80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D48D72-BCFC-4E7D-BD5D-70C6AB4FDC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9A550-A3A0-4CEC-AD1B-49DC0FBB838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2258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BADC3-C651-4E12-92C4-264935D6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D619D-E7F7-4A49-8359-9EB3E312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07BB3-3025-42B7-9B7F-7DE578FBA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B9CB0-4470-42A8-9334-190287F077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262D3-8505-4A9D-A3A8-60C47DBDB48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5198C-B43D-4B5B-ABF7-E0115EF4961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472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EF18-1521-40AC-9370-9AB9A45D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32682E-660C-406D-B58E-F89EA8B2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7C40AB-EEA1-4D1C-8661-8C8CFC4E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70B234-9F74-4C0A-8430-48ACA406BA0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68E4F-EE31-4E1B-BE01-B0559C2C4B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CAB29-5E41-4188-B6BB-8A908D21345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251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1C252F5-7EFB-4C92-9357-ED0C0C7F5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0896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22DE784-3244-47F9-A636-1ABAE16A9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8963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3F45CDF-4C3F-45CA-A886-7C434BFC42D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1588"/>
            <a:ext cx="21129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559074F7-4DFC-4F93-B5E9-FA9B25E2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0CE00B-519E-475F-B0F4-0B050E9110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1588"/>
            <a:ext cx="21129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C44B8E-8C9F-4A3E-9E3A-B06A0F098DD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93CCA0C9-AAE7-48DC-91F9-460D8B8E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15063" r="9967" b="10051"/>
          <a:stretch>
            <a:fillRect/>
          </a:stretch>
        </p:blipFill>
        <p:spPr bwMode="auto">
          <a:xfrm>
            <a:off x="61913" y="287338"/>
            <a:ext cx="1235075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7" t="15063" r="9967" b="100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51" name="Group 2">
            <a:extLst>
              <a:ext uri="{FF2B5EF4-FFF2-40B4-BE49-F238E27FC236}">
                <a16:creationId xmlns:a16="http://schemas.microsoft.com/office/drawing/2014/main" id="{5A65D1B2-C0ED-4D77-A9A6-F2A7B3ADEBA8}"/>
              </a:ext>
            </a:extLst>
          </p:cNvPr>
          <p:cNvGrpSpPr>
            <a:grpSpLocks/>
          </p:cNvGrpSpPr>
          <p:nvPr/>
        </p:nvGrpSpPr>
        <p:grpSpPr bwMode="auto">
          <a:xfrm>
            <a:off x="-21948775" y="-21948775"/>
            <a:ext cx="9082087" cy="6799262"/>
            <a:chOff x="-13826" y="-13826"/>
            <a:chExt cx="5721" cy="4283"/>
          </a:xfrm>
        </p:grpSpPr>
        <p:grpSp>
          <p:nvGrpSpPr>
            <p:cNvPr id="2061" name="Group 3">
              <a:extLst>
                <a:ext uri="{FF2B5EF4-FFF2-40B4-BE49-F238E27FC236}">
                  <a16:creationId xmlns:a16="http://schemas.microsoft.com/office/drawing/2014/main" id="{BD191A05-BDEF-4D27-9D9B-8B64E6C2C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3826" y="-13826"/>
              <a:ext cx="5721" cy="4280"/>
              <a:chOff x="-13826" y="-13826"/>
              <a:chExt cx="5721" cy="4280"/>
            </a:xfrm>
          </p:grpSpPr>
          <p:sp>
            <p:nvSpPr>
              <p:cNvPr id="2069" name="Line 4">
                <a:extLst>
                  <a:ext uri="{FF2B5EF4-FFF2-40B4-BE49-F238E27FC236}">
                    <a16:creationId xmlns:a16="http://schemas.microsoft.com/office/drawing/2014/main" id="{514A958B-382A-4A84-ACE3-EF71E54EF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53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0" name="Line 5">
                <a:extLst>
                  <a:ext uri="{FF2B5EF4-FFF2-40B4-BE49-F238E27FC236}">
                    <a16:creationId xmlns:a16="http://schemas.microsoft.com/office/drawing/2014/main" id="{F5495A87-FBE5-492E-B0DE-866922CFF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25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1" name="Line 6">
                <a:extLst>
                  <a:ext uri="{FF2B5EF4-FFF2-40B4-BE49-F238E27FC236}">
                    <a16:creationId xmlns:a16="http://schemas.microsoft.com/office/drawing/2014/main" id="{1E45AB58-833B-40CD-B25C-8FBF1C47D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96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2" name="Line 7">
                <a:extLst>
                  <a:ext uri="{FF2B5EF4-FFF2-40B4-BE49-F238E27FC236}">
                    <a16:creationId xmlns:a16="http://schemas.microsoft.com/office/drawing/2014/main" id="{0DE873E2-0BD7-4923-ABF1-D78D223CF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67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3" name="Line 8">
                <a:extLst>
                  <a:ext uri="{FF2B5EF4-FFF2-40B4-BE49-F238E27FC236}">
                    <a16:creationId xmlns:a16="http://schemas.microsoft.com/office/drawing/2014/main" id="{8D9FE659-339E-42DC-B086-CF970CDD0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6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4" name="Line 9">
                <a:extLst>
                  <a:ext uri="{FF2B5EF4-FFF2-40B4-BE49-F238E27FC236}">
                    <a16:creationId xmlns:a16="http://schemas.microsoft.com/office/drawing/2014/main" id="{6C2B879B-A1E3-4B26-8ACF-5386CB1ED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09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5" name="Line 10">
                <a:extLst>
                  <a:ext uri="{FF2B5EF4-FFF2-40B4-BE49-F238E27FC236}">
                    <a16:creationId xmlns:a16="http://schemas.microsoft.com/office/drawing/2014/main" id="{D0B38C59-C515-41D6-AEF3-E7710099B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81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6" name="Line 11">
                <a:extLst>
                  <a:ext uri="{FF2B5EF4-FFF2-40B4-BE49-F238E27FC236}">
                    <a16:creationId xmlns:a16="http://schemas.microsoft.com/office/drawing/2014/main" id="{EBF1A1E7-65D2-4EC9-8ABD-ADF9240DB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2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7" name="Line 12">
                <a:extLst>
                  <a:ext uri="{FF2B5EF4-FFF2-40B4-BE49-F238E27FC236}">
                    <a16:creationId xmlns:a16="http://schemas.microsoft.com/office/drawing/2014/main" id="{2C6A952A-175A-4709-9B26-DAD04BA57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23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8" name="Line 13">
                <a:extLst>
                  <a:ext uri="{FF2B5EF4-FFF2-40B4-BE49-F238E27FC236}">
                    <a16:creationId xmlns:a16="http://schemas.microsoft.com/office/drawing/2014/main" id="{9B13EBB8-64DA-4278-85AB-404DE8539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46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9" name="Line 14">
                <a:extLst>
                  <a:ext uri="{FF2B5EF4-FFF2-40B4-BE49-F238E27FC236}">
                    <a16:creationId xmlns:a16="http://schemas.microsoft.com/office/drawing/2014/main" id="{2880FC25-CEE3-49A7-BABE-ED374C08F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65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0" name="Line 15">
                <a:extLst>
                  <a:ext uri="{FF2B5EF4-FFF2-40B4-BE49-F238E27FC236}">
                    <a16:creationId xmlns:a16="http://schemas.microsoft.com/office/drawing/2014/main" id="{B2B94D75-33EF-443F-A731-1D929C6E8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37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1" name="Line 16">
                <a:extLst>
                  <a:ext uri="{FF2B5EF4-FFF2-40B4-BE49-F238E27FC236}">
                    <a16:creationId xmlns:a16="http://schemas.microsoft.com/office/drawing/2014/main" id="{808760CF-41B7-40CA-90DF-98D1FE5E5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08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2" name="Line 17">
                <a:extLst>
                  <a:ext uri="{FF2B5EF4-FFF2-40B4-BE49-F238E27FC236}">
                    <a16:creationId xmlns:a16="http://schemas.microsoft.com/office/drawing/2014/main" id="{B17ED0EA-11D8-4B37-8A5F-D3A94287C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79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3" name="Line 18">
                <a:extLst>
                  <a:ext uri="{FF2B5EF4-FFF2-40B4-BE49-F238E27FC236}">
                    <a16:creationId xmlns:a16="http://schemas.microsoft.com/office/drawing/2014/main" id="{ABE66F7A-6224-48A3-8513-D327FB09B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506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4" name="Line 19">
                <a:extLst>
                  <a:ext uri="{FF2B5EF4-FFF2-40B4-BE49-F238E27FC236}">
                    <a16:creationId xmlns:a16="http://schemas.microsoft.com/office/drawing/2014/main" id="{92204BF6-C407-4830-A533-68388F8F6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21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5" name="Line 20">
                <a:extLst>
                  <a:ext uri="{FF2B5EF4-FFF2-40B4-BE49-F238E27FC236}">
                    <a16:creationId xmlns:a16="http://schemas.microsoft.com/office/drawing/2014/main" id="{294ACC27-9245-48EB-AA03-91A6D6B76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3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6" name="Line 21">
                <a:extLst>
                  <a:ext uri="{FF2B5EF4-FFF2-40B4-BE49-F238E27FC236}">
                    <a16:creationId xmlns:a16="http://schemas.microsoft.com/office/drawing/2014/main" id="{378C3BFE-985F-49F5-B1E0-349660965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64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87" name="Line 22">
                <a:extLst>
                  <a:ext uri="{FF2B5EF4-FFF2-40B4-BE49-F238E27FC236}">
                    <a16:creationId xmlns:a16="http://schemas.microsoft.com/office/drawing/2014/main" id="{565AAA51-0B0C-44D6-9DEA-D6973300D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35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2088" name="Group 23">
                <a:extLst>
                  <a:ext uri="{FF2B5EF4-FFF2-40B4-BE49-F238E27FC236}">
                    <a16:creationId xmlns:a16="http://schemas.microsoft.com/office/drawing/2014/main" id="{1E85178F-433E-4D4F-8573-8B228CCDCA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3826" y="-13485"/>
                <a:ext cx="5721" cy="3687"/>
                <a:chOff x="-13826" y="-13485"/>
                <a:chExt cx="5721" cy="3687"/>
              </a:xfrm>
            </p:grpSpPr>
            <p:sp>
              <p:nvSpPr>
                <p:cNvPr id="2089" name="Line 24">
                  <a:extLst>
                    <a:ext uri="{FF2B5EF4-FFF2-40B4-BE49-F238E27FC236}">
                      <a16:creationId xmlns:a16="http://schemas.microsoft.com/office/drawing/2014/main" id="{F80F3836-4004-434E-8D68-B14D6D7AB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3485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0" name="Line 25">
                  <a:extLst>
                    <a:ext uri="{FF2B5EF4-FFF2-40B4-BE49-F238E27FC236}">
                      <a16:creationId xmlns:a16="http://schemas.microsoft.com/office/drawing/2014/main" id="{82DD467E-9E22-46F1-A982-F8DED0582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319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1" name="Line 26">
                  <a:extLst>
                    <a:ext uri="{FF2B5EF4-FFF2-40B4-BE49-F238E27FC236}">
                      <a16:creationId xmlns:a16="http://schemas.microsoft.com/office/drawing/2014/main" id="{3A01B5DC-677D-467A-8423-B2E12DD60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912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2" name="Line 27">
                  <a:extLst>
                    <a:ext uri="{FF2B5EF4-FFF2-40B4-BE49-F238E27FC236}">
                      <a16:creationId xmlns:a16="http://schemas.microsoft.com/office/drawing/2014/main" id="{0B61F829-6636-4501-8E80-BC228FEF9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62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3" name="Line 28">
                  <a:extLst>
                    <a:ext uri="{FF2B5EF4-FFF2-40B4-BE49-F238E27FC236}">
                      <a16:creationId xmlns:a16="http://schemas.microsoft.com/office/drawing/2014/main" id="{32545361-4634-4DE8-998C-A94368CD9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345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4" name="Line 29">
                  <a:extLst>
                    <a:ext uri="{FF2B5EF4-FFF2-40B4-BE49-F238E27FC236}">
                      <a16:creationId xmlns:a16="http://schemas.microsoft.com/office/drawing/2014/main" id="{F5CBF36F-2C0F-4225-AE85-FA2A44E82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063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5" name="Line 30">
                  <a:extLst>
                    <a:ext uri="{FF2B5EF4-FFF2-40B4-BE49-F238E27FC236}">
                      <a16:creationId xmlns:a16="http://schemas.microsoft.com/office/drawing/2014/main" id="{221E0E87-33D5-4D25-BE88-354130254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1781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6" name="Line 31">
                  <a:extLst>
                    <a:ext uri="{FF2B5EF4-FFF2-40B4-BE49-F238E27FC236}">
                      <a16:creationId xmlns:a16="http://schemas.microsoft.com/office/drawing/2014/main" id="{D3FEADE2-DA9F-4C2E-9113-C80068D7CD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149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7" name="Line 32">
                  <a:extLst>
                    <a:ext uri="{FF2B5EF4-FFF2-40B4-BE49-F238E27FC236}">
                      <a16:creationId xmlns:a16="http://schemas.microsoft.com/office/drawing/2014/main" id="{F1FB2172-D079-4112-BC79-8B64F4D93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1216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98" name="Line 33">
                  <a:extLst>
                    <a:ext uri="{FF2B5EF4-FFF2-40B4-BE49-F238E27FC236}">
                      <a16:creationId xmlns:a16="http://schemas.microsoft.com/office/drawing/2014/main" id="{5489B848-3F2E-48C5-A502-381D8B9FE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930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" name="Line 34">
                  <a:extLst>
                    <a:ext uri="{FF2B5EF4-FFF2-40B4-BE49-F238E27FC236}">
                      <a16:creationId xmlns:a16="http://schemas.microsoft.com/office/drawing/2014/main" id="{474E45BA-D439-449E-933D-6C8922977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652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" name="Line 35">
                  <a:extLst>
                    <a:ext uri="{FF2B5EF4-FFF2-40B4-BE49-F238E27FC236}">
                      <a16:creationId xmlns:a16="http://schemas.microsoft.com/office/drawing/2014/main" id="{67488697-6650-4C8F-9D89-38C151E4F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36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" name="Line 36">
                  <a:extLst>
                    <a:ext uri="{FF2B5EF4-FFF2-40B4-BE49-F238E27FC236}">
                      <a16:creationId xmlns:a16="http://schemas.microsoft.com/office/drawing/2014/main" id="{1D620A6A-4111-4A01-B19D-7A8C31A8F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083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102" name="Line 37">
                  <a:extLst>
                    <a:ext uri="{FF2B5EF4-FFF2-40B4-BE49-F238E27FC236}">
                      <a16:creationId xmlns:a16="http://schemas.microsoft.com/office/drawing/2014/main" id="{A292B951-80C1-4C39-A0E3-9ACFD1890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9797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2062" name="Group 38">
              <a:extLst>
                <a:ext uri="{FF2B5EF4-FFF2-40B4-BE49-F238E27FC236}">
                  <a16:creationId xmlns:a16="http://schemas.microsoft.com/office/drawing/2014/main" id="{42AAC273-DAFC-4F51-B83C-62558D099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3436" y="-9887"/>
              <a:ext cx="4951" cy="344"/>
              <a:chOff x="-13436" y="-9887"/>
              <a:chExt cx="4951" cy="344"/>
            </a:xfrm>
          </p:grpSpPr>
          <p:sp>
            <p:nvSpPr>
              <p:cNvPr id="2063" name="Freeform 39">
                <a:extLst>
                  <a:ext uri="{FF2B5EF4-FFF2-40B4-BE49-F238E27FC236}">
                    <a16:creationId xmlns:a16="http://schemas.microsoft.com/office/drawing/2014/main" id="{9F818622-1FCB-4B93-BAE2-57DFA6985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9252" y="-10329"/>
                <a:ext cx="324" cy="1210"/>
              </a:xfrm>
              <a:custGeom>
                <a:avLst/>
                <a:gdLst>
                  <a:gd name="T0" fmla="*/ 0 w 290"/>
                  <a:gd name="T1" fmla="*/ 2 h 1250"/>
                  <a:gd name="T2" fmla="*/ 268 w 290"/>
                  <a:gd name="T3" fmla="*/ 2 h 1250"/>
                  <a:gd name="T4" fmla="*/ 322 w 290"/>
                  <a:gd name="T5" fmla="*/ 48 h 1250"/>
                  <a:gd name="T6" fmla="*/ 322 w 290"/>
                  <a:gd name="T7" fmla="*/ 1164 h 1250"/>
                  <a:gd name="T8" fmla="*/ 268 w 290"/>
                  <a:gd name="T9" fmla="*/ 1210 h 1250"/>
                  <a:gd name="T10" fmla="*/ 0 w 290"/>
                  <a:gd name="T11" fmla="*/ 1210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64" name="Rectangle 40">
                <a:extLst>
                  <a:ext uri="{FF2B5EF4-FFF2-40B4-BE49-F238E27FC236}">
                    <a16:creationId xmlns:a16="http://schemas.microsoft.com/office/drawing/2014/main" id="{866FC220-9EFD-42EF-B67A-E5C06991B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9094" y="-10145"/>
                <a:ext cx="0" cy="120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2065" name="Freeform 41">
                <a:extLst>
                  <a:ext uri="{FF2B5EF4-FFF2-40B4-BE49-F238E27FC236}">
                    <a16:creationId xmlns:a16="http://schemas.microsoft.com/office/drawing/2014/main" id="{00C317AA-C2D8-4005-88B9-E28003227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2985" y="-10329"/>
                <a:ext cx="324" cy="1210"/>
              </a:xfrm>
              <a:custGeom>
                <a:avLst/>
                <a:gdLst>
                  <a:gd name="T0" fmla="*/ 0 w 290"/>
                  <a:gd name="T1" fmla="*/ 2 h 1250"/>
                  <a:gd name="T2" fmla="*/ 268 w 290"/>
                  <a:gd name="T3" fmla="*/ 2 h 1250"/>
                  <a:gd name="T4" fmla="*/ 322 w 290"/>
                  <a:gd name="T5" fmla="*/ 48 h 1250"/>
                  <a:gd name="T6" fmla="*/ 322 w 290"/>
                  <a:gd name="T7" fmla="*/ 1164 h 1250"/>
                  <a:gd name="T8" fmla="*/ 268 w 290"/>
                  <a:gd name="T9" fmla="*/ 1210 h 1250"/>
                  <a:gd name="T10" fmla="*/ 0 w 290"/>
                  <a:gd name="T11" fmla="*/ 1210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66" name="Rectangle 42">
                <a:extLst>
                  <a:ext uri="{FF2B5EF4-FFF2-40B4-BE49-F238E27FC236}">
                    <a16:creationId xmlns:a16="http://schemas.microsoft.com/office/drawing/2014/main" id="{DD670F7F-E389-478E-80E6-E5A16214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2832" y="-10145"/>
                <a:ext cx="0" cy="120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2067" name="Freeform 43">
                <a:extLst>
                  <a:ext uri="{FF2B5EF4-FFF2-40B4-BE49-F238E27FC236}">
                    <a16:creationId xmlns:a16="http://schemas.microsoft.com/office/drawing/2014/main" id="{E86F4634-B63F-4A9C-866C-895130943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1112" y="-10612"/>
                <a:ext cx="324" cy="1776"/>
              </a:xfrm>
              <a:custGeom>
                <a:avLst/>
                <a:gdLst>
                  <a:gd name="T0" fmla="*/ 0 w 290"/>
                  <a:gd name="T1" fmla="*/ 3 h 1250"/>
                  <a:gd name="T2" fmla="*/ 268 w 290"/>
                  <a:gd name="T3" fmla="*/ 3 h 1250"/>
                  <a:gd name="T4" fmla="*/ 322 w 290"/>
                  <a:gd name="T5" fmla="*/ 71 h 1250"/>
                  <a:gd name="T6" fmla="*/ 322 w 290"/>
                  <a:gd name="T7" fmla="*/ 1708 h 1250"/>
                  <a:gd name="T8" fmla="*/ 268 w 290"/>
                  <a:gd name="T9" fmla="*/ 1776 h 1250"/>
                  <a:gd name="T10" fmla="*/ 0 w 290"/>
                  <a:gd name="T11" fmla="*/ 1776 h 1250"/>
                  <a:gd name="T12" fmla="*/ 0 w 290"/>
                  <a:gd name="T13" fmla="*/ 3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68" name="Rectangle 44">
                <a:extLst>
                  <a:ext uri="{FF2B5EF4-FFF2-40B4-BE49-F238E27FC236}">
                    <a16:creationId xmlns:a16="http://schemas.microsoft.com/office/drawing/2014/main" id="{9C5836A6-701D-4EF0-8711-A76CA129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0962" y="-10426"/>
                <a:ext cx="0" cy="1770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</p:grpSp>
      </p:grpSp>
      <p:grpSp>
        <p:nvGrpSpPr>
          <p:cNvPr id="2052" name="Group 45">
            <a:extLst>
              <a:ext uri="{FF2B5EF4-FFF2-40B4-BE49-F238E27FC236}">
                <a16:creationId xmlns:a16="http://schemas.microsoft.com/office/drawing/2014/main" id="{CF2929A9-3786-4242-A12B-3246C6025CE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082088" cy="174625"/>
            <a:chOff x="0" y="0"/>
            <a:chExt cx="5721" cy="110"/>
          </a:xfrm>
        </p:grpSpPr>
        <p:pic>
          <p:nvPicPr>
            <p:cNvPr id="2058" name="Picture 46">
              <a:extLst>
                <a:ext uri="{FF2B5EF4-FFF2-40B4-BE49-F238E27FC236}">
                  <a16:creationId xmlns:a16="http://schemas.microsoft.com/office/drawing/2014/main" id="{559FE83A-5EAD-4F1F-83EE-ACBBA2E48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21" cy="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9" name="Rectangle 47">
              <a:extLst>
                <a:ext uri="{FF2B5EF4-FFF2-40B4-BE49-F238E27FC236}">
                  <a16:creationId xmlns:a16="http://schemas.microsoft.com/office/drawing/2014/main" id="{31CD3DBF-4F53-4C27-8F83-04D513BF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"/>
              <a:ext cx="5721" cy="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2060" name="Rectangle 48">
              <a:extLst>
                <a:ext uri="{FF2B5EF4-FFF2-40B4-BE49-F238E27FC236}">
                  <a16:creationId xmlns:a16="http://schemas.microsoft.com/office/drawing/2014/main" id="{256DB2CE-E647-4927-8388-B68E235C4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1"/>
              <a:ext cx="5721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</p:grpSp>
      <p:sp>
        <p:nvSpPr>
          <p:cNvPr id="2053" name="Rectangle 49">
            <a:extLst>
              <a:ext uri="{FF2B5EF4-FFF2-40B4-BE49-F238E27FC236}">
                <a16:creationId xmlns:a16="http://schemas.microsoft.com/office/drawing/2014/main" id="{02DA8CC1-709C-4E65-AA4B-5A5F86EE9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0213"/>
            <a:ext cx="770731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054" name="Rectangle 50">
            <a:extLst>
              <a:ext uri="{FF2B5EF4-FFF2-40B4-BE49-F238E27FC236}">
                <a16:creationId xmlns:a16="http://schemas.microsoft.com/office/drawing/2014/main" id="{3EB38CBC-341B-422B-83BE-2FFB3A8F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07313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099" name="Rectangle 51">
            <a:extLst>
              <a:ext uri="{FF2B5EF4-FFF2-40B4-BE49-F238E27FC236}">
                <a16:creationId xmlns:a16="http://schemas.microsoft.com/office/drawing/2014/main" id="{6459933F-527F-4E85-9767-EA1119CFFEB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83325"/>
            <a:ext cx="18399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2100" name="Rectangle 52">
            <a:extLst>
              <a:ext uri="{FF2B5EF4-FFF2-40B4-BE49-F238E27FC236}">
                <a16:creationId xmlns:a16="http://schemas.microsoft.com/office/drawing/2014/main" id="{8ED324A3-D4E3-4020-9DC9-C94718450BD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83325"/>
            <a:ext cx="28305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99CCCC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2101" name="Rectangle 53">
            <a:extLst>
              <a:ext uri="{FF2B5EF4-FFF2-40B4-BE49-F238E27FC236}">
                <a16:creationId xmlns:a16="http://schemas.microsoft.com/office/drawing/2014/main" id="{9AA8849A-3261-4895-85FC-37E831336E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3325"/>
            <a:ext cx="18399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 smtClean="0">
                <a:solidFill>
                  <a:srgbClr val="99CCCC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fld id="{E99CDAA2-4AD5-4038-844B-488DD2615B4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Microsoft YaHei" panose="020B0503020204020204" pitchFamily="34" charset="-122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32B0E487-8CDE-49C3-9164-DB82F4D8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15063" r="9967" b="10051"/>
          <a:stretch>
            <a:fillRect/>
          </a:stretch>
        </p:blipFill>
        <p:spPr bwMode="auto">
          <a:xfrm>
            <a:off x="61913" y="287338"/>
            <a:ext cx="1235075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7" t="15063" r="9967" b="100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5" name="Group 2">
            <a:extLst>
              <a:ext uri="{FF2B5EF4-FFF2-40B4-BE49-F238E27FC236}">
                <a16:creationId xmlns:a16="http://schemas.microsoft.com/office/drawing/2014/main" id="{D62F3964-0043-4CAF-967F-1EC0772EAFC5}"/>
              </a:ext>
            </a:extLst>
          </p:cNvPr>
          <p:cNvGrpSpPr>
            <a:grpSpLocks/>
          </p:cNvGrpSpPr>
          <p:nvPr/>
        </p:nvGrpSpPr>
        <p:grpSpPr bwMode="auto">
          <a:xfrm>
            <a:off x="-21948775" y="-21948775"/>
            <a:ext cx="9082087" cy="6799262"/>
            <a:chOff x="-13826" y="-13826"/>
            <a:chExt cx="5721" cy="4283"/>
          </a:xfrm>
        </p:grpSpPr>
        <p:grpSp>
          <p:nvGrpSpPr>
            <p:cNvPr id="3085" name="Group 3">
              <a:extLst>
                <a:ext uri="{FF2B5EF4-FFF2-40B4-BE49-F238E27FC236}">
                  <a16:creationId xmlns:a16="http://schemas.microsoft.com/office/drawing/2014/main" id="{A060A78C-CFD2-4E61-BD3C-7140BBA16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3826" y="-13826"/>
              <a:ext cx="5721" cy="4280"/>
              <a:chOff x="-13826" y="-13826"/>
              <a:chExt cx="5721" cy="4280"/>
            </a:xfrm>
          </p:grpSpPr>
          <p:sp>
            <p:nvSpPr>
              <p:cNvPr id="3093" name="Line 4">
                <a:extLst>
                  <a:ext uri="{FF2B5EF4-FFF2-40B4-BE49-F238E27FC236}">
                    <a16:creationId xmlns:a16="http://schemas.microsoft.com/office/drawing/2014/main" id="{CA72C79E-D7D2-4150-9F1C-8ADECB1B9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53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94" name="Line 5">
                <a:extLst>
                  <a:ext uri="{FF2B5EF4-FFF2-40B4-BE49-F238E27FC236}">
                    <a16:creationId xmlns:a16="http://schemas.microsoft.com/office/drawing/2014/main" id="{2451A730-3575-481B-BB5A-A6EB62F7E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25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95" name="Line 6">
                <a:extLst>
                  <a:ext uri="{FF2B5EF4-FFF2-40B4-BE49-F238E27FC236}">
                    <a16:creationId xmlns:a16="http://schemas.microsoft.com/office/drawing/2014/main" id="{0EA61961-C3FE-4BDE-B781-2F3C70804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96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96" name="Line 7">
                <a:extLst>
                  <a:ext uri="{FF2B5EF4-FFF2-40B4-BE49-F238E27FC236}">
                    <a16:creationId xmlns:a16="http://schemas.microsoft.com/office/drawing/2014/main" id="{A6E543CD-AD44-4CB4-AE5B-A53795E2D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67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97" name="Line 8">
                <a:extLst>
                  <a:ext uri="{FF2B5EF4-FFF2-40B4-BE49-F238E27FC236}">
                    <a16:creationId xmlns:a16="http://schemas.microsoft.com/office/drawing/2014/main" id="{75D8E224-D185-4424-A61D-5F68B9D53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6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98" name="Line 9">
                <a:extLst>
                  <a:ext uri="{FF2B5EF4-FFF2-40B4-BE49-F238E27FC236}">
                    <a16:creationId xmlns:a16="http://schemas.microsoft.com/office/drawing/2014/main" id="{1C6C2954-CC91-4600-9B20-E1BDBBF32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09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99" name="Line 10">
                <a:extLst>
                  <a:ext uri="{FF2B5EF4-FFF2-40B4-BE49-F238E27FC236}">
                    <a16:creationId xmlns:a16="http://schemas.microsoft.com/office/drawing/2014/main" id="{28305FED-9349-41DF-8605-B276D8BD6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81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0" name="Line 11">
                <a:extLst>
                  <a:ext uri="{FF2B5EF4-FFF2-40B4-BE49-F238E27FC236}">
                    <a16:creationId xmlns:a16="http://schemas.microsoft.com/office/drawing/2014/main" id="{05A78971-C3B4-444A-B25D-91A391349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2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1" name="Line 12">
                <a:extLst>
                  <a:ext uri="{FF2B5EF4-FFF2-40B4-BE49-F238E27FC236}">
                    <a16:creationId xmlns:a16="http://schemas.microsoft.com/office/drawing/2014/main" id="{135FD211-B566-4242-9D62-FFE331A98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23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2" name="Line 13">
                <a:extLst>
                  <a:ext uri="{FF2B5EF4-FFF2-40B4-BE49-F238E27FC236}">
                    <a16:creationId xmlns:a16="http://schemas.microsoft.com/office/drawing/2014/main" id="{8F8639D0-ED04-4D75-91D9-E12E6BA1C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46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3" name="Line 14">
                <a:extLst>
                  <a:ext uri="{FF2B5EF4-FFF2-40B4-BE49-F238E27FC236}">
                    <a16:creationId xmlns:a16="http://schemas.microsoft.com/office/drawing/2014/main" id="{D4678ADA-0B12-426F-9155-EE8CC0B57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65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4" name="Line 15">
                <a:extLst>
                  <a:ext uri="{FF2B5EF4-FFF2-40B4-BE49-F238E27FC236}">
                    <a16:creationId xmlns:a16="http://schemas.microsoft.com/office/drawing/2014/main" id="{663DAA59-2519-4FC1-A8D3-B70C865AA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37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5" name="Line 16">
                <a:extLst>
                  <a:ext uri="{FF2B5EF4-FFF2-40B4-BE49-F238E27FC236}">
                    <a16:creationId xmlns:a16="http://schemas.microsoft.com/office/drawing/2014/main" id="{022B3F40-EF2C-4214-9B2D-93976789F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08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6" name="Line 17">
                <a:extLst>
                  <a:ext uri="{FF2B5EF4-FFF2-40B4-BE49-F238E27FC236}">
                    <a16:creationId xmlns:a16="http://schemas.microsoft.com/office/drawing/2014/main" id="{2AAF7432-A57E-4181-8E3B-89E9D6008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79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7" name="Line 18">
                <a:extLst>
                  <a:ext uri="{FF2B5EF4-FFF2-40B4-BE49-F238E27FC236}">
                    <a16:creationId xmlns:a16="http://schemas.microsoft.com/office/drawing/2014/main" id="{C147F2F9-5BA5-4311-A856-F221239F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506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8" name="Line 19">
                <a:extLst>
                  <a:ext uri="{FF2B5EF4-FFF2-40B4-BE49-F238E27FC236}">
                    <a16:creationId xmlns:a16="http://schemas.microsoft.com/office/drawing/2014/main" id="{DE20614E-80AB-43B8-8F26-3EB9B6CEB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218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09" name="Line 20">
                <a:extLst>
                  <a:ext uri="{FF2B5EF4-FFF2-40B4-BE49-F238E27FC236}">
                    <a16:creationId xmlns:a16="http://schemas.microsoft.com/office/drawing/2014/main" id="{21E93626-5062-48A9-B69A-3438B6D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30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10" name="Line 21">
                <a:extLst>
                  <a:ext uri="{FF2B5EF4-FFF2-40B4-BE49-F238E27FC236}">
                    <a16:creationId xmlns:a16="http://schemas.microsoft.com/office/drawing/2014/main" id="{6073C8C7-8306-458A-9A08-936CF696C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642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11" name="Line 22">
                <a:extLst>
                  <a:ext uri="{FF2B5EF4-FFF2-40B4-BE49-F238E27FC236}">
                    <a16:creationId xmlns:a16="http://schemas.microsoft.com/office/drawing/2014/main" id="{4F7A9E8D-FC77-4B56-8A4A-E0CC64A02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354" y="-13826"/>
                <a:ext cx="0" cy="428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3112" name="Group 23">
                <a:extLst>
                  <a:ext uri="{FF2B5EF4-FFF2-40B4-BE49-F238E27FC236}">
                    <a16:creationId xmlns:a16="http://schemas.microsoft.com/office/drawing/2014/main" id="{CC2D4B82-72C0-4A19-80B7-6675D52AD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3826" y="-13485"/>
                <a:ext cx="5721" cy="3687"/>
                <a:chOff x="-13826" y="-13485"/>
                <a:chExt cx="5721" cy="3687"/>
              </a:xfrm>
            </p:grpSpPr>
            <p:sp>
              <p:nvSpPr>
                <p:cNvPr id="3113" name="Line 24">
                  <a:extLst>
                    <a:ext uri="{FF2B5EF4-FFF2-40B4-BE49-F238E27FC236}">
                      <a16:creationId xmlns:a16="http://schemas.microsoft.com/office/drawing/2014/main" id="{7382BF16-DECA-4BFD-A8E4-DFC6E955B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3485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14" name="Line 25">
                  <a:extLst>
                    <a:ext uri="{FF2B5EF4-FFF2-40B4-BE49-F238E27FC236}">
                      <a16:creationId xmlns:a16="http://schemas.microsoft.com/office/drawing/2014/main" id="{DCF65FE6-35FE-4225-B034-B6918CAA2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319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15" name="Line 26">
                  <a:extLst>
                    <a:ext uri="{FF2B5EF4-FFF2-40B4-BE49-F238E27FC236}">
                      <a16:creationId xmlns:a16="http://schemas.microsoft.com/office/drawing/2014/main" id="{CE6B5554-BC25-4127-9E18-328A5A31E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912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16" name="Line 27">
                  <a:extLst>
                    <a:ext uri="{FF2B5EF4-FFF2-40B4-BE49-F238E27FC236}">
                      <a16:creationId xmlns:a16="http://schemas.microsoft.com/office/drawing/2014/main" id="{111B17B2-E3EE-4572-A632-1007CE629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62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17" name="Line 28">
                  <a:extLst>
                    <a:ext uri="{FF2B5EF4-FFF2-40B4-BE49-F238E27FC236}">
                      <a16:creationId xmlns:a16="http://schemas.microsoft.com/office/drawing/2014/main" id="{EF0E65E3-6B61-4915-9AD1-CF62BC5D7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345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18" name="Line 29">
                  <a:extLst>
                    <a:ext uri="{FF2B5EF4-FFF2-40B4-BE49-F238E27FC236}">
                      <a16:creationId xmlns:a16="http://schemas.microsoft.com/office/drawing/2014/main" id="{8D7BDFCE-3896-491E-B4AB-ECE88D191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2063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19" name="Line 30">
                  <a:extLst>
                    <a:ext uri="{FF2B5EF4-FFF2-40B4-BE49-F238E27FC236}">
                      <a16:creationId xmlns:a16="http://schemas.microsoft.com/office/drawing/2014/main" id="{D17726F2-8058-4BB0-8518-549CB9004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1781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20" name="Line 31">
                  <a:extLst>
                    <a:ext uri="{FF2B5EF4-FFF2-40B4-BE49-F238E27FC236}">
                      <a16:creationId xmlns:a16="http://schemas.microsoft.com/office/drawing/2014/main" id="{0D504D7C-9A95-436B-9162-B3B172B0A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149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21" name="Line 32">
                  <a:extLst>
                    <a:ext uri="{FF2B5EF4-FFF2-40B4-BE49-F238E27FC236}">
                      <a16:creationId xmlns:a16="http://schemas.microsoft.com/office/drawing/2014/main" id="{AD68BF46-2DD2-4F39-A218-8B0E71F26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1216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22" name="Line 33">
                  <a:extLst>
                    <a:ext uri="{FF2B5EF4-FFF2-40B4-BE49-F238E27FC236}">
                      <a16:creationId xmlns:a16="http://schemas.microsoft.com/office/drawing/2014/main" id="{EF22CBFA-8317-4694-A255-ADBD5A68F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930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" name="Line 34">
                  <a:extLst>
                    <a:ext uri="{FF2B5EF4-FFF2-40B4-BE49-F238E27FC236}">
                      <a16:creationId xmlns:a16="http://schemas.microsoft.com/office/drawing/2014/main" id="{8E68442E-C731-43F3-BBC0-5F032C74CA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652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" name="Line 35">
                  <a:extLst>
                    <a:ext uri="{FF2B5EF4-FFF2-40B4-BE49-F238E27FC236}">
                      <a16:creationId xmlns:a16="http://schemas.microsoft.com/office/drawing/2014/main" id="{217930C1-1AD5-4B5F-B125-0B5B37048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368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" name="Line 36">
                  <a:extLst>
                    <a:ext uri="{FF2B5EF4-FFF2-40B4-BE49-F238E27FC236}">
                      <a16:creationId xmlns:a16="http://schemas.microsoft.com/office/drawing/2014/main" id="{190F1C3E-5F86-4B8A-8B51-1A74E7AA86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10083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26" name="Line 37">
                  <a:extLst>
                    <a:ext uri="{FF2B5EF4-FFF2-40B4-BE49-F238E27FC236}">
                      <a16:creationId xmlns:a16="http://schemas.microsoft.com/office/drawing/2014/main" id="{FC2E6A9E-0138-4722-99DC-609395A9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3826" y="-9797"/>
                  <a:ext cx="5721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3086" name="Group 38">
              <a:extLst>
                <a:ext uri="{FF2B5EF4-FFF2-40B4-BE49-F238E27FC236}">
                  <a16:creationId xmlns:a16="http://schemas.microsoft.com/office/drawing/2014/main" id="{31409DC5-0F79-416C-AD4D-A36D48EF9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3436" y="-9887"/>
              <a:ext cx="4951" cy="344"/>
              <a:chOff x="-13436" y="-9887"/>
              <a:chExt cx="4951" cy="344"/>
            </a:xfrm>
          </p:grpSpPr>
          <p:sp>
            <p:nvSpPr>
              <p:cNvPr id="3087" name="Freeform 39">
                <a:extLst>
                  <a:ext uri="{FF2B5EF4-FFF2-40B4-BE49-F238E27FC236}">
                    <a16:creationId xmlns:a16="http://schemas.microsoft.com/office/drawing/2014/main" id="{903D1E27-8EA1-4D3D-83AD-058F8B91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9252" y="-10329"/>
                <a:ext cx="324" cy="1210"/>
              </a:xfrm>
              <a:custGeom>
                <a:avLst/>
                <a:gdLst>
                  <a:gd name="T0" fmla="*/ 0 w 290"/>
                  <a:gd name="T1" fmla="*/ 2 h 1250"/>
                  <a:gd name="T2" fmla="*/ 268 w 290"/>
                  <a:gd name="T3" fmla="*/ 2 h 1250"/>
                  <a:gd name="T4" fmla="*/ 322 w 290"/>
                  <a:gd name="T5" fmla="*/ 48 h 1250"/>
                  <a:gd name="T6" fmla="*/ 322 w 290"/>
                  <a:gd name="T7" fmla="*/ 1164 h 1250"/>
                  <a:gd name="T8" fmla="*/ 268 w 290"/>
                  <a:gd name="T9" fmla="*/ 1210 h 1250"/>
                  <a:gd name="T10" fmla="*/ 0 w 290"/>
                  <a:gd name="T11" fmla="*/ 1210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088" name="Rectangle 40">
                <a:extLst>
                  <a:ext uri="{FF2B5EF4-FFF2-40B4-BE49-F238E27FC236}">
                    <a16:creationId xmlns:a16="http://schemas.microsoft.com/office/drawing/2014/main" id="{1351AAFE-7A6F-4345-84EA-9DB4928BF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9094" y="-10145"/>
                <a:ext cx="0" cy="120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089" name="Freeform 41">
                <a:extLst>
                  <a:ext uri="{FF2B5EF4-FFF2-40B4-BE49-F238E27FC236}">
                    <a16:creationId xmlns:a16="http://schemas.microsoft.com/office/drawing/2014/main" id="{19C4A3E6-E386-4E59-99B3-743DE9BD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2985" y="-10329"/>
                <a:ext cx="324" cy="1210"/>
              </a:xfrm>
              <a:custGeom>
                <a:avLst/>
                <a:gdLst>
                  <a:gd name="T0" fmla="*/ 0 w 290"/>
                  <a:gd name="T1" fmla="*/ 2 h 1250"/>
                  <a:gd name="T2" fmla="*/ 268 w 290"/>
                  <a:gd name="T3" fmla="*/ 2 h 1250"/>
                  <a:gd name="T4" fmla="*/ 322 w 290"/>
                  <a:gd name="T5" fmla="*/ 48 h 1250"/>
                  <a:gd name="T6" fmla="*/ 322 w 290"/>
                  <a:gd name="T7" fmla="*/ 1164 h 1250"/>
                  <a:gd name="T8" fmla="*/ 268 w 290"/>
                  <a:gd name="T9" fmla="*/ 1210 h 1250"/>
                  <a:gd name="T10" fmla="*/ 0 w 290"/>
                  <a:gd name="T11" fmla="*/ 1210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090" name="Rectangle 42">
                <a:extLst>
                  <a:ext uri="{FF2B5EF4-FFF2-40B4-BE49-F238E27FC236}">
                    <a16:creationId xmlns:a16="http://schemas.microsoft.com/office/drawing/2014/main" id="{B2157F23-BF99-4480-8FC3-B0E422CF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2832" y="-10145"/>
                <a:ext cx="0" cy="120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091" name="Freeform 43">
                <a:extLst>
                  <a:ext uri="{FF2B5EF4-FFF2-40B4-BE49-F238E27FC236}">
                    <a16:creationId xmlns:a16="http://schemas.microsoft.com/office/drawing/2014/main" id="{4DDF67BC-36BF-4B0B-879C-99801C178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1112" y="-10612"/>
                <a:ext cx="324" cy="1776"/>
              </a:xfrm>
              <a:custGeom>
                <a:avLst/>
                <a:gdLst>
                  <a:gd name="T0" fmla="*/ 0 w 290"/>
                  <a:gd name="T1" fmla="*/ 3 h 1250"/>
                  <a:gd name="T2" fmla="*/ 268 w 290"/>
                  <a:gd name="T3" fmla="*/ 3 h 1250"/>
                  <a:gd name="T4" fmla="*/ 322 w 290"/>
                  <a:gd name="T5" fmla="*/ 71 h 1250"/>
                  <a:gd name="T6" fmla="*/ 322 w 290"/>
                  <a:gd name="T7" fmla="*/ 1708 h 1250"/>
                  <a:gd name="T8" fmla="*/ 268 w 290"/>
                  <a:gd name="T9" fmla="*/ 1776 h 1250"/>
                  <a:gd name="T10" fmla="*/ 0 w 290"/>
                  <a:gd name="T11" fmla="*/ 1776 h 1250"/>
                  <a:gd name="T12" fmla="*/ 0 w 290"/>
                  <a:gd name="T13" fmla="*/ 3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092" name="Rectangle 44">
                <a:extLst>
                  <a:ext uri="{FF2B5EF4-FFF2-40B4-BE49-F238E27FC236}">
                    <a16:creationId xmlns:a16="http://schemas.microsoft.com/office/drawing/2014/main" id="{77699423-8B64-4F08-9B84-90E8B6616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0962" y="-10426"/>
                <a:ext cx="0" cy="1770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</p:grpSp>
      </p:grpSp>
      <p:grpSp>
        <p:nvGrpSpPr>
          <p:cNvPr id="3076" name="Group 45">
            <a:extLst>
              <a:ext uri="{FF2B5EF4-FFF2-40B4-BE49-F238E27FC236}">
                <a16:creationId xmlns:a16="http://schemas.microsoft.com/office/drawing/2014/main" id="{B0AC5AA4-7232-4DC1-B707-F4865F4094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082088" cy="174625"/>
            <a:chOff x="0" y="0"/>
            <a:chExt cx="5721" cy="110"/>
          </a:xfrm>
        </p:grpSpPr>
        <p:pic>
          <p:nvPicPr>
            <p:cNvPr id="3082" name="Picture 46">
              <a:extLst>
                <a:ext uri="{FF2B5EF4-FFF2-40B4-BE49-F238E27FC236}">
                  <a16:creationId xmlns:a16="http://schemas.microsoft.com/office/drawing/2014/main" id="{8A8F0D7F-8F9E-4DD9-98D8-23E2B80A5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21" cy="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83" name="Rectangle 47">
              <a:extLst>
                <a:ext uri="{FF2B5EF4-FFF2-40B4-BE49-F238E27FC236}">
                  <a16:creationId xmlns:a16="http://schemas.microsoft.com/office/drawing/2014/main" id="{3ACBC567-2B5B-4ABE-850B-E8E68C49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"/>
              <a:ext cx="5721" cy="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084" name="Rectangle 48">
              <a:extLst>
                <a:ext uri="{FF2B5EF4-FFF2-40B4-BE49-F238E27FC236}">
                  <a16:creationId xmlns:a16="http://schemas.microsoft.com/office/drawing/2014/main" id="{59B7B01B-578A-4982-8D60-7B89507FC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1"/>
              <a:ext cx="5721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</p:grpSp>
      <p:sp>
        <p:nvSpPr>
          <p:cNvPr id="3077" name="Rectangle 49">
            <a:extLst>
              <a:ext uri="{FF2B5EF4-FFF2-40B4-BE49-F238E27FC236}">
                <a16:creationId xmlns:a16="http://schemas.microsoft.com/office/drawing/2014/main" id="{C694C33F-3133-4579-AFF0-57910E6B6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0213"/>
            <a:ext cx="770731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3078" name="Rectangle 50">
            <a:extLst>
              <a:ext uri="{FF2B5EF4-FFF2-40B4-BE49-F238E27FC236}">
                <a16:creationId xmlns:a16="http://schemas.microsoft.com/office/drawing/2014/main" id="{DAF25EC4-0822-423E-AE7D-589F9A083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07313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3123" name="Rectangle 51">
            <a:extLst>
              <a:ext uri="{FF2B5EF4-FFF2-40B4-BE49-F238E27FC236}">
                <a16:creationId xmlns:a16="http://schemas.microsoft.com/office/drawing/2014/main" id="{DA542F79-322C-423B-ACED-FF23F42F02D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83325"/>
            <a:ext cx="18399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3124" name="Rectangle 52">
            <a:extLst>
              <a:ext uri="{FF2B5EF4-FFF2-40B4-BE49-F238E27FC236}">
                <a16:creationId xmlns:a16="http://schemas.microsoft.com/office/drawing/2014/main" id="{4788F868-E46F-4B0A-93D9-284177B88E8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83325"/>
            <a:ext cx="28305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99CCCC"/>
                </a:solidFill>
                <a:latin typeface="+mn-lt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3125" name="Rectangle 53">
            <a:extLst>
              <a:ext uri="{FF2B5EF4-FFF2-40B4-BE49-F238E27FC236}">
                <a16:creationId xmlns:a16="http://schemas.microsoft.com/office/drawing/2014/main" id="{08ED30DD-5161-40C8-9C92-5A5999BBF9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3325"/>
            <a:ext cx="18399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 smtClean="0">
                <a:solidFill>
                  <a:srgbClr val="99CCCC"/>
                </a:solidFill>
                <a:latin typeface="+mn-lt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fld id="{AEC2B04A-EA6B-48CC-8DCA-6BC5843D099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39875746-F089-46C3-9476-5BDEF65DB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80388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EF3D573-7C65-4492-A1B9-8716B5156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80388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17D813-43EE-4D70-AFDF-7B521E1CB99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0812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9048E4A-B9BD-4C2D-9B37-8F00F2DACD3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4956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677F72-DFAC-4E2C-A488-AFB410387B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812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DejaVu Sans Condensed" charset="0"/>
              </a:defRPr>
            </a:lvl1pPr>
          </a:lstStyle>
          <a:p>
            <a:pPr>
              <a:defRPr/>
            </a:pPr>
            <a:fld id="{9798D41B-048B-4503-B8B5-D2F5EB7CF5B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14CBD428-FAEF-4A4F-8FC3-13967BAFD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508D5C9-4B49-41B3-A19A-0E033FC11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3DBFF93-93E2-4BCA-85C7-8A45D688D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56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B8B8B"/>
                </a:solidFill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s-AR" altLang="es-AR"/>
              <a:t>29/06/17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5DF5E8A-1F0C-431E-A042-92A6DD19415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876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8B8B8B"/>
                </a:solidFill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s-AR" altLang="es-AR"/>
              <a:t>Ing.Marcelo Trujillo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E9C2421-2382-407E-9F9E-00D200BB6B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56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 smtClean="0">
                <a:solidFill>
                  <a:srgbClr val="8B8B8B"/>
                </a:solidFill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5C526ED-5AF7-44B5-90B3-9BE9E9CB16C0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Microsoft YaHei" panose="020B0503020204020204" pitchFamily="34" charset="-122"/>
          <a:cs typeface="+mj-cs"/>
        </a:defRPr>
      </a:lvl1pPr>
      <a:lvl2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29718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34290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3886200" indent="-228600" algn="l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título">
            <a:extLst>
              <a:ext uri="{FF2B5EF4-FFF2-40B4-BE49-F238E27FC236}">
                <a16:creationId xmlns:a16="http://schemas.microsoft.com/office/drawing/2014/main" id="{22DB4ADE-CBAB-4F0B-8361-BE8D79F1B5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6147" name="2 Marcador de texto">
            <a:extLst>
              <a:ext uri="{FF2B5EF4-FFF2-40B4-BE49-F238E27FC236}">
                <a16:creationId xmlns:a16="http://schemas.microsoft.com/office/drawing/2014/main" id="{99F08D68-CE22-417F-8B0C-784EEE89EA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8EADD59A-BF54-4D26-B160-7F7ED4356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0146D225-1916-4C67-A613-AA0FC61EE974}" type="datetime1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EBFE6D96-D721-48CB-8758-64C889FF9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3D3988E1-F8DC-49A6-B754-66FE3867A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53F923-B095-4E73-A3A1-32DD59D1B5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908476A3-C68C-45B9-89AB-1E234C00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284663"/>
            <a:ext cx="252253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Text Box 2">
            <a:extLst>
              <a:ext uri="{FF2B5EF4-FFF2-40B4-BE49-F238E27FC236}">
                <a16:creationId xmlns:a16="http://schemas.microsoft.com/office/drawing/2014/main" id="{A81C07AD-545F-4332-AC38-B7484B69B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7200"/>
            <a:ext cx="8229600" cy="41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buSzPct val="100000"/>
              <a:defRPr/>
            </a:pPr>
            <a:r>
              <a:rPr lang="es-AR" altLang="es-AR" sz="8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Informática II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100000"/>
              <a:defRPr/>
            </a:pPr>
            <a:endParaRPr lang="es-AR" altLang="es-AR" sz="1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100000"/>
              <a:defRPr/>
            </a:pPr>
            <a:r>
              <a:rPr lang="es-AR" altLang="es-AR" sz="54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Maquinaria de Timers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  <a:buSzPct val="100000"/>
              <a:defRPr/>
            </a:pPr>
            <a:endParaRPr lang="es-AR" altLang="es-AR" sz="28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SzPct val="100000"/>
              <a:defRPr/>
            </a:pPr>
            <a:endParaRPr lang="es-AR" altLang="es-AR" sz="96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320C7BA0-0338-490F-A79A-42527883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381000"/>
            <a:ext cx="1250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>
            <a:extLst>
              <a:ext uri="{FF2B5EF4-FFF2-40B4-BE49-F238E27FC236}">
                <a16:creationId xmlns:a16="http://schemas.microsoft.com/office/drawing/2014/main" id="{D78431C3-497A-463F-9ACD-7E6E9AD8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752975"/>
            <a:ext cx="48244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 sz="2800" b="1">
                <a:solidFill>
                  <a:srgbClr val="FFFFFF"/>
                </a:solidFill>
              </a:rPr>
              <a:t>Gracias Ing. Marcelo Trujillo</a:t>
            </a:r>
          </a:p>
        </p:txBody>
      </p:sp>
      <p:pic>
        <p:nvPicPr>
          <p:cNvPr id="8198" name="Picture 5">
            <a:extLst>
              <a:ext uri="{FF2B5EF4-FFF2-40B4-BE49-F238E27FC236}">
                <a16:creationId xmlns:a16="http://schemas.microsoft.com/office/drawing/2014/main" id="{3AB1532B-78D0-4DFE-AD67-10E42C65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b="588"/>
          <a:stretch/>
        </p:blipFill>
        <p:spPr bwMode="auto">
          <a:xfrm>
            <a:off x="7359650" y="4284663"/>
            <a:ext cx="1200937" cy="101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825" t="9825" r="9825" b="98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C500FB8E-1C0D-4234-8CA6-EA3901B1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1200">
                <a:solidFill>
                  <a:srgbClr val="898989"/>
                </a:solidFill>
              </a:rPr>
              <a:t>Ing. Marcelo Trujillo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F779C1A0-F8F4-490E-9CDE-C0C422B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C0D08F-DCB7-4ADF-933D-456498925E83}" type="slidenum">
              <a:rPr lang="es-ES" altLang="es-AR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BBCCF68-E68C-4681-A99E-9C57F15B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286000"/>
            <a:ext cx="1714500" cy="576263"/>
          </a:xfrm>
          <a:prstGeom prst="rect">
            <a:avLst/>
          </a:prstGeom>
          <a:solidFill>
            <a:srgbClr val="9BBB59"/>
          </a:solidFill>
          <a:ln w="38160" cap="sq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2800" b="1" i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66550188-9865-44F8-B181-265605E8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86000"/>
            <a:ext cx="1857375" cy="576263"/>
          </a:xfrm>
          <a:prstGeom prst="rect">
            <a:avLst/>
          </a:prstGeom>
          <a:solidFill>
            <a:srgbClr val="9BBB59"/>
          </a:solidFill>
          <a:ln w="38160" cap="sq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2800" b="1" i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9F9B32AE-9EE9-4877-B626-32C85D91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286000"/>
            <a:ext cx="1857375" cy="576263"/>
          </a:xfrm>
          <a:prstGeom prst="rect">
            <a:avLst/>
          </a:prstGeom>
          <a:solidFill>
            <a:srgbClr val="9BBB59"/>
          </a:solidFill>
          <a:ln w="38160" cap="sq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2800" b="1" i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2D66DBAA-7B90-4297-86CE-33B1E8A24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2428875"/>
            <a:ext cx="10461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Tiempos</a:t>
            </a:r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A764CA88-9CF7-474D-B345-5B3F642AB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571625"/>
            <a:ext cx="8358188" cy="2071688"/>
          </a:xfrm>
          <a:prstGeom prst="ellipse">
            <a:avLst/>
          </a:prstGeom>
          <a:noFill/>
          <a:ln w="25560" cap="sq">
            <a:solidFill>
              <a:srgbClr val="4BACC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D6CD094F-ACD8-4D40-8882-3BEBD77B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3071813"/>
            <a:ext cx="4459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 b="1" i="1">
                <a:solidFill>
                  <a:srgbClr val="002060"/>
                </a:solidFill>
              </a:rPr>
              <a:t>Topes diferentes </a:t>
            </a:r>
            <a:r>
              <a:rPr lang="es-ES" altLang="es-AR" b="1" i="1">
                <a:solidFill>
                  <a:srgbClr val="002060"/>
                </a:solidFill>
                <a:latin typeface="Wingdings" panose="05000000000000000000" pitchFamily="2" charset="2"/>
              </a:rPr>
              <a:t></a:t>
            </a:r>
            <a:r>
              <a:rPr lang="es-ES" altLang="es-AR" b="1" i="1">
                <a:solidFill>
                  <a:srgbClr val="002060"/>
                </a:solidFill>
              </a:rPr>
              <a:t> Complica el código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DF76434A-F775-423D-BD51-73EDC79B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600575"/>
            <a:ext cx="6643688" cy="398463"/>
          </a:xfrm>
          <a:prstGeom prst="rect">
            <a:avLst/>
          </a:prstGeom>
          <a:gradFill rotWithShape="0">
            <a:gsLst>
              <a:gs pos="0">
                <a:srgbClr val="E4F9FF"/>
              </a:gs>
              <a:gs pos="100000">
                <a:srgbClr val="9EEAFF"/>
              </a:gs>
            </a:gsLst>
            <a:lin ang="5400000" scaled="1"/>
          </a:gradFill>
          <a:ln w="9360" cap="sq">
            <a:solidFill>
              <a:srgbClr val="46AAC5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000" b="1">
                <a:solidFill>
                  <a:srgbClr val="000000"/>
                </a:solidFill>
              </a:rPr>
              <a:t>Si los contadores son descendentes el tope será único: Cero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F079B433-28BA-4A4C-83AC-72E039476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07963"/>
            <a:ext cx="7920037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32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Usando variables como contadores de ticks...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>
            <a:extLst>
              <a:ext uri="{FF2B5EF4-FFF2-40B4-BE49-F238E27FC236}">
                <a16:creationId xmlns:a16="http://schemas.microsoft.com/office/drawing/2014/main" id="{4BC46B59-3EE5-4205-9646-1C5609AF0BFA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91257DB-5343-4352-A5CE-05B15770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26628" name="4 Marcador de número de diapositiva">
            <a:extLst>
              <a:ext uri="{FF2B5EF4-FFF2-40B4-BE49-F238E27FC236}">
                <a16:creationId xmlns:a16="http://schemas.microsoft.com/office/drawing/2014/main" id="{0A7D99D6-ADEE-458A-8A2F-3CDE043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DDE00D-A7D0-4CED-8AAD-5C077EF59AB8}" type="slidenum">
              <a:rPr lang="es-ES" altLang="es-AR" sz="1400">
                <a:solidFill>
                  <a:srgbClr val="898989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ES" altLang="es-AR" sz="1400">
              <a:solidFill>
                <a:srgbClr val="898989"/>
              </a:solidFill>
              <a:latin typeface="Calibri" panose="020F0502020204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0C38A069-0E1E-46B2-BBCF-7E1A8F2848F0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630" name="AutoShape 2" descr="data:image/jpeg;base64,/9j/4AAQSkZJRgABAQAAAQABAAD/2wCEAAkGBxMHBhQUExQWFhUVFx0bFxcXGCcbHBwdICEeKSAgGh8aJygmGCExIB4lIjMqJio3Li8vIiUzODcwNyovMCwBCgoKDQwNGg8PGjclHyU3Nzc0NzQ0Ny83Nzc3Nzc3NTc0Njc3NDcvLSw0Njc0Nyw3NDA3Ny00NDc0NzAsNjU0NP/AABEIAEUAQwMBIgACEQEDEQH/xAAbAAACAwEBAQAAAAAAAAAAAAAABwQFBggDAv/EADkQAAIABAQDBgMFCAMAAAAAAAECAAMEEQUSITEGQVEHEyJhcYGRobEUMlJy8BU2QmKzwdHhFiQz/8QAGQEAAwEBAQAAAAAAAAAAAAAAAAQFAgMG/8QAJhEAAgICAQMDBQEAAAAAAAAAAAECEQMEIRIxQRMy8BQiUWGRBf/aAAwDAQACEQMRAD8AeDNlW55QjOOO1GpaueXTaSsthuhYMFKm4s6kA3urKRci2l4dWKVa0GGzZr3yS0ZmsLmwBJsBvHMFfL7+qa41vYWHTQeu0c8k+mh7S1lncr8EWq4gqMXnl5swFwMubIpa3IF5gZ2HS5jzFXMXZ2HoxH0i/puCZ06lzs6y/Jgb+/SM/USDTzip3Bt8I1F2hbNjUJUnaPVMQmh//Rzy1YnT3vEhMWNJ+BirXAKISCNQVzC+/neI+H0TV9SqLuxtc7RbYjwPPpaYzVZZgGpC3BtbfXeGtbHDJkqbpHF3XBbcPdpVdS1qZ2Yo7+K7Fwb6bTczADeyOsPvB639o4VKm2A7xA1gbjUcjHJWcyjcbjUeojqPgeo+0cMyvDlyXQa3uEJUH3Av7w5/o6uPCoygu5mLsvoIIIlmyj40n9xw1N0BD5UYE28LsFY6cwGJ9oRnCNH9vxTM2oQZiPM7fOGv2u1LU/DS5SQHmFXA5gyplr25Bsp9QIW/Z+P+9N/IPrC+R/eixowf0s2vPHz+m2ICJY2sesLzifCctZVZVubCavuLnaNnjtI9XLQLybl8j7GIfFVPLlSXmMT4Jaqcuh2trf12jeNt2L7kYxhBJ/ngo+EcOSVjCEtZUkM+bYZjuT6X+EbJJouOYPzEZ1sOzYYTLuS8m4ANjuhsvt/uLLBZDyMMlK48QXUe5tFTXxQeFzb/AFRObfZC741w9aDH3CjwP4lttruP11h29kNa9XwoAxBCFQtt9UQtfqc5aFN2oMBjiIBbJLsRfr1jc9geIGbh1RIsMssq9+d3Lgg8rWQH3hrZuejCT7/EZXuGvBBBEY2LDtqnjuJSZ9QDeWG5syFWZR/LLmAEj8ducLXAcTOFYiH/AITo48vLzjZ9s1UkzHFRSCwVA9t1K5yFbocs4NbofOFtNm5dIUy+89HoxjHVXV5sa9RiksUYdWDA7W1v5RR1uMS6zElpTrNqCzPoDkVQSMwB0bwgW9TC4M1lBsxHPQkfSJXAksf8zlkHYP8AHKdyd94YhdETZlGU+HZt8A4nyNMlE3nUzvLcDdkBKh15kgWv8eYtfftyTKoe+ZhlUXIYa6ciL3vpCP4kcyuKKkqbET5liDa3iPOI8mpM02Yknlc3+sNa8VKfS3Vi/U0uC8x/GGxnFHnNcZjoDrYchDN7AKtlqJ0sBcrZmckeK691ksdreJ76dNuaehg9iVa1PxestWsJpsw08SrLnG2o/FlOnTzittK8DivBzXc6LgggiEdDnvtOxBKjiaYVVgxZ7g/yN3V/QiTceREZPuDMBzaHl5R8ysUfEp3eTHZi+pYnW5Jv8yYsY5+muqxx7kvSWJdilyHofhEnhhzS8US3teyvvtsf8xYhVJ8QuOkfExUl6hQojoJmU4gLVGO1DZT4prnQafeMQO7YH7p+EbAT5bNqu56RJEhCPuiADNy1M2QDax6Rq+ymcabjaS4AJFgATb77ohPqFct7RCqpSS5V8vw0j4k132J1mSbpMU3BG4sQffUQ1Hal6bxy5M9PNnV0EZfs0r5mJ8GSZk5y7l5wLNucs6YB8AAPaCFTRy5hWkm3XX5kf2i1lVTS+dx0MEEAEqXW5/4eYG/X2iWRcQQQAV1ZKWSw0Ot9AbW+UeMqoaUNDp+usEEABOnmda/KPI7QQQAdG9kf7gyPzz/682CCCAD/2Q==">
            <a:extLst>
              <a:ext uri="{FF2B5EF4-FFF2-40B4-BE49-F238E27FC236}">
                <a16:creationId xmlns:a16="http://schemas.microsoft.com/office/drawing/2014/main" id="{E76A6F19-A8B4-45F6-A3B2-44F3F720D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1" name="AutoShape 4" descr="data:image/jpeg;base64,/9j/4AAQSkZJRgABAQAAAQABAAD/2wCEAAkGBxMHBhQUExQWFhUVFx0bFxcXGCcbHBwdICEeKSAgGh8aJygmGCExIB4lIjMqJio3Li8vIiUzODcwNyovMCwBCgoKDQwNGg8PGjclHyU3Nzc0NzQ0Ny83Nzc3Nzc3NTc0Njc3NDcvLSw0Njc0Nyw3NDA3Ny00NDc0NzAsNjU0NP/AABEIAEUAQwMBIgACEQEDEQH/xAAbAAACAwEBAQAAAAAAAAAAAAAABwQFBggDAv/EADkQAAIABAQDBgMFCAMAAAAAAAECAAMEEQUSITEGQVEHEyJhcYGRobEUMlJy8BU2QmKzwdHhFiQz/8QAGQEAAwEBAQAAAAAAAAAAAAAAAAQFAgMG/8QAJhEAAgICAQMDBQEAAAAAAAAAAAECEQMEIRIxQRMy8BQiUWGRBf/aAAwDAQACEQMRAD8AeDNlW55QjOOO1GpaueXTaSsthuhYMFKm4s6kA3urKRci2l4dWKVa0GGzZr3yS0ZmsLmwBJsBvHMFfL7+qa41vYWHTQeu0c8k+mh7S1lncr8EWq4gqMXnl5swFwMubIpa3IF5gZ2HS5jzFXMXZ2HoxH0i/puCZ06lzs6y/Jgb+/SM/USDTzip3Bt8I1F2hbNjUJUnaPVMQmh//Rzy1YnT3vEhMWNJ+BirXAKISCNQVzC+/neI+H0TV9SqLuxtc7RbYjwPPpaYzVZZgGpC3BtbfXeGtbHDJkqbpHF3XBbcPdpVdS1qZ2Yo7+K7Fwb6bTczADeyOsPvB639o4VKm2A7xA1gbjUcjHJWcyjcbjUeojqPgeo+0cMyvDlyXQa3uEJUH3Av7w5/o6uPCoygu5mLsvoIIIlmyj40n9xw1N0BD5UYE28LsFY6cwGJ9oRnCNH9vxTM2oQZiPM7fOGv2u1LU/DS5SQHmFXA5gyplr25Bsp9QIW/Z+P+9N/IPrC+R/eixowf0s2vPHz+m2ICJY2sesLzifCctZVZVubCavuLnaNnjtI9XLQLybl8j7GIfFVPLlSXmMT4Jaqcuh2trf12jeNt2L7kYxhBJ/ngo+EcOSVjCEtZUkM+bYZjuT6X+EbJJouOYPzEZ1sOzYYTLuS8m4ANjuhsvt/uLLBZDyMMlK48QXUe5tFTXxQeFzb/AFRObfZC741w9aDH3CjwP4lttruP11h29kNa9XwoAxBCFQtt9UQtfqc5aFN2oMBjiIBbJLsRfr1jc9geIGbh1RIsMssq9+d3Lgg8rWQH3hrZuejCT7/EZXuGvBBBEY2LDtqnjuJSZ9QDeWG5syFWZR/LLmAEj8ducLXAcTOFYiH/AITo48vLzjZ9s1UkzHFRSCwVA9t1K5yFbocs4NbofOFtNm5dIUy+89HoxjHVXV5sa9RiksUYdWDA7W1v5RR1uMS6zElpTrNqCzPoDkVQSMwB0bwgW9TC4M1lBsxHPQkfSJXAksf8zlkHYP8AHKdyd94YhdETZlGU+HZt8A4nyNMlE3nUzvLcDdkBKh15kgWv8eYtfftyTKoe+ZhlUXIYa6ciL3vpCP4kcyuKKkqbET5liDa3iPOI8mpM02Yknlc3+sNa8VKfS3Vi/U0uC8x/GGxnFHnNcZjoDrYchDN7AKtlqJ0sBcrZmckeK691ksdreJ76dNuaehg9iVa1PxestWsJpsw08SrLnG2o/FlOnTzittK8DivBzXc6LgggiEdDnvtOxBKjiaYVVgxZ7g/yN3V/QiTceREZPuDMBzaHl5R8ysUfEp3eTHZi+pYnW5Jv8yYsY5+muqxx7kvSWJdilyHofhEnhhzS8US3teyvvtsf8xYhVJ8QuOkfExUl6hQojoJmU4gLVGO1DZT4prnQafeMQO7YH7p+EbAT5bNqu56RJEhCPuiADNy1M2QDax6Rq+ymcabjaS4AJFgATb77ohPqFct7RCqpSS5V8vw0j4k132J1mSbpMU3BG4sQffUQ1Hal6bxy5M9PNnV0EZfs0r5mJ8GSZk5y7l5wLNucs6YB8AAPaCFTRy5hWkm3XX5kf2i1lVTS+dx0MEEAEqXW5/4eYG/X2iWRcQQQAV1ZKWSw0Ot9AbW+UeMqoaUNDp+usEEABOnmda/KPI7QQQAdG9kf7gyPzz/682CCCAD/2Q==">
            <a:extLst>
              <a:ext uri="{FF2B5EF4-FFF2-40B4-BE49-F238E27FC236}">
                <a16:creationId xmlns:a16="http://schemas.microsoft.com/office/drawing/2014/main" id="{17EBF445-025E-4D00-9244-A4B6A9444E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4" name="Picture 8" descr="http://images1.wikia.nocookie.net/__cb20090708170249/literatura/es/images/5/55/Alarma.gif">
            <a:extLst>
              <a:ext uri="{FF2B5EF4-FFF2-40B4-BE49-F238E27FC236}">
                <a16:creationId xmlns:a16="http://schemas.microsoft.com/office/drawing/2014/main" id="{599AF66C-4393-4F74-A672-FA6B82C091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00438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>
            <a:extLst>
              <a:ext uri="{FF2B5EF4-FFF2-40B4-BE49-F238E27FC236}">
                <a16:creationId xmlns:a16="http://schemas.microsoft.com/office/drawing/2014/main" id="{3A98A197-7AA5-4FAE-B28E-D6CB1B8C0A21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12 Rectángulo">
            <a:extLst>
              <a:ext uri="{FF2B5EF4-FFF2-40B4-BE49-F238E27FC236}">
                <a16:creationId xmlns:a16="http://schemas.microsoft.com/office/drawing/2014/main" id="{0899971C-E776-432F-B6C0-A56F2EF08FF8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13 Rectángulo">
            <a:extLst>
              <a:ext uri="{FF2B5EF4-FFF2-40B4-BE49-F238E27FC236}">
                <a16:creationId xmlns:a16="http://schemas.microsoft.com/office/drawing/2014/main" id="{A74E613C-C63C-4421-A3B4-D8D3789A21F6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14 Rectángulo">
            <a:extLst>
              <a:ext uri="{FF2B5EF4-FFF2-40B4-BE49-F238E27FC236}">
                <a16:creationId xmlns:a16="http://schemas.microsoft.com/office/drawing/2014/main" id="{0E3B18A3-BF01-4EE6-A0B0-E0A520B1191D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15 Rectángulo">
            <a:extLst>
              <a:ext uri="{FF2B5EF4-FFF2-40B4-BE49-F238E27FC236}">
                <a16:creationId xmlns:a16="http://schemas.microsoft.com/office/drawing/2014/main" id="{62B734C9-4B32-4C41-91A2-7DF2574A979D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16 Rectángulo">
            <a:extLst>
              <a:ext uri="{FF2B5EF4-FFF2-40B4-BE49-F238E27FC236}">
                <a16:creationId xmlns:a16="http://schemas.microsoft.com/office/drawing/2014/main" id="{38943A64-4604-485C-8910-85BF7F6C45D7}"/>
              </a:ext>
            </a:extLst>
          </p:cNvPr>
          <p:cNvSpPr/>
          <p:nvPr/>
        </p:nvSpPr>
        <p:spPr>
          <a:xfrm>
            <a:off x="1979613" y="2420938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639" name="17 CuadroTexto">
            <a:extLst>
              <a:ext uri="{FF2B5EF4-FFF2-40B4-BE49-F238E27FC236}">
                <a16:creationId xmlns:a16="http://schemas.microsoft.com/office/drawing/2014/main" id="{5823CEEE-F901-47A1-9922-17F6978E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047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AR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uint8_t </a:t>
            </a:r>
            <a:r>
              <a:rPr lang="en-US" altLang="es-AR" sz="1800">
                <a:latin typeface="Consolas" panose="020B0609020204030204" pitchFamily="49" charset="0"/>
                <a:cs typeface="Arial" panose="020B0604020202020204" pitchFamily="34" charset="0"/>
              </a:rPr>
              <a:t>Tmr_Run1</a:t>
            </a:r>
            <a:r>
              <a:rPr lang="es-AR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s-AR" sz="1800">
                <a:latin typeface="Consolas" panose="020B0609020204030204" pitchFamily="49" charset="0"/>
                <a:cs typeface="Arial" panose="020B0604020202020204" pitchFamily="34" charset="0"/>
              </a:rPr>
              <a:t>Tmr_Run2</a:t>
            </a: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40" name="18 CuadroTexto">
            <a:extLst>
              <a:ext uri="{FF2B5EF4-FFF2-40B4-BE49-F238E27FC236}">
                <a16:creationId xmlns:a16="http://schemas.microsoft.com/office/drawing/2014/main" id="{9FCB435B-670F-4B42-B767-2B6D23CA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38512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AR" sz="1800">
                <a:latin typeface="Consolas" panose="020B0609020204030204" pitchFamily="49" charset="0"/>
                <a:cs typeface="Arial" panose="020B0604020202020204" pitchFamily="34" charset="0"/>
              </a:rPr>
              <a:t>Tmr_Run2</a:t>
            </a: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41" name="20 CuadroTexto">
            <a:extLst>
              <a:ext uri="{FF2B5EF4-FFF2-40B4-BE49-F238E27FC236}">
                <a16:creationId xmlns:a16="http://schemas.microsoft.com/office/drawing/2014/main" id="{03CC2C16-B693-4036-A114-1DC25520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565400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AR" sz="1800">
                <a:latin typeface="Consolas" panose="020B0609020204030204" pitchFamily="49" charset="0"/>
                <a:cs typeface="Arial" panose="020B0604020202020204" pitchFamily="34" charset="0"/>
              </a:rPr>
              <a:t>Tmr_Run1</a:t>
            </a: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25 Grupo">
            <a:extLst>
              <a:ext uri="{FF2B5EF4-FFF2-40B4-BE49-F238E27FC236}">
                <a16:creationId xmlns:a16="http://schemas.microsoft.com/office/drawing/2014/main" id="{9D074185-4F34-46F3-B9A8-56A697B08454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565400"/>
            <a:ext cx="2030413" cy="1665288"/>
            <a:chOff x="5076056" y="2564904"/>
            <a:chExt cx="2031325" cy="1665476"/>
          </a:xfrm>
        </p:grpSpPr>
        <p:sp>
          <p:nvSpPr>
            <p:cNvPr id="26652" name="21 CuadroTexto">
              <a:extLst>
                <a:ext uri="{FF2B5EF4-FFF2-40B4-BE49-F238E27FC236}">
                  <a16:creationId xmlns:a16="http://schemas.microsoft.com/office/drawing/2014/main" id="{41676380-E7EA-4994-BBEC-E67E202A3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3861048"/>
              <a:ext cx="133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s-AR" altLang="es-AR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=&gt; Terminó</a:t>
              </a:r>
            </a:p>
          </p:txBody>
        </p:sp>
        <p:sp>
          <p:nvSpPr>
            <p:cNvPr id="26653" name="22 CuadroTexto">
              <a:extLst>
                <a:ext uri="{FF2B5EF4-FFF2-40B4-BE49-F238E27FC236}">
                  <a16:creationId xmlns:a16="http://schemas.microsoft.com/office/drawing/2014/main" id="{D1B2695A-7DB4-4BBF-BB23-E0C8C24AE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2564904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s-AR" altLang="es-AR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=&gt; Nunca arranco</a:t>
              </a:r>
            </a:p>
          </p:txBody>
        </p:sp>
      </p:grpSp>
      <p:grpSp>
        <p:nvGrpSpPr>
          <p:cNvPr id="3" name="26 Grupo">
            <a:extLst>
              <a:ext uri="{FF2B5EF4-FFF2-40B4-BE49-F238E27FC236}">
                <a16:creationId xmlns:a16="http://schemas.microsoft.com/office/drawing/2014/main" id="{B886EEDF-B4D4-4E03-AD43-F8B88DBBF62A}"/>
              </a:ext>
            </a:extLst>
          </p:cNvPr>
          <p:cNvGrpSpPr>
            <a:grpSpLocks/>
          </p:cNvGrpSpPr>
          <p:nvPr/>
        </p:nvGrpSpPr>
        <p:grpSpPr bwMode="auto">
          <a:xfrm>
            <a:off x="6786563" y="2205038"/>
            <a:ext cx="2293937" cy="2736850"/>
            <a:chOff x="6876256" y="2204864"/>
            <a:chExt cx="2292982" cy="2736304"/>
          </a:xfrm>
        </p:grpSpPr>
        <p:sp>
          <p:nvSpPr>
            <p:cNvPr id="24" name="23 Cerrar llave">
              <a:extLst>
                <a:ext uri="{FF2B5EF4-FFF2-40B4-BE49-F238E27FC236}">
                  <a16:creationId xmlns:a16="http://schemas.microsoft.com/office/drawing/2014/main" id="{ECA826FD-7278-4661-8A7C-342F9A0864B2}"/>
                </a:ext>
              </a:extLst>
            </p:cNvPr>
            <p:cNvSpPr/>
            <p:nvPr/>
          </p:nvSpPr>
          <p:spPr>
            <a:xfrm>
              <a:off x="6876256" y="2204864"/>
              <a:ext cx="576022" cy="2736304"/>
            </a:xfrm>
            <a:prstGeom prst="rightBrace">
              <a:avLst>
                <a:gd name="adj1" fmla="val 83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AR"/>
            </a:p>
          </p:txBody>
        </p:sp>
        <p:sp>
          <p:nvSpPr>
            <p:cNvPr id="26651" name="24 CuadroTexto">
              <a:extLst>
                <a:ext uri="{FF2B5EF4-FFF2-40B4-BE49-F238E27FC236}">
                  <a16:creationId xmlns:a16="http://schemas.microsoft.com/office/drawing/2014/main" id="{CF510701-1E53-46BF-8D12-AFDAD84A6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2893" y="3284984"/>
              <a:ext cx="1726345" cy="120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s-AR" altLang="es-AR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 ambos casos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s-AR" altLang="es-AR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vale lo mismo !!!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s-AR" altLang="es-AR" sz="40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pic>
        <p:nvPicPr>
          <p:cNvPr id="39948" name="Picture 12" descr="http://t2.gstatic.com/images?q=tbn:ANd9GcR_9FdjNIj2g2Gx9WtrAZAu3CqEP1-mt65Uo8ow-Ewe381T2J9D">
            <a:extLst>
              <a:ext uri="{FF2B5EF4-FFF2-40B4-BE49-F238E27FC236}">
                <a16:creationId xmlns:a16="http://schemas.microsoft.com/office/drawing/2014/main" id="{6557A186-C9E0-474D-9382-6170D2D2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714625"/>
            <a:ext cx="1763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28 Explosión 2">
            <a:extLst>
              <a:ext uri="{FF2B5EF4-FFF2-40B4-BE49-F238E27FC236}">
                <a16:creationId xmlns:a16="http://schemas.microsoft.com/office/drawing/2014/main" id="{A310E5B2-18B9-4308-B0E1-DF72C8853FEA}"/>
              </a:ext>
            </a:extLst>
          </p:cNvPr>
          <p:cNvSpPr/>
          <p:nvPr/>
        </p:nvSpPr>
        <p:spPr>
          <a:xfrm>
            <a:off x="5292725" y="836613"/>
            <a:ext cx="3241675" cy="1274762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2400" b="1" dirty="0">
                <a:solidFill>
                  <a:schemeClr val="tx1"/>
                </a:solidFill>
              </a:rPr>
              <a:t>Hay que avisar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6646" name="8 CuadroTexto">
            <a:extLst>
              <a:ext uri="{FF2B5EF4-FFF2-40B4-BE49-F238E27FC236}">
                <a16:creationId xmlns:a16="http://schemas.microsoft.com/office/drawing/2014/main" id="{2DEF508C-9C0E-48EF-9E61-C2F6B730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42875"/>
            <a:ext cx="636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Multiples  </a:t>
            </a:r>
            <a:r>
              <a:rPr lang="es-ES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temporizadores</a:t>
            </a:r>
            <a:r>
              <a:rPr lang="en-GB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descendentes</a:t>
            </a:r>
          </a:p>
          <a:p>
            <a:pPr lvl="1" eaLnBrk="1" hangingPunct="1">
              <a:spcBef>
                <a:spcPct val="0"/>
              </a:spcBef>
            </a:pPr>
            <a:r>
              <a:rPr lang="es-ES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Análisis de un conflicto </a:t>
            </a:r>
          </a:p>
        </p:txBody>
      </p:sp>
      <p:grpSp>
        <p:nvGrpSpPr>
          <p:cNvPr id="5" name="31 Grupo">
            <a:extLst>
              <a:ext uri="{FF2B5EF4-FFF2-40B4-BE49-F238E27FC236}">
                <a16:creationId xmlns:a16="http://schemas.microsoft.com/office/drawing/2014/main" id="{53BD3CF7-1295-4B6F-98E9-BD4E08178A51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4757738"/>
            <a:ext cx="4376737" cy="755650"/>
            <a:chOff x="970352" y="4757673"/>
            <a:chExt cx="4376645" cy="755171"/>
          </a:xfrm>
        </p:grpSpPr>
        <p:sp>
          <p:nvSpPr>
            <p:cNvPr id="30" name="29 Flecha abajo">
              <a:extLst>
                <a:ext uri="{FF2B5EF4-FFF2-40B4-BE49-F238E27FC236}">
                  <a16:creationId xmlns:a16="http://schemas.microsoft.com/office/drawing/2014/main" id="{67D23502-21EF-40FE-9AE9-90FC9FACC8BD}"/>
                </a:ext>
              </a:extLst>
            </p:cNvPr>
            <p:cNvSpPr/>
            <p:nvPr/>
          </p:nvSpPr>
          <p:spPr>
            <a:xfrm rot="13810338">
              <a:off x="1217351" y="4510674"/>
              <a:ext cx="483880" cy="977879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"/>
            </a:p>
          </p:txBody>
        </p:sp>
        <p:sp>
          <p:nvSpPr>
            <p:cNvPr id="26649" name="30 CuadroTexto">
              <a:extLst>
                <a:ext uri="{FF2B5EF4-FFF2-40B4-BE49-F238E27FC236}">
                  <a16:creationId xmlns:a16="http://schemas.microsoft.com/office/drawing/2014/main" id="{F0E2BFAF-714E-4CE9-A6AB-5F994FD60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143512"/>
              <a:ext cx="37753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s-ES" altLang="es-AR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Arrancamos el temporizador en 5s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Pergamino vertical">
            <a:extLst>
              <a:ext uri="{FF2B5EF4-FFF2-40B4-BE49-F238E27FC236}">
                <a16:creationId xmlns:a16="http://schemas.microsoft.com/office/drawing/2014/main" id="{30415740-2E41-4874-BA75-5BE35B0368EC}"/>
              </a:ext>
            </a:extLst>
          </p:cNvPr>
          <p:cNvSpPr/>
          <p:nvPr/>
        </p:nvSpPr>
        <p:spPr bwMode="auto">
          <a:xfrm>
            <a:off x="5148263" y="1773238"/>
            <a:ext cx="3995737" cy="316865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ES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b="1" dirty="0">
                <a:solidFill>
                  <a:schemeClr val="tx1"/>
                </a:solidFill>
              </a:rPr>
              <a:t>Super Lazo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i="1" dirty="0">
                <a:solidFill>
                  <a:schemeClr val="tx1"/>
                </a:solidFill>
              </a:rPr>
              <a:t>( </a:t>
            </a:r>
            <a:r>
              <a:rPr lang="es-ES" i="1" dirty="0" err="1">
                <a:solidFill>
                  <a:schemeClr val="tx1"/>
                </a:solidFill>
              </a:rPr>
              <a:t>while</a:t>
            </a:r>
            <a:r>
              <a:rPr lang="es-ES" i="1" dirty="0">
                <a:solidFill>
                  <a:schemeClr val="tx1"/>
                </a:solidFill>
              </a:rPr>
              <a:t>(1) )</a:t>
            </a:r>
          </a:p>
        </p:txBody>
      </p:sp>
      <p:sp>
        <p:nvSpPr>
          <p:cNvPr id="20" name="19 Rectángulo">
            <a:extLst>
              <a:ext uri="{FF2B5EF4-FFF2-40B4-BE49-F238E27FC236}">
                <a16:creationId xmlns:a16="http://schemas.microsoft.com/office/drawing/2014/main" id="{2770500E-49A5-4FAE-AC9D-A9D3E5298CF6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8FFA2643-28D9-4839-9900-D856E48C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27653" name="4 Marcador de número de diapositiva">
            <a:extLst>
              <a:ext uri="{FF2B5EF4-FFF2-40B4-BE49-F238E27FC236}">
                <a16:creationId xmlns:a16="http://schemas.microsoft.com/office/drawing/2014/main" id="{D5168C65-86CE-4EC6-9C97-9B5252F3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9979D9-DA4C-48E4-968C-4B0CFE99DE2F}" type="slidenum">
              <a:rPr lang="es-ES" altLang="es-AR" sz="1400">
                <a:solidFill>
                  <a:srgbClr val="898989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ES" altLang="es-AR" sz="1400">
              <a:solidFill>
                <a:srgbClr val="898989"/>
              </a:solidFill>
              <a:latin typeface="Calibri" panose="020F0502020204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AA13F433-BF08-4D9F-B7D9-DBBF9559F8BB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655" name="AutoShape 2" descr="data:image/jpeg;base64,/9j/4AAQSkZJRgABAQAAAQABAAD/2wCEAAkGBxMHBhQUExQWFhUVFx0bFxcXGCcbHBwdICEeKSAgGh8aJygmGCExIB4lIjMqJio3Li8vIiUzODcwNyovMCwBCgoKDQwNGg8PGjclHyU3Nzc0NzQ0Ny83Nzc3Nzc3NTc0Njc3NDcvLSw0Njc0Nyw3NDA3Ny00NDc0NzAsNjU0NP/AABEIAEUAQwMBIgACEQEDEQH/xAAbAAACAwEBAQAAAAAAAAAAAAAABwQFBggDAv/EADkQAAIABAQDBgMFCAMAAAAAAAECAAMEEQUSITEGQVEHEyJhcYGRobEUMlJy8BU2QmKzwdHhFiQz/8QAGQEAAwEBAQAAAAAAAAAAAAAAAAQFAgMG/8QAJhEAAgICAQMDBQEAAAAAAAAAAAECEQMEIRIxQRMy8BQiUWGRBf/aAAwDAQACEQMRAD8AeDNlW55QjOOO1GpaueXTaSsthuhYMFKm4s6kA3urKRci2l4dWKVa0GGzZr3yS0ZmsLmwBJsBvHMFfL7+qa41vYWHTQeu0c8k+mh7S1lncr8EWq4gqMXnl5swFwMubIpa3IF5gZ2HS5jzFXMXZ2HoxH0i/puCZ06lzs6y/Jgb+/SM/USDTzip3Bt8I1F2hbNjUJUnaPVMQmh//Rzy1YnT3vEhMWNJ+BirXAKISCNQVzC+/neI+H0TV9SqLuxtc7RbYjwPPpaYzVZZgGpC3BtbfXeGtbHDJkqbpHF3XBbcPdpVdS1qZ2Yo7+K7Fwb6bTczADeyOsPvB639o4VKm2A7xA1gbjUcjHJWcyjcbjUeojqPgeo+0cMyvDlyXQa3uEJUH3Av7w5/o6uPCoygu5mLsvoIIIlmyj40n9xw1N0BD5UYE28LsFY6cwGJ9oRnCNH9vxTM2oQZiPM7fOGv2u1LU/DS5SQHmFXA5gyplr25Bsp9QIW/Z+P+9N/IPrC+R/eixowf0s2vPHz+m2ICJY2sesLzifCctZVZVubCavuLnaNnjtI9XLQLybl8j7GIfFVPLlSXmMT4Jaqcuh2trf12jeNt2L7kYxhBJ/ngo+EcOSVjCEtZUkM+bYZjuT6X+EbJJouOYPzEZ1sOzYYTLuS8m4ANjuhsvt/uLLBZDyMMlK48QXUe5tFTXxQeFzb/AFRObfZC741w9aDH3CjwP4lttruP11h29kNa9XwoAxBCFQtt9UQtfqc5aFN2oMBjiIBbJLsRfr1jc9geIGbh1RIsMssq9+d3Lgg8rWQH3hrZuejCT7/EZXuGvBBBEY2LDtqnjuJSZ9QDeWG5syFWZR/LLmAEj8ducLXAcTOFYiH/AITo48vLzjZ9s1UkzHFRSCwVA9t1K5yFbocs4NbofOFtNm5dIUy+89HoxjHVXV5sa9RiksUYdWDA7W1v5RR1uMS6zElpTrNqCzPoDkVQSMwB0bwgW9TC4M1lBsxHPQkfSJXAksf8zlkHYP8AHKdyd94YhdETZlGU+HZt8A4nyNMlE3nUzvLcDdkBKh15kgWv8eYtfftyTKoe+ZhlUXIYa6ciL3vpCP4kcyuKKkqbET5liDa3iPOI8mpM02Yknlc3+sNa8VKfS3Vi/U0uC8x/GGxnFHnNcZjoDrYchDN7AKtlqJ0sBcrZmckeK691ksdreJ76dNuaehg9iVa1PxestWsJpsw08SrLnG2o/FlOnTzittK8DivBzXc6LgggiEdDnvtOxBKjiaYVVgxZ7g/yN3V/QiTceREZPuDMBzaHl5R8ysUfEp3eTHZi+pYnW5Jv8yYsY5+muqxx7kvSWJdilyHofhEnhhzS8US3teyvvtsf8xYhVJ8QuOkfExUl6hQojoJmU4gLVGO1DZT4prnQafeMQO7YH7p+EbAT5bNqu56RJEhCPuiADNy1M2QDax6Rq+ymcabjaS4AJFgATb77ohPqFct7RCqpSS5V8vw0j4k132J1mSbpMU3BG4sQffUQ1Hal6bxy5M9PNnV0EZfs0r5mJ8GSZk5y7l5wLNucs6YB8AAPaCFTRy5hWkm3XX5kf2i1lVTS+dx0MEEAEqXW5/4eYG/X2iWRcQQQAV1ZKWSw0Ot9AbW+UeMqoaUNDp+usEEABOnmda/KPI7QQQAdG9kf7gyPzz/682CCCAD/2Q==">
            <a:extLst>
              <a:ext uri="{FF2B5EF4-FFF2-40B4-BE49-F238E27FC236}">
                <a16:creationId xmlns:a16="http://schemas.microsoft.com/office/drawing/2014/main" id="{966AF71B-2358-4F57-BB90-D32A3C1D9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AutoShape 4" descr="data:image/jpeg;base64,/9j/4AAQSkZJRgABAQAAAQABAAD/2wCEAAkGBxMHBhQUExQWFhUVFx0bFxcXGCcbHBwdICEeKSAgGh8aJygmGCExIB4lIjMqJio3Li8vIiUzODcwNyovMCwBCgoKDQwNGg8PGjclHyU3Nzc0NzQ0Ny83Nzc3Nzc3NTc0Njc3NDcvLSw0Njc0Nyw3NDA3Ny00NDc0NzAsNjU0NP/AABEIAEUAQwMBIgACEQEDEQH/xAAbAAACAwEBAQAAAAAAAAAAAAAABwQFBggDAv/EADkQAAIABAQDBgMFCAMAAAAAAAECAAMEEQUSITEGQVEHEyJhcYGRobEUMlJy8BU2QmKzwdHhFiQz/8QAGQEAAwEBAQAAAAAAAAAAAAAAAAQFAgMG/8QAJhEAAgICAQMDBQEAAAAAAAAAAAECEQMEIRIxQRMy8BQiUWGRBf/aAAwDAQACEQMRAD8AeDNlW55QjOOO1GpaueXTaSsthuhYMFKm4s6kA3urKRci2l4dWKVa0GGzZr3yS0ZmsLmwBJsBvHMFfL7+qa41vYWHTQeu0c8k+mh7S1lncr8EWq4gqMXnl5swFwMubIpa3IF5gZ2HS5jzFXMXZ2HoxH0i/puCZ06lzs6y/Jgb+/SM/USDTzip3Bt8I1F2hbNjUJUnaPVMQmh//Rzy1YnT3vEhMWNJ+BirXAKISCNQVzC+/neI+H0TV9SqLuxtc7RbYjwPPpaYzVZZgGpC3BtbfXeGtbHDJkqbpHF3XBbcPdpVdS1qZ2Yo7+K7Fwb6bTczADeyOsPvB639o4VKm2A7xA1gbjUcjHJWcyjcbjUeojqPgeo+0cMyvDlyXQa3uEJUH3Av7w5/o6uPCoygu5mLsvoIIIlmyj40n9xw1N0BD5UYE28LsFY6cwGJ9oRnCNH9vxTM2oQZiPM7fOGv2u1LU/DS5SQHmFXA5gyplr25Bsp9QIW/Z+P+9N/IPrC+R/eixowf0s2vPHz+m2ICJY2sesLzifCctZVZVubCavuLnaNnjtI9XLQLybl8j7GIfFVPLlSXmMT4Jaqcuh2trf12jeNt2L7kYxhBJ/ngo+EcOSVjCEtZUkM+bYZjuT6X+EbJJouOYPzEZ1sOzYYTLuS8m4ANjuhsvt/uLLBZDyMMlK48QXUe5tFTXxQeFzb/AFRObfZC741w9aDH3CjwP4lttruP11h29kNa9XwoAxBCFQtt9UQtfqc5aFN2oMBjiIBbJLsRfr1jc9geIGbh1RIsMssq9+d3Lgg8rWQH3hrZuejCT7/EZXuGvBBBEY2LDtqnjuJSZ9QDeWG5syFWZR/LLmAEj8ducLXAcTOFYiH/AITo48vLzjZ9s1UkzHFRSCwVA9t1K5yFbocs4NbofOFtNm5dIUy+89HoxjHVXV5sa9RiksUYdWDA7W1v5RR1uMS6zElpTrNqCzPoDkVQSMwB0bwgW9TC4M1lBsxHPQkfSJXAksf8zlkHYP8AHKdyd94YhdETZlGU+HZt8A4nyNMlE3nUzvLcDdkBKh15kgWv8eYtfftyTKoe+ZhlUXIYa6ciL3vpCP4kcyuKKkqbET5liDa3iPOI8mpM02Yknlc3+sNa8VKfS3Vi/U0uC8x/GGxnFHnNcZjoDrYchDN7AKtlqJ0sBcrZmckeK691ksdreJ76dNuaehg9iVa1PxestWsJpsw08SrLnG2o/FlOnTzittK8DivBzXc6LgggiEdDnvtOxBKjiaYVVgxZ7g/yN3V/QiTceREZPuDMBzaHl5R8ysUfEp3eTHZi+pYnW5Jv8yYsY5+muqxx7kvSWJdilyHofhEnhhzS8US3teyvvtsf8xYhVJ8QuOkfExUl6hQojoJmU4gLVGO1DZT4prnQafeMQO7YH7p+EbAT5bNqu56RJEhCPuiADNy1M2QDax6Rq+ymcabjaS4AJFgATb77ohPqFct7RCqpSS5V8vw0j4k132J1mSbpMU3BG4sQffUQ1Hal6bxy5M9PNnV0EZfs0r5mJ8GSZk5y7l5wLNucs6YB8AAPaCFTRy5hWkm3XX5kf2i1lVTS+dx0MEEAEqXW5/4eYG/X2iWRcQQQAV1ZKWSw0Ot9AbW+UeMqoaUNDp+usEEABOnmda/KPI7QQQAdG9kf7gyPzz/682CCCAD/2Q==">
            <a:extLst>
              <a:ext uri="{FF2B5EF4-FFF2-40B4-BE49-F238E27FC236}">
                <a16:creationId xmlns:a16="http://schemas.microsoft.com/office/drawing/2014/main" id="{5F4E5BAA-93A1-49CB-A889-BE1D9B5B6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D76CDDD2-62D5-4C0A-A079-FDEAE1641073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12 Rectángulo">
            <a:extLst>
              <a:ext uri="{FF2B5EF4-FFF2-40B4-BE49-F238E27FC236}">
                <a16:creationId xmlns:a16="http://schemas.microsoft.com/office/drawing/2014/main" id="{A8B4CF91-42FC-413B-BD62-09D3968E955C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13 Rectángulo">
            <a:extLst>
              <a:ext uri="{FF2B5EF4-FFF2-40B4-BE49-F238E27FC236}">
                <a16:creationId xmlns:a16="http://schemas.microsoft.com/office/drawing/2014/main" id="{F224B703-DF2A-4936-AD92-CFDEA46B600A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14 Rectángulo">
            <a:extLst>
              <a:ext uri="{FF2B5EF4-FFF2-40B4-BE49-F238E27FC236}">
                <a16:creationId xmlns:a16="http://schemas.microsoft.com/office/drawing/2014/main" id="{CB4455E1-1FB1-4E4B-A06C-F047EB64D0F5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15 Rectángulo">
            <a:extLst>
              <a:ext uri="{FF2B5EF4-FFF2-40B4-BE49-F238E27FC236}">
                <a16:creationId xmlns:a16="http://schemas.microsoft.com/office/drawing/2014/main" id="{503892C9-5853-4D34-873D-0007E2AB740A}"/>
              </a:ext>
            </a:extLst>
          </p:cNvPr>
          <p:cNvSpPr/>
          <p:nvPr/>
        </p:nvSpPr>
        <p:spPr>
          <a:xfrm>
            <a:off x="1979613" y="3789363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16 Rectángulo">
            <a:extLst>
              <a:ext uri="{FF2B5EF4-FFF2-40B4-BE49-F238E27FC236}">
                <a16:creationId xmlns:a16="http://schemas.microsoft.com/office/drawing/2014/main" id="{2280FFBE-03EB-4419-8378-0190176BEE51}"/>
              </a:ext>
            </a:extLst>
          </p:cNvPr>
          <p:cNvSpPr/>
          <p:nvPr/>
        </p:nvSpPr>
        <p:spPr>
          <a:xfrm>
            <a:off x="1979613" y="2420938"/>
            <a:ext cx="2879725" cy="576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63" name="18 CuadroTexto">
            <a:extLst>
              <a:ext uri="{FF2B5EF4-FFF2-40B4-BE49-F238E27FC236}">
                <a16:creationId xmlns:a16="http://schemas.microsoft.com/office/drawing/2014/main" id="{1488B4AB-7CB6-4975-A15E-E9D4BBFE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38512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AR" sz="1800">
                <a:latin typeface="Consolas" panose="020B0609020204030204" pitchFamily="49" charset="0"/>
                <a:cs typeface="Arial" panose="020B0604020202020204" pitchFamily="34" charset="0"/>
              </a:rPr>
              <a:t>Tmr_Run2</a:t>
            </a: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4" name="20 CuadroTexto">
            <a:extLst>
              <a:ext uri="{FF2B5EF4-FFF2-40B4-BE49-F238E27FC236}">
                <a16:creationId xmlns:a16="http://schemas.microsoft.com/office/drawing/2014/main" id="{EA369D2C-5605-486A-A790-6F4916D2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565400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AR" sz="1800">
                <a:latin typeface="Consolas" panose="020B0609020204030204" pitchFamily="49" charset="0"/>
                <a:cs typeface="Arial" panose="020B0604020202020204" pitchFamily="34" charset="0"/>
              </a:rPr>
              <a:t>Tmr_Run1</a:t>
            </a: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31 Grupo">
            <a:extLst>
              <a:ext uri="{FF2B5EF4-FFF2-40B4-BE49-F238E27FC236}">
                <a16:creationId xmlns:a16="http://schemas.microsoft.com/office/drawing/2014/main" id="{7364BB91-F94A-43EB-9352-E5C2DC473038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4581525"/>
            <a:ext cx="4376737" cy="755650"/>
            <a:chOff x="970352" y="4757673"/>
            <a:chExt cx="4376645" cy="755171"/>
          </a:xfrm>
        </p:grpSpPr>
        <p:sp>
          <p:nvSpPr>
            <p:cNvPr id="30" name="29 Flecha abajo">
              <a:extLst>
                <a:ext uri="{FF2B5EF4-FFF2-40B4-BE49-F238E27FC236}">
                  <a16:creationId xmlns:a16="http://schemas.microsoft.com/office/drawing/2014/main" id="{092AEE88-459E-4F0C-9216-63A7BA893D9B}"/>
                </a:ext>
              </a:extLst>
            </p:cNvPr>
            <p:cNvSpPr/>
            <p:nvPr/>
          </p:nvSpPr>
          <p:spPr>
            <a:xfrm rot="13810338">
              <a:off x="1217351" y="4510674"/>
              <a:ext cx="483881" cy="977879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"/>
            </a:p>
          </p:txBody>
        </p:sp>
        <p:sp>
          <p:nvSpPr>
            <p:cNvPr id="27680" name="30 CuadroTexto">
              <a:extLst>
                <a:ext uri="{FF2B5EF4-FFF2-40B4-BE49-F238E27FC236}">
                  <a16:creationId xmlns:a16="http://schemas.microsoft.com/office/drawing/2014/main" id="{85224C1B-3F81-4948-B648-77CE35A6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143512"/>
              <a:ext cx="37753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Arial Narrow" panose="020B0606020202030204" pitchFamily="34" charset="0"/>
                  <a:cs typeface="DejaVu Sans" pitchFamily="3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s-ES" altLang="es-AR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Arrancamos el temporizador en 5s</a:t>
              </a:r>
            </a:p>
          </p:txBody>
        </p:sp>
      </p:grpSp>
      <p:sp>
        <p:nvSpPr>
          <p:cNvPr id="31" name="30 Forma libre">
            <a:extLst>
              <a:ext uri="{FF2B5EF4-FFF2-40B4-BE49-F238E27FC236}">
                <a16:creationId xmlns:a16="http://schemas.microsoft.com/office/drawing/2014/main" id="{5D8D964D-D366-4D03-BA32-E3990FEFDFDA}"/>
              </a:ext>
            </a:extLst>
          </p:cNvPr>
          <p:cNvSpPr/>
          <p:nvPr/>
        </p:nvSpPr>
        <p:spPr>
          <a:xfrm>
            <a:off x="4932363" y="3716338"/>
            <a:ext cx="2511425" cy="528637"/>
          </a:xfrm>
          <a:custGeom>
            <a:avLst/>
            <a:gdLst>
              <a:gd name="connsiteX0" fmla="*/ 0 w 2199217"/>
              <a:gd name="connsiteY0" fmla="*/ 495300 h 529167"/>
              <a:gd name="connsiteX1" fmla="*/ 1549400 w 2199217"/>
              <a:gd name="connsiteY1" fmla="*/ 495300 h 529167"/>
              <a:gd name="connsiteX2" fmla="*/ 2095500 w 2199217"/>
              <a:gd name="connsiteY2" fmla="*/ 292100 h 529167"/>
              <a:gd name="connsiteX3" fmla="*/ 2171700 w 2199217"/>
              <a:gd name="connsiteY3" fmla="*/ 0 h 52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217" h="529167">
                <a:moveTo>
                  <a:pt x="0" y="495300"/>
                </a:moveTo>
                <a:cubicBezTo>
                  <a:pt x="600075" y="512233"/>
                  <a:pt x="1200150" y="529167"/>
                  <a:pt x="1549400" y="495300"/>
                </a:cubicBezTo>
                <a:cubicBezTo>
                  <a:pt x="1898650" y="461433"/>
                  <a:pt x="1991783" y="374650"/>
                  <a:pt x="2095500" y="292100"/>
                </a:cubicBezTo>
                <a:cubicBezTo>
                  <a:pt x="2199217" y="209550"/>
                  <a:pt x="2185458" y="104775"/>
                  <a:pt x="2171700" y="0"/>
                </a:cubicBezTo>
              </a:path>
            </a:pathLst>
          </a:cu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AR"/>
          </a:p>
        </p:txBody>
      </p:sp>
      <p:grpSp>
        <p:nvGrpSpPr>
          <p:cNvPr id="27667" name="31 Grupo">
            <a:extLst>
              <a:ext uri="{FF2B5EF4-FFF2-40B4-BE49-F238E27FC236}">
                <a16:creationId xmlns:a16="http://schemas.microsoft.com/office/drawing/2014/main" id="{AFA5357A-F4E7-4F6F-935E-23D6D310F758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276475"/>
            <a:ext cx="2879725" cy="1439863"/>
            <a:chOff x="5724128" y="1844824"/>
            <a:chExt cx="2880320" cy="1440160"/>
          </a:xfrm>
        </p:grpSpPr>
        <p:sp>
          <p:nvSpPr>
            <p:cNvPr id="33" name="32 Rectángulo">
              <a:extLst>
                <a:ext uri="{FF2B5EF4-FFF2-40B4-BE49-F238E27FC236}">
                  <a16:creationId xmlns:a16="http://schemas.microsoft.com/office/drawing/2014/main" id="{CB547168-A0F8-40AC-8C96-6E91C83BD900}"/>
                </a:ext>
              </a:extLst>
            </p:cNvPr>
            <p:cNvSpPr/>
            <p:nvPr/>
          </p:nvSpPr>
          <p:spPr>
            <a:xfrm>
              <a:off x="5724128" y="1844824"/>
              <a:ext cx="1295668" cy="5763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s-AR" sz="2800" b="1" i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33 Rectángulo">
              <a:extLst>
                <a:ext uri="{FF2B5EF4-FFF2-40B4-BE49-F238E27FC236}">
                  <a16:creationId xmlns:a16="http://schemas.microsoft.com/office/drawing/2014/main" id="{08C2D3FE-902F-45CC-8E17-651AC042A717}"/>
                </a:ext>
              </a:extLst>
            </p:cNvPr>
            <p:cNvSpPr/>
            <p:nvPr/>
          </p:nvSpPr>
          <p:spPr>
            <a:xfrm>
              <a:off x="7308780" y="2708602"/>
              <a:ext cx="1295668" cy="5763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s-AR" sz="2800" b="1" i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5" name="34 Rectángulo">
            <a:extLst>
              <a:ext uri="{FF2B5EF4-FFF2-40B4-BE49-F238E27FC236}">
                <a16:creationId xmlns:a16="http://schemas.microsoft.com/office/drawing/2014/main" id="{ACB79A3E-CC67-496B-9D79-646753341FA4}"/>
              </a:ext>
            </a:extLst>
          </p:cNvPr>
          <p:cNvSpPr/>
          <p:nvPr/>
        </p:nvSpPr>
        <p:spPr bwMode="auto">
          <a:xfrm>
            <a:off x="7308850" y="3130550"/>
            <a:ext cx="1295400" cy="576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AR" sz="2800" b="1" i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27669" name="Picture 14" descr="ojos">
            <a:extLst>
              <a:ext uri="{FF2B5EF4-FFF2-40B4-BE49-F238E27FC236}">
                <a16:creationId xmlns:a16="http://schemas.microsoft.com/office/drawing/2014/main" id="{1554B2A9-E4F8-47A0-964E-952ABFE15C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5271">
            <a:off x="7219950" y="2143125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36 Explosión 2">
            <a:extLst>
              <a:ext uri="{FF2B5EF4-FFF2-40B4-BE49-F238E27FC236}">
                <a16:creationId xmlns:a16="http://schemas.microsoft.com/office/drawing/2014/main" id="{C2ECCC37-AD75-4C3F-8CFA-C5C6F9EB61C9}"/>
              </a:ext>
            </a:extLst>
          </p:cNvPr>
          <p:cNvSpPr/>
          <p:nvPr/>
        </p:nvSpPr>
        <p:spPr>
          <a:xfrm>
            <a:off x="5110163" y="5013325"/>
            <a:ext cx="4033837" cy="1274763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2400" b="1" dirty="0">
                <a:solidFill>
                  <a:schemeClr val="tx1"/>
                </a:solidFill>
              </a:rPr>
              <a:t>Disparamos la tarea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8" name="37 Flecha abajo">
            <a:extLst>
              <a:ext uri="{FF2B5EF4-FFF2-40B4-BE49-F238E27FC236}">
                <a16:creationId xmlns:a16="http://schemas.microsoft.com/office/drawing/2014/main" id="{82414753-003F-4F69-A048-8233BF4AFE19}"/>
              </a:ext>
            </a:extLst>
          </p:cNvPr>
          <p:cNvSpPr/>
          <p:nvPr/>
        </p:nvSpPr>
        <p:spPr>
          <a:xfrm>
            <a:off x="7956550" y="3860800"/>
            <a:ext cx="485775" cy="1223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AR"/>
          </a:p>
        </p:txBody>
      </p:sp>
      <p:sp>
        <p:nvSpPr>
          <p:cNvPr id="27672" name="17 CuadroTexto">
            <a:extLst>
              <a:ext uri="{FF2B5EF4-FFF2-40B4-BE49-F238E27FC236}">
                <a16:creationId xmlns:a16="http://schemas.microsoft.com/office/drawing/2014/main" id="{CCB6EB5C-5C76-4B61-8DCC-7F1A0809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3222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AR" alt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uint8_t </a:t>
            </a:r>
            <a:r>
              <a:rPr lang="en-US" altLang="es-AR" sz="1800" dirty="0">
                <a:latin typeface="Consolas" panose="020B0609020204030204" pitchFamily="49" charset="0"/>
                <a:cs typeface="Arial" panose="020B0604020202020204" pitchFamily="34" charset="0"/>
              </a:rPr>
              <a:t>Tmr_Run1</a:t>
            </a:r>
            <a:r>
              <a:rPr lang="es-AR" alt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s-AR" sz="1800" dirty="0">
                <a:latin typeface="Consolas" panose="020B0609020204030204" pitchFamily="49" charset="0"/>
                <a:cs typeface="Arial" panose="020B0604020202020204" pitchFamily="34" charset="0"/>
              </a:rPr>
              <a:t>Tmr_Run2;</a:t>
            </a:r>
            <a:endParaRPr lang="es-AR" altLang="es-A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4" name="8 CuadroTexto">
            <a:extLst>
              <a:ext uri="{FF2B5EF4-FFF2-40B4-BE49-F238E27FC236}">
                <a16:creationId xmlns:a16="http://schemas.microsoft.com/office/drawing/2014/main" id="{7F78CCA7-06AF-4032-8011-8FFD0053D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33375"/>
            <a:ext cx="636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Multiples  </a:t>
            </a:r>
            <a:r>
              <a:rPr lang="es-ES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temporizadores</a:t>
            </a:r>
            <a:r>
              <a:rPr lang="en-GB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descendentes</a:t>
            </a:r>
          </a:p>
        </p:txBody>
      </p:sp>
      <p:sp>
        <p:nvSpPr>
          <p:cNvPr id="27675" name="Rectángulo 2">
            <a:extLst>
              <a:ext uri="{FF2B5EF4-FFF2-40B4-BE49-F238E27FC236}">
                <a16:creationId xmlns:a16="http://schemas.microsoft.com/office/drawing/2014/main" id="{E3D47356-9C73-4A72-ACB7-2BB9CD3A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183515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</a:rPr>
              <a:t>TMR_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</a:rPr>
              <a:t>Events0</a:t>
            </a:r>
            <a:endParaRPr lang="es-AR" altLang="es-AR"/>
          </a:p>
        </p:txBody>
      </p:sp>
      <p:sp>
        <p:nvSpPr>
          <p:cNvPr id="27676" name="Rectángulo 4">
            <a:extLst>
              <a:ext uri="{FF2B5EF4-FFF2-40B4-BE49-F238E27FC236}">
                <a16:creationId xmlns:a16="http://schemas.microsoft.com/office/drawing/2014/main" id="{E8053129-7CD3-4B89-882E-C866D551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803525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</a:rPr>
              <a:t>TMR_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</a:rPr>
              <a:t>Events1</a:t>
            </a:r>
            <a:endParaRPr lang="es-AR" altLang="es-AR"/>
          </a:p>
        </p:txBody>
      </p:sp>
      <p:sp>
        <p:nvSpPr>
          <p:cNvPr id="36" name="17 CuadroTexto">
            <a:extLst>
              <a:ext uri="{FF2B5EF4-FFF2-40B4-BE49-F238E27FC236}">
                <a16:creationId xmlns:a16="http://schemas.microsoft.com/office/drawing/2014/main" id="{730FCBEF-5D91-4542-961E-8C14D5BD0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" y="1521207"/>
            <a:ext cx="4049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 Narrow" panose="020B0606020202030204" pitchFamily="34" charset="0"/>
                <a:cs typeface="DejaVu Sans" pitchFamily="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AR" altLang="es-A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uint8_t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TMR_Events0</a:t>
            </a:r>
            <a:r>
              <a:rPr lang="es-A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TMR_Events1;</a:t>
            </a:r>
            <a:endParaRPr lang="es-AR" altLang="es-AR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5C4C77-653A-46F9-8C24-512E40175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3176587"/>
            <a:ext cx="3152775" cy="504825"/>
          </a:xfrm>
          <a:prstGeom prst="rect">
            <a:avLst/>
          </a:prstGeom>
        </p:spPr>
      </p:pic>
      <p:sp>
        <p:nvSpPr>
          <p:cNvPr id="5" name="Explosión: 14 puntos 4">
            <a:extLst>
              <a:ext uri="{FF2B5EF4-FFF2-40B4-BE49-F238E27FC236}">
                <a16:creationId xmlns:a16="http://schemas.microsoft.com/office/drawing/2014/main" id="{E598B009-E764-4128-A139-70921FDCBBBB}"/>
              </a:ext>
            </a:extLst>
          </p:cNvPr>
          <p:cNvSpPr/>
          <p:nvPr/>
        </p:nvSpPr>
        <p:spPr bwMode="auto">
          <a:xfrm>
            <a:off x="443786" y="4221163"/>
            <a:ext cx="4552899" cy="2697837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b="1" i="1" dirty="0">
                <a:solidFill>
                  <a:schemeClr val="lt1"/>
                </a:solidFill>
                <a:latin typeface="+mn-lt"/>
                <a:ea typeface="+mn-ea"/>
              </a:rPr>
              <a:t>Como serán muchos </a:t>
            </a:r>
            <a:r>
              <a:rPr lang="es-ES" b="1" i="1" dirty="0" err="1">
                <a:solidFill>
                  <a:schemeClr val="lt1"/>
                </a:solidFill>
                <a:latin typeface="+mn-lt"/>
                <a:ea typeface="+mn-ea"/>
              </a:rPr>
              <a:t>timers</a:t>
            </a:r>
            <a:r>
              <a:rPr lang="es-ES" b="1" i="1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b="1" i="1" dirty="0">
                <a:solidFill>
                  <a:schemeClr val="lt1"/>
                </a:solidFill>
                <a:latin typeface="+mn-lt"/>
                <a:ea typeface="+mn-ea"/>
              </a:rPr>
              <a:t>usaremos vectores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b="1" i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7" grpId="0" animBg="1"/>
      <p:bldP spid="37" grpId="1" animBg="1"/>
      <p:bldP spid="37" grpId="2" animBg="1"/>
      <p:bldP spid="3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3691C8A9-4738-4097-A393-ADB923A7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296988"/>
            <a:ext cx="8928100" cy="544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s-AR" altLang="es-AR" sz="1400" dirty="0">
              <a:solidFill>
                <a:srgbClr val="0000FF"/>
              </a:solidFill>
              <a:latin typeface="DejaVu Sans" pitchFamily="32" charset="0"/>
            </a:endParaRPr>
          </a:p>
          <a:p>
            <a:pPr eaLnBrk="1" hangingPunct="1">
              <a:spcAft>
                <a:spcPts val="1138"/>
              </a:spcAft>
              <a:buFont typeface="Times New Roman" panose="02020603050405020304" pitchFamily="18" charset="0"/>
              <a:buAutoNum type="arabicParenR"/>
            </a:pP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 Sostener la idea de una sola base de tiempo (</a:t>
            </a:r>
            <a:r>
              <a:rPr lang="es-AR" altLang="es-AR" sz="2200" dirty="0" err="1">
                <a:solidFill>
                  <a:srgbClr val="000000"/>
                </a:solidFill>
                <a:latin typeface="DejaVu Sans" pitchFamily="32" charset="0"/>
              </a:rPr>
              <a:t>BdT</a:t>
            </a: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) en la </a:t>
            </a:r>
            <a:r>
              <a:rPr lang="es-AR" altLang="es-AR" sz="2200" dirty="0" err="1">
                <a:solidFill>
                  <a:srgbClr val="000000"/>
                </a:solidFill>
                <a:latin typeface="DejaVu Sans" pitchFamily="32" charset="0"/>
              </a:rPr>
              <a:t>isr</a:t>
            </a:r>
            <a:endParaRPr lang="es-AR" altLang="es-AR" sz="2200" dirty="0">
              <a:solidFill>
                <a:srgbClr val="000000"/>
              </a:solidFill>
              <a:latin typeface="DejaVu Sans" pitchFamily="32" charset="0"/>
            </a:endParaRPr>
          </a:p>
          <a:p>
            <a:pPr eaLnBrk="1" hangingPunct="1">
              <a:spcAft>
                <a:spcPts val="1138"/>
              </a:spcAft>
              <a:buFont typeface="Times New Roman" panose="02020603050405020304" pitchFamily="18" charset="0"/>
              <a:buAutoNum type="arabicParenR"/>
            </a:pP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 Seguir pensando nuestras necesidades temporales como múltiplo de esa </a:t>
            </a:r>
            <a:r>
              <a:rPr lang="es-AR" altLang="es-AR" sz="2200" dirty="0" err="1">
                <a:solidFill>
                  <a:srgbClr val="000000"/>
                </a:solidFill>
                <a:latin typeface="DejaVu Sans" pitchFamily="32" charset="0"/>
              </a:rPr>
              <a:t>BdT</a:t>
            </a: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,</a:t>
            </a:r>
          </a:p>
          <a:p>
            <a:pPr eaLnBrk="1" hangingPunct="1">
              <a:spcAft>
                <a:spcPts val="1138"/>
              </a:spcAft>
              <a:buFont typeface="Times New Roman" panose="02020603050405020304" pitchFamily="18" charset="0"/>
              <a:buAutoNum type="arabicParenR"/>
            </a:pPr>
            <a:r>
              <a:rPr lang="es-AR" altLang="es-AR" sz="2200" dirty="0">
                <a:solidFill>
                  <a:srgbClr val="000080"/>
                </a:solidFill>
                <a:latin typeface="DejaVu Sans" pitchFamily="32" charset="0"/>
              </a:rPr>
              <a:t> Encapsular en un array nuestras variables temporizadoras.</a:t>
            </a:r>
          </a:p>
          <a:p>
            <a:pPr eaLnBrk="1" hangingPunct="1">
              <a:spcAft>
                <a:spcPts val="1138"/>
              </a:spcAft>
              <a:buClrTx/>
              <a:buFontTx/>
              <a:buNone/>
            </a:pPr>
            <a:r>
              <a:rPr lang="es-AR" altLang="es-AR" sz="2200" dirty="0">
                <a:solidFill>
                  <a:srgbClr val="000080"/>
                </a:solidFill>
                <a:latin typeface="DejaVu Sans" pitchFamily="32" charset="0"/>
              </a:rPr>
              <a:t>El array tendrá un tamaño N apropiado a nuestras necesidades. Lo llamaremos </a:t>
            </a:r>
            <a:r>
              <a:rPr lang="es-AR" altLang="es-AR" sz="2200" b="1" dirty="0" err="1">
                <a:solidFill>
                  <a:srgbClr val="000080"/>
                </a:solidFill>
                <a:latin typeface="DejaVu Sans" pitchFamily="32" charset="0"/>
              </a:rPr>
              <a:t>Tmr_Run</a:t>
            </a:r>
            <a:r>
              <a:rPr lang="es-AR" altLang="es-AR" sz="2200" b="1" dirty="0">
                <a:solidFill>
                  <a:srgbClr val="000080"/>
                </a:solidFill>
                <a:latin typeface="DejaVu Sans" pitchFamily="32" charset="0"/>
              </a:rPr>
              <a:t>[N] </a:t>
            </a:r>
          </a:p>
          <a:p>
            <a:pPr algn="ctr" eaLnBrk="1" hangingPunct="1">
              <a:spcAft>
                <a:spcPts val="1138"/>
              </a:spcAft>
              <a:buClrTx/>
              <a:buFontTx/>
              <a:buNone/>
            </a:pPr>
            <a:r>
              <a:rPr lang="es-AR" altLang="es-AR" sz="2200" b="1" dirty="0">
                <a:solidFill>
                  <a:srgbClr val="000080"/>
                </a:solidFill>
                <a:latin typeface="DejaVu Sans" pitchFamily="32" charset="0"/>
              </a:rPr>
              <a:t>uint</a:t>
            </a:r>
            <a:r>
              <a:rPr lang="es-AR" altLang="es-AR" sz="2200" b="1" dirty="0">
                <a:solidFill>
                  <a:srgbClr val="FF6633"/>
                </a:solidFill>
                <a:latin typeface="DejaVu Sans" pitchFamily="32" charset="0"/>
              </a:rPr>
              <a:t>32</a:t>
            </a:r>
            <a:r>
              <a:rPr lang="es-AR" altLang="es-AR" sz="2200" b="1" dirty="0">
                <a:solidFill>
                  <a:srgbClr val="000080"/>
                </a:solidFill>
                <a:latin typeface="DejaVu Sans" pitchFamily="32" charset="0"/>
              </a:rPr>
              <a:t>_t </a:t>
            </a:r>
            <a:r>
              <a:rPr lang="es-AR" altLang="es-AR" sz="2200" b="1" dirty="0" err="1">
                <a:solidFill>
                  <a:srgbClr val="000080"/>
                </a:solidFill>
                <a:latin typeface="DejaVu Sans" pitchFamily="32" charset="0"/>
              </a:rPr>
              <a:t>Tmr_Run</a:t>
            </a:r>
            <a:r>
              <a:rPr lang="es-AR" altLang="es-AR" sz="2200" b="1" dirty="0">
                <a:solidFill>
                  <a:srgbClr val="000080"/>
                </a:solidFill>
                <a:latin typeface="DejaVu Sans" pitchFamily="32" charset="0"/>
              </a:rPr>
              <a:t> [N];</a:t>
            </a:r>
          </a:p>
          <a:p>
            <a:pPr algn="ctr" eaLnBrk="1" hangingPunct="1">
              <a:spcAft>
                <a:spcPts val="1138"/>
              </a:spcAft>
              <a:buClrTx/>
              <a:buFontTx/>
              <a:buNone/>
            </a:pPr>
            <a:r>
              <a:rPr lang="es-AR" altLang="es-AR" sz="800" b="1" dirty="0">
                <a:solidFill>
                  <a:srgbClr val="000000"/>
                </a:solidFill>
                <a:latin typeface="DejaVu Sans" pitchFamily="32" charset="0"/>
              </a:rPr>
              <a:t> </a:t>
            </a:r>
          </a:p>
          <a:p>
            <a:pPr eaLnBrk="1" hangingPunct="1">
              <a:spcAft>
                <a:spcPts val="1138"/>
              </a:spcAft>
              <a:buFont typeface="Times New Roman" panose="02020603050405020304" pitchFamily="18" charset="0"/>
              <a:buAutoNum type="arabicParenR" startAt="4"/>
            </a:pP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 </a:t>
            </a:r>
            <a:r>
              <a:rPr lang="es-AR" altLang="es-AR" sz="2200" dirty="0">
                <a:solidFill>
                  <a:srgbClr val="579D1C"/>
                </a:solidFill>
                <a:latin typeface="DejaVu Sans" pitchFamily="32" charset="0"/>
              </a:rPr>
              <a:t>Con cada </a:t>
            </a:r>
            <a:r>
              <a:rPr lang="es-AR" altLang="es-AR" sz="2200" dirty="0" err="1">
                <a:solidFill>
                  <a:srgbClr val="579D1C"/>
                </a:solidFill>
                <a:latin typeface="DejaVu Sans" pitchFamily="32" charset="0"/>
              </a:rPr>
              <a:t>tick</a:t>
            </a:r>
            <a:r>
              <a:rPr lang="es-AR" altLang="es-AR" sz="2200" dirty="0">
                <a:solidFill>
                  <a:srgbClr val="579D1C"/>
                </a:solidFill>
                <a:latin typeface="DejaVu Sans" pitchFamily="32" charset="0"/>
              </a:rPr>
              <a:t> de mi </a:t>
            </a:r>
            <a:r>
              <a:rPr lang="es-AR" altLang="es-AR" sz="2200" dirty="0" err="1">
                <a:solidFill>
                  <a:srgbClr val="579D1C"/>
                </a:solidFill>
                <a:latin typeface="DejaVu Sans" pitchFamily="32" charset="0"/>
              </a:rPr>
              <a:t>BdT</a:t>
            </a:r>
            <a:r>
              <a:rPr lang="es-AR" altLang="es-AR" sz="2200" dirty="0">
                <a:solidFill>
                  <a:srgbClr val="579D1C"/>
                </a:solidFill>
                <a:latin typeface="DejaVu Sans" pitchFamily="32" charset="0"/>
              </a:rPr>
              <a:t> decrementaré cada posición del array y me fijaré (desde el </a:t>
            </a:r>
            <a:r>
              <a:rPr lang="es-AR" altLang="es-AR" sz="2200" dirty="0" err="1">
                <a:solidFill>
                  <a:srgbClr val="579D1C"/>
                </a:solidFill>
                <a:latin typeface="DejaVu Sans" pitchFamily="32" charset="0"/>
              </a:rPr>
              <a:t>main</a:t>
            </a:r>
            <a:r>
              <a:rPr lang="es-AR" altLang="es-AR" sz="2200" dirty="0">
                <a:solidFill>
                  <a:srgbClr val="579D1C"/>
                </a:solidFill>
                <a:latin typeface="DejaVu Sans" pitchFamily="32" charset="0"/>
              </a:rPr>
              <a:t>) si llegó a cero. Cuando alguna posición alcance ese valor, habrá vencido el timer....</a:t>
            </a: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 </a:t>
            </a:r>
            <a:r>
              <a:rPr lang="es-AR" altLang="es-AR" sz="2600" b="1" dirty="0">
                <a:solidFill>
                  <a:srgbClr val="FF0000"/>
                </a:solidFill>
                <a:latin typeface="DejaVu Sans" pitchFamily="32" charset="0"/>
              </a:rPr>
              <a:t>¿o no?</a:t>
            </a:r>
            <a:r>
              <a:rPr lang="es-AR" altLang="es-AR" sz="2200" dirty="0">
                <a:solidFill>
                  <a:srgbClr val="000000"/>
                </a:solidFill>
                <a:latin typeface="DejaVu Sans" pitchFamily="32" charset="0"/>
              </a:rPr>
              <a:t> 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6CB5EE46-160A-453C-9018-78BD615F7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" y="4788351"/>
            <a:ext cx="8928100" cy="1978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s-AR" altLang="es-AR" sz="24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es-AR" altLang="es-AR" sz="2400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s-AR" altLang="es-AR" sz="2800" b="1" dirty="0">
                <a:solidFill>
                  <a:srgbClr val="000000"/>
                </a:solidFill>
              </a:rPr>
              <a:t>4) Decremento y </a:t>
            </a:r>
            <a:r>
              <a:rPr lang="es-AR" altLang="es-AR" sz="2800" b="1" dirty="0" err="1">
                <a:solidFill>
                  <a:srgbClr val="000000"/>
                </a:solidFill>
              </a:rPr>
              <a:t>verificacion</a:t>
            </a:r>
            <a:endParaRPr lang="es-AR" altLang="es-AR" sz="2800" b="1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es-AR" altLang="es-AR" sz="24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es-AR" altLang="es-AR" sz="2400" dirty="0">
              <a:solidFill>
                <a:srgbClr val="000000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B962573-DF3A-4C89-BB82-240CF5501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247650"/>
            <a:ext cx="7272338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40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Propuesta de trabajo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0C305783-2EE6-443B-9704-714A586A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59" y="3087687"/>
            <a:ext cx="8928100" cy="3743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s-AR" altLang="es-AR" sz="24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es-AR" altLang="es-AR" sz="2400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s-AR" altLang="es-AR" sz="2800" b="1" dirty="0">
                <a:solidFill>
                  <a:srgbClr val="000000"/>
                </a:solidFill>
              </a:rPr>
              <a:t>3) Variables</a:t>
            </a:r>
          </a:p>
          <a:p>
            <a:pPr eaLnBrk="1" hangingPunct="1">
              <a:buClrTx/>
              <a:buFontTx/>
              <a:buNone/>
            </a:pPr>
            <a:endParaRPr lang="es-AR" altLang="es-AR" sz="2800" b="1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s-AR" altLang="es-AR" sz="2800" b="1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s-AR" altLang="es-AR" sz="2800" b="1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s-AR" altLang="es-AR" sz="2800" b="1" dirty="0">
                <a:solidFill>
                  <a:srgbClr val="000000"/>
                </a:solidFill>
              </a:rPr>
              <a:t>4) Decremento y verificación</a:t>
            </a:r>
          </a:p>
          <a:p>
            <a:pPr algn="ctr" eaLnBrk="1" hangingPunct="1">
              <a:buClrTx/>
              <a:buFontTx/>
              <a:buNone/>
            </a:pPr>
            <a:endParaRPr lang="es-AR" altLang="es-AR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" dur="2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indefinite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" dur="10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13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D73E5A80-2FBD-47B4-A279-541D1B08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35990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1425"/>
              </a:spcBef>
              <a:spcAft>
                <a:spcPts val="575"/>
              </a:spcAft>
              <a:buSzPct val="100000"/>
              <a:defRPr/>
            </a:pPr>
            <a:r>
              <a:rPr lang="es-AR" altLang="es-AR" sz="2200" dirty="0">
                <a:latin typeface="DejaVu Sans" charset="0"/>
              </a:rPr>
              <a:t>...de nomenclatura clara y agradable:</a:t>
            </a:r>
          </a:p>
          <a:p>
            <a:pPr eaLnBrk="1" hangingPunct="1">
              <a:spcBef>
                <a:spcPts val="1425"/>
              </a:spcBef>
              <a:spcAft>
                <a:spcPts val="575"/>
              </a:spcAft>
              <a:buSzPct val="100000"/>
              <a:defRPr/>
            </a:pPr>
            <a:r>
              <a:rPr lang="es-AR" altLang="es-AR" sz="2200" dirty="0">
                <a:solidFill>
                  <a:srgbClr val="FF0000"/>
                </a:solidFill>
                <a:latin typeface="DejaVu Sans" charset="0"/>
              </a:rPr>
              <a:t> &gt;&gt;&gt;&gt;&gt;&gt;&gt; Primitivas</a:t>
            </a:r>
          </a:p>
          <a:p>
            <a:pPr eaLnBrk="1" hangingPunct="1">
              <a:spcAft>
                <a:spcPts val="600"/>
              </a:spcAft>
              <a:buSzPct val="100000"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TmrStart</a:t>
            </a:r>
            <a:r>
              <a:rPr lang="es-AR" altLang="es-AR" dirty="0">
                <a:latin typeface="Segoe Print" panose="02000600000000000000" pitchFamily="2" charset="0"/>
              </a:rPr>
              <a:t> (evento, t , f, base)</a:t>
            </a:r>
            <a:r>
              <a:rPr lang="es-AR" altLang="es-AR" dirty="0">
                <a:latin typeface="DejaVu Sans" charset="0"/>
              </a:rPr>
              <a:t>  </a:t>
            </a:r>
            <a:r>
              <a:rPr lang="es-AR" altLang="es-AR" sz="1600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//disparo timers </a:t>
            </a:r>
            <a:r>
              <a:rPr lang="es-AR" altLang="es-AR" sz="1400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(#evento, tiempo, </a:t>
            </a:r>
            <a:r>
              <a:rPr lang="es-AR" altLang="es-AR" sz="1400" i="1" dirty="0" err="1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pFunción</a:t>
            </a:r>
            <a:r>
              <a:rPr lang="es-AR" altLang="es-AR" sz="1400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, base)</a:t>
            </a:r>
            <a:endParaRPr lang="es-AR" altLang="es-AR" i="1" dirty="0">
              <a:solidFill>
                <a:schemeClr val="accent1">
                  <a:lumMod val="50000"/>
                </a:schemeClr>
              </a:solidFill>
              <a:latin typeface="DejaVu Sans" charset="0"/>
            </a:endParaRPr>
          </a:p>
          <a:p>
            <a:pPr eaLnBrk="1" hangingPunct="1">
              <a:spcAft>
                <a:spcPts val="600"/>
              </a:spcAft>
              <a:buSzPct val="100000"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TmrStop</a:t>
            </a:r>
            <a:r>
              <a:rPr lang="es-AR" altLang="es-AR" dirty="0">
                <a:latin typeface="Segoe Print" panose="02000600000000000000" pitchFamily="2" charset="0"/>
              </a:rPr>
              <a:t>(evento) </a:t>
            </a:r>
            <a:r>
              <a:rPr lang="es-AR" altLang="es-AR" dirty="0">
                <a:latin typeface="DejaVu Sans" charset="0"/>
              </a:rPr>
              <a:t>	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//apago un timer antes de que venza (#evento)</a:t>
            </a:r>
          </a:p>
          <a:p>
            <a:pPr eaLnBrk="1" hangingPunct="1">
              <a:spcAft>
                <a:spcPts val="600"/>
              </a:spcAft>
              <a:buSzPct val="100000"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Tmrclose</a:t>
            </a:r>
            <a:r>
              <a:rPr lang="es-AR" altLang="es-AR" dirty="0">
                <a:latin typeface="Segoe Print" panose="02000600000000000000" pitchFamily="2" charset="0"/>
              </a:rPr>
              <a:t>(void)</a:t>
            </a:r>
            <a:r>
              <a:rPr lang="es-AR" altLang="es-AR" dirty="0">
                <a:latin typeface="DejaVu Sans" charset="0"/>
              </a:rPr>
              <a:t> 	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</a:t>
            </a:r>
            <a:r>
              <a:rPr lang="es-AR" altLang="es-AR" i="1" dirty="0" err="1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aptimers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 de una vez</a:t>
            </a:r>
          </a:p>
          <a:p>
            <a:pPr eaLnBrk="1" hangingPunct="1">
              <a:spcAft>
                <a:spcPts val="600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SetTimer</a:t>
            </a:r>
            <a:r>
              <a:rPr lang="es-AR" altLang="es-AR" dirty="0">
                <a:latin typeface="Segoe Print" panose="02000600000000000000" pitchFamily="2" charset="0"/>
              </a:rPr>
              <a:t>(</a:t>
            </a:r>
            <a:r>
              <a:rPr lang="fr-FR" altLang="es-AR" dirty="0" err="1">
                <a:latin typeface="Segoe Print" panose="02000600000000000000" pitchFamily="2" charset="0"/>
              </a:rPr>
              <a:t>evento</a:t>
            </a:r>
            <a:r>
              <a:rPr lang="fr-FR" altLang="es-AR" dirty="0">
                <a:latin typeface="Segoe Print" panose="02000600000000000000" pitchFamily="2" charset="0"/>
              </a:rPr>
              <a:t> , t</a:t>
            </a:r>
            <a:r>
              <a:rPr lang="es-AR" altLang="es-AR" dirty="0">
                <a:latin typeface="Segoe Print" panose="02000600000000000000" pitchFamily="2" charset="0"/>
              </a:rPr>
              <a:t>)</a:t>
            </a:r>
            <a:r>
              <a:rPr lang="es-AR" altLang="es-AR" dirty="0">
                <a:latin typeface="DejaVu Sans" charset="0"/>
              </a:rPr>
              <a:t> 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//ajusto timer al vuelo</a:t>
            </a:r>
          </a:p>
          <a:p>
            <a:pPr eaLnBrk="1" hangingPunct="1">
              <a:spcAft>
                <a:spcPts val="600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GetTimer</a:t>
            </a:r>
            <a:r>
              <a:rPr lang="es-AR" altLang="es-AR" dirty="0">
                <a:latin typeface="Segoe Print" panose="02000600000000000000" pitchFamily="2" charset="0"/>
              </a:rPr>
              <a:t>(evento)</a:t>
            </a:r>
            <a:r>
              <a:rPr lang="es-AR" altLang="es-AR" dirty="0">
                <a:latin typeface="DejaVu Sans" charset="0"/>
              </a:rPr>
              <a:t> 	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//leo timer al vuelo</a:t>
            </a:r>
          </a:p>
          <a:p>
            <a:pPr eaLnBrk="1" hangingPunct="1">
              <a:spcAft>
                <a:spcPts val="600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StanByTimer</a:t>
            </a:r>
            <a:r>
              <a:rPr lang="es-AR" altLang="es-AR" dirty="0">
                <a:latin typeface="Segoe Print" panose="02000600000000000000" pitchFamily="2" charset="0"/>
              </a:rPr>
              <a:t>(evento, </a:t>
            </a:r>
            <a:r>
              <a:rPr lang="es-AR" altLang="es-AR" dirty="0" err="1">
                <a:latin typeface="Segoe Print" panose="02000600000000000000" pitchFamily="2" charset="0"/>
              </a:rPr>
              <a:t>accion</a:t>
            </a:r>
            <a:r>
              <a:rPr lang="es-AR" altLang="es-AR" dirty="0">
                <a:latin typeface="Segoe Print" panose="02000600000000000000" pitchFamily="2" charset="0"/>
              </a:rPr>
              <a:t>)</a:t>
            </a:r>
            <a:r>
              <a:rPr lang="es-AR" altLang="es-AR" dirty="0">
                <a:latin typeface="DejaVu Sans" charset="0"/>
              </a:rPr>
              <a:t> 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//pauso o habilito un timer</a:t>
            </a:r>
          </a:p>
          <a:p>
            <a:pPr eaLnBrk="1" hangingPunct="1">
              <a:spcAft>
                <a:spcPts val="600"/>
              </a:spcAft>
              <a:buSzPct val="100000"/>
              <a:defRPr/>
            </a:pPr>
            <a:endParaRPr lang="es-AR" altLang="es-AR" sz="1050" i="1" dirty="0">
              <a:solidFill>
                <a:schemeClr val="accent1">
                  <a:lumMod val="50000"/>
                </a:schemeClr>
              </a:solidFill>
              <a:latin typeface="DejaVu Sans" charset="0"/>
            </a:endParaRPr>
          </a:p>
          <a:p>
            <a:pPr eaLnBrk="1" hangingPunct="1">
              <a:spcAft>
                <a:spcPts val="600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s-AR" altLang="es-AR" dirty="0">
                <a:solidFill>
                  <a:srgbClr val="FF0000"/>
                </a:solidFill>
                <a:latin typeface="DejaVu Sans" charset="0"/>
              </a:rPr>
              <a:t> </a:t>
            </a:r>
            <a:r>
              <a:rPr lang="es-AR" altLang="es-AR" sz="2200" dirty="0">
                <a:solidFill>
                  <a:srgbClr val="FF0000"/>
                </a:solidFill>
                <a:latin typeface="DejaVu Sans" charset="0"/>
              </a:rPr>
              <a:t>&gt;&gt;&gt;&gt;&gt;&gt;&gt; Firmware</a:t>
            </a:r>
          </a:p>
          <a:p>
            <a:pPr eaLnBrk="1" hangingPunct="1">
              <a:spcAft>
                <a:spcPts val="1200"/>
              </a:spcAft>
              <a:buSzPct val="100000"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AnalizarTimers</a:t>
            </a:r>
            <a:r>
              <a:rPr lang="es-AR" altLang="es-AR" dirty="0">
                <a:latin typeface="Segoe Print" panose="02000600000000000000" pitchFamily="2" charset="0"/>
              </a:rPr>
              <a:t>(void)</a:t>
            </a:r>
            <a:r>
              <a:rPr lang="es-AR" altLang="es-AR" dirty="0">
                <a:latin typeface="DejaVu Sans" charset="0"/>
              </a:rPr>
              <a:t>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//Va en el </a:t>
            </a:r>
            <a:r>
              <a:rPr lang="es-AR" altLang="es-AR" i="1" dirty="0" err="1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SysTick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. Recorre </a:t>
            </a:r>
            <a:r>
              <a:rPr lang="es-AR" altLang="es-AR" i="1" dirty="0" err="1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Tmr_Run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[] y si 					//venció algún timer, coloca un 1 en la posición correcta de </a:t>
            </a:r>
            <a:r>
              <a:rPr lang="es-AR" altLang="es-AR" i="1" dirty="0" err="1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TMR_Events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[].</a:t>
            </a:r>
          </a:p>
          <a:p>
            <a:pPr eaLnBrk="1" hangingPunct="1">
              <a:spcAft>
                <a:spcPts val="600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s-AR" altLang="es-AR" dirty="0">
                <a:solidFill>
                  <a:srgbClr val="FF0000"/>
                </a:solidFill>
                <a:latin typeface="DejaVu Sans" charset="0"/>
              </a:rPr>
              <a:t> </a:t>
            </a:r>
            <a:r>
              <a:rPr lang="es-AR" altLang="es-AR" sz="2200" dirty="0">
                <a:solidFill>
                  <a:srgbClr val="FF0000"/>
                </a:solidFill>
                <a:latin typeface="DejaVu Sans" charset="0"/>
              </a:rPr>
              <a:t>&gt;&gt;&gt;&gt;&gt;&gt;&gt; Aplicación</a:t>
            </a:r>
          </a:p>
          <a:p>
            <a:pPr eaLnBrk="1" hangingPunct="1">
              <a:spcAft>
                <a:spcPts val="2275"/>
              </a:spcAft>
              <a:buSzPct val="100000"/>
              <a:defRPr/>
            </a:pPr>
            <a:r>
              <a:rPr lang="es-AR" altLang="es-AR" dirty="0">
                <a:latin typeface="Segoe Print" panose="02000600000000000000" pitchFamily="2" charset="0"/>
              </a:rPr>
              <a:t>void</a:t>
            </a:r>
            <a:r>
              <a:rPr lang="es-AR" altLang="es-AR" b="1" dirty="0">
                <a:latin typeface="Segoe Print" panose="02000600000000000000" pitchFamily="2" charset="0"/>
              </a:rPr>
              <a:t> </a:t>
            </a:r>
            <a:r>
              <a:rPr lang="es-AR" altLang="es-AR" b="1" dirty="0" err="1">
                <a:latin typeface="Segoe Print" panose="02000600000000000000" pitchFamily="2" charset="0"/>
              </a:rPr>
              <a:t>TmrEvent</a:t>
            </a:r>
            <a:r>
              <a:rPr lang="es-AR" altLang="es-AR" dirty="0">
                <a:latin typeface="Segoe Print" panose="02000600000000000000" pitchFamily="2" charset="0"/>
              </a:rPr>
              <a:t>(void)</a:t>
            </a:r>
            <a:r>
              <a:rPr lang="es-AR" altLang="es-AR" dirty="0">
                <a:latin typeface="DejaVu Sans" charset="0"/>
              </a:rPr>
              <a:t>		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//Es la aplicación. La usa el  </a:t>
            </a:r>
            <a:r>
              <a:rPr lang="es-AR" altLang="es-AR" i="1" dirty="0" err="1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main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().  Analiza 												//</a:t>
            </a:r>
            <a:r>
              <a:rPr lang="es-AR" altLang="es-AR" b="1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QUE</a:t>
            </a:r>
            <a:r>
              <a:rPr lang="es-AR" altLang="es-AR" i="1" dirty="0">
                <a:solidFill>
                  <a:schemeClr val="accent1">
                    <a:lumMod val="50000"/>
                  </a:schemeClr>
                </a:solidFill>
                <a:latin typeface="DejaVu Sans" charset="0"/>
              </a:rPr>
              <a:t> hacer al vencimiento de eventos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94FB4886-5657-43CC-86C4-9CADF1C7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90513"/>
            <a:ext cx="82343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4000" b="1" i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Familia de funciones de temporización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pie de página">
            <a:extLst>
              <a:ext uri="{FF2B5EF4-FFF2-40B4-BE49-F238E27FC236}">
                <a16:creationId xmlns:a16="http://schemas.microsoft.com/office/drawing/2014/main" id="{8B969F1C-658B-41F0-9198-AF68142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_tradnl">
                <a:solidFill>
                  <a:prstClr val="black">
                    <a:tint val="75000"/>
                  </a:prstClr>
                </a:solidFill>
                <a:ea typeface="+mn-ea"/>
              </a:rPr>
              <a:t>Ing. M. Trujillo</a:t>
            </a:r>
          </a:p>
        </p:txBody>
      </p:sp>
      <p:sp>
        <p:nvSpPr>
          <p:cNvPr id="30723" name="5 Marcador de número de diapositiva">
            <a:extLst>
              <a:ext uri="{FF2B5EF4-FFF2-40B4-BE49-F238E27FC236}">
                <a16:creationId xmlns:a16="http://schemas.microsoft.com/office/drawing/2014/main" id="{3DA02592-4C0D-40BF-B9A2-A9ADB997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A118E764-94D5-40F0-94A6-3EE782D3DD57}" type="slidenum">
              <a:rPr lang="es-ES_tradnl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15</a:t>
            </a:fld>
            <a:endParaRPr lang="es-ES_tradnl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8F649AC-EE58-496F-9A9D-F3665684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077072"/>
            <a:ext cx="6840760" cy="1008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rgbClr val="FF0000"/>
                </a:solidFill>
              </a:rPr>
              <a:t>Drivers </a:t>
            </a:r>
            <a:endParaRPr lang="es-ES" b="1" dirty="0">
              <a:solidFill>
                <a:srgbClr val="FF0000"/>
              </a:solidFill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prstClr val="white"/>
                </a:solidFill>
              </a:rPr>
              <a:t>Firmware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11B80FF-5A62-4F1C-AAA0-85745CAC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13100"/>
            <a:ext cx="6808788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rgbClr val="FF0000"/>
                </a:solidFill>
              </a:rPr>
              <a:t>Buffers </a:t>
            </a:r>
            <a:endParaRPr lang="es-ES" b="1" dirty="0">
              <a:solidFill>
                <a:srgbClr val="FF0000"/>
              </a:solidFill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prstClr val="black"/>
                </a:solidFill>
              </a:rPr>
              <a:t>Memoria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A5EE3F2E-5C96-471A-8464-79C5C1EC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04864"/>
            <a:ext cx="6840760" cy="10801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rgbClr val="FF0000"/>
                </a:solidFill>
              </a:rPr>
              <a:t>Primitivas </a:t>
            </a:r>
            <a:endParaRPr lang="es-ES" b="1" dirty="0">
              <a:solidFill>
                <a:srgbClr val="FF0000"/>
              </a:solidFill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prstClr val="white"/>
                </a:solidFill>
              </a:rPr>
              <a:t>librerías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B6A13CF6-77FC-4B10-94D2-62011DA8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6840538" cy="1223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rgbClr val="FF0000"/>
                </a:solidFill>
              </a:rPr>
              <a:t>Aplicación</a:t>
            </a:r>
          </a:p>
        </p:txBody>
      </p:sp>
      <p:grpSp>
        <p:nvGrpSpPr>
          <p:cNvPr id="32780" name="141 Grupo">
            <a:extLst>
              <a:ext uri="{FF2B5EF4-FFF2-40B4-BE49-F238E27FC236}">
                <a16:creationId xmlns:a16="http://schemas.microsoft.com/office/drawing/2014/main" id="{523B350E-2D9E-4B5C-B95A-B9B6F0ECF167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084763"/>
            <a:ext cx="6834188" cy="504825"/>
            <a:chOff x="323528" y="4797152"/>
            <a:chExt cx="6624736" cy="504949"/>
          </a:xfrm>
        </p:grpSpPr>
        <p:sp>
          <p:nvSpPr>
            <p:cNvPr id="144" name="143 Rectángulo">
              <a:extLst>
                <a:ext uri="{FF2B5EF4-FFF2-40B4-BE49-F238E27FC236}">
                  <a16:creationId xmlns:a16="http://schemas.microsoft.com/office/drawing/2014/main" id="{BF2F4C65-DE23-41F7-BE70-16604AD66E95}"/>
                </a:ext>
              </a:extLst>
            </p:cNvPr>
            <p:cNvSpPr/>
            <p:nvPr/>
          </p:nvSpPr>
          <p:spPr>
            <a:xfrm>
              <a:off x="323528" y="4797152"/>
              <a:ext cx="6624736" cy="50336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grpSp>
          <p:nvGrpSpPr>
            <p:cNvPr id="32801" name="110 Grupo">
              <a:extLst>
                <a:ext uri="{FF2B5EF4-FFF2-40B4-BE49-F238E27FC236}">
                  <a16:creationId xmlns:a16="http://schemas.microsoft.com/office/drawing/2014/main" id="{731A968C-9772-4A27-9A99-C896C6A51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28" y="4797152"/>
              <a:ext cx="6624736" cy="504949"/>
              <a:chOff x="323528" y="5589240"/>
              <a:chExt cx="6624736" cy="504949"/>
            </a:xfrm>
          </p:grpSpPr>
          <p:sp>
            <p:nvSpPr>
              <p:cNvPr id="145" name="Rectangle 5">
                <a:extLst>
                  <a:ext uri="{FF2B5EF4-FFF2-40B4-BE49-F238E27FC236}">
                    <a16:creationId xmlns:a16="http://schemas.microsoft.com/office/drawing/2014/main" id="{FA0E1D89-951D-441D-BDA9-044495E7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5589240"/>
                <a:ext cx="6624736" cy="2175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dirty="0">
                    <a:solidFill>
                      <a:srgbClr val="0070C0"/>
                    </a:solidFill>
                    <a:latin typeface="Bauhaus 93" pitchFamily="82" charset="0"/>
                  </a:rPr>
                  <a:t>Definiciones  - Inicializaciones</a:t>
                </a:r>
                <a:endParaRPr lang="es-ES" dirty="0">
                  <a:solidFill>
                    <a:srgbClr val="FFC000"/>
                  </a:solidFill>
                  <a:latin typeface="Bauhaus 93" pitchFamily="82" charset="0"/>
                </a:endParaRPr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0C7B145B-C1C6-4E43-AC5F-B37B57EA9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5805193"/>
                <a:ext cx="6624736" cy="2889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Times New Roman" pitchFamily="16" charset="0"/>
                  <a:buNone/>
                  <a:defRPr/>
                </a:pPr>
                <a:r>
                  <a:rPr lang="es-ES" dirty="0">
                    <a:solidFill>
                      <a:srgbClr val="0070C0"/>
                    </a:solidFill>
                    <a:latin typeface="Bauhaus 93" pitchFamily="82" charset="0"/>
                  </a:rPr>
                  <a:t>Hardware</a:t>
                </a:r>
                <a:endParaRPr lang="es-ES" dirty="0">
                  <a:solidFill>
                    <a:srgbClr val="FFC000"/>
                  </a:solidFill>
                  <a:latin typeface="Bauhaus 93" pitchFamily="82" charset="0"/>
                </a:endParaRPr>
              </a:p>
            </p:txBody>
          </p:sp>
        </p:grpSp>
      </p:grpSp>
      <p:pic>
        <p:nvPicPr>
          <p:cNvPr id="32781" name="Picture 6">
            <a:extLst>
              <a:ext uri="{FF2B5EF4-FFF2-40B4-BE49-F238E27FC236}">
                <a16:creationId xmlns:a16="http://schemas.microsoft.com/office/drawing/2014/main" id="{97F28786-FBFB-4086-B467-B1A67D9B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r="37639" b="34"/>
          <a:stretch>
            <a:fillRect/>
          </a:stretch>
        </p:blipFill>
        <p:spPr bwMode="auto">
          <a:xfrm>
            <a:off x="3924300" y="2060575"/>
            <a:ext cx="1368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2" name="Group 17">
            <a:extLst>
              <a:ext uri="{FF2B5EF4-FFF2-40B4-BE49-F238E27FC236}">
                <a16:creationId xmlns:a16="http://schemas.microsoft.com/office/drawing/2014/main" id="{CC0E7D03-5360-414E-B36B-8C92CA1353A3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981075"/>
            <a:ext cx="865188" cy="3455988"/>
            <a:chOff x="204" y="1434"/>
            <a:chExt cx="545" cy="998"/>
          </a:xfrm>
        </p:grpSpPr>
        <p:sp>
          <p:nvSpPr>
            <p:cNvPr id="30750" name="Rectangle 18">
              <a:extLst>
                <a:ext uri="{FF2B5EF4-FFF2-40B4-BE49-F238E27FC236}">
                  <a16:creationId xmlns:a16="http://schemas.microsoft.com/office/drawing/2014/main" id="{0A937D02-7E10-4A85-8B2A-7A68EA86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706"/>
              <a:ext cx="54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P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O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R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T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A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B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L</a:t>
              </a:r>
            </a:p>
            <a:p>
              <a:pPr algn="ctr" defTabSz="914400" eaLnBrk="1" hangingPunct="1">
                <a:defRPr/>
              </a:pPr>
              <a:r>
                <a:rPr lang="es-ES" altLang="es-AR" b="1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E</a:t>
              </a:r>
            </a:p>
            <a:p>
              <a:pPr algn="ctr" defTabSz="914400" eaLnBrk="1" hangingPunct="1">
                <a:defRPr/>
              </a:pPr>
              <a:endParaRPr lang="es-ES" altLang="es-AR" b="1">
                <a:solidFill>
                  <a:prstClr val="black"/>
                </a:solidFill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30751" name="AutoShape 19">
              <a:extLst>
                <a:ext uri="{FF2B5EF4-FFF2-40B4-BE49-F238E27FC236}">
                  <a16:creationId xmlns:a16="http://schemas.microsoft.com/office/drawing/2014/main" id="{22FBC34A-FB1A-447F-B7BC-2F58C9B7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" y="1434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defRPr/>
              </a:pPr>
              <a:endParaRPr lang="es-AR" altLang="es-AR">
                <a:solidFill>
                  <a:prstClr val="black"/>
                </a:solidFill>
                <a:latin typeface="Calibri" panose="020F0502020204030204" pitchFamily="34" charset="0"/>
                <a:ea typeface="+mn-ea"/>
              </a:endParaRPr>
            </a:p>
          </p:txBody>
        </p:sp>
      </p:grpSp>
      <p:sp>
        <p:nvSpPr>
          <p:cNvPr id="30735" name="8 CuadroTexto">
            <a:extLst>
              <a:ext uri="{FF2B5EF4-FFF2-40B4-BE49-F238E27FC236}">
                <a16:creationId xmlns:a16="http://schemas.microsoft.com/office/drawing/2014/main" id="{E194B7D6-2245-4B03-8A4E-273F72DA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41300"/>
            <a:ext cx="6808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Ubicación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de las </a:t>
            </a:r>
            <a:r>
              <a:rPr lang="en-GB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funciones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en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las </a:t>
            </a:r>
            <a:r>
              <a:rPr lang="en-GB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capas</a:t>
            </a:r>
            <a:endParaRPr lang="es-ES" altLang="es-AR" sz="2400" b="1" i="1" dirty="0">
              <a:solidFill>
                <a:srgbClr val="005042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2784" name="Picture 28">
            <a:extLst>
              <a:ext uri="{FF2B5EF4-FFF2-40B4-BE49-F238E27FC236}">
                <a16:creationId xmlns:a16="http://schemas.microsoft.com/office/drawing/2014/main" id="{787285EA-9518-4652-9026-053AC2DA6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t="160" r="60143" b="-45541"/>
          <a:stretch>
            <a:fillRect/>
          </a:stretch>
        </p:blipFill>
        <p:spPr bwMode="auto">
          <a:xfrm>
            <a:off x="6372225" y="2349500"/>
            <a:ext cx="1152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29">
            <a:extLst>
              <a:ext uri="{FF2B5EF4-FFF2-40B4-BE49-F238E27FC236}">
                <a16:creationId xmlns:a16="http://schemas.microsoft.com/office/drawing/2014/main" id="{347FF604-CD79-456B-BAD1-E71EA2F4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40308" b="5328"/>
          <a:stretch>
            <a:fillRect/>
          </a:stretch>
        </p:blipFill>
        <p:spPr bwMode="auto">
          <a:xfrm>
            <a:off x="1476375" y="2420938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Picture 30">
            <a:extLst>
              <a:ext uri="{FF2B5EF4-FFF2-40B4-BE49-F238E27FC236}">
                <a16:creationId xmlns:a16="http://schemas.microsoft.com/office/drawing/2014/main" id="{9B889FD0-FC4B-43B4-9596-56C9F7AD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-134" r="34869" b="-19234"/>
          <a:stretch>
            <a:fillRect/>
          </a:stretch>
        </p:blipFill>
        <p:spPr bwMode="auto">
          <a:xfrm>
            <a:off x="5724525" y="2997200"/>
            <a:ext cx="1150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7" name="Picture 31">
            <a:extLst>
              <a:ext uri="{FF2B5EF4-FFF2-40B4-BE49-F238E27FC236}">
                <a16:creationId xmlns:a16="http://schemas.microsoft.com/office/drawing/2014/main" id="{6DC0F6BE-EB76-411C-B7E6-C68E494B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t="5522" r="33969" b="-21"/>
          <a:stretch>
            <a:fillRect/>
          </a:stretch>
        </p:blipFill>
        <p:spPr bwMode="auto">
          <a:xfrm>
            <a:off x="1331913" y="4508500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22 Rectángulo">
            <a:extLst>
              <a:ext uri="{FF2B5EF4-FFF2-40B4-BE49-F238E27FC236}">
                <a16:creationId xmlns:a16="http://schemas.microsoft.com/office/drawing/2014/main" id="{EFDE2F2C-F380-4FEE-A119-C3FF7AE3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573463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1" name="23 Rectángulo">
            <a:extLst>
              <a:ext uri="{FF2B5EF4-FFF2-40B4-BE49-F238E27FC236}">
                <a16:creationId xmlns:a16="http://schemas.microsoft.com/office/drawing/2014/main" id="{F0471395-FA83-43BC-B036-E189BEDF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756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TMR_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Events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2" name="24 Rectángulo">
            <a:extLst>
              <a:ext uri="{FF2B5EF4-FFF2-40B4-BE49-F238E27FC236}">
                <a16:creationId xmlns:a16="http://schemas.microsoft.com/office/drawing/2014/main" id="{9306F7E8-A179-4245-8E13-E7109CAA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84538"/>
            <a:ext cx="1830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 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3" name="25 Rectángulo">
            <a:extLst>
              <a:ext uri="{FF2B5EF4-FFF2-40B4-BE49-F238E27FC236}">
                <a16:creationId xmlns:a16="http://schemas.microsoft.com/office/drawing/2014/main" id="{CAD88279-E458-414B-8B95-6CF07201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6449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TMR_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StandBy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4" name="26 Rectángulo">
            <a:extLst>
              <a:ext uri="{FF2B5EF4-FFF2-40B4-BE49-F238E27FC236}">
                <a16:creationId xmlns:a16="http://schemas.microsoft.com/office/drawing/2014/main" id="{4F378C4B-3B80-4D69-8A6D-EC06633A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163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pic>
        <p:nvPicPr>
          <p:cNvPr id="32793" name="Picture 14" descr="ojos">
            <a:extLst>
              <a:ext uri="{FF2B5EF4-FFF2-40B4-BE49-F238E27FC236}">
                <a16:creationId xmlns:a16="http://schemas.microsoft.com/office/drawing/2014/main" id="{0ACE4BBC-2039-482B-87B0-2EE82D9569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5271">
            <a:off x="4895850" y="1649413"/>
            <a:ext cx="923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28 Rectángulo">
            <a:extLst>
              <a:ext uri="{FF2B5EF4-FFF2-40B4-BE49-F238E27FC236}">
                <a16:creationId xmlns:a16="http://schemas.microsoft.com/office/drawing/2014/main" id="{1A73EF99-4EA7-49D7-AEE0-00ADAD80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924175"/>
            <a:ext cx="1227137" cy="3079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dirty="0" err="1">
                <a:solidFill>
                  <a:srgbClr val="000000"/>
                </a:solidFill>
              </a:rPr>
              <a:t>StandByTimer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747" name="78 Rectángulo">
            <a:extLst>
              <a:ext uri="{FF2B5EF4-FFF2-40B4-BE49-F238E27FC236}">
                <a16:creationId xmlns:a16="http://schemas.microsoft.com/office/drawing/2014/main" id="{B16A8F1E-3DB7-4232-8188-868870B4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882650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GetTimer</a:t>
            </a:r>
            <a:endParaRPr lang="en-US" altLang="es-AR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748" name="30 Rectángulo">
            <a:extLst>
              <a:ext uri="{FF2B5EF4-FFF2-40B4-BE49-F238E27FC236}">
                <a16:creationId xmlns:a16="http://schemas.microsoft.com/office/drawing/2014/main" id="{BAADF0E9-9495-490D-B036-6116EEB8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924175"/>
            <a:ext cx="85407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SetTimer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pic>
        <p:nvPicPr>
          <p:cNvPr id="32797" name="Picture 14" descr="ojos">
            <a:extLst>
              <a:ext uri="{FF2B5EF4-FFF2-40B4-BE49-F238E27FC236}">
                <a16:creationId xmlns:a16="http://schemas.microsoft.com/office/drawing/2014/main" id="{38A1E31C-CEB0-47E6-BC69-CA736DECFF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8397">
            <a:off x="1003300" y="4043363"/>
            <a:ext cx="925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>
            <a:extLst>
              <a:ext uri="{FF2B5EF4-FFF2-40B4-BE49-F238E27FC236}">
                <a16:creationId xmlns:a16="http://schemas.microsoft.com/office/drawing/2014/main" id="{3FB76D2B-927D-4ED4-BA90-4B4386D06C47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4884738"/>
            <a:ext cx="3678238" cy="1298575"/>
            <a:chOff x="3066" y="3077"/>
            <a:chExt cx="2317" cy="818"/>
          </a:xfrm>
        </p:grpSpPr>
        <p:sp>
          <p:nvSpPr>
            <p:cNvPr id="33842" name="Text Box 2">
              <a:extLst>
                <a:ext uri="{FF2B5EF4-FFF2-40B4-BE49-F238E27FC236}">
                  <a16:creationId xmlns:a16="http://schemas.microsoft.com/office/drawing/2014/main" id="{39F2F475-9D92-494E-9D5F-B4A31259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436"/>
              <a:ext cx="169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 sz="2200" b="1">
                  <a:solidFill>
                    <a:srgbClr val="3366FF"/>
                  </a:solidFill>
                </a:rPr>
                <a:t>Tmr_Run[]</a:t>
              </a:r>
            </a:p>
          </p:txBody>
        </p:sp>
        <p:sp>
          <p:nvSpPr>
            <p:cNvPr id="33843" name="Rectangle 3">
              <a:extLst>
                <a:ext uri="{FF2B5EF4-FFF2-40B4-BE49-F238E27FC236}">
                  <a16:creationId xmlns:a16="http://schemas.microsoft.com/office/drawing/2014/main" id="{709FA790-ABD4-44AF-88E7-4C42DC19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077"/>
              <a:ext cx="610" cy="51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44" name="Rectangle 4">
              <a:extLst>
                <a:ext uri="{FF2B5EF4-FFF2-40B4-BE49-F238E27FC236}">
                  <a16:creationId xmlns:a16="http://schemas.microsoft.com/office/drawing/2014/main" id="{25FB768D-5BCA-4188-B393-633CD03F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187"/>
              <a:ext cx="610" cy="49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45" name="Rectangle 5">
              <a:extLst>
                <a:ext uri="{FF2B5EF4-FFF2-40B4-BE49-F238E27FC236}">
                  <a16:creationId xmlns:a16="http://schemas.microsoft.com/office/drawing/2014/main" id="{B881D104-4364-4E22-924B-57A72ACBB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304"/>
              <a:ext cx="610" cy="49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46" name="Rectangle 6">
              <a:extLst>
                <a:ext uri="{FF2B5EF4-FFF2-40B4-BE49-F238E27FC236}">
                  <a16:creationId xmlns:a16="http://schemas.microsoft.com/office/drawing/2014/main" id="{98F3CA77-208C-4AD2-B181-46881404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415"/>
              <a:ext cx="610" cy="51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47" name="Rectangle 7">
              <a:extLst>
                <a:ext uri="{FF2B5EF4-FFF2-40B4-BE49-F238E27FC236}">
                  <a16:creationId xmlns:a16="http://schemas.microsoft.com/office/drawing/2014/main" id="{DA071421-F831-4EA8-864C-75758940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525"/>
              <a:ext cx="610" cy="51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grpSp>
          <p:nvGrpSpPr>
            <p:cNvPr id="33848" name="Group 8">
              <a:extLst>
                <a:ext uri="{FF2B5EF4-FFF2-40B4-BE49-F238E27FC236}">
                  <a16:creationId xmlns:a16="http://schemas.microsoft.com/office/drawing/2014/main" id="{11F74B35-EBEB-4B65-8D10-865C8FFC9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3625"/>
              <a:ext cx="612" cy="270"/>
              <a:chOff x="3067" y="3625"/>
              <a:chExt cx="612" cy="270"/>
            </a:xfrm>
          </p:grpSpPr>
          <p:sp>
            <p:nvSpPr>
              <p:cNvPr id="33849" name="Rectangle 9">
                <a:extLst>
                  <a:ext uri="{FF2B5EF4-FFF2-40B4-BE49-F238E27FC236}">
                    <a16:creationId xmlns:a16="http://schemas.microsoft.com/office/drawing/2014/main" id="{1F9EF74D-0A84-4A94-A314-4C143689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625"/>
                <a:ext cx="612" cy="51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3850" name="Rectangle 10">
                <a:extLst>
                  <a:ext uri="{FF2B5EF4-FFF2-40B4-BE49-F238E27FC236}">
                    <a16:creationId xmlns:a16="http://schemas.microsoft.com/office/drawing/2014/main" id="{121068A1-F671-422A-BDC5-48296564F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734"/>
                <a:ext cx="612" cy="50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3851" name="Rectangle 11">
                <a:extLst>
                  <a:ext uri="{FF2B5EF4-FFF2-40B4-BE49-F238E27FC236}">
                    <a16:creationId xmlns:a16="http://schemas.microsoft.com/office/drawing/2014/main" id="{26668FAD-CBCC-4F47-8558-FC0875D1F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845"/>
                <a:ext cx="612" cy="50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</p:grpSp>
      </p:grpSp>
      <p:sp>
        <p:nvSpPr>
          <p:cNvPr id="33795" name="Text Box 12">
            <a:extLst>
              <a:ext uri="{FF2B5EF4-FFF2-40B4-BE49-F238E27FC236}">
                <a16:creationId xmlns:a16="http://schemas.microsoft.com/office/drawing/2014/main" id="{3F833414-1075-448B-847B-442BF54A5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83325"/>
            <a:ext cx="1892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s-AR" sz="1400">
                <a:solidFill>
                  <a:srgbClr val="99CCCC"/>
                </a:solidFill>
                <a:latin typeface="Arial Narrow" panose="020B0606020202030204" pitchFamily="34" charset="0"/>
              </a:rPr>
              <a:t>InfoII-UTN-FRBA</a:t>
            </a:r>
          </a:p>
        </p:txBody>
      </p:sp>
      <p:sp>
        <p:nvSpPr>
          <p:cNvPr id="33796" name="Text Box 13">
            <a:extLst>
              <a:ext uri="{FF2B5EF4-FFF2-40B4-BE49-F238E27FC236}">
                <a16:creationId xmlns:a16="http://schemas.microsoft.com/office/drawing/2014/main" id="{D9935477-C436-47CE-A178-507F3ED2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83325"/>
            <a:ext cx="1892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30FC2F6-DE9D-4942-AD35-487235DA83AD}" type="slidenum">
              <a:rPr lang="es-ES" altLang="es-AR" sz="1400">
                <a:solidFill>
                  <a:srgbClr val="99CCCC"/>
                </a:solidFill>
                <a:latin typeface="Arial Narrow" panose="020B0606020202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s-ES" altLang="es-AR" sz="1400">
              <a:solidFill>
                <a:srgbClr val="99CCCC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Text Box 14">
            <a:extLst>
              <a:ext uri="{FF2B5EF4-FFF2-40B4-BE49-F238E27FC236}">
                <a16:creationId xmlns:a16="http://schemas.microsoft.com/office/drawing/2014/main" id="{4024CB3F-FDF7-4863-BE04-316FECE7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0488"/>
            <a:ext cx="7767638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750"/>
              </a:spcBef>
              <a:buClrTx/>
              <a:buFontTx/>
              <a:buNone/>
            </a:pPr>
            <a:r>
              <a:rPr lang="es-ES" altLang="es-AR" sz="4800">
                <a:solidFill>
                  <a:srgbClr val="FFC545"/>
                </a:solidFill>
                <a:latin typeface="Tahoma" panose="020B0604030504040204" pitchFamily="34" charset="0"/>
              </a:rPr>
              <a:t>Timers: </a:t>
            </a:r>
            <a:r>
              <a:rPr lang="es-ES" altLang="es-AR" sz="2600">
                <a:solidFill>
                  <a:srgbClr val="FFC545"/>
                </a:solidFill>
                <a:latin typeface="Tahoma" panose="020B0604030504040204" pitchFamily="34" charset="0"/>
              </a:rPr>
              <a:t>principio básico de funcionamiento</a:t>
            </a:r>
          </a:p>
        </p:txBody>
      </p:sp>
      <p:sp>
        <p:nvSpPr>
          <p:cNvPr id="33798" name="Line 15">
            <a:extLst>
              <a:ext uri="{FF2B5EF4-FFF2-40B4-BE49-F238E27FC236}">
                <a16:creationId xmlns:a16="http://schemas.microsoft.com/office/drawing/2014/main" id="{26185252-EA86-47B9-83AB-7D0D3DED3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1547813"/>
            <a:ext cx="1587" cy="446405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3799" name="Line 16">
            <a:extLst>
              <a:ext uri="{FF2B5EF4-FFF2-40B4-BE49-F238E27FC236}">
                <a16:creationId xmlns:a16="http://schemas.microsoft.com/office/drawing/2014/main" id="{D0473E86-83FE-42F5-9ECE-6EACD3D41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1547813"/>
            <a:ext cx="1587" cy="446405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3800" name="Text Box 17">
            <a:extLst>
              <a:ext uri="{FF2B5EF4-FFF2-40B4-BE49-F238E27FC236}">
                <a16:creationId xmlns:a16="http://schemas.microsoft.com/office/drawing/2014/main" id="{8BD2B2FF-0F6B-4A0F-92E3-4065FC19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2268538"/>
            <a:ext cx="3240087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void Systick_Handler() 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	…................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	barridoDisplay();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	etc  …................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33801" name="Grupo 4">
            <a:extLst>
              <a:ext uri="{FF2B5EF4-FFF2-40B4-BE49-F238E27FC236}">
                <a16:creationId xmlns:a16="http://schemas.microsoft.com/office/drawing/2014/main" id="{A3713238-CFE9-4647-A2CB-CF550253626B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1638300"/>
            <a:ext cx="1084262" cy="836613"/>
            <a:chOff x="3311526" y="2290835"/>
            <a:chExt cx="1084104" cy="835889"/>
          </a:xfrm>
        </p:grpSpPr>
        <p:grpSp>
          <p:nvGrpSpPr>
            <p:cNvPr id="33837" name="Grupo 3">
              <a:extLst>
                <a:ext uri="{FF2B5EF4-FFF2-40B4-BE49-F238E27FC236}">
                  <a16:creationId xmlns:a16="http://schemas.microsoft.com/office/drawing/2014/main" id="{4826648F-12C9-4760-BD3F-FE5B96A22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6193" y="2596855"/>
              <a:ext cx="968375" cy="529869"/>
              <a:chOff x="3354388" y="2598202"/>
              <a:chExt cx="968375" cy="529869"/>
            </a:xfrm>
          </p:grpSpPr>
          <p:sp>
            <p:nvSpPr>
              <p:cNvPr id="33839" name="Rectangle 19">
                <a:extLst>
                  <a:ext uri="{FF2B5EF4-FFF2-40B4-BE49-F238E27FC236}">
                    <a16:creationId xmlns:a16="http://schemas.microsoft.com/office/drawing/2014/main" id="{2EE0FDC0-CC42-42BB-9C4E-D65BD250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388" y="2598202"/>
                <a:ext cx="968375" cy="9971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3840" name="Rectangle 20">
                <a:extLst>
                  <a:ext uri="{FF2B5EF4-FFF2-40B4-BE49-F238E27FC236}">
                    <a16:creationId xmlns:a16="http://schemas.microsoft.com/office/drawing/2014/main" id="{8DB7CB64-B5CF-4C29-BDC1-27BCA5A49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388" y="2817188"/>
                <a:ext cx="968375" cy="9971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3841" name="Rectangle 21">
                <a:extLst>
                  <a:ext uri="{FF2B5EF4-FFF2-40B4-BE49-F238E27FC236}">
                    <a16:creationId xmlns:a16="http://schemas.microsoft.com/office/drawing/2014/main" id="{6F43849F-DECC-47AA-ACED-BDAF587F0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388" y="3032264"/>
                <a:ext cx="968375" cy="9580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</p:grpSp>
        <p:sp>
          <p:nvSpPr>
            <p:cNvPr id="33838" name="Text Box 22">
              <a:extLst>
                <a:ext uri="{FF2B5EF4-FFF2-40B4-BE49-F238E27FC236}">
                  <a16:creationId xmlns:a16="http://schemas.microsoft.com/office/drawing/2014/main" id="{D2AE9B90-E8D5-4E0C-AF55-0F64E525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526" y="2290835"/>
              <a:ext cx="1084104" cy="346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</a:pPr>
              <a:r>
                <a:rPr lang="es-ES" altLang="es-AR" sz="1400" b="1">
                  <a:solidFill>
                    <a:srgbClr val="3366FF"/>
                  </a:solidFill>
                </a:rPr>
                <a:t>BuffRx</a:t>
              </a:r>
            </a:p>
            <a:p>
              <a:pPr eaLnBrk="1" hangingPunct="1">
                <a:buClrTx/>
                <a:buFontTx/>
                <a:buNone/>
              </a:pPr>
              <a:endParaRPr lang="es-ES" altLang="es-AR" sz="1400" b="1">
                <a:solidFill>
                  <a:srgbClr val="3366FF"/>
                </a:solidFill>
              </a:endParaRPr>
            </a:p>
          </p:txBody>
        </p:sp>
      </p:grpSp>
      <p:grpSp>
        <p:nvGrpSpPr>
          <p:cNvPr id="33802" name="Grupo 5">
            <a:extLst>
              <a:ext uri="{FF2B5EF4-FFF2-40B4-BE49-F238E27FC236}">
                <a16:creationId xmlns:a16="http://schemas.microsoft.com/office/drawing/2014/main" id="{C0209A2A-134A-498B-AAE1-8E79AC1A24A2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2513013"/>
            <a:ext cx="1217613" cy="901700"/>
            <a:chOff x="3311525" y="3247340"/>
            <a:chExt cx="1217613" cy="901363"/>
          </a:xfrm>
        </p:grpSpPr>
        <p:sp>
          <p:nvSpPr>
            <p:cNvPr id="33833" name="Rectangle 23">
              <a:extLst>
                <a:ext uri="{FF2B5EF4-FFF2-40B4-BE49-F238E27FC236}">
                  <a16:creationId xmlns:a16="http://schemas.microsoft.com/office/drawing/2014/main" id="{03D7A41B-8DF4-40B4-920A-AC71CBAD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388" y="3614924"/>
              <a:ext cx="968375" cy="95807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34" name="Rectangle 24">
              <a:extLst>
                <a:ext uri="{FF2B5EF4-FFF2-40B4-BE49-F238E27FC236}">
                  <a16:creationId xmlns:a16="http://schemas.microsoft.com/office/drawing/2014/main" id="{5250A87D-DFCF-4EEB-AD1A-E1F4E0774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388" y="3831955"/>
              <a:ext cx="968375" cy="99717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35" name="Rectangle 25">
              <a:extLst>
                <a:ext uri="{FF2B5EF4-FFF2-40B4-BE49-F238E27FC236}">
                  <a16:creationId xmlns:a16="http://schemas.microsoft.com/office/drawing/2014/main" id="{2A2262F3-BE17-4BEA-8F5B-ECF5FF6A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388" y="4048986"/>
              <a:ext cx="968375" cy="99717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36" name="Text Box 26">
              <a:extLst>
                <a:ext uri="{FF2B5EF4-FFF2-40B4-BE49-F238E27FC236}">
                  <a16:creationId xmlns:a16="http://schemas.microsoft.com/office/drawing/2014/main" id="{96D56BAE-4A16-4283-A9A0-62EA0F787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525" y="3247340"/>
              <a:ext cx="1217613" cy="346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 sz="1400" b="1">
                  <a:solidFill>
                    <a:srgbClr val="3366FF"/>
                  </a:solidFill>
                </a:rPr>
                <a:t>MSG_DSP</a:t>
              </a:r>
            </a:p>
          </p:txBody>
        </p:sp>
      </p:grpSp>
      <p:grpSp>
        <p:nvGrpSpPr>
          <p:cNvPr id="33803" name="Group 27">
            <a:extLst>
              <a:ext uri="{FF2B5EF4-FFF2-40B4-BE49-F238E27FC236}">
                <a16:creationId xmlns:a16="http://schemas.microsoft.com/office/drawing/2014/main" id="{449799C8-CF23-47E9-9D47-B9E80028C92C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573713"/>
            <a:ext cx="971550" cy="530225"/>
            <a:chOff x="2137" y="3002"/>
            <a:chExt cx="612" cy="271"/>
          </a:xfrm>
        </p:grpSpPr>
        <p:sp>
          <p:nvSpPr>
            <p:cNvPr id="33830" name="Rectangle 28">
              <a:extLst>
                <a:ext uri="{FF2B5EF4-FFF2-40B4-BE49-F238E27FC236}">
                  <a16:creationId xmlns:a16="http://schemas.microsoft.com/office/drawing/2014/main" id="{E80C168A-8A3C-4F67-9E2D-8322030E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3002"/>
              <a:ext cx="612" cy="51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31" name="Rectangle 29">
              <a:extLst>
                <a:ext uri="{FF2B5EF4-FFF2-40B4-BE49-F238E27FC236}">
                  <a16:creationId xmlns:a16="http://schemas.microsoft.com/office/drawing/2014/main" id="{8CB15F63-C9C5-4667-9D51-A8983EBB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3112"/>
              <a:ext cx="612" cy="5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32" name="Rectangle 30">
              <a:extLst>
                <a:ext uri="{FF2B5EF4-FFF2-40B4-BE49-F238E27FC236}">
                  <a16:creationId xmlns:a16="http://schemas.microsoft.com/office/drawing/2014/main" id="{03B44C2E-1B50-4C1C-A6F5-42D9CDE8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3223"/>
              <a:ext cx="612" cy="50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</p:grpSp>
      <p:sp>
        <p:nvSpPr>
          <p:cNvPr id="33804" name="Text Box 31">
            <a:extLst>
              <a:ext uri="{FF2B5EF4-FFF2-40B4-BE49-F238E27FC236}">
                <a16:creationId xmlns:a16="http://schemas.microsoft.com/office/drawing/2014/main" id="{FD2D78A5-83A1-4BCB-9135-2DEC5EB30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5170488"/>
            <a:ext cx="10033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1400" b="1">
                <a:solidFill>
                  <a:srgbClr val="3366FF"/>
                </a:solidFill>
              </a:rPr>
              <a:t>BuffTx</a:t>
            </a:r>
          </a:p>
        </p:txBody>
      </p:sp>
      <p:sp>
        <p:nvSpPr>
          <p:cNvPr id="33805" name="AutoShape 35">
            <a:extLst>
              <a:ext uri="{FF2B5EF4-FFF2-40B4-BE49-F238E27FC236}">
                <a16:creationId xmlns:a16="http://schemas.microsoft.com/office/drawing/2014/main" id="{A756D432-1FE9-4121-8786-1521253E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1008063"/>
            <a:ext cx="2879725" cy="1079500"/>
          </a:xfrm>
          <a:custGeom>
            <a:avLst/>
            <a:gdLst>
              <a:gd name="T0" fmla="*/ 257309 w 21600"/>
              <a:gd name="T1" fmla="*/ 357834 h 21600"/>
              <a:gd name="T2" fmla="*/ 702600 w 21600"/>
              <a:gd name="T3" fmla="*/ 98454 h 21600"/>
              <a:gd name="T4" fmla="*/ 929245 w 21600"/>
              <a:gd name="T5" fmla="*/ 129940 h 21600"/>
              <a:gd name="T6" fmla="*/ 1245214 w 21600"/>
              <a:gd name="T7" fmla="*/ 32485 h 21600"/>
              <a:gd name="T8" fmla="*/ 1494524 w 21600"/>
              <a:gd name="T9" fmla="*/ 84961 h 21600"/>
              <a:gd name="T10" fmla="*/ 1753166 w 21600"/>
              <a:gd name="T11" fmla="*/ 0 h 21600"/>
              <a:gd name="T12" fmla="*/ 1982477 w 21600"/>
              <a:gd name="T13" fmla="*/ 57973 h 21600"/>
              <a:gd name="T14" fmla="*/ 2231787 w 21600"/>
              <a:gd name="T15" fmla="*/ 0 h 21600"/>
              <a:gd name="T16" fmla="*/ 2547757 w 21600"/>
              <a:gd name="T17" fmla="*/ 135437 h 21600"/>
              <a:gd name="T18" fmla="*/ 2807732 w 21600"/>
              <a:gd name="T19" fmla="*/ 310856 h 21600"/>
              <a:gd name="T20" fmla="*/ 2777068 w 21600"/>
              <a:gd name="T21" fmla="*/ 382823 h 21600"/>
              <a:gd name="T22" fmla="*/ 2879725 w 21600"/>
              <a:gd name="T23" fmla="*/ 522758 h 21600"/>
              <a:gd name="T24" fmla="*/ 2486429 w 21600"/>
              <a:gd name="T25" fmla="*/ 750153 h 21600"/>
              <a:gd name="T26" fmla="*/ 2102466 w 21600"/>
              <a:gd name="T27" fmla="*/ 945562 h 21600"/>
              <a:gd name="T28" fmla="*/ 1898485 w 21600"/>
              <a:gd name="T29" fmla="*/ 915076 h 21600"/>
              <a:gd name="T30" fmla="*/ 1466527 w 21600"/>
              <a:gd name="T31" fmla="*/ 1079500 h 21600"/>
              <a:gd name="T32" fmla="*/ 1094562 w 21600"/>
              <a:gd name="T33" fmla="*/ 975048 h 21600"/>
              <a:gd name="T34" fmla="*/ 831921 w 21600"/>
              <a:gd name="T35" fmla="*/ 1014030 h 21600"/>
              <a:gd name="T36" fmla="*/ 386630 w 21600"/>
              <a:gd name="T37" fmla="*/ 881592 h 21600"/>
              <a:gd name="T38" fmla="*/ 63994 w 21600"/>
              <a:gd name="T39" fmla="*/ 732661 h 21600"/>
              <a:gd name="T40" fmla="*/ 142653 w 21600"/>
              <a:gd name="T41" fmla="*/ 631707 h 21600"/>
              <a:gd name="T42" fmla="*/ 0 w 21600"/>
              <a:gd name="T43" fmla="*/ 505766 h 21600"/>
              <a:gd name="T44" fmla="*/ 257309 w 21600"/>
              <a:gd name="T45" fmla="*/ 357834 h 21600"/>
              <a:gd name="T46" fmla="*/ 257309 w 21600"/>
              <a:gd name="T47" fmla="*/ 357834 h 21600"/>
              <a:gd name="T48" fmla="*/ 278640 w 21600"/>
              <a:gd name="T49" fmla="*/ 395817 h 21600"/>
              <a:gd name="T50" fmla="*/ 929245 w 21600"/>
              <a:gd name="T51" fmla="*/ 129940 h 21600"/>
              <a:gd name="T52" fmla="*/ 1022569 w 21600"/>
              <a:gd name="T53" fmla="*/ 165423 h 21600"/>
              <a:gd name="T54" fmla="*/ 1494524 w 21600"/>
              <a:gd name="T55" fmla="*/ 84961 h 21600"/>
              <a:gd name="T56" fmla="*/ 1470526 w 21600"/>
              <a:gd name="T57" fmla="*/ 119944 h 21600"/>
              <a:gd name="T58" fmla="*/ 1982477 w 21600"/>
              <a:gd name="T59" fmla="*/ 57973 h 21600"/>
              <a:gd name="T60" fmla="*/ 1938482 w 21600"/>
              <a:gd name="T61" fmla="*/ 100453 h 21600"/>
              <a:gd name="T62" fmla="*/ 2547757 w 21600"/>
              <a:gd name="T63" fmla="*/ 135437 h 21600"/>
              <a:gd name="T64" fmla="*/ 2558422 w 21600"/>
              <a:gd name="T65" fmla="*/ 168922 h 21600"/>
              <a:gd name="T66" fmla="*/ 2777068 w 21600"/>
              <a:gd name="T67" fmla="*/ 382823 h 21600"/>
              <a:gd name="T68" fmla="*/ 2681077 w 21600"/>
              <a:gd name="T69" fmla="*/ 449292 h 21600"/>
              <a:gd name="T70" fmla="*/ 2487762 w 21600"/>
              <a:gd name="T71" fmla="*/ 750153 h 21600"/>
              <a:gd name="T72" fmla="*/ 2266450 w 21600"/>
              <a:gd name="T73" fmla="*/ 572235 h 21600"/>
              <a:gd name="T74" fmla="*/ 1898485 w 21600"/>
              <a:gd name="T75" fmla="*/ 915076 h 21600"/>
              <a:gd name="T76" fmla="*/ 1915817 w 21600"/>
              <a:gd name="T77" fmla="*/ 867598 h 21600"/>
              <a:gd name="T78" fmla="*/ 1095895 w 21600"/>
              <a:gd name="T79" fmla="*/ 975048 h 21600"/>
              <a:gd name="T80" fmla="*/ 1047900 w 21600"/>
              <a:gd name="T81" fmla="*/ 931569 h 21600"/>
              <a:gd name="T82" fmla="*/ 386630 w 21600"/>
              <a:gd name="T83" fmla="*/ 881592 h 21600"/>
              <a:gd name="T84" fmla="*/ 461289 w 21600"/>
              <a:gd name="T85" fmla="*/ 872096 h 21600"/>
              <a:gd name="T86" fmla="*/ 142653 w 21600"/>
              <a:gd name="T87" fmla="*/ 631707 h 21600"/>
              <a:gd name="T88" fmla="*/ 310637 w 21600"/>
              <a:gd name="T89" fmla="*/ 651698 h 216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3000 w 21600"/>
              <a:gd name="T136" fmla="*/ 3320 h 21600"/>
              <a:gd name="T137" fmla="*/ 17110 w 21600"/>
              <a:gd name="T138" fmla="*/ 17330 h 216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sq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>
                <a:solidFill>
                  <a:srgbClr val="000000"/>
                </a:solidFill>
              </a:rPr>
              <a:t>Mundo interrupción</a:t>
            </a:r>
          </a:p>
          <a:p>
            <a:pPr eaLnBrk="1" hangingPunct="1">
              <a:buClrTx/>
              <a:buFontTx/>
              <a:buNone/>
            </a:pPr>
            <a:r>
              <a:rPr lang="es-AR" altLang="es-AR">
                <a:solidFill>
                  <a:srgbClr val="000000"/>
                </a:solidFill>
              </a:rPr>
              <a:t> (FW)</a:t>
            </a:r>
          </a:p>
        </p:txBody>
      </p:sp>
      <p:sp>
        <p:nvSpPr>
          <p:cNvPr id="33806" name="AutoShape 36">
            <a:extLst>
              <a:ext uri="{FF2B5EF4-FFF2-40B4-BE49-F238E27FC236}">
                <a16:creationId xmlns:a16="http://schemas.microsoft.com/office/drawing/2014/main" id="{C2C6D818-468E-4327-95A8-5B758FB64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063"/>
            <a:ext cx="2879725" cy="1079500"/>
          </a:xfrm>
          <a:custGeom>
            <a:avLst/>
            <a:gdLst>
              <a:gd name="T0" fmla="*/ 257309 w 21600"/>
              <a:gd name="T1" fmla="*/ 357834 h 21600"/>
              <a:gd name="T2" fmla="*/ 702600 w 21600"/>
              <a:gd name="T3" fmla="*/ 98454 h 21600"/>
              <a:gd name="T4" fmla="*/ 929245 w 21600"/>
              <a:gd name="T5" fmla="*/ 129940 h 21600"/>
              <a:gd name="T6" fmla="*/ 1245214 w 21600"/>
              <a:gd name="T7" fmla="*/ 32485 h 21600"/>
              <a:gd name="T8" fmla="*/ 1494524 w 21600"/>
              <a:gd name="T9" fmla="*/ 84961 h 21600"/>
              <a:gd name="T10" fmla="*/ 1753166 w 21600"/>
              <a:gd name="T11" fmla="*/ 0 h 21600"/>
              <a:gd name="T12" fmla="*/ 1982477 w 21600"/>
              <a:gd name="T13" fmla="*/ 57973 h 21600"/>
              <a:gd name="T14" fmla="*/ 2231787 w 21600"/>
              <a:gd name="T15" fmla="*/ 0 h 21600"/>
              <a:gd name="T16" fmla="*/ 2547757 w 21600"/>
              <a:gd name="T17" fmla="*/ 135437 h 21600"/>
              <a:gd name="T18" fmla="*/ 2807732 w 21600"/>
              <a:gd name="T19" fmla="*/ 310856 h 21600"/>
              <a:gd name="T20" fmla="*/ 2777068 w 21600"/>
              <a:gd name="T21" fmla="*/ 382823 h 21600"/>
              <a:gd name="T22" fmla="*/ 2879725 w 21600"/>
              <a:gd name="T23" fmla="*/ 522758 h 21600"/>
              <a:gd name="T24" fmla="*/ 2486429 w 21600"/>
              <a:gd name="T25" fmla="*/ 750153 h 21600"/>
              <a:gd name="T26" fmla="*/ 2102466 w 21600"/>
              <a:gd name="T27" fmla="*/ 945562 h 21600"/>
              <a:gd name="T28" fmla="*/ 1898485 w 21600"/>
              <a:gd name="T29" fmla="*/ 915076 h 21600"/>
              <a:gd name="T30" fmla="*/ 1466527 w 21600"/>
              <a:gd name="T31" fmla="*/ 1079500 h 21600"/>
              <a:gd name="T32" fmla="*/ 1094562 w 21600"/>
              <a:gd name="T33" fmla="*/ 975048 h 21600"/>
              <a:gd name="T34" fmla="*/ 831921 w 21600"/>
              <a:gd name="T35" fmla="*/ 1014030 h 21600"/>
              <a:gd name="T36" fmla="*/ 386630 w 21600"/>
              <a:gd name="T37" fmla="*/ 881592 h 21600"/>
              <a:gd name="T38" fmla="*/ 63994 w 21600"/>
              <a:gd name="T39" fmla="*/ 732661 h 21600"/>
              <a:gd name="T40" fmla="*/ 142653 w 21600"/>
              <a:gd name="T41" fmla="*/ 631707 h 21600"/>
              <a:gd name="T42" fmla="*/ 0 w 21600"/>
              <a:gd name="T43" fmla="*/ 505766 h 21600"/>
              <a:gd name="T44" fmla="*/ 257309 w 21600"/>
              <a:gd name="T45" fmla="*/ 357834 h 21600"/>
              <a:gd name="T46" fmla="*/ 257309 w 21600"/>
              <a:gd name="T47" fmla="*/ 357834 h 21600"/>
              <a:gd name="T48" fmla="*/ 278640 w 21600"/>
              <a:gd name="T49" fmla="*/ 395817 h 21600"/>
              <a:gd name="T50" fmla="*/ 929245 w 21600"/>
              <a:gd name="T51" fmla="*/ 129940 h 21600"/>
              <a:gd name="T52" fmla="*/ 1022569 w 21600"/>
              <a:gd name="T53" fmla="*/ 165423 h 21600"/>
              <a:gd name="T54" fmla="*/ 1494524 w 21600"/>
              <a:gd name="T55" fmla="*/ 84961 h 21600"/>
              <a:gd name="T56" fmla="*/ 1470526 w 21600"/>
              <a:gd name="T57" fmla="*/ 119944 h 21600"/>
              <a:gd name="T58" fmla="*/ 1982477 w 21600"/>
              <a:gd name="T59" fmla="*/ 57973 h 21600"/>
              <a:gd name="T60" fmla="*/ 1938482 w 21600"/>
              <a:gd name="T61" fmla="*/ 100453 h 21600"/>
              <a:gd name="T62" fmla="*/ 2547757 w 21600"/>
              <a:gd name="T63" fmla="*/ 135437 h 21600"/>
              <a:gd name="T64" fmla="*/ 2558422 w 21600"/>
              <a:gd name="T65" fmla="*/ 168922 h 21600"/>
              <a:gd name="T66" fmla="*/ 2777068 w 21600"/>
              <a:gd name="T67" fmla="*/ 382823 h 21600"/>
              <a:gd name="T68" fmla="*/ 2681077 w 21600"/>
              <a:gd name="T69" fmla="*/ 449292 h 21600"/>
              <a:gd name="T70" fmla="*/ 2487762 w 21600"/>
              <a:gd name="T71" fmla="*/ 750153 h 21600"/>
              <a:gd name="T72" fmla="*/ 2266450 w 21600"/>
              <a:gd name="T73" fmla="*/ 572235 h 21600"/>
              <a:gd name="T74" fmla="*/ 1898485 w 21600"/>
              <a:gd name="T75" fmla="*/ 915076 h 21600"/>
              <a:gd name="T76" fmla="*/ 1915817 w 21600"/>
              <a:gd name="T77" fmla="*/ 867598 h 21600"/>
              <a:gd name="T78" fmla="*/ 1095895 w 21600"/>
              <a:gd name="T79" fmla="*/ 975048 h 21600"/>
              <a:gd name="T80" fmla="*/ 1047900 w 21600"/>
              <a:gd name="T81" fmla="*/ 931569 h 21600"/>
              <a:gd name="T82" fmla="*/ 386630 w 21600"/>
              <a:gd name="T83" fmla="*/ 881592 h 21600"/>
              <a:gd name="T84" fmla="*/ 461289 w 21600"/>
              <a:gd name="T85" fmla="*/ 872096 h 21600"/>
              <a:gd name="T86" fmla="*/ 142653 w 21600"/>
              <a:gd name="T87" fmla="*/ 631707 h 21600"/>
              <a:gd name="T88" fmla="*/ 310637 w 21600"/>
              <a:gd name="T89" fmla="*/ 651698 h 216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3000 w 21600"/>
              <a:gd name="T136" fmla="*/ 3320 h 21600"/>
              <a:gd name="T137" fmla="*/ 17110 w 21600"/>
              <a:gd name="T138" fmla="*/ 17330 h 216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sq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>
                <a:solidFill>
                  <a:srgbClr val="000000"/>
                </a:solidFill>
              </a:rPr>
              <a:t>Mundo aplicación</a:t>
            </a:r>
          </a:p>
          <a:p>
            <a:pPr eaLnBrk="1" hangingPunct="1">
              <a:buClrTx/>
              <a:buFontTx/>
              <a:buNone/>
            </a:pPr>
            <a:r>
              <a:rPr lang="es-AR" altLang="es-AR">
                <a:solidFill>
                  <a:srgbClr val="000000"/>
                </a:solidFill>
              </a:rPr>
              <a:t> (main)</a:t>
            </a:r>
          </a:p>
        </p:txBody>
      </p:sp>
      <p:sp>
        <p:nvSpPr>
          <p:cNvPr id="33807" name="Text Box 37">
            <a:extLst>
              <a:ext uri="{FF2B5EF4-FFF2-40B4-BE49-F238E27FC236}">
                <a16:creationId xmlns:a16="http://schemas.microsoft.com/office/drawing/2014/main" id="{87A2DF1D-21F7-47E7-ADED-BB3D420A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87563"/>
            <a:ext cx="3024187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 sz="2000" dirty="0" err="1">
                <a:solidFill>
                  <a:srgbClr val="000000"/>
                </a:solidFill>
              </a:rPr>
              <a:t>void</a:t>
            </a:r>
            <a:r>
              <a:rPr lang="es-AR" altLang="es-AR" sz="2000" dirty="0">
                <a:solidFill>
                  <a:srgbClr val="000000"/>
                </a:solidFill>
              </a:rPr>
              <a:t> </a:t>
            </a:r>
            <a:r>
              <a:rPr lang="es-AR" altLang="es-AR" sz="2000" dirty="0" err="1">
                <a:solidFill>
                  <a:srgbClr val="000000"/>
                </a:solidFill>
              </a:rPr>
              <a:t>main</a:t>
            </a:r>
            <a:r>
              <a:rPr lang="es-AR" altLang="es-AR" sz="2000" dirty="0">
                <a:solidFill>
                  <a:srgbClr val="000000"/>
                </a:solidFill>
              </a:rPr>
              <a:t> (</a:t>
            </a:r>
            <a:r>
              <a:rPr lang="es-AR" altLang="es-AR" sz="2000" dirty="0" err="1">
                <a:solidFill>
                  <a:srgbClr val="000000"/>
                </a:solidFill>
              </a:rPr>
              <a:t>void</a:t>
            </a:r>
            <a:r>
              <a:rPr lang="es-AR" altLang="es-AR" sz="2000" dirty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        </a:t>
            </a:r>
            <a:r>
              <a:rPr lang="es-AR" altLang="es-AR" sz="2000" dirty="0" err="1">
                <a:solidFill>
                  <a:srgbClr val="000000"/>
                </a:solidFill>
              </a:rPr>
              <a:t>InitHW</a:t>
            </a:r>
            <a:r>
              <a:rPr lang="es-AR" altLang="es-AR" sz="2000" dirty="0">
                <a:solidFill>
                  <a:srgbClr val="000000"/>
                </a:solidFill>
              </a:rPr>
              <a:t>( );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        </a:t>
            </a:r>
            <a:r>
              <a:rPr lang="es-AR" altLang="es-AR" sz="2000" dirty="0" err="1">
                <a:solidFill>
                  <a:srgbClr val="000000"/>
                </a:solidFill>
              </a:rPr>
              <a:t>InitTimers</a:t>
            </a:r>
            <a:r>
              <a:rPr lang="es-AR" altLang="es-AR" sz="2000" dirty="0">
                <a:solidFill>
                  <a:srgbClr val="000000"/>
                </a:solidFill>
              </a:rPr>
              <a:t>( );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        </a:t>
            </a:r>
            <a:r>
              <a:rPr lang="es-AR" altLang="es-AR" sz="2000" dirty="0" err="1">
                <a:solidFill>
                  <a:srgbClr val="000000"/>
                </a:solidFill>
              </a:rPr>
              <a:t>while</a:t>
            </a:r>
            <a:r>
              <a:rPr lang="es-AR" altLang="es-AR" sz="2000" dirty="0">
                <a:solidFill>
                  <a:srgbClr val="000000"/>
                </a:solidFill>
              </a:rPr>
              <a:t> (1) 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       {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	display(</a:t>
            </a:r>
            <a:r>
              <a:rPr lang="es-AR" altLang="es-AR" sz="2000" dirty="0" err="1">
                <a:solidFill>
                  <a:srgbClr val="000000"/>
                </a:solidFill>
              </a:rPr>
              <a:t>xxxx</a:t>
            </a:r>
            <a:r>
              <a:rPr lang="es-AR" altLang="es-AR" sz="20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	</a:t>
            </a:r>
            <a:r>
              <a:rPr lang="es-AR" altLang="es-AR" sz="2000" dirty="0" err="1">
                <a:solidFill>
                  <a:srgbClr val="000000"/>
                </a:solidFill>
              </a:rPr>
              <a:t>TmrEvent</a:t>
            </a:r>
            <a:r>
              <a:rPr lang="es-AR" altLang="es-AR" sz="2000" dirty="0">
                <a:solidFill>
                  <a:srgbClr val="000000"/>
                </a:solidFill>
              </a:rPr>
              <a:t>( ); 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	…................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	       }</a:t>
            </a:r>
          </a:p>
          <a:p>
            <a:pPr eaLnBrk="1" hangingPunct="1">
              <a:buClrTx/>
              <a:buFontTx/>
              <a:buNone/>
            </a:pPr>
            <a:r>
              <a:rPr lang="es-AR" altLang="es-AR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2566" name="AutoShape 38">
            <a:extLst>
              <a:ext uri="{FF2B5EF4-FFF2-40B4-BE49-F238E27FC236}">
                <a16:creationId xmlns:a16="http://schemas.microsoft.com/office/drawing/2014/main" id="{DFEBEAEA-588E-4BC1-8ADB-E21D8C515C3D}"/>
              </a:ext>
            </a:extLst>
          </p:cNvPr>
          <p:cNvSpPr>
            <a:spLocks noChangeArrowheads="1"/>
          </p:cNvSpPr>
          <p:nvPr/>
        </p:nvSpPr>
        <p:spPr bwMode="auto">
          <a:xfrm rot="-300000">
            <a:off x="2576513" y="4181475"/>
            <a:ext cx="744537" cy="325438"/>
          </a:xfrm>
          <a:prstGeom prst="notchedRightArrow">
            <a:avLst>
              <a:gd name="adj1" fmla="val 50000"/>
              <a:gd name="adj2" fmla="val 53414"/>
            </a:avLst>
          </a:prstGeom>
          <a:solidFill>
            <a:srgbClr val="C5000B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2567" name="Text Box 39">
            <a:extLst>
              <a:ext uri="{FF2B5EF4-FFF2-40B4-BE49-F238E27FC236}">
                <a16:creationId xmlns:a16="http://schemas.microsoft.com/office/drawing/2014/main" id="{89A29CEC-E083-41DE-BCA8-4C29773C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3522663"/>
            <a:ext cx="28654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5450" algn="l"/>
                <a:tab pos="874713" algn="l"/>
                <a:tab pos="1323975" algn="l"/>
                <a:tab pos="1773238" algn="l"/>
                <a:tab pos="2222500" algn="l"/>
                <a:tab pos="2671763" algn="l"/>
                <a:tab pos="3121025" algn="l"/>
                <a:tab pos="3570288" algn="l"/>
                <a:tab pos="4019550" algn="l"/>
                <a:tab pos="4468813" algn="l"/>
                <a:tab pos="4918075" algn="l"/>
                <a:tab pos="5389563" algn="l"/>
                <a:tab pos="5816600" algn="l"/>
                <a:tab pos="6265863" algn="l"/>
                <a:tab pos="6715125" algn="l"/>
                <a:tab pos="7164388" algn="l"/>
                <a:tab pos="7613650" algn="l"/>
                <a:tab pos="8062913" algn="l"/>
                <a:tab pos="8512175" algn="l"/>
                <a:tab pos="8961438" algn="l"/>
                <a:tab pos="8963025" algn="l"/>
                <a:tab pos="9412288" algn="l"/>
                <a:tab pos="9861550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 sz="2000" b="1">
                <a:solidFill>
                  <a:srgbClr val="0000FF"/>
                </a:solidFill>
              </a:rPr>
              <a:t>	AnalizarTimers(); </a:t>
            </a:r>
          </a:p>
        </p:txBody>
      </p:sp>
      <p:sp>
        <p:nvSpPr>
          <p:cNvPr id="22568" name="AutoShape 40">
            <a:extLst>
              <a:ext uri="{FF2B5EF4-FFF2-40B4-BE49-F238E27FC236}">
                <a16:creationId xmlns:a16="http://schemas.microsoft.com/office/drawing/2014/main" id="{C70A3E1B-5048-4854-BCBD-C9F8127CE930}"/>
              </a:ext>
            </a:extLst>
          </p:cNvPr>
          <p:cNvSpPr>
            <a:spLocks noChangeArrowheads="1"/>
          </p:cNvSpPr>
          <p:nvPr/>
        </p:nvSpPr>
        <p:spPr bwMode="auto">
          <a:xfrm rot="7500000">
            <a:off x="5408613" y="4643438"/>
            <a:ext cx="2093912" cy="252412"/>
          </a:xfrm>
          <a:prstGeom prst="notchedRightArrow">
            <a:avLst>
              <a:gd name="adj1" fmla="val 50000"/>
              <a:gd name="adj2" fmla="val 161419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2569" name="AutoShape 41">
            <a:extLst>
              <a:ext uri="{FF2B5EF4-FFF2-40B4-BE49-F238E27FC236}">
                <a16:creationId xmlns:a16="http://schemas.microsoft.com/office/drawing/2014/main" id="{F11DA3AD-010B-4160-9290-74B7E2574056}"/>
              </a:ext>
            </a:extLst>
          </p:cNvPr>
          <p:cNvSpPr>
            <a:spLocks noChangeArrowheads="1"/>
          </p:cNvSpPr>
          <p:nvPr/>
        </p:nvSpPr>
        <p:spPr bwMode="auto">
          <a:xfrm rot="-7680000">
            <a:off x="4201319" y="4606131"/>
            <a:ext cx="860425" cy="252413"/>
          </a:xfrm>
          <a:prstGeom prst="notchedRightArrow">
            <a:avLst>
              <a:gd name="adj1" fmla="val 50000"/>
              <a:gd name="adj2" fmla="val 6633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33812" name="Text Box 42">
            <a:extLst>
              <a:ext uri="{FF2B5EF4-FFF2-40B4-BE49-F238E27FC236}">
                <a16:creationId xmlns:a16="http://schemas.microsoft.com/office/drawing/2014/main" id="{3A4FBE55-D336-4DEC-904F-9919356A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83325"/>
            <a:ext cx="2882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1400">
                <a:solidFill>
                  <a:srgbClr val="99CCCC"/>
                </a:solidFill>
                <a:latin typeface="Arial Narrow" panose="020B0606020202030204" pitchFamily="34" charset="0"/>
              </a:rPr>
              <a:t>@2013-Ing. Giura</a:t>
            </a:r>
          </a:p>
        </p:txBody>
      </p:sp>
      <p:sp>
        <p:nvSpPr>
          <p:cNvPr id="22571" name="Freeform 43">
            <a:extLst>
              <a:ext uri="{FF2B5EF4-FFF2-40B4-BE49-F238E27FC236}">
                <a16:creationId xmlns:a16="http://schemas.microsoft.com/office/drawing/2014/main" id="{C8068884-DB0C-4D75-A3F6-5F0A27305C31}"/>
              </a:ext>
            </a:extLst>
          </p:cNvPr>
          <p:cNvSpPr>
            <a:spLocks/>
          </p:cNvSpPr>
          <p:nvPr/>
        </p:nvSpPr>
        <p:spPr bwMode="auto">
          <a:xfrm>
            <a:off x="369888" y="3240088"/>
            <a:ext cx="4670425" cy="2378075"/>
          </a:xfrm>
          <a:custGeom>
            <a:avLst/>
            <a:gdLst>
              <a:gd name="T0" fmla="*/ 291204 w 12975"/>
              <a:gd name="T1" fmla="*/ 0 h 7001"/>
              <a:gd name="T2" fmla="*/ 0 w 12975"/>
              <a:gd name="T3" fmla="*/ 704489 h 7001"/>
              <a:gd name="T4" fmla="*/ 0 w 12975"/>
              <a:gd name="T5" fmla="*/ 1761223 h 7001"/>
              <a:gd name="T6" fmla="*/ 873612 w 12975"/>
              <a:gd name="T7" fmla="*/ 2377735 h 7001"/>
              <a:gd name="T8" fmla="*/ 4670065 w 12975"/>
              <a:gd name="T9" fmla="*/ 2229297 h 7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75" h="7001">
                <a:moveTo>
                  <a:pt x="809" y="0"/>
                </a:moveTo>
                <a:cubicBezTo>
                  <a:pt x="539" y="259"/>
                  <a:pt x="0" y="2074"/>
                  <a:pt x="0" y="2074"/>
                </a:cubicBezTo>
                <a:lnTo>
                  <a:pt x="0" y="5185"/>
                </a:lnTo>
                <a:lnTo>
                  <a:pt x="2427" y="7000"/>
                </a:lnTo>
                <a:lnTo>
                  <a:pt x="12974" y="6563"/>
                </a:lnTo>
              </a:path>
            </a:pathLst>
          </a:custGeom>
          <a:noFill/>
          <a:ln w="36000" cap="flat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22573" name="Picture 45">
            <a:extLst>
              <a:ext uri="{FF2B5EF4-FFF2-40B4-BE49-F238E27FC236}">
                <a16:creationId xmlns:a16="http://schemas.microsoft.com/office/drawing/2014/main" id="{3BA1A3CE-2C7E-43A0-AB43-4B7B801C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">
            <a:off x="2338388" y="3730625"/>
            <a:ext cx="6461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74" name="AutoShape 46">
            <a:extLst>
              <a:ext uri="{FF2B5EF4-FFF2-40B4-BE49-F238E27FC236}">
                <a16:creationId xmlns:a16="http://schemas.microsoft.com/office/drawing/2014/main" id="{6CC217D4-3DED-4EA4-A5E9-387BE8EB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5735638"/>
            <a:ext cx="2689225" cy="811212"/>
          </a:xfrm>
          <a:prstGeom prst="wedgeRectCallout">
            <a:avLst>
              <a:gd name="adj1" fmla="val 75139"/>
              <a:gd name="adj2" fmla="val -243310"/>
            </a:avLst>
          </a:prstGeom>
          <a:noFill/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1600" dirty="0">
                <a:solidFill>
                  <a:srgbClr val="3333CC"/>
                </a:solidFill>
              </a:rPr>
              <a:t>cada posición de </a:t>
            </a:r>
            <a:r>
              <a:rPr lang="es-AR" altLang="es-AR" sz="1600" b="1" dirty="0" err="1">
                <a:solidFill>
                  <a:srgbClr val="FF0000"/>
                </a:solidFill>
              </a:rPr>
              <a:t>TMR_Events</a:t>
            </a:r>
            <a:r>
              <a:rPr lang="es-AR" altLang="es-AR" sz="1600" b="1" dirty="0">
                <a:solidFill>
                  <a:srgbClr val="FF0000"/>
                </a:solidFill>
              </a:rPr>
              <a:t> </a:t>
            </a:r>
            <a:r>
              <a:rPr lang="es-AR" altLang="es-AR" sz="1600" dirty="0">
                <a:solidFill>
                  <a:srgbClr val="3333CC"/>
                </a:solidFill>
              </a:rPr>
              <a:t>define si el timer respectivo venció (valor=1)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A194C8B-2783-4FF1-98CB-CFA2024EB6E2}"/>
              </a:ext>
            </a:extLst>
          </p:cNvPr>
          <p:cNvGrpSpPr>
            <a:grpSpLocks/>
          </p:cNvGrpSpPr>
          <p:nvPr/>
        </p:nvGrpSpPr>
        <p:grpSpPr bwMode="auto">
          <a:xfrm>
            <a:off x="3330575" y="3530600"/>
            <a:ext cx="1168400" cy="1603375"/>
            <a:chOff x="-3172614" y="4324475"/>
            <a:chExt cx="1192202" cy="1651291"/>
          </a:xfrm>
        </p:grpSpPr>
        <p:sp>
          <p:nvSpPr>
            <p:cNvPr id="33820" name="Text Box 2">
              <a:extLst>
                <a:ext uri="{FF2B5EF4-FFF2-40B4-BE49-F238E27FC236}">
                  <a16:creationId xmlns:a16="http://schemas.microsoft.com/office/drawing/2014/main" id="{07462FEA-340E-42A4-9783-4A8B38390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172614" y="4324475"/>
              <a:ext cx="1192202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 sz="1300" b="1">
                  <a:solidFill>
                    <a:srgbClr val="3366FF"/>
                  </a:solidFill>
                </a:rPr>
                <a:t>TMR_Events[]</a:t>
              </a:r>
            </a:p>
          </p:txBody>
        </p:sp>
        <p:sp>
          <p:nvSpPr>
            <p:cNvPr id="33821" name="Rectangle 3">
              <a:extLst>
                <a:ext uri="{FF2B5EF4-FFF2-40B4-BE49-F238E27FC236}">
                  <a16:creationId xmlns:a16="http://schemas.microsoft.com/office/drawing/2014/main" id="{9E5DE1C9-BC97-47D8-8762-9A7DB2A5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0700" y="4677191"/>
              <a:ext cx="968375" cy="80963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22" name="Rectangle 4">
              <a:extLst>
                <a:ext uri="{FF2B5EF4-FFF2-40B4-BE49-F238E27FC236}">
                  <a16:creationId xmlns:a16="http://schemas.microsoft.com/office/drawing/2014/main" id="{B28D99E0-C7CB-40FE-9251-37A584FD7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0700" y="4851816"/>
              <a:ext cx="968375" cy="77788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23" name="Rectangle 5">
              <a:extLst>
                <a:ext uri="{FF2B5EF4-FFF2-40B4-BE49-F238E27FC236}">
                  <a16:creationId xmlns:a16="http://schemas.microsoft.com/office/drawing/2014/main" id="{EBE4E18F-F487-4743-B88F-F44A9201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0700" y="5037554"/>
              <a:ext cx="968375" cy="77788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24" name="Rectangle 6">
              <a:extLst>
                <a:ext uri="{FF2B5EF4-FFF2-40B4-BE49-F238E27FC236}">
                  <a16:creationId xmlns:a16="http://schemas.microsoft.com/office/drawing/2014/main" id="{64529A5B-ADF8-4FCD-96E1-55C99ABF8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0700" y="5213766"/>
              <a:ext cx="968375" cy="80963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25" name="Rectangle 7">
              <a:extLst>
                <a:ext uri="{FF2B5EF4-FFF2-40B4-BE49-F238E27FC236}">
                  <a16:creationId xmlns:a16="http://schemas.microsoft.com/office/drawing/2014/main" id="{959B64D8-9EE6-46E0-9EB0-492DB9739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0700" y="5388391"/>
              <a:ext cx="968375" cy="80963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grpSp>
          <p:nvGrpSpPr>
            <p:cNvPr id="33826" name="Group 8">
              <a:extLst>
                <a:ext uri="{FF2B5EF4-FFF2-40B4-BE49-F238E27FC236}">
                  <a16:creationId xmlns:a16="http://schemas.microsoft.com/office/drawing/2014/main" id="{D48F373B-A521-4C0E-8741-0BA297DAE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59112" y="5547141"/>
              <a:ext cx="971550" cy="428625"/>
              <a:chOff x="3067" y="3625"/>
              <a:chExt cx="612" cy="270"/>
            </a:xfrm>
          </p:grpSpPr>
          <p:sp>
            <p:nvSpPr>
              <p:cNvPr id="33827" name="Rectangle 9">
                <a:extLst>
                  <a:ext uri="{FF2B5EF4-FFF2-40B4-BE49-F238E27FC236}">
                    <a16:creationId xmlns:a16="http://schemas.microsoft.com/office/drawing/2014/main" id="{2EA78772-2CC2-41B5-B647-2EF22D8D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625"/>
                <a:ext cx="612" cy="51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3828" name="Rectangle 10">
                <a:extLst>
                  <a:ext uri="{FF2B5EF4-FFF2-40B4-BE49-F238E27FC236}">
                    <a16:creationId xmlns:a16="http://schemas.microsoft.com/office/drawing/2014/main" id="{46FF21BA-452D-4FD2-9788-53ED4E8CE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734"/>
                <a:ext cx="612" cy="50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  <p:sp>
            <p:nvSpPr>
              <p:cNvPr id="33829" name="Rectangle 11">
                <a:extLst>
                  <a:ext uri="{FF2B5EF4-FFF2-40B4-BE49-F238E27FC236}">
                    <a16:creationId xmlns:a16="http://schemas.microsoft.com/office/drawing/2014/main" id="{CA55F8E0-758B-438F-B632-9CEF29F14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845"/>
                <a:ext cx="612" cy="50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</p:grpSp>
      </p:grpSp>
      <p:grpSp>
        <p:nvGrpSpPr>
          <p:cNvPr id="33817" name="Grupo 2">
            <a:extLst>
              <a:ext uri="{FF2B5EF4-FFF2-40B4-BE49-F238E27FC236}">
                <a16:creationId xmlns:a16="http://schemas.microsoft.com/office/drawing/2014/main" id="{FFD257F0-7353-4055-9470-FE759CFC64F1}"/>
              </a:ext>
            </a:extLst>
          </p:cNvPr>
          <p:cNvGrpSpPr>
            <a:grpSpLocks/>
          </p:cNvGrpSpPr>
          <p:nvPr/>
        </p:nvGrpSpPr>
        <p:grpSpPr bwMode="auto">
          <a:xfrm>
            <a:off x="3446463" y="1196975"/>
            <a:ext cx="969962" cy="377825"/>
            <a:chOff x="-1883567" y="3297198"/>
            <a:chExt cx="969962" cy="377475"/>
          </a:xfrm>
        </p:grpSpPr>
        <p:sp>
          <p:nvSpPr>
            <p:cNvPr id="33818" name="Rectangle 33">
              <a:extLst>
                <a:ext uri="{FF2B5EF4-FFF2-40B4-BE49-F238E27FC236}">
                  <a16:creationId xmlns:a16="http://schemas.microsoft.com/office/drawing/2014/main" id="{7CE31D58-0718-460F-8302-65A2CB92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83567" y="3596885"/>
              <a:ext cx="969962" cy="77788"/>
            </a:xfrm>
            <a:prstGeom prst="rect">
              <a:avLst/>
            </a:prstGeom>
            <a:noFill/>
            <a:ln w="28440" cap="sq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  <p:sp>
          <p:nvSpPr>
            <p:cNvPr id="33819" name="Text Box 22">
              <a:extLst>
                <a:ext uri="{FF2B5EF4-FFF2-40B4-BE49-F238E27FC236}">
                  <a16:creationId xmlns:a16="http://schemas.microsoft.com/office/drawing/2014/main" id="{D6533021-35F8-4FE9-932B-A0C6ED10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7282" y="3297198"/>
              <a:ext cx="937392" cy="246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</a:pPr>
              <a:r>
                <a:rPr lang="es-ES" altLang="es-AR" sz="1400" b="1">
                  <a:solidFill>
                    <a:srgbClr val="3366FF"/>
                  </a:solidFill>
                </a:rPr>
                <a:t>tecla</a:t>
              </a:r>
            </a:p>
            <a:p>
              <a:pPr eaLnBrk="1" hangingPunct="1">
                <a:buClrTx/>
                <a:buFontTx/>
                <a:buNone/>
              </a:pPr>
              <a:endParaRPr lang="es-ES" altLang="es-AR" sz="1400" b="1">
                <a:solidFill>
                  <a:srgbClr val="3366FF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Marcador de número de diapositiva">
            <a:extLst>
              <a:ext uri="{FF2B5EF4-FFF2-40B4-BE49-F238E27FC236}">
                <a16:creationId xmlns:a16="http://schemas.microsoft.com/office/drawing/2014/main" id="{E37E0484-AD6E-493A-9CB9-F92BE26A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76608E6E-3832-469A-837E-153FF8426CC2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17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4B8B5B3C-A53E-4EFF-BEB6-005B1D2D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19" y="810111"/>
            <a:ext cx="54006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volatile 	</a:t>
            </a:r>
            <a:r>
              <a:rPr lang="en-US" altLang="es-AR" sz="14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uint32_t </a:t>
            </a:r>
            <a:r>
              <a:rPr lang="en-US" altLang="es-AR" sz="1400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 N_TIMERS ];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volatile 	</a:t>
            </a:r>
            <a:r>
              <a:rPr lang="en-US" altLang="es-AR" sz="14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	</a:t>
            </a:r>
            <a:r>
              <a:rPr lang="en-US" altLang="es-AR" sz="1400" dirty="0" err="1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TMR_</a:t>
            </a:r>
            <a:r>
              <a:rPr lang="en-US" altLang="es-AR" sz="1400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Events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 N_TIMERS ];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	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(* </a:t>
            </a:r>
            <a:r>
              <a:rPr lang="en-US" altLang="es-AR" sz="1400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[N_TIMERS]) (</a:t>
            </a:r>
            <a:r>
              <a:rPr lang="en-U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volatile 	</a:t>
            </a:r>
            <a:r>
              <a:rPr lang="en-US" altLang="es-AR" sz="14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sz="1400" dirty="0" err="1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TMR_</a:t>
            </a:r>
            <a:r>
              <a:rPr lang="en-US" altLang="es-AR" sz="1400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StandBy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 N_TIMERS ];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volatile 	</a:t>
            </a:r>
            <a:r>
              <a:rPr lang="en-US" altLang="es-AR" sz="14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sz="1400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r>
              <a:rPr lang="en-U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 N_TIMERS ];</a:t>
            </a:r>
            <a:endParaRPr lang="en-US" altLang="es-AR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56A86131-64A9-4ED4-82B5-D37B90010B34}"/>
              </a:ext>
            </a:extLst>
          </p:cNvPr>
          <p:cNvCxnSpPr/>
          <p:nvPr/>
        </p:nvCxnSpPr>
        <p:spPr>
          <a:xfrm>
            <a:off x="250825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2" name="18 Rectángulo">
            <a:extLst>
              <a:ext uri="{FF2B5EF4-FFF2-40B4-BE49-F238E27FC236}">
                <a16:creationId xmlns:a16="http://schemas.microsoft.com/office/drawing/2014/main" id="{E925A54B-9DAA-449C-8536-BEA6F0A5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9223" name="37 Rectángulo">
            <a:extLst>
              <a:ext uri="{FF2B5EF4-FFF2-40B4-BE49-F238E27FC236}">
                <a16:creationId xmlns:a16="http://schemas.microsoft.com/office/drawing/2014/main" id="{F8422651-C8F8-483F-90FB-4735DEE3F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2375"/>
            <a:ext cx="1035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BB8779F6-3DA6-4722-BE84-47FB53B3488F}"/>
              </a:ext>
            </a:extLst>
          </p:cNvPr>
          <p:cNvCxnSpPr/>
          <p:nvPr/>
        </p:nvCxnSpPr>
        <p:spPr>
          <a:xfrm>
            <a:off x="2051050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38F5F50D-2035-48A6-9A7E-D893C41762A6}"/>
              </a:ext>
            </a:extLst>
          </p:cNvPr>
          <p:cNvCxnSpPr/>
          <p:nvPr/>
        </p:nvCxnSpPr>
        <p:spPr>
          <a:xfrm>
            <a:off x="3779838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6" name="53 Rectángulo">
            <a:extLst>
              <a:ext uri="{FF2B5EF4-FFF2-40B4-BE49-F238E27FC236}">
                <a16:creationId xmlns:a16="http://schemas.microsoft.com/office/drawing/2014/main" id="{95BC3534-99B5-45AD-8B75-9593E32C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865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27" name="54 Rectángulo">
            <a:extLst>
              <a:ext uri="{FF2B5EF4-FFF2-40B4-BE49-F238E27FC236}">
                <a16:creationId xmlns:a16="http://schemas.microsoft.com/office/drawing/2014/main" id="{4D48DA39-4FDB-4937-BE1D-0EC0C665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B36F38F6-1DDC-49A4-A982-9701A180065A}"/>
              </a:ext>
            </a:extLst>
          </p:cNvPr>
          <p:cNvCxnSpPr/>
          <p:nvPr/>
        </p:nvCxnSpPr>
        <p:spPr>
          <a:xfrm>
            <a:off x="5580063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9" name="66 Rectángulo">
            <a:extLst>
              <a:ext uri="{FF2B5EF4-FFF2-40B4-BE49-F238E27FC236}">
                <a16:creationId xmlns:a16="http://schemas.microsoft.com/office/drawing/2014/main" id="{162CB19F-B0AA-43A9-AED6-E6F8B7AF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2375"/>
            <a:ext cx="1119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A73AA0F6-36BE-4C73-88D0-845D79E0CA5B}"/>
              </a:ext>
            </a:extLst>
          </p:cNvPr>
          <p:cNvCxnSpPr/>
          <p:nvPr/>
        </p:nvCxnSpPr>
        <p:spPr>
          <a:xfrm>
            <a:off x="7235825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37917C13-089E-42EA-8296-52588D7048A7}"/>
              </a:ext>
            </a:extLst>
          </p:cNvPr>
          <p:cNvSpPr/>
          <p:nvPr/>
        </p:nvSpPr>
        <p:spPr>
          <a:xfrm>
            <a:off x="611188" y="2997200"/>
            <a:ext cx="144462" cy="2735263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232" name="81 Rectángulo">
            <a:extLst>
              <a:ext uri="{FF2B5EF4-FFF2-40B4-BE49-F238E27FC236}">
                <a16:creationId xmlns:a16="http://schemas.microsoft.com/office/drawing/2014/main" id="{F3F614BB-5A1B-4479-BFE2-0CC5B528379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390604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9233" name="8 CuadroTexto">
            <a:extLst>
              <a:ext uri="{FF2B5EF4-FFF2-40B4-BE49-F238E27FC236}">
                <a16:creationId xmlns:a16="http://schemas.microsoft.com/office/drawing/2014/main" id="{B176DFE4-7478-4217-B25D-4595A05F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81" y="157163"/>
            <a:ext cx="1503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Buffers</a:t>
            </a:r>
            <a:endParaRPr lang="es-ES" altLang="es-AR" sz="2400" b="1" i="1" dirty="0">
              <a:solidFill>
                <a:srgbClr val="005042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5858" name="41 Grupo">
            <a:extLst>
              <a:ext uri="{FF2B5EF4-FFF2-40B4-BE49-F238E27FC236}">
                <a16:creationId xmlns:a16="http://schemas.microsoft.com/office/drawing/2014/main" id="{4491271F-242A-4394-B629-ED1B03223161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068638"/>
            <a:ext cx="1152525" cy="2808287"/>
            <a:chOff x="2267744" y="2420888"/>
            <a:chExt cx="1152128" cy="2808312"/>
          </a:xfrm>
        </p:grpSpPr>
        <p:sp>
          <p:nvSpPr>
            <p:cNvPr id="79" name="78 Rectángulo">
              <a:extLst>
                <a:ext uri="{FF2B5EF4-FFF2-40B4-BE49-F238E27FC236}">
                  <a16:creationId xmlns:a16="http://schemas.microsoft.com/office/drawing/2014/main" id="{DB115558-6BA3-4DC2-94AC-ECAB91039825}"/>
                </a:ext>
              </a:extLst>
            </p:cNvPr>
            <p:cNvSpPr/>
            <p:nvPr/>
          </p:nvSpPr>
          <p:spPr>
            <a:xfrm>
              <a:off x="2267744" y="4437031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0" name="79 Rectángulo">
              <a:extLst>
                <a:ext uri="{FF2B5EF4-FFF2-40B4-BE49-F238E27FC236}">
                  <a16:creationId xmlns:a16="http://schemas.microsoft.com/office/drawing/2014/main" id="{C92F50BD-8DE1-4771-9542-0A0803545994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2" name="81 Rectángulo">
              <a:extLst>
                <a:ext uri="{FF2B5EF4-FFF2-40B4-BE49-F238E27FC236}">
                  <a16:creationId xmlns:a16="http://schemas.microsoft.com/office/drawing/2014/main" id="{72C0064F-D4B0-46B2-9A0F-42775B88B64F}"/>
                </a:ext>
              </a:extLst>
            </p:cNvPr>
            <p:cNvSpPr/>
            <p:nvPr/>
          </p:nvSpPr>
          <p:spPr>
            <a:xfrm>
              <a:off x="2267744" y="2708228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3" name="82 Rectángulo">
              <a:extLst>
                <a:ext uri="{FF2B5EF4-FFF2-40B4-BE49-F238E27FC236}">
                  <a16:creationId xmlns:a16="http://schemas.microsoft.com/office/drawing/2014/main" id="{4EE146A2-3445-4756-BBA6-D264AF62641A}"/>
                </a:ext>
              </a:extLst>
            </p:cNvPr>
            <p:cNvSpPr/>
            <p:nvPr/>
          </p:nvSpPr>
          <p:spPr>
            <a:xfrm>
              <a:off x="2267744" y="2997155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4" name="83 Rectángulo">
              <a:extLst>
                <a:ext uri="{FF2B5EF4-FFF2-40B4-BE49-F238E27FC236}">
                  <a16:creationId xmlns:a16="http://schemas.microsoft.com/office/drawing/2014/main" id="{146EEB8C-14C1-4512-9F84-2D196DA5815F}"/>
                </a:ext>
              </a:extLst>
            </p:cNvPr>
            <p:cNvSpPr/>
            <p:nvPr/>
          </p:nvSpPr>
          <p:spPr>
            <a:xfrm>
              <a:off x="2267744" y="3284496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5" name="84 Rectángulo">
              <a:extLst>
                <a:ext uri="{FF2B5EF4-FFF2-40B4-BE49-F238E27FC236}">
                  <a16:creationId xmlns:a16="http://schemas.microsoft.com/office/drawing/2014/main" id="{65C56C1B-5025-44B5-AE97-3F2B458BA2A0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A5623B79-9BB7-4472-B6C8-DB9ED4F67F85}"/>
                </a:ext>
              </a:extLst>
            </p:cNvPr>
            <p:cNvSpPr/>
            <p:nvPr/>
          </p:nvSpPr>
          <p:spPr>
            <a:xfrm>
              <a:off x="2267744" y="3860763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E50BF402-3293-4780-9BCC-B75159FEC27E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AD3AA59E-5A6D-46A8-9B71-BAC1E5BCECF3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35859" name="55 Grupo">
            <a:extLst>
              <a:ext uri="{FF2B5EF4-FFF2-40B4-BE49-F238E27FC236}">
                <a16:creationId xmlns:a16="http://schemas.microsoft.com/office/drawing/2014/main" id="{7CB1A5F9-67D9-4DFF-AEF6-37FCA7B8E385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070225"/>
            <a:ext cx="1152525" cy="2806700"/>
            <a:chOff x="2267744" y="2420888"/>
            <a:chExt cx="1152128" cy="2808312"/>
          </a:xfrm>
        </p:grpSpPr>
        <p:sp>
          <p:nvSpPr>
            <p:cNvPr id="90" name="89 Rectángulo">
              <a:extLst>
                <a:ext uri="{FF2B5EF4-FFF2-40B4-BE49-F238E27FC236}">
                  <a16:creationId xmlns:a16="http://schemas.microsoft.com/office/drawing/2014/main" id="{1243B4B4-859E-4A2E-AA52-42C4B71C0B1F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3093CD7D-8C8A-4B5A-B305-86274276B603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FBEC2836-1C9E-4F46-8FE4-E609E23B7AE9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8C02FDE6-7CB9-46CF-987B-372FC56270EA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4881F680-2587-47BB-A1BB-70816A92EE2A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5" name="94 Rectángulo">
              <a:extLst>
                <a:ext uri="{FF2B5EF4-FFF2-40B4-BE49-F238E27FC236}">
                  <a16:creationId xmlns:a16="http://schemas.microsoft.com/office/drawing/2014/main" id="{18CBC5F7-E23B-44C0-AAD3-CD5457FD3BC2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D63CBA5C-81E1-48B6-9FA1-54B5D6BDEA12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BD3BC011-B47A-4F65-BDA6-95FB39C23501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87644C42-11E3-4B6D-B969-5BBD1C216334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5860" name="55 Grupo">
            <a:extLst>
              <a:ext uri="{FF2B5EF4-FFF2-40B4-BE49-F238E27FC236}">
                <a16:creationId xmlns:a16="http://schemas.microsoft.com/office/drawing/2014/main" id="{1B42E8C6-CB97-4ADE-BD26-9A4C7EF5571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070225"/>
            <a:ext cx="1152525" cy="2806700"/>
            <a:chOff x="2267744" y="2420888"/>
            <a:chExt cx="1152128" cy="2808312"/>
          </a:xfrm>
        </p:grpSpPr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1B970287-9604-4455-8233-70FED56CC31A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212897CF-114C-4095-8EDA-2DF310F531B6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84DADD51-503A-4FC7-9494-CE8DE12ED1D5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E45F8703-1EBA-439F-A8DF-C10D61D386DB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315B601D-E593-4A31-A96C-F4AADC9A8FF8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3B82C437-9E9D-4C77-A631-D7B290BD3694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CFFDB73F-6629-4C96-B1D2-6FACD0D3FCC1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AB198E11-B4EA-4982-A72B-5B48241564C8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014E984D-791A-4C66-8A3E-2E880C34FCEE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35861" name="55 Grupo">
            <a:extLst>
              <a:ext uri="{FF2B5EF4-FFF2-40B4-BE49-F238E27FC236}">
                <a16:creationId xmlns:a16="http://schemas.microsoft.com/office/drawing/2014/main" id="{CF93377A-0650-4ACF-BD51-678584F167B7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070225"/>
            <a:ext cx="1152525" cy="2806700"/>
            <a:chOff x="2267743" y="2420888"/>
            <a:chExt cx="1152129" cy="2808312"/>
          </a:xfrm>
        </p:grpSpPr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333789D1-AFCA-4399-AD8A-21CA6F884362}"/>
                </a:ext>
              </a:extLst>
            </p:cNvPr>
            <p:cNvSpPr/>
            <p:nvPr/>
          </p:nvSpPr>
          <p:spPr>
            <a:xfrm>
              <a:off x="2267743" y="4436583"/>
              <a:ext cx="1152129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AA7B5983-1C08-4788-976B-4A08C073018B}"/>
                </a:ext>
              </a:extLst>
            </p:cNvPr>
            <p:cNvSpPr/>
            <p:nvPr/>
          </p:nvSpPr>
          <p:spPr>
            <a:xfrm>
              <a:off x="2267743" y="2420888"/>
              <a:ext cx="1152129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433E42C2-130E-4F2C-9F69-6D9CE1412177}"/>
                </a:ext>
              </a:extLst>
            </p:cNvPr>
            <p:cNvSpPr/>
            <p:nvPr/>
          </p:nvSpPr>
          <p:spPr>
            <a:xfrm>
              <a:off x="2267743" y="2708391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A8053C50-8109-4853-91A9-24EFAF76793E}"/>
                </a:ext>
              </a:extLst>
            </p:cNvPr>
            <p:cNvSpPr/>
            <p:nvPr/>
          </p:nvSpPr>
          <p:spPr>
            <a:xfrm>
              <a:off x="2267743" y="2997482"/>
              <a:ext cx="1152129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558B0D28-2129-4726-BF17-DA65D902AA04}"/>
                </a:ext>
              </a:extLst>
            </p:cNvPr>
            <p:cNvSpPr/>
            <p:nvPr/>
          </p:nvSpPr>
          <p:spPr>
            <a:xfrm>
              <a:off x="2267743" y="3284984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DD6554CB-5FA1-441F-BB07-1073AB86FAD7}"/>
                </a:ext>
              </a:extLst>
            </p:cNvPr>
            <p:cNvSpPr/>
            <p:nvPr/>
          </p:nvSpPr>
          <p:spPr>
            <a:xfrm>
              <a:off x="2267743" y="3574075"/>
              <a:ext cx="1152129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28689523-63B5-47B1-8142-4469B14C1980}"/>
                </a:ext>
              </a:extLst>
            </p:cNvPr>
            <p:cNvSpPr/>
            <p:nvPr/>
          </p:nvSpPr>
          <p:spPr>
            <a:xfrm>
              <a:off x="2267743" y="3859989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D777BF9E-5A25-4512-B387-967A64C15346}"/>
                </a:ext>
              </a:extLst>
            </p:cNvPr>
            <p:cNvSpPr/>
            <p:nvPr/>
          </p:nvSpPr>
          <p:spPr>
            <a:xfrm>
              <a:off x="2267743" y="4149080"/>
              <a:ext cx="1152129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4D8D3042-7E2F-4211-BF3E-3520E752602C}"/>
                </a:ext>
              </a:extLst>
            </p:cNvPr>
            <p:cNvSpPr/>
            <p:nvPr/>
          </p:nvSpPr>
          <p:spPr>
            <a:xfrm>
              <a:off x="2267743" y="4941698"/>
              <a:ext cx="1152129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5862" name="55 Grupo">
            <a:extLst>
              <a:ext uri="{FF2B5EF4-FFF2-40B4-BE49-F238E27FC236}">
                <a16:creationId xmlns:a16="http://schemas.microsoft.com/office/drawing/2014/main" id="{B6EEAFD5-2A5D-4E1B-93B1-101C7776AA0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068638"/>
            <a:ext cx="1152525" cy="2806700"/>
            <a:chOff x="2267744" y="2420888"/>
            <a:chExt cx="1152128" cy="2808312"/>
          </a:xfrm>
        </p:grpSpPr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25F163F4-D52A-48BD-8549-EBC14C4930F8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F24F5C4E-C47A-4163-AC30-BC784EBB6C34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DC8BA246-3383-4565-9758-69572815E87A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036141BF-1836-4251-8058-BC7572E1BF4E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ACF359F7-1D0C-4B2B-B348-F0A6FA55136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611D9415-E161-4B3A-98D4-4B17C4645D2A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143B16ED-8507-4CEC-8CCB-FBB89FC9045B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56158202-A7D5-41E8-AC78-2E5FC8DEA34B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1C6F5E75-1B0F-4600-95EB-206588C85DBA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35863" name="Text Box 2">
            <a:extLst>
              <a:ext uri="{FF2B5EF4-FFF2-40B4-BE49-F238E27FC236}">
                <a16:creationId xmlns:a16="http://schemas.microsoft.com/office/drawing/2014/main" id="{3C8CD424-2151-4082-B93C-B4D46FCA7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293" y="592141"/>
            <a:ext cx="2651125" cy="1155698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RUN			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PAUSE		1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endParaRPr lang="es-ES" altLang="es-AR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NULL		(void*)0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endParaRPr lang="es-ES" altLang="es-AR" sz="300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B37502-C2D0-4C81-AC3F-016E0FD17B62}"/>
              </a:ext>
            </a:extLst>
          </p:cNvPr>
          <p:cNvSpPr/>
          <p:nvPr/>
        </p:nvSpPr>
        <p:spPr>
          <a:xfrm>
            <a:off x="2411413" y="2411412"/>
            <a:ext cx="1512516" cy="389790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0DC59A3-F696-4B0F-8593-19405ED4C893}"/>
              </a:ext>
            </a:extLst>
          </p:cNvPr>
          <p:cNvSpPr/>
          <p:nvPr/>
        </p:nvSpPr>
        <p:spPr>
          <a:xfrm>
            <a:off x="7560654" y="2411411"/>
            <a:ext cx="1512516" cy="389790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02A9F0C0-FB3E-4AC7-A36D-0B14FA6D690B}"/>
              </a:ext>
            </a:extLst>
          </p:cNvPr>
          <p:cNvSpPr/>
          <p:nvPr/>
        </p:nvSpPr>
        <p:spPr>
          <a:xfrm>
            <a:off x="4356100" y="6357885"/>
            <a:ext cx="265112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Ya los conocemos…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ED53471-AA90-487B-9CE4-47690B4DF4D6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7007225" y="6176762"/>
            <a:ext cx="733425" cy="33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73DB265-1BF7-45EB-A25F-7D12335E8D30}"/>
              </a:ext>
            </a:extLst>
          </p:cNvPr>
          <p:cNvCxnSpPr>
            <a:cxnSpLocks/>
          </p:cNvCxnSpPr>
          <p:nvPr/>
        </p:nvCxnSpPr>
        <p:spPr>
          <a:xfrm flipH="1" flipV="1">
            <a:off x="3737584" y="6176762"/>
            <a:ext cx="616929" cy="359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541A66D-E177-419B-A159-0EDDD8DA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0243" name="4 Marcador de número de diapositiva">
            <a:extLst>
              <a:ext uri="{FF2B5EF4-FFF2-40B4-BE49-F238E27FC236}">
                <a16:creationId xmlns:a16="http://schemas.microsoft.com/office/drawing/2014/main" id="{EB595DAF-EEB1-4062-8342-198B8881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C97D0428-083C-4228-A770-7CF809BEE793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18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244" name="6 Rectángulo">
            <a:extLst>
              <a:ext uri="{FF2B5EF4-FFF2-40B4-BE49-F238E27FC236}">
                <a16:creationId xmlns:a16="http://schemas.microsoft.com/office/drawing/2014/main" id="{63621081-303C-4CC0-B8F0-0B0002780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9519"/>
            <a:ext cx="9100692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</a:p>
          <a:p>
            <a:pPr defTabSz="914400">
              <a:defRPr/>
            </a:pP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void </a:t>
            </a:r>
            <a:r>
              <a:rPr lang="es-ES" altLang="es-AR" b="1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TimerStart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(uint8_t </a:t>
            </a:r>
            <a:r>
              <a:rPr lang="es-ES" altLang="es-AR" sz="16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</a:rPr>
              <a:t>event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timer_t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16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</a:rPr>
              <a:t>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s-ES" altLang="es-AR" sz="16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</a:rPr>
              <a:t>void (*</a:t>
            </a:r>
            <a:r>
              <a:rPr lang="es-ES" altLang="es-AR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+mn-ea"/>
              </a:rPr>
              <a:t>handler</a:t>
            </a:r>
            <a:r>
              <a:rPr lang="es-ES" altLang="es-AR" sz="16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</a:rPr>
              <a:t>)(void) 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,uint8_t </a:t>
            </a:r>
            <a:r>
              <a:rPr lang="es-ES" altLang="es-AR" sz="16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</a:rPr>
              <a:t>base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)</a:t>
            </a:r>
          </a:p>
          <a:p>
            <a:pPr marL="457200" lvl="1" indent="0" defTabSz="914400">
              <a:defRPr/>
            </a:pPr>
            <a:endParaRPr lang="es-E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s-ES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event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Numero de evento entre 0 y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N_TIMERS</a:t>
            </a:r>
            <a:endParaRPr lang="es-E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s-ES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Tiempo del evento. Dependiente de la base de tiempos</a:t>
            </a:r>
          </a:p>
          <a:p>
            <a:pPr marL="457200" lvl="1" indent="0" defTabSz="914400">
              <a:defRPr/>
            </a:pPr>
            <a:r>
              <a:rPr lang="sv-SE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\param [in] 	</a:t>
            </a:r>
            <a:r>
              <a:rPr lang="sv-SE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handler</a:t>
            </a:r>
            <a:r>
              <a:rPr lang="sv-SE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Callback del evento</a:t>
            </a:r>
          </a:p>
          <a:p>
            <a:pPr marL="457200" lvl="1" indent="0" defTabSz="914400">
              <a:defRPr/>
            </a:pPr>
            <a:r>
              <a:rPr lang="sv-SE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\param [in] 	</a:t>
            </a:r>
            <a:r>
              <a:rPr lang="sv-SE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base</a:t>
            </a:r>
            <a:r>
              <a:rPr lang="sv-SE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DEC , SEG , MIN o HOR</a:t>
            </a: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return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</a:t>
            </a:r>
            <a:r>
              <a:rPr lang="es-ES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void</a:t>
            </a:r>
          </a:p>
          <a:p>
            <a:pPr defTabSz="914400">
              <a:defRPr/>
            </a:pP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2EBEF68A-8517-4C37-9C2B-95EEB8CA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3" y="4093473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n-U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event,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uint32_t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time, </a:t>
            </a:r>
            <a:r>
              <a:rPr lang="en-US" altLang="es-AR" sz="1600" dirty="0" err="1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Timer_Handler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handler ,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base );</a:t>
            </a:r>
            <a:endParaRPr lang="en-US" altLang="es-AR" sz="16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10246" name="8 CuadroTexto">
            <a:extLst>
              <a:ext uri="{FF2B5EF4-FFF2-40B4-BE49-F238E27FC236}">
                <a16:creationId xmlns:a16="http://schemas.microsoft.com/office/drawing/2014/main" id="{35A97FDE-9D0E-4C16-8F2A-091AAE3E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" y="695504"/>
            <a:ext cx="6059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Funciones</a:t>
            </a:r>
            <a:r>
              <a:rPr lang="en-GB" altLang="es-AR" sz="2400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s-ES" altLang="es-AR" sz="2400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Primitivas</a:t>
            </a:r>
            <a:r>
              <a:rPr lang="en-GB" altLang="es-AR" sz="2400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 -</a:t>
            </a:r>
            <a:r>
              <a:rPr lang="es-E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3200" b="1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TimerStart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</a:t>
            </a:r>
            <a:endParaRPr lang="es-ES" altLang="es-AR" sz="2400" b="1" i="1" dirty="0">
              <a:solidFill>
                <a:srgbClr val="00504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D8D1D878-8C70-4470-B0D6-5987673B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5302497"/>
            <a:ext cx="903649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typedef void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(*</a:t>
            </a:r>
            <a:r>
              <a:rPr lang="en-US" altLang="es-AR" dirty="0" err="1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Timer_Handler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)(</a:t>
            </a:r>
            <a:r>
              <a:rPr lang="en-U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 </a:t>
            </a:r>
            <a:r>
              <a:rPr lang="es-ES" altLang="es-AR" dirty="0">
                <a:solidFill>
                  <a:srgbClr val="3F7F5F"/>
                </a:solidFill>
                <a:latin typeface="Consolas" panose="020B0609020204030204" pitchFamily="49" charset="0"/>
              </a:rPr>
              <a:t>/*generación de un nuevo tipo de dato correspondiente a un puntero a función que recibe y devuelve </a:t>
            </a:r>
            <a:r>
              <a:rPr lang="es-ES" altLang="es-AR" dirty="0" err="1">
                <a:solidFill>
                  <a:srgbClr val="3F7F5F"/>
                </a:solidFill>
                <a:latin typeface="Consolas" panose="020B0609020204030204" pitchFamily="49" charset="0"/>
              </a:rPr>
              <a:t>void</a:t>
            </a:r>
            <a:r>
              <a:rPr lang="es-ES" altLang="es-AR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US" altLang="es-AR" sz="2400" dirty="0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302809D-EFF3-4099-A5B8-ABEA3236D2F6}"/>
              </a:ext>
            </a:extLst>
          </p:cNvPr>
          <p:cNvCxnSpPr>
            <a:cxnSpLocks/>
          </p:cNvCxnSpPr>
          <p:nvPr/>
        </p:nvCxnSpPr>
        <p:spPr>
          <a:xfrm flipH="1">
            <a:off x="2987824" y="4431611"/>
            <a:ext cx="2448272" cy="87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D25FF7A-B86D-44F8-BDE5-029C9CFA0A64}"/>
              </a:ext>
            </a:extLst>
          </p:cNvPr>
          <p:cNvSpPr txBox="1"/>
          <p:nvPr/>
        </p:nvSpPr>
        <p:spPr>
          <a:xfrm rot="20459251">
            <a:off x="3308518" y="4621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opcional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CD4503-6F74-440D-ADA3-C8B58EF971AE}"/>
              </a:ext>
            </a:extLst>
          </p:cNvPr>
          <p:cNvSpPr/>
          <p:nvPr/>
        </p:nvSpPr>
        <p:spPr>
          <a:xfrm>
            <a:off x="6243638" y="682189"/>
            <a:ext cx="2651125" cy="789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			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			1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MIN			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1BE7170-63C7-497C-BF6C-E78FB194DE8E}"/>
              </a:ext>
            </a:extLst>
          </p:cNvPr>
          <p:cNvCxnSpPr/>
          <p:nvPr/>
        </p:nvCxnSpPr>
        <p:spPr>
          <a:xfrm flipH="1" flipV="1">
            <a:off x="8193609" y="1362503"/>
            <a:ext cx="360040" cy="451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41 Grupo">
            <a:extLst>
              <a:ext uri="{FF2B5EF4-FFF2-40B4-BE49-F238E27FC236}">
                <a16:creationId xmlns:a16="http://schemas.microsoft.com/office/drawing/2014/main" id="{BC1B02E2-F286-4BC7-97E3-26AB14735F04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284538"/>
            <a:ext cx="1152525" cy="2808287"/>
            <a:chOff x="2267744" y="2420888"/>
            <a:chExt cx="1152128" cy="2808312"/>
          </a:xfrm>
        </p:grpSpPr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A147CC1B-6288-4790-A717-3877C44F1664}"/>
                </a:ext>
              </a:extLst>
            </p:cNvPr>
            <p:cNvSpPr/>
            <p:nvPr/>
          </p:nvSpPr>
          <p:spPr>
            <a:xfrm>
              <a:off x="2267744" y="4437031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116153EC-E45F-4703-AF2C-368337BCB397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E12DF4E7-980E-4003-8666-792ADBF1A74D}"/>
                </a:ext>
              </a:extLst>
            </p:cNvPr>
            <p:cNvSpPr/>
            <p:nvPr/>
          </p:nvSpPr>
          <p:spPr>
            <a:xfrm>
              <a:off x="2267744" y="2708228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C34B4401-40EB-4935-B7B1-090AF078920D}"/>
                </a:ext>
              </a:extLst>
            </p:cNvPr>
            <p:cNvSpPr/>
            <p:nvPr/>
          </p:nvSpPr>
          <p:spPr>
            <a:xfrm>
              <a:off x="2267744" y="2997155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480FBD2F-A855-4D06-AC57-8D6BBEF0477A}"/>
                </a:ext>
              </a:extLst>
            </p:cNvPr>
            <p:cNvSpPr/>
            <p:nvPr/>
          </p:nvSpPr>
          <p:spPr>
            <a:xfrm>
              <a:off x="2267744" y="3284496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D76AE9F1-A3A0-4A8A-97DC-9728073747B3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017C85A8-ACD6-414C-B707-A0309222663D}"/>
                </a:ext>
              </a:extLst>
            </p:cNvPr>
            <p:cNvSpPr/>
            <p:nvPr/>
          </p:nvSpPr>
          <p:spPr>
            <a:xfrm>
              <a:off x="2267744" y="3860763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98FAA75C-06DB-4F19-A47B-5922E02363F2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D07F38BD-C12E-476D-BC0B-8652D6DA89CA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37891" name="55 Grupo">
            <a:extLst>
              <a:ext uri="{FF2B5EF4-FFF2-40B4-BE49-F238E27FC236}">
                <a16:creationId xmlns:a16="http://schemas.microsoft.com/office/drawing/2014/main" id="{E2A36C15-4129-4308-8E79-D05C9226959C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286125"/>
            <a:ext cx="1152525" cy="2806700"/>
            <a:chOff x="2267744" y="2420888"/>
            <a:chExt cx="1152128" cy="2808312"/>
          </a:xfrm>
        </p:grpSpPr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09D5DFF3-C150-49BA-8D3D-08E129095734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A6E53867-75D2-452B-87B4-93BE0D82AF21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94D5B9AF-790B-4332-8086-7DB37A1AEB71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CBB0FFB0-184E-499C-9A3F-D3EF5A9900C8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281ACD6E-5E2F-41E1-9D69-646F439A94E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278B1873-4D13-4C3D-9E6A-AB7C4D32869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2B37B9A6-2CDD-4E0C-962A-7D0F7B3EB2E2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ACEA8E41-CB1A-40EA-BE2A-B36610C82C8B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D5B7CE2E-8E81-4247-AE30-1A51471016FC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7892" name="55 Grupo">
            <a:extLst>
              <a:ext uri="{FF2B5EF4-FFF2-40B4-BE49-F238E27FC236}">
                <a16:creationId xmlns:a16="http://schemas.microsoft.com/office/drawing/2014/main" id="{56EE895A-9B2E-4E53-BC3D-C4D2DE65B45A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286125"/>
            <a:ext cx="1152525" cy="2806700"/>
            <a:chOff x="2267744" y="2420888"/>
            <a:chExt cx="1152128" cy="2808312"/>
          </a:xfrm>
        </p:grpSpPr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6DFF4565-C84F-4E6F-B33E-78CE7820FB1B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E87E7C7F-254C-4126-867A-ACB9004FF214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6ACB8CBF-4E30-4FC1-BE3C-602065B51A80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4680A5DF-2763-4792-B9F2-0F93BA9C9374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DA305586-EE0D-4819-A6E9-68A9A356FA34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A9604A96-90CA-4154-B64D-83E110B830D8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E539212C-6A7F-4F83-B6C0-7916E79C79F7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18D9C41F-61E9-4BD0-BA15-E067E96F2DDD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38A07902-B675-437A-A2B6-0DC7DC7644CD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37893" name="55 Grupo">
            <a:extLst>
              <a:ext uri="{FF2B5EF4-FFF2-40B4-BE49-F238E27FC236}">
                <a16:creationId xmlns:a16="http://schemas.microsoft.com/office/drawing/2014/main" id="{37475C0C-01B8-48B2-8839-F15A00768EB8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286125"/>
            <a:ext cx="1152525" cy="2806700"/>
            <a:chOff x="2267743" y="2420888"/>
            <a:chExt cx="1152129" cy="2808312"/>
          </a:xfrm>
        </p:grpSpPr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5D2B8977-5E76-4C75-A0FE-68CCE146B041}"/>
                </a:ext>
              </a:extLst>
            </p:cNvPr>
            <p:cNvSpPr/>
            <p:nvPr/>
          </p:nvSpPr>
          <p:spPr>
            <a:xfrm>
              <a:off x="2267743" y="4436583"/>
              <a:ext cx="1152129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52010975-FBA9-4CA4-99CB-692A6E6FFD21}"/>
                </a:ext>
              </a:extLst>
            </p:cNvPr>
            <p:cNvSpPr/>
            <p:nvPr/>
          </p:nvSpPr>
          <p:spPr>
            <a:xfrm>
              <a:off x="2267743" y="2420888"/>
              <a:ext cx="1152129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CDC9CDCF-B2EB-427A-96D6-0FFCFB6A174C}"/>
                </a:ext>
              </a:extLst>
            </p:cNvPr>
            <p:cNvSpPr/>
            <p:nvPr/>
          </p:nvSpPr>
          <p:spPr>
            <a:xfrm>
              <a:off x="2267743" y="2708391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21284F4B-0BC4-4485-BF69-7041C5825964}"/>
                </a:ext>
              </a:extLst>
            </p:cNvPr>
            <p:cNvSpPr/>
            <p:nvPr/>
          </p:nvSpPr>
          <p:spPr>
            <a:xfrm>
              <a:off x="2267743" y="2997482"/>
              <a:ext cx="1152129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5832D5C5-4E38-4328-9741-5AAD3FC847E0}"/>
                </a:ext>
              </a:extLst>
            </p:cNvPr>
            <p:cNvSpPr/>
            <p:nvPr/>
          </p:nvSpPr>
          <p:spPr>
            <a:xfrm>
              <a:off x="2267743" y="3284984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8ECDF2BE-23AA-42A8-841F-DCC41202E00E}"/>
                </a:ext>
              </a:extLst>
            </p:cNvPr>
            <p:cNvSpPr/>
            <p:nvPr/>
          </p:nvSpPr>
          <p:spPr>
            <a:xfrm>
              <a:off x="2267743" y="3574075"/>
              <a:ext cx="1152129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802C816B-A83D-46CB-A841-D69FEB1E39CD}"/>
                </a:ext>
              </a:extLst>
            </p:cNvPr>
            <p:cNvSpPr/>
            <p:nvPr/>
          </p:nvSpPr>
          <p:spPr>
            <a:xfrm>
              <a:off x="2267743" y="3859989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5F305797-F6F6-4EEC-906E-0F43465639FF}"/>
                </a:ext>
              </a:extLst>
            </p:cNvPr>
            <p:cNvSpPr/>
            <p:nvPr/>
          </p:nvSpPr>
          <p:spPr>
            <a:xfrm>
              <a:off x="2267743" y="4149080"/>
              <a:ext cx="1152129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8CCDB3FD-B48A-4540-978B-33363476D5AB}"/>
                </a:ext>
              </a:extLst>
            </p:cNvPr>
            <p:cNvSpPr/>
            <p:nvPr/>
          </p:nvSpPr>
          <p:spPr>
            <a:xfrm>
              <a:off x="2267743" y="4941698"/>
              <a:ext cx="1152129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7894" name="55 Grupo">
            <a:extLst>
              <a:ext uri="{FF2B5EF4-FFF2-40B4-BE49-F238E27FC236}">
                <a16:creationId xmlns:a16="http://schemas.microsoft.com/office/drawing/2014/main" id="{3AC47574-5A62-4458-9ED4-D66F0A03463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1152525" cy="2806700"/>
            <a:chOff x="2267744" y="2420888"/>
            <a:chExt cx="1152128" cy="2808312"/>
          </a:xfrm>
        </p:grpSpPr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53A9CB23-F306-4A53-9F3B-6D25DDC4250C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A3DD290C-B5E8-4F39-A345-D1129102EE7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9" name="138 Rectángulo">
              <a:extLst>
                <a:ext uri="{FF2B5EF4-FFF2-40B4-BE49-F238E27FC236}">
                  <a16:creationId xmlns:a16="http://schemas.microsoft.com/office/drawing/2014/main" id="{AE5ADCCE-CF93-4175-A778-ACB380C9C327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0" name="139 Rectángulo">
              <a:extLst>
                <a:ext uri="{FF2B5EF4-FFF2-40B4-BE49-F238E27FC236}">
                  <a16:creationId xmlns:a16="http://schemas.microsoft.com/office/drawing/2014/main" id="{47B0A7C5-AB72-43A0-9789-B1E53ACB35C3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1" name="140 Rectángulo">
              <a:extLst>
                <a:ext uri="{FF2B5EF4-FFF2-40B4-BE49-F238E27FC236}">
                  <a16:creationId xmlns:a16="http://schemas.microsoft.com/office/drawing/2014/main" id="{2C13E7F3-4C28-445A-AEE0-21B113D819D7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2" name="141 Rectángulo">
              <a:extLst>
                <a:ext uri="{FF2B5EF4-FFF2-40B4-BE49-F238E27FC236}">
                  <a16:creationId xmlns:a16="http://schemas.microsoft.com/office/drawing/2014/main" id="{9183E11E-49D9-4C75-8136-65F9A05EBAD5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3" name="142 Rectángulo">
              <a:extLst>
                <a:ext uri="{FF2B5EF4-FFF2-40B4-BE49-F238E27FC236}">
                  <a16:creationId xmlns:a16="http://schemas.microsoft.com/office/drawing/2014/main" id="{576CEC34-3BE0-43F6-9355-98A43A9A657F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4" name="143 Rectángulo">
              <a:extLst>
                <a:ext uri="{FF2B5EF4-FFF2-40B4-BE49-F238E27FC236}">
                  <a16:creationId xmlns:a16="http://schemas.microsoft.com/office/drawing/2014/main" id="{5B591695-E903-4AA3-A235-C0D4437482FC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5" name="144 Rectángulo">
              <a:extLst>
                <a:ext uri="{FF2B5EF4-FFF2-40B4-BE49-F238E27FC236}">
                  <a16:creationId xmlns:a16="http://schemas.microsoft.com/office/drawing/2014/main" id="{D173234F-6192-46CF-9AE9-F59937B505A8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3B9FE15-EBE0-454E-9574-D3E8EF08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1272" name="4 Marcador de número de diapositiva">
            <a:extLst>
              <a:ext uri="{FF2B5EF4-FFF2-40B4-BE49-F238E27FC236}">
                <a16:creationId xmlns:a16="http://schemas.microsoft.com/office/drawing/2014/main" id="{760019B8-963D-4880-91F2-65E0AD0F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BAA67542-5415-4696-A3BE-5B29A561CF43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19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C256829E-73F7-4A60-A787-E5AAC52FBD48}"/>
              </a:ext>
            </a:extLst>
          </p:cNvPr>
          <p:cNvCxnSpPr/>
          <p:nvPr/>
        </p:nvCxnSpPr>
        <p:spPr>
          <a:xfrm>
            <a:off x="250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4" name="18 Rectángulo">
            <a:extLst>
              <a:ext uri="{FF2B5EF4-FFF2-40B4-BE49-F238E27FC236}">
                <a16:creationId xmlns:a16="http://schemas.microsoft.com/office/drawing/2014/main" id="{E58DADD3-D045-4C77-8382-CB3AE624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63850"/>
            <a:ext cx="779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1275" name="37 Rectángulo">
            <a:extLst>
              <a:ext uri="{FF2B5EF4-FFF2-40B4-BE49-F238E27FC236}">
                <a16:creationId xmlns:a16="http://schemas.microsoft.com/office/drawing/2014/main" id="{547FDDBF-04A3-41B2-A993-12EF34A1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852738"/>
            <a:ext cx="1035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4D720799-DB2E-4F2B-9DE0-5D0A56596225}"/>
              </a:ext>
            </a:extLst>
          </p:cNvPr>
          <p:cNvCxnSpPr/>
          <p:nvPr/>
        </p:nvCxnSpPr>
        <p:spPr>
          <a:xfrm>
            <a:off x="2051050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2691E208-06C4-41FF-AEBE-B793B19DADB1}"/>
              </a:ext>
            </a:extLst>
          </p:cNvPr>
          <p:cNvCxnSpPr/>
          <p:nvPr/>
        </p:nvCxnSpPr>
        <p:spPr>
          <a:xfrm>
            <a:off x="3779838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8" name="53 Rectángulo">
            <a:extLst>
              <a:ext uri="{FF2B5EF4-FFF2-40B4-BE49-F238E27FC236}">
                <a16:creationId xmlns:a16="http://schemas.microsoft.com/office/drawing/2014/main" id="{EE1AE19E-7117-49DF-B947-E85524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865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79" name="54 Rectángulo">
            <a:extLst>
              <a:ext uri="{FF2B5EF4-FFF2-40B4-BE49-F238E27FC236}">
                <a16:creationId xmlns:a16="http://schemas.microsoft.com/office/drawing/2014/main" id="{F3176B86-9DF6-49C0-A7B6-9AA7B48A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71775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085BBA2A-4BE2-41FF-A929-D91EE9771A2C}"/>
              </a:ext>
            </a:extLst>
          </p:cNvPr>
          <p:cNvCxnSpPr/>
          <p:nvPr/>
        </p:nvCxnSpPr>
        <p:spPr>
          <a:xfrm>
            <a:off x="5580063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81" name="66 Rectángulo">
            <a:extLst>
              <a:ext uri="{FF2B5EF4-FFF2-40B4-BE49-F238E27FC236}">
                <a16:creationId xmlns:a16="http://schemas.microsoft.com/office/drawing/2014/main" id="{2ADFEF3A-EFB3-404D-AE6D-F75BC8FA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52738"/>
            <a:ext cx="1119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680FDF41-8DD2-4216-B7D8-36F460F61B10}"/>
              </a:ext>
            </a:extLst>
          </p:cNvPr>
          <p:cNvCxnSpPr/>
          <p:nvPr/>
        </p:nvCxnSpPr>
        <p:spPr>
          <a:xfrm>
            <a:off x="7235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6638BBD4-4A35-4E68-AE6B-15CA4946DD56}"/>
              </a:ext>
            </a:extLst>
          </p:cNvPr>
          <p:cNvSpPr/>
          <p:nvPr/>
        </p:nvSpPr>
        <p:spPr>
          <a:xfrm>
            <a:off x="611188" y="3357563"/>
            <a:ext cx="144462" cy="2735262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1284" name="81 Rectángulo">
            <a:extLst>
              <a:ext uri="{FF2B5EF4-FFF2-40B4-BE49-F238E27FC236}">
                <a16:creationId xmlns:a16="http://schemas.microsoft.com/office/drawing/2014/main" id="{67A74090-BEF1-407C-82E3-0BD366BDCE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482307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1285" name="67 Rectángulo">
            <a:extLst>
              <a:ext uri="{FF2B5EF4-FFF2-40B4-BE49-F238E27FC236}">
                <a16:creationId xmlns:a16="http://schemas.microsoft.com/office/drawing/2014/main" id="{739A2123-2A38-4FD3-B659-064221C0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289050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</a:t>
            </a:r>
            <a:r>
              <a:rPr lang="es-ES" altLang="es-AR" sz="1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11286" name="Rectangle 1">
            <a:extLst>
              <a:ext uri="{FF2B5EF4-FFF2-40B4-BE49-F238E27FC236}">
                <a16:creationId xmlns:a16="http://schemas.microsoft.com/office/drawing/2014/main" id="{FDE27EA3-2053-4D47-91FE-AC6B5B8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1775619"/>
            <a:ext cx="3671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</a:t>
            </a:r>
            <a:r>
              <a:rPr lang="es-ES" altLang="es-AR" sz="14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	//!&lt; </a:t>
            </a:r>
            <a:r>
              <a:rPr lang="es-ES" altLang="es-AR" sz="14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Aqui</a:t>
            </a: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hacemos la tarea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11287" name="78 Rectángulo">
            <a:extLst>
              <a:ext uri="{FF2B5EF4-FFF2-40B4-BE49-F238E27FC236}">
                <a16:creationId xmlns:a16="http://schemas.microsoft.com/office/drawing/2014/main" id="{CEEF2C74-14CA-4CF2-964A-55D8437A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11187"/>
            <a:ext cx="282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</a:t>
            </a:r>
            <a:r>
              <a:rPr lang="es-E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s-E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8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80" name="79 Elipse">
            <a:extLst>
              <a:ext uri="{FF2B5EF4-FFF2-40B4-BE49-F238E27FC236}">
                <a16:creationId xmlns:a16="http://schemas.microsoft.com/office/drawing/2014/main" id="{AEB51EC9-8F7C-4B7C-947F-574E5E92DA73}"/>
              </a:ext>
            </a:extLst>
          </p:cNvPr>
          <p:cNvSpPr/>
          <p:nvPr/>
        </p:nvSpPr>
        <p:spPr>
          <a:xfrm>
            <a:off x="1231900" y="1195387"/>
            <a:ext cx="195262" cy="50323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6" name="85 Elipse">
            <a:extLst>
              <a:ext uri="{FF2B5EF4-FFF2-40B4-BE49-F238E27FC236}">
                <a16:creationId xmlns:a16="http://schemas.microsoft.com/office/drawing/2014/main" id="{95810455-838C-4856-BFDC-C88DD8474F7A}"/>
              </a:ext>
            </a:extLst>
          </p:cNvPr>
          <p:cNvSpPr/>
          <p:nvPr/>
        </p:nvSpPr>
        <p:spPr>
          <a:xfrm>
            <a:off x="1539875" y="1195387"/>
            <a:ext cx="334962" cy="503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7" name="86 Elipse">
            <a:extLst>
              <a:ext uri="{FF2B5EF4-FFF2-40B4-BE49-F238E27FC236}">
                <a16:creationId xmlns:a16="http://schemas.microsoft.com/office/drawing/2014/main" id="{FB26180E-5B70-4484-BDE0-EA834EB3F9EB}"/>
              </a:ext>
            </a:extLst>
          </p:cNvPr>
          <p:cNvSpPr/>
          <p:nvPr/>
        </p:nvSpPr>
        <p:spPr>
          <a:xfrm>
            <a:off x="3392487" y="1195387"/>
            <a:ext cx="503238" cy="503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8" name="87 CuadroTexto">
            <a:extLst>
              <a:ext uri="{FF2B5EF4-FFF2-40B4-BE49-F238E27FC236}">
                <a16:creationId xmlns:a16="http://schemas.microsoft.com/office/drawing/2014/main" id="{0B0DB037-CE19-4F82-8D0B-13BAB34FD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763713"/>
            <a:ext cx="158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dirty="0">
                <a:solidFill>
                  <a:prstClr val="black"/>
                </a:solidFill>
                <a:ea typeface="+mn-ea"/>
              </a:rPr>
              <a:t>2,5 * 400 * 10</a:t>
            </a:r>
          </a:p>
        </p:txBody>
      </p:sp>
      <p:sp>
        <p:nvSpPr>
          <p:cNvPr id="89" name="88 Elipse">
            <a:extLst>
              <a:ext uri="{FF2B5EF4-FFF2-40B4-BE49-F238E27FC236}">
                <a16:creationId xmlns:a16="http://schemas.microsoft.com/office/drawing/2014/main" id="{AED94BA1-04EF-4C0D-9DEE-ED533171E66B}"/>
              </a:ext>
            </a:extLst>
          </p:cNvPr>
          <p:cNvSpPr/>
          <p:nvPr/>
        </p:nvSpPr>
        <p:spPr>
          <a:xfrm>
            <a:off x="6011863" y="1700213"/>
            <a:ext cx="1027112" cy="433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0" name="89 CuadroTexto">
            <a:extLst>
              <a:ext uri="{FF2B5EF4-FFF2-40B4-BE49-F238E27FC236}">
                <a16:creationId xmlns:a16="http://schemas.microsoft.com/office/drawing/2014/main" id="{A6542AEB-1A84-490F-BC80-6896B364D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205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 i="1" dirty="0">
                <a:solidFill>
                  <a:srgbClr val="FF0000"/>
                </a:solidFill>
                <a:ea typeface="+mn-ea"/>
              </a:rPr>
              <a:t>1 s</a:t>
            </a:r>
          </a:p>
        </p:txBody>
      </p:sp>
      <p:sp>
        <p:nvSpPr>
          <p:cNvPr id="91" name="90 Elipse">
            <a:extLst>
              <a:ext uri="{FF2B5EF4-FFF2-40B4-BE49-F238E27FC236}">
                <a16:creationId xmlns:a16="http://schemas.microsoft.com/office/drawing/2014/main" id="{7F502C11-F17F-41A0-8F13-3DBF3BBE960C}"/>
              </a:ext>
            </a:extLst>
          </p:cNvPr>
          <p:cNvSpPr/>
          <p:nvPr/>
        </p:nvSpPr>
        <p:spPr>
          <a:xfrm>
            <a:off x="5651500" y="1484313"/>
            <a:ext cx="2089150" cy="122396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2" name="91 CuadroTexto">
            <a:extLst>
              <a:ext uri="{FF2B5EF4-FFF2-40B4-BE49-F238E27FC236}">
                <a16:creationId xmlns:a16="http://schemas.microsoft.com/office/drawing/2014/main" id="{5697DDBF-D7B9-48D2-88F6-03B444A7F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27647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 i="1" dirty="0">
                <a:solidFill>
                  <a:srgbClr val="002060"/>
                </a:solidFill>
                <a:ea typeface="+mn-ea"/>
              </a:rPr>
              <a:t>10 s</a:t>
            </a:r>
          </a:p>
        </p:txBody>
      </p:sp>
      <p:sp>
        <p:nvSpPr>
          <p:cNvPr id="93" name="92 Rectángulo">
            <a:extLst>
              <a:ext uri="{FF2B5EF4-FFF2-40B4-BE49-F238E27FC236}">
                <a16:creationId xmlns:a16="http://schemas.microsoft.com/office/drawing/2014/main" id="{2FE44589-4A26-4CD6-ABBA-E076BD4B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89455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s-ES" altLang="es-AR" b="1" i="1" dirty="0">
                <a:solidFill>
                  <a:prstClr val="black"/>
                </a:solidFill>
                <a:ea typeface="+mn-ea"/>
              </a:rPr>
              <a:t>Suponiendo que</a:t>
            </a:r>
          </a:p>
          <a:p>
            <a:pPr algn="ctr" defTabSz="914400">
              <a:defRPr/>
            </a:pPr>
            <a:r>
              <a:rPr lang="es-ES" altLang="es-AR" b="1" i="1" dirty="0" err="1">
                <a:solidFill>
                  <a:prstClr val="black"/>
                </a:solidFill>
                <a:ea typeface="+mn-ea"/>
              </a:rPr>
              <a:t>Ticks</a:t>
            </a:r>
            <a:r>
              <a:rPr lang="es-ES" altLang="es-AR" b="1" i="1" dirty="0">
                <a:solidFill>
                  <a:prstClr val="black"/>
                </a:solidFill>
                <a:ea typeface="+mn-ea"/>
              </a:rPr>
              <a:t> = 2,5 ms</a:t>
            </a:r>
          </a:p>
        </p:txBody>
      </p:sp>
      <p:sp>
        <p:nvSpPr>
          <p:cNvPr id="84" name="83 Flecha izquierda">
            <a:extLst>
              <a:ext uri="{FF2B5EF4-FFF2-40B4-BE49-F238E27FC236}">
                <a16:creationId xmlns:a16="http://schemas.microsoft.com/office/drawing/2014/main" id="{C9C78D5C-316F-42AB-86BA-CB1165EAC918}"/>
              </a:ext>
            </a:extLst>
          </p:cNvPr>
          <p:cNvSpPr/>
          <p:nvPr/>
        </p:nvSpPr>
        <p:spPr>
          <a:xfrm>
            <a:off x="4184650" y="1266825"/>
            <a:ext cx="977900" cy="36036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1300" name="8 CuadroTexto">
            <a:extLst>
              <a:ext uri="{FF2B5EF4-FFF2-40B4-BE49-F238E27FC236}">
                <a16:creationId xmlns:a16="http://schemas.microsoft.com/office/drawing/2014/main" id="{E903F058-0302-4BA6-B666-FDCBA088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" y="174627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B4F57CF2-1493-4FA2-A5C0-21BBB7912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51608"/>
            <a:ext cx="2505075" cy="819150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DECIMAS	40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SEGUNDOS	400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MINUTOS	24000</a:t>
            </a:r>
          </a:p>
        </p:txBody>
      </p:sp>
      <p:sp>
        <p:nvSpPr>
          <p:cNvPr id="2" name="Flecha: doblada hacia arriba 1">
            <a:extLst>
              <a:ext uri="{FF2B5EF4-FFF2-40B4-BE49-F238E27FC236}">
                <a16:creationId xmlns:a16="http://schemas.microsoft.com/office/drawing/2014/main" id="{845F6348-54FE-4FA1-A95E-6AD0776CBA59}"/>
              </a:ext>
            </a:extLst>
          </p:cNvPr>
          <p:cNvSpPr/>
          <p:nvPr/>
        </p:nvSpPr>
        <p:spPr>
          <a:xfrm>
            <a:off x="7102475" y="942183"/>
            <a:ext cx="317500" cy="4206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22CA8B-22A5-49B9-9B9C-673DB8D2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1" y="3327002"/>
            <a:ext cx="1042385" cy="225823"/>
          </a:xfrm>
          <a:prstGeom prst="rect">
            <a:avLst/>
          </a:prstGeom>
        </p:spPr>
      </p:pic>
      <p:sp>
        <p:nvSpPr>
          <p:cNvPr id="95" name="93 Elipse">
            <a:extLst>
              <a:ext uri="{FF2B5EF4-FFF2-40B4-BE49-F238E27FC236}">
                <a16:creationId xmlns:a16="http://schemas.microsoft.com/office/drawing/2014/main" id="{691B09D7-EEE5-4380-9E76-89D3FD8D7AFB}"/>
              </a:ext>
            </a:extLst>
          </p:cNvPr>
          <p:cNvSpPr/>
          <p:nvPr/>
        </p:nvSpPr>
        <p:spPr>
          <a:xfrm>
            <a:off x="685877" y="3149600"/>
            <a:ext cx="1512887" cy="5032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5" name="84 Rectángulo redondeado">
            <a:extLst>
              <a:ext uri="{FF2B5EF4-FFF2-40B4-BE49-F238E27FC236}">
                <a16:creationId xmlns:a16="http://schemas.microsoft.com/office/drawing/2014/main" id="{C62D8433-A019-494C-BA1B-2DB60FBCD212}"/>
              </a:ext>
            </a:extLst>
          </p:cNvPr>
          <p:cNvSpPr/>
          <p:nvPr/>
        </p:nvSpPr>
        <p:spPr>
          <a:xfrm>
            <a:off x="817563" y="3283745"/>
            <a:ext cx="8208962" cy="268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i="1" dirty="0">
                <a:solidFill>
                  <a:prstClr val="black"/>
                </a:solidFill>
              </a:rPr>
              <a:t>Toda esta línea corresponde a valores asociados al evento 0</a:t>
            </a:r>
          </a:p>
        </p:txBody>
      </p:sp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567D78C9-60E3-416E-9C02-171A3F179888}"/>
              </a:ext>
            </a:extLst>
          </p:cNvPr>
          <p:cNvSpPr/>
          <p:nvPr/>
        </p:nvSpPr>
        <p:spPr>
          <a:xfrm>
            <a:off x="7497761" y="59534"/>
            <a:ext cx="1528763" cy="111442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Datos para el </a:t>
            </a:r>
            <a:r>
              <a:rPr lang="es-AR" sz="1400" dirty="0" err="1"/>
              <a:t>Tmr_Base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8044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6" grpId="0" animBg="1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/>
      <p:bldP spid="82" grpId="0" animBg="1"/>
      <p:bldP spid="95" grpId="0" animBg="1"/>
      <p:bldP spid="95" grpId="1" animBg="1"/>
      <p:bldP spid="85" grpId="0" animBg="1"/>
      <p:bldP spid="85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95BB8DC1-56D1-4C71-8B9D-B04669A01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19838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1200">
                <a:solidFill>
                  <a:srgbClr val="898989"/>
                </a:solidFill>
                <a:cs typeface="Arial" panose="020B0604020202020204" pitchFamily="34" charset="0"/>
              </a:rPr>
              <a:t>Ing. Marcelo Trujillo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22164DA1-BB14-4452-8C49-F1BCEF4B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103938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8195BF-8ECC-47ED-8105-42A368F26F77}" type="slidenum">
              <a:rPr lang="es-ES" altLang="es-A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s-ES" altLang="es-A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grpSp>
        <p:nvGrpSpPr>
          <p:cNvPr id="10244" name="Group 3">
            <a:extLst>
              <a:ext uri="{FF2B5EF4-FFF2-40B4-BE49-F238E27FC236}">
                <a16:creationId xmlns:a16="http://schemas.microsoft.com/office/drawing/2014/main" id="{843CCE0D-F6D0-40CF-8B9E-1D876E9AA5EF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431925"/>
            <a:ext cx="8281988" cy="5143500"/>
            <a:chOff x="272" y="902"/>
            <a:chExt cx="5217" cy="3240"/>
          </a:xfrm>
        </p:grpSpPr>
        <p:cxnSp>
          <p:nvCxnSpPr>
            <p:cNvPr id="10258" name="AutoShape 4">
              <a:extLst>
                <a:ext uri="{FF2B5EF4-FFF2-40B4-BE49-F238E27FC236}">
                  <a16:creationId xmlns:a16="http://schemas.microsoft.com/office/drawing/2014/main" id="{A427B385-FEA1-4EB0-87AA-2E98DE9AB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" y="1308"/>
              <a:ext cx="4634" cy="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5">
              <a:extLst>
                <a:ext uri="{FF2B5EF4-FFF2-40B4-BE49-F238E27FC236}">
                  <a16:creationId xmlns:a16="http://schemas.microsoft.com/office/drawing/2014/main" id="{E779F710-4E11-443B-BBF4-0270097349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" y="1848"/>
              <a:ext cx="4634" cy="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6">
              <a:extLst>
                <a:ext uri="{FF2B5EF4-FFF2-40B4-BE49-F238E27FC236}">
                  <a16:creationId xmlns:a16="http://schemas.microsoft.com/office/drawing/2014/main" id="{16D6A077-32E9-42AE-8F70-69B81E638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" y="2387"/>
              <a:ext cx="4634" cy="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7">
              <a:extLst>
                <a:ext uri="{FF2B5EF4-FFF2-40B4-BE49-F238E27FC236}">
                  <a16:creationId xmlns:a16="http://schemas.microsoft.com/office/drawing/2014/main" id="{D9C66470-9FB8-467E-AA8C-918A9863BC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" y="2928"/>
              <a:ext cx="4634" cy="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8">
              <a:extLst>
                <a:ext uri="{FF2B5EF4-FFF2-40B4-BE49-F238E27FC236}">
                  <a16:creationId xmlns:a16="http://schemas.microsoft.com/office/drawing/2014/main" id="{A93BB440-204A-4F0E-90CE-4F69077DCF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" y="3468"/>
              <a:ext cx="4634" cy="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9">
              <a:extLst>
                <a:ext uri="{FF2B5EF4-FFF2-40B4-BE49-F238E27FC236}">
                  <a16:creationId xmlns:a16="http://schemas.microsoft.com/office/drawing/2014/main" id="{1CE8C6B5-889A-4142-966D-1087AE3A3D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" y="4008"/>
              <a:ext cx="4634" cy="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10">
              <a:extLst>
                <a:ext uri="{FF2B5EF4-FFF2-40B4-BE49-F238E27FC236}">
                  <a16:creationId xmlns:a16="http://schemas.microsoft.com/office/drawing/2014/main" id="{DE90BB9B-3BA2-4461-BD7C-18CA8E5D8D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4" y="902"/>
              <a:ext cx="0" cy="3240"/>
            </a:xfrm>
            <a:prstGeom prst="straightConnector1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5" name="Text Box 11">
              <a:extLst>
                <a:ext uri="{FF2B5EF4-FFF2-40B4-BE49-F238E27FC236}">
                  <a16:creationId xmlns:a16="http://schemas.microsoft.com/office/drawing/2014/main" id="{B1BAEF84-48AA-4234-8537-80C015F48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1082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66" name="Text Box 12">
              <a:extLst>
                <a:ext uri="{FF2B5EF4-FFF2-40B4-BE49-F238E27FC236}">
                  <a16:creationId xmlns:a16="http://schemas.microsoft.com/office/drawing/2014/main" id="{0B3C8DBD-63CE-4B0E-98E1-99E15E21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" y="1614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67" name="Text Box 13">
              <a:extLst>
                <a:ext uri="{FF2B5EF4-FFF2-40B4-BE49-F238E27FC236}">
                  <a16:creationId xmlns:a16="http://schemas.microsoft.com/office/drawing/2014/main" id="{2512A9A7-91AB-426B-87A1-11E18A066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2126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68" name="Text Box 14">
              <a:extLst>
                <a:ext uri="{FF2B5EF4-FFF2-40B4-BE49-F238E27FC236}">
                  <a16:creationId xmlns:a16="http://schemas.microsoft.com/office/drawing/2014/main" id="{E2B233EE-253B-4972-A235-80556F641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" y="2658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69" name="Text Box 15">
              <a:extLst>
                <a:ext uri="{FF2B5EF4-FFF2-40B4-BE49-F238E27FC236}">
                  <a16:creationId xmlns:a16="http://schemas.microsoft.com/office/drawing/2014/main" id="{E35062D6-B340-4066-AD5B-707D61A70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3198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70" name="Text Box 16">
              <a:extLst>
                <a:ext uri="{FF2B5EF4-FFF2-40B4-BE49-F238E27FC236}">
                  <a16:creationId xmlns:a16="http://schemas.microsoft.com/office/drawing/2014/main" id="{2769C3E2-BD30-4970-B85F-C301BF16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" y="3730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71" name="Text Box 17">
              <a:extLst>
                <a:ext uri="{FF2B5EF4-FFF2-40B4-BE49-F238E27FC236}">
                  <a16:creationId xmlns:a16="http://schemas.microsoft.com/office/drawing/2014/main" id="{0FD2E513-1A40-4B75-8F57-799158CEE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95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</a:p>
          </p:txBody>
        </p:sp>
        <p:sp>
          <p:nvSpPr>
            <p:cNvPr id="10272" name="Text Box 18">
              <a:extLst>
                <a:ext uri="{FF2B5EF4-FFF2-40B4-BE49-F238E27FC236}">
                  <a16:creationId xmlns:a16="http://schemas.microsoft.com/office/drawing/2014/main" id="{34D99834-97DE-4BCD-AAA5-AADE2FB16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48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</a:p>
          </p:txBody>
        </p:sp>
        <p:sp>
          <p:nvSpPr>
            <p:cNvPr id="10273" name="Text Box 19">
              <a:extLst>
                <a:ext uri="{FF2B5EF4-FFF2-40B4-BE49-F238E27FC236}">
                  <a16:creationId xmlns:a16="http://schemas.microsoft.com/office/drawing/2014/main" id="{40BFD9B7-7EF8-4A9F-8B74-1C9C9EE9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1998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</a:p>
          </p:txBody>
        </p:sp>
        <p:sp>
          <p:nvSpPr>
            <p:cNvPr id="10274" name="Text Box 20">
              <a:extLst>
                <a:ext uri="{FF2B5EF4-FFF2-40B4-BE49-F238E27FC236}">
                  <a16:creationId xmlns:a16="http://schemas.microsoft.com/office/drawing/2014/main" id="{9576A867-BDF7-4E16-A838-4D8D45876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253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</a:p>
          </p:txBody>
        </p:sp>
        <p:sp>
          <p:nvSpPr>
            <p:cNvPr id="10275" name="Text Box 21">
              <a:extLst>
                <a:ext uri="{FF2B5EF4-FFF2-40B4-BE49-F238E27FC236}">
                  <a16:creationId xmlns:a16="http://schemas.microsoft.com/office/drawing/2014/main" id="{9A375B51-23F9-4634-AB32-DBAFDA9C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07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</a:p>
          </p:txBody>
        </p:sp>
        <p:sp>
          <p:nvSpPr>
            <p:cNvPr id="10276" name="Text Box 22">
              <a:extLst>
                <a:ext uri="{FF2B5EF4-FFF2-40B4-BE49-F238E27FC236}">
                  <a16:creationId xmlns:a16="http://schemas.microsoft.com/office/drawing/2014/main" id="{6DC5CAE1-6E78-4183-A67B-F39A05C7D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360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</a:p>
          </p:txBody>
        </p:sp>
        <p:sp>
          <p:nvSpPr>
            <p:cNvPr id="10277" name="Line 23">
              <a:extLst>
                <a:ext uri="{FF2B5EF4-FFF2-40B4-BE49-F238E27FC236}">
                  <a16:creationId xmlns:a16="http://schemas.microsoft.com/office/drawing/2014/main" id="{98789CB8-8F6A-4DB8-92E9-4DEC3E827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082"/>
              <a:ext cx="1034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78" name="Line 24">
              <a:extLst>
                <a:ext uri="{FF2B5EF4-FFF2-40B4-BE49-F238E27FC236}">
                  <a16:creationId xmlns:a16="http://schemas.microsoft.com/office/drawing/2014/main" id="{159B8274-E03F-4D0F-952E-EE901CE9D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82"/>
              <a:ext cx="0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79" name="Line 25">
              <a:extLst>
                <a:ext uri="{FF2B5EF4-FFF2-40B4-BE49-F238E27FC236}">
                  <a16:creationId xmlns:a16="http://schemas.microsoft.com/office/drawing/2014/main" id="{2A6C562C-15A2-4BD4-8640-1CD1B72F0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082"/>
              <a:ext cx="1034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80" name="Line 26">
              <a:extLst>
                <a:ext uri="{FF2B5EF4-FFF2-40B4-BE49-F238E27FC236}">
                  <a16:creationId xmlns:a16="http://schemas.microsoft.com/office/drawing/2014/main" id="{281D9E27-5064-4DC2-9D69-03A7C2B8A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" y="1082"/>
              <a:ext cx="2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81" name="Line 27">
              <a:extLst>
                <a:ext uri="{FF2B5EF4-FFF2-40B4-BE49-F238E27FC236}">
                  <a16:creationId xmlns:a16="http://schemas.microsoft.com/office/drawing/2014/main" id="{0AAD9681-0525-4207-8B8B-E51ED6D72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082"/>
              <a:ext cx="0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82" name="Line 28">
              <a:extLst>
                <a:ext uri="{FF2B5EF4-FFF2-40B4-BE49-F238E27FC236}">
                  <a16:creationId xmlns:a16="http://schemas.microsoft.com/office/drawing/2014/main" id="{13EA8BDC-8AA3-40F6-973B-263EF62A7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082"/>
              <a:ext cx="1034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83" name="Line 29">
              <a:extLst>
                <a:ext uri="{FF2B5EF4-FFF2-40B4-BE49-F238E27FC236}">
                  <a16:creationId xmlns:a16="http://schemas.microsoft.com/office/drawing/2014/main" id="{5E07CBE5-18A8-4239-9CB6-92431D70B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9" y="1082"/>
              <a:ext cx="2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84" name="Line 30">
              <a:extLst>
                <a:ext uri="{FF2B5EF4-FFF2-40B4-BE49-F238E27FC236}">
                  <a16:creationId xmlns:a16="http://schemas.microsoft.com/office/drawing/2014/main" id="{36C59C78-4B20-4C1C-984E-A38C8BC52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4" y="1082"/>
              <a:ext cx="2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85" name="Group 31">
              <a:extLst>
                <a:ext uri="{FF2B5EF4-FFF2-40B4-BE49-F238E27FC236}">
                  <a16:creationId xmlns:a16="http://schemas.microsoft.com/office/drawing/2014/main" id="{10A7F3B3-3D78-4D74-A0D1-40DF121BB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1623"/>
              <a:ext cx="1124" cy="224"/>
              <a:chOff x="585" y="1623"/>
              <a:chExt cx="1124" cy="224"/>
            </a:xfrm>
          </p:grpSpPr>
          <p:sp>
            <p:nvSpPr>
              <p:cNvPr id="10426" name="Line 32">
                <a:extLst>
                  <a:ext uri="{FF2B5EF4-FFF2-40B4-BE49-F238E27FC236}">
                    <a16:creationId xmlns:a16="http://schemas.microsoft.com/office/drawing/2014/main" id="{1CC8B17C-6027-43F4-BC77-3DBB4DF05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23"/>
                <a:ext cx="303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7" name="Line 33">
                <a:extLst>
                  <a:ext uri="{FF2B5EF4-FFF2-40B4-BE49-F238E27FC236}">
                    <a16:creationId xmlns:a16="http://schemas.microsoft.com/office/drawing/2014/main" id="{8F8CA40C-7980-4261-BEB3-A3FEA831D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" y="162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8" name="Line 34">
                <a:extLst>
                  <a:ext uri="{FF2B5EF4-FFF2-40B4-BE49-F238E27FC236}">
                    <a16:creationId xmlns:a16="http://schemas.microsoft.com/office/drawing/2014/main" id="{A3330B38-E6FC-4FE4-89DE-ED3A66B3F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5" y="1623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9" name="Line 35">
                <a:extLst>
                  <a:ext uri="{FF2B5EF4-FFF2-40B4-BE49-F238E27FC236}">
                    <a16:creationId xmlns:a16="http://schemas.microsoft.com/office/drawing/2014/main" id="{C7D266F6-09DF-4F36-A5EF-E14100591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30" name="Line 36">
                <a:extLst>
                  <a:ext uri="{FF2B5EF4-FFF2-40B4-BE49-F238E27FC236}">
                    <a16:creationId xmlns:a16="http://schemas.microsoft.com/office/drawing/2014/main" id="{0BC4AEAB-733F-4ACB-AF53-B1F61C32C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5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31" name="Line 37">
                <a:extLst>
                  <a:ext uri="{FF2B5EF4-FFF2-40B4-BE49-F238E27FC236}">
                    <a16:creationId xmlns:a16="http://schemas.microsoft.com/office/drawing/2014/main" id="{FB701B57-7F6E-4537-B848-4BE99D30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5" y="1623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32" name="Line 38">
                <a:extLst>
                  <a:ext uri="{FF2B5EF4-FFF2-40B4-BE49-F238E27FC236}">
                    <a16:creationId xmlns:a16="http://schemas.microsoft.com/office/drawing/2014/main" id="{2A8F9E6C-2DF2-4785-84B5-AA01E3420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0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33" name="Line 39">
                <a:extLst>
                  <a:ext uri="{FF2B5EF4-FFF2-40B4-BE49-F238E27FC236}">
                    <a16:creationId xmlns:a16="http://schemas.microsoft.com/office/drawing/2014/main" id="{F31454EE-B797-4FA6-A2A0-05E9BACDE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4" y="162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286" name="Group 40">
              <a:extLst>
                <a:ext uri="{FF2B5EF4-FFF2-40B4-BE49-F238E27FC236}">
                  <a16:creationId xmlns:a16="http://schemas.microsoft.com/office/drawing/2014/main" id="{324185EB-97E0-4EB3-AFD2-668806B62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" y="1623"/>
              <a:ext cx="1124" cy="224"/>
              <a:chOff x="2070" y="1623"/>
              <a:chExt cx="1124" cy="224"/>
            </a:xfrm>
          </p:grpSpPr>
          <p:sp>
            <p:nvSpPr>
              <p:cNvPr id="10418" name="Line 41">
                <a:extLst>
                  <a:ext uri="{FF2B5EF4-FFF2-40B4-BE49-F238E27FC236}">
                    <a16:creationId xmlns:a16="http://schemas.microsoft.com/office/drawing/2014/main" id="{D1F5116C-DE9D-4AB7-A6C4-A15515B9A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623"/>
                <a:ext cx="303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9" name="Line 42">
                <a:extLst>
                  <a:ext uri="{FF2B5EF4-FFF2-40B4-BE49-F238E27FC236}">
                    <a16:creationId xmlns:a16="http://schemas.microsoft.com/office/drawing/2014/main" id="{08CAEC45-00DD-4A96-AE87-DD39DD34C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3" y="162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0" name="Line 43">
                <a:extLst>
                  <a:ext uri="{FF2B5EF4-FFF2-40B4-BE49-F238E27FC236}">
                    <a16:creationId xmlns:a16="http://schemas.microsoft.com/office/drawing/2014/main" id="{6D743065-D13B-4FD2-AD02-214C43070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623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1" name="Line 44">
                <a:extLst>
                  <a:ext uri="{FF2B5EF4-FFF2-40B4-BE49-F238E27FC236}">
                    <a16:creationId xmlns:a16="http://schemas.microsoft.com/office/drawing/2014/main" id="{67C6B6D8-81F3-453F-9958-7A3051A6C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2" name="Line 45">
                <a:extLst>
                  <a:ext uri="{FF2B5EF4-FFF2-40B4-BE49-F238E27FC236}">
                    <a16:creationId xmlns:a16="http://schemas.microsoft.com/office/drawing/2014/main" id="{47701090-1682-4D6E-A1F4-FC608B3FB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3" name="Line 46">
                <a:extLst>
                  <a:ext uri="{FF2B5EF4-FFF2-40B4-BE49-F238E27FC236}">
                    <a16:creationId xmlns:a16="http://schemas.microsoft.com/office/drawing/2014/main" id="{5B962C68-3A90-47CF-8852-648CD387E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0" y="1623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4" name="Line 47">
                <a:extLst>
                  <a:ext uri="{FF2B5EF4-FFF2-40B4-BE49-F238E27FC236}">
                    <a16:creationId xmlns:a16="http://schemas.microsoft.com/office/drawing/2014/main" id="{88734E51-2DD5-4AC4-B79E-DAE13DD3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25" name="Line 48">
                <a:extLst>
                  <a:ext uri="{FF2B5EF4-FFF2-40B4-BE49-F238E27FC236}">
                    <a16:creationId xmlns:a16="http://schemas.microsoft.com/office/drawing/2014/main" id="{1626217B-CDCA-4990-A4F7-FFE0E51D2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9" y="162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87" name="Line 49">
              <a:extLst>
                <a:ext uri="{FF2B5EF4-FFF2-40B4-BE49-F238E27FC236}">
                  <a16:creationId xmlns:a16="http://schemas.microsoft.com/office/drawing/2014/main" id="{33392317-6022-4206-B1B4-A69F40F79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1623"/>
              <a:ext cx="0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88" name="Group 50">
              <a:extLst>
                <a:ext uri="{FF2B5EF4-FFF2-40B4-BE49-F238E27FC236}">
                  <a16:creationId xmlns:a16="http://schemas.microsoft.com/office/drawing/2014/main" id="{FB71190C-599B-4714-BF26-912F6E9AB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623"/>
              <a:ext cx="1124" cy="224"/>
              <a:chOff x="3555" y="1623"/>
              <a:chExt cx="1124" cy="224"/>
            </a:xfrm>
          </p:grpSpPr>
          <p:sp>
            <p:nvSpPr>
              <p:cNvPr id="10410" name="Line 51">
                <a:extLst>
                  <a:ext uri="{FF2B5EF4-FFF2-40B4-BE49-F238E27FC236}">
                    <a16:creationId xmlns:a16="http://schemas.microsoft.com/office/drawing/2014/main" id="{4E8F162F-AFD7-4EBC-AF12-F9D967672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5" y="1623"/>
                <a:ext cx="303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1" name="Line 52">
                <a:extLst>
                  <a:ext uri="{FF2B5EF4-FFF2-40B4-BE49-F238E27FC236}">
                    <a16:creationId xmlns:a16="http://schemas.microsoft.com/office/drawing/2014/main" id="{466383B0-6110-4AD6-9AF7-8C8BCD7E4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8" y="162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2" name="Line 53">
                <a:extLst>
                  <a:ext uri="{FF2B5EF4-FFF2-40B4-BE49-F238E27FC236}">
                    <a16:creationId xmlns:a16="http://schemas.microsoft.com/office/drawing/2014/main" id="{A07B6281-427E-4DC2-863A-5B6EBF9B9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1623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3" name="Line 54">
                <a:extLst>
                  <a:ext uri="{FF2B5EF4-FFF2-40B4-BE49-F238E27FC236}">
                    <a16:creationId xmlns:a16="http://schemas.microsoft.com/office/drawing/2014/main" id="{268BADD0-68FE-4A32-BE7C-82FF610E8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4" name="Line 55">
                <a:extLst>
                  <a:ext uri="{FF2B5EF4-FFF2-40B4-BE49-F238E27FC236}">
                    <a16:creationId xmlns:a16="http://schemas.microsoft.com/office/drawing/2014/main" id="{8C227E80-D320-43E2-8300-5A731E453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5" name="Line 56">
                <a:extLst>
                  <a:ext uri="{FF2B5EF4-FFF2-40B4-BE49-F238E27FC236}">
                    <a16:creationId xmlns:a16="http://schemas.microsoft.com/office/drawing/2014/main" id="{C0214F0F-5C3E-45D1-ADA0-35D3F05FA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5" y="1623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6" name="Line 57">
                <a:extLst>
                  <a:ext uri="{FF2B5EF4-FFF2-40B4-BE49-F238E27FC236}">
                    <a16:creationId xmlns:a16="http://schemas.microsoft.com/office/drawing/2014/main" id="{C59C188C-9A0E-4D29-8370-EB37FEC57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162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17" name="Line 58">
                <a:extLst>
                  <a:ext uri="{FF2B5EF4-FFF2-40B4-BE49-F238E27FC236}">
                    <a16:creationId xmlns:a16="http://schemas.microsoft.com/office/drawing/2014/main" id="{17D5C4FC-697E-43EE-B549-A4D1C6A4F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4" y="162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89" name="Line 59">
              <a:extLst>
                <a:ext uri="{FF2B5EF4-FFF2-40B4-BE49-F238E27FC236}">
                  <a16:creationId xmlns:a16="http://schemas.microsoft.com/office/drawing/2014/main" id="{2C7E49E6-A468-499C-BB66-3E50D2B0F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1623"/>
              <a:ext cx="0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90" name="Group 60">
              <a:extLst>
                <a:ext uri="{FF2B5EF4-FFF2-40B4-BE49-F238E27FC236}">
                  <a16:creationId xmlns:a16="http://schemas.microsoft.com/office/drawing/2014/main" id="{62EB6F05-B102-47D9-9F11-F1F3E8CCD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2162"/>
              <a:ext cx="714" cy="224"/>
              <a:chOff x="585" y="2162"/>
              <a:chExt cx="714" cy="224"/>
            </a:xfrm>
          </p:grpSpPr>
          <p:sp>
            <p:nvSpPr>
              <p:cNvPr id="10405" name="Line 61">
                <a:extLst>
                  <a:ext uri="{FF2B5EF4-FFF2-40B4-BE49-F238E27FC236}">
                    <a16:creationId xmlns:a16="http://schemas.microsoft.com/office/drawing/2014/main" id="{A2CAA16C-EC97-4FB7-9D7A-C2DD4F694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2162"/>
                <a:ext cx="303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6" name="Line 62">
                <a:extLst>
                  <a:ext uri="{FF2B5EF4-FFF2-40B4-BE49-F238E27FC236}">
                    <a16:creationId xmlns:a16="http://schemas.microsoft.com/office/drawing/2014/main" id="{164DCA8D-71C4-4CBF-8F96-6A776A1CB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" y="216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7" name="Line 63">
                <a:extLst>
                  <a:ext uri="{FF2B5EF4-FFF2-40B4-BE49-F238E27FC236}">
                    <a16:creationId xmlns:a16="http://schemas.microsoft.com/office/drawing/2014/main" id="{7DC08614-E9FF-4E28-9BEF-90A225678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5" y="2162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8" name="Line 64">
                <a:extLst>
                  <a:ext uri="{FF2B5EF4-FFF2-40B4-BE49-F238E27FC236}">
                    <a16:creationId xmlns:a16="http://schemas.microsoft.com/office/drawing/2014/main" id="{7A51B1F1-CDA1-46AF-A32F-B232FC4A1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16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9" name="Line 65">
                <a:extLst>
                  <a:ext uri="{FF2B5EF4-FFF2-40B4-BE49-F238E27FC236}">
                    <a16:creationId xmlns:a16="http://schemas.microsoft.com/office/drawing/2014/main" id="{E459CA8E-4BDC-4D68-9104-35629015E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4" y="2162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91" name="Line 66">
              <a:extLst>
                <a:ext uri="{FF2B5EF4-FFF2-40B4-BE49-F238E27FC236}">
                  <a16:creationId xmlns:a16="http://schemas.microsoft.com/office/drawing/2014/main" id="{33536EC9-75DE-42A8-9617-7CC4C3ACB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5" y="2162"/>
              <a:ext cx="1034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92" name="Line 67">
              <a:extLst>
                <a:ext uri="{FF2B5EF4-FFF2-40B4-BE49-F238E27FC236}">
                  <a16:creationId xmlns:a16="http://schemas.microsoft.com/office/drawing/2014/main" id="{BFB0BF25-45B3-499D-A33A-EB4DC586E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2162"/>
              <a:ext cx="0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93" name="Line 68">
              <a:extLst>
                <a:ext uri="{FF2B5EF4-FFF2-40B4-BE49-F238E27FC236}">
                  <a16:creationId xmlns:a16="http://schemas.microsoft.com/office/drawing/2014/main" id="{58CD0314-E0ED-43C6-806C-D78950D96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5" y="2162"/>
              <a:ext cx="0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94" name="Group 69">
              <a:extLst>
                <a:ext uri="{FF2B5EF4-FFF2-40B4-BE49-F238E27FC236}">
                  <a16:creationId xmlns:a16="http://schemas.microsoft.com/office/drawing/2014/main" id="{65875FE9-9CE9-4030-B86A-B0DE13E56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" y="2162"/>
              <a:ext cx="714" cy="224"/>
              <a:chOff x="2790" y="2162"/>
              <a:chExt cx="714" cy="224"/>
            </a:xfrm>
          </p:grpSpPr>
          <p:sp>
            <p:nvSpPr>
              <p:cNvPr id="10400" name="Line 70">
                <a:extLst>
                  <a:ext uri="{FF2B5EF4-FFF2-40B4-BE49-F238E27FC236}">
                    <a16:creationId xmlns:a16="http://schemas.microsoft.com/office/drawing/2014/main" id="{E5003E54-5F2B-411B-BAC4-DD0237DDF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0" y="2162"/>
                <a:ext cx="303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1" name="Line 71">
                <a:extLst>
                  <a:ext uri="{FF2B5EF4-FFF2-40B4-BE49-F238E27FC236}">
                    <a16:creationId xmlns:a16="http://schemas.microsoft.com/office/drawing/2014/main" id="{63D07295-9958-4B4C-A317-57EF5CB95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3" y="216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2" name="Line 72">
                <a:extLst>
                  <a:ext uri="{FF2B5EF4-FFF2-40B4-BE49-F238E27FC236}">
                    <a16:creationId xmlns:a16="http://schemas.microsoft.com/office/drawing/2014/main" id="{1DB4AE74-A641-49BA-A100-D6634FA44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162"/>
                <a:ext cx="304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3" name="Line 73">
                <a:extLst>
                  <a:ext uri="{FF2B5EF4-FFF2-40B4-BE49-F238E27FC236}">
                    <a16:creationId xmlns:a16="http://schemas.microsoft.com/office/drawing/2014/main" id="{7FF3A60C-FC7E-482D-BFB1-E7195958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" y="216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404" name="Line 74">
                <a:extLst>
                  <a:ext uri="{FF2B5EF4-FFF2-40B4-BE49-F238E27FC236}">
                    <a16:creationId xmlns:a16="http://schemas.microsoft.com/office/drawing/2014/main" id="{85A092F1-2F1A-4B40-BBCD-3FF3DDA68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9" y="2162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95" name="Line 75">
              <a:extLst>
                <a:ext uri="{FF2B5EF4-FFF2-40B4-BE49-F238E27FC236}">
                  <a16:creationId xmlns:a16="http://schemas.microsoft.com/office/drawing/2014/main" id="{FF16E89C-55BD-4F0F-BF45-24B622620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2162"/>
              <a:ext cx="1034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96" name="Line 76">
              <a:extLst>
                <a:ext uri="{FF2B5EF4-FFF2-40B4-BE49-F238E27FC236}">
                  <a16:creationId xmlns:a16="http://schemas.microsoft.com/office/drawing/2014/main" id="{3160205B-C7C6-4995-A408-7452313E5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" y="2162"/>
              <a:ext cx="2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97" name="Line 77">
              <a:extLst>
                <a:ext uri="{FF2B5EF4-FFF2-40B4-BE49-F238E27FC236}">
                  <a16:creationId xmlns:a16="http://schemas.microsoft.com/office/drawing/2014/main" id="{83CE6D13-77FC-49A2-B49F-E015271F4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2162"/>
              <a:ext cx="2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98" name="Line 78">
              <a:extLst>
                <a:ext uri="{FF2B5EF4-FFF2-40B4-BE49-F238E27FC236}">
                  <a16:creationId xmlns:a16="http://schemas.microsoft.com/office/drawing/2014/main" id="{D9488C54-C68A-4341-A382-F6B66962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162"/>
              <a:ext cx="0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99" name="Group 79">
              <a:extLst>
                <a:ext uri="{FF2B5EF4-FFF2-40B4-BE49-F238E27FC236}">
                  <a16:creationId xmlns:a16="http://schemas.microsoft.com/office/drawing/2014/main" id="{70D92F90-30F5-4C62-9AED-C5FBB164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2703"/>
              <a:ext cx="1304" cy="224"/>
              <a:chOff x="585" y="2703"/>
              <a:chExt cx="1304" cy="224"/>
            </a:xfrm>
          </p:grpSpPr>
          <p:grpSp>
            <p:nvGrpSpPr>
              <p:cNvPr id="10381" name="Group 80">
                <a:extLst>
                  <a:ext uri="{FF2B5EF4-FFF2-40B4-BE49-F238E27FC236}">
                    <a16:creationId xmlns:a16="http://schemas.microsoft.com/office/drawing/2014/main" id="{3471CF30-B951-4C47-950E-36C9E16477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" y="2703"/>
                <a:ext cx="219" cy="224"/>
                <a:chOff x="585" y="2703"/>
                <a:chExt cx="219" cy="224"/>
              </a:xfrm>
            </p:grpSpPr>
            <p:sp>
              <p:nvSpPr>
                <p:cNvPr id="10395" name="Line 81">
                  <a:extLst>
                    <a:ext uri="{FF2B5EF4-FFF2-40B4-BE49-F238E27FC236}">
                      <a16:creationId xmlns:a16="http://schemas.microsoft.com/office/drawing/2014/main" id="{299147FC-EA0D-4163-B2B7-8C1986B13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" y="270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6" name="Line 82">
                  <a:extLst>
                    <a:ext uri="{FF2B5EF4-FFF2-40B4-BE49-F238E27FC236}">
                      <a16:creationId xmlns:a16="http://schemas.microsoft.com/office/drawing/2014/main" id="{9B60BC09-4623-4B01-9417-D4CF6EFAD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9" y="270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7" name="Line 83">
                  <a:extLst>
                    <a:ext uri="{FF2B5EF4-FFF2-40B4-BE49-F238E27FC236}">
                      <a16:creationId xmlns:a16="http://schemas.microsoft.com/office/drawing/2014/main" id="{51A7F715-906B-4FBD-BAD7-BD474977D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" y="270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8" name="Line 84">
                  <a:extLst>
                    <a:ext uri="{FF2B5EF4-FFF2-40B4-BE49-F238E27FC236}">
                      <a16:creationId xmlns:a16="http://schemas.microsoft.com/office/drawing/2014/main" id="{A2DE9AAB-DBD2-433E-BC7A-24D361385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" y="270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9" name="Line 85">
                  <a:extLst>
                    <a:ext uri="{FF2B5EF4-FFF2-40B4-BE49-F238E27FC236}">
                      <a16:creationId xmlns:a16="http://schemas.microsoft.com/office/drawing/2014/main" id="{5601BDC6-C68C-4880-9F88-BFD7F532C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" y="270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82" name="Line 86">
                <a:extLst>
                  <a:ext uri="{FF2B5EF4-FFF2-40B4-BE49-F238E27FC236}">
                    <a16:creationId xmlns:a16="http://schemas.microsoft.com/office/drawing/2014/main" id="{19C7C8D5-972B-4E51-B0F7-7567A0A6D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0" y="2703"/>
                <a:ext cx="319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83" name="Line 87">
                <a:extLst>
                  <a:ext uri="{FF2B5EF4-FFF2-40B4-BE49-F238E27FC236}">
                    <a16:creationId xmlns:a16="http://schemas.microsoft.com/office/drawing/2014/main" id="{B56C9ABF-FB86-4F4E-BF54-CCE6CABE9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0" y="2704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84" name="Line 88">
                <a:extLst>
                  <a:ext uri="{FF2B5EF4-FFF2-40B4-BE49-F238E27FC236}">
                    <a16:creationId xmlns:a16="http://schemas.microsoft.com/office/drawing/2014/main" id="{C29066D0-F888-4F4E-8E41-C286E2B55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9" y="270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10385" name="Group 89">
                <a:extLst>
                  <a:ext uri="{FF2B5EF4-FFF2-40B4-BE49-F238E27FC236}">
                    <a16:creationId xmlns:a16="http://schemas.microsoft.com/office/drawing/2014/main" id="{0CEFF263-3D2E-4BDE-B42B-28C6C87886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5" y="2703"/>
                <a:ext cx="219" cy="224"/>
                <a:chOff x="1265" y="2703"/>
                <a:chExt cx="219" cy="224"/>
              </a:xfrm>
            </p:grpSpPr>
            <p:sp>
              <p:nvSpPr>
                <p:cNvPr id="10390" name="Line 90">
                  <a:extLst>
                    <a:ext uri="{FF2B5EF4-FFF2-40B4-BE49-F238E27FC236}">
                      <a16:creationId xmlns:a16="http://schemas.microsoft.com/office/drawing/2014/main" id="{0BFE260D-D713-4949-BF01-4792E0201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5" y="270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1" name="Line 91">
                  <a:extLst>
                    <a:ext uri="{FF2B5EF4-FFF2-40B4-BE49-F238E27FC236}">
                      <a16:creationId xmlns:a16="http://schemas.microsoft.com/office/drawing/2014/main" id="{F52C0871-9A59-414E-9841-C7ED2922A8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9" y="270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2" name="Line 92">
                  <a:extLst>
                    <a:ext uri="{FF2B5EF4-FFF2-40B4-BE49-F238E27FC236}">
                      <a16:creationId xmlns:a16="http://schemas.microsoft.com/office/drawing/2014/main" id="{896CA17F-08F3-46DE-9626-E2383027E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70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3" name="Line 93">
                  <a:extLst>
                    <a:ext uri="{FF2B5EF4-FFF2-40B4-BE49-F238E27FC236}">
                      <a16:creationId xmlns:a16="http://schemas.microsoft.com/office/drawing/2014/main" id="{6FC92F7C-6B50-41F2-94C0-38EF9CFE4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6" y="270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94" name="Line 94">
                  <a:extLst>
                    <a:ext uri="{FF2B5EF4-FFF2-40B4-BE49-F238E27FC236}">
                      <a16:creationId xmlns:a16="http://schemas.microsoft.com/office/drawing/2014/main" id="{C175F526-7B1A-42CE-9C2E-E757BB09E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70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86" name="Line 95">
                <a:extLst>
                  <a:ext uri="{FF2B5EF4-FFF2-40B4-BE49-F238E27FC236}">
                    <a16:creationId xmlns:a16="http://schemas.microsoft.com/office/drawing/2014/main" id="{A6B2F65D-2BA6-49DC-A84C-1B2EF515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2703"/>
                <a:ext cx="318" cy="0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87" name="Line 96">
                <a:extLst>
                  <a:ext uri="{FF2B5EF4-FFF2-40B4-BE49-F238E27FC236}">
                    <a16:creationId xmlns:a16="http://schemas.microsoft.com/office/drawing/2014/main" id="{5338D6B2-BD87-4233-9E8E-3777AD98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" y="2704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88" name="Line 97">
                <a:extLst>
                  <a:ext uri="{FF2B5EF4-FFF2-40B4-BE49-F238E27FC236}">
                    <a16:creationId xmlns:a16="http://schemas.microsoft.com/office/drawing/2014/main" id="{FAE1D298-B1E4-4B40-8972-04B8F3B51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270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89" name="Line 98">
                <a:extLst>
                  <a:ext uri="{FF2B5EF4-FFF2-40B4-BE49-F238E27FC236}">
                    <a16:creationId xmlns:a16="http://schemas.microsoft.com/office/drawing/2014/main" id="{9BB05213-5868-4C0A-85D0-BDB5EB99D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5" y="270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300" name="Group 99">
              <a:extLst>
                <a:ext uri="{FF2B5EF4-FFF2-40B4-BE49-F238E27FC236}">
                  <a16:creationId xmlns:a16="http://schemas.microsoft.com/office/drawing/2014/main" id="{E498B550-5987-4169-A4F4-95B7DE095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2703"/>
              <a:ext cx="1304" cy="224"/>
              <a:chOff x="3105" y="2703"/>
              <a:chExt cx="1304" cy="224"/>
            </a:xfrm>
          </p:grpSpPr>
          <p:grpSp>
            <p:nvGrpSpPr>
              <p:cNvPr id="10360" name="Group 100">
                <a:extLst>
                  <a:ext uri="{FF2B5EF4-FFF2-40B4-BE49-F238E27FC236}">
                    <a16:creationId xmlns:a16="http://schemas.microsoft.com/office/drawing/2014/main" id="{938DEB24-884E-4820-B190-5271802025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" y="2703"/>
                <a:ext cx="1304" cy="224"/>
                <a:chOff x="3105" y="2703"/>
                <a:chExt cx="1304" cy="224"/>
              </a:xfrm>
            </p:grpSpPr>
            <p:grpSp>
              <p:nvGrpSpPr>
                <p:cNvPr id="10362" name="Group 101">
                  <a:extLst>
                    <a:ext uri="{FF2B5EF4-FFF2-40B4-BE49-F238E27FC236}">
                      <a16:creationId xmlns:a16="http://schemas.microsoft.com/office/drawing/2014/main" id="{398F6E58-DFA7-402B-81A4-1F93DBC146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5" y="2703"/>
                  <a:ext cx="219" cy="224"/>
                  <a:chOff x="3105" y="2703"/>
                  <a:chExt cx="219" cy="224"/>
                </a:xfrm>
              </p:grpSpPr>
              <p:sp>
                <p:nvSpPr>
                  <p:cNvPr id="10376" name="Line 102">
                    <a:extLst>
                      <a:ext uri="{FF2B5EF4-FFF2-40B4-BE49-F238E27FC236}">
                        <a16:creationId xmlns:a16="http://schemas.microsoft.com/office/drawing/2014/main" id="{FA8910D8-960B-4F3C-A45E-CC2D85433B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5" y="2703"/>
                    <a:ext cx="93" cy="0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7" name="Line 103">
                    <a:extLst>
                      <a:ext uri="{FF2B5EF4-FFF2-40B4-BE49-F238E27FC236}">
                        <a16:creationId xmlns:a16="http://schemas.microsoft.com/office/drawing/2014/main" id="{7F614CDF-0044-4514-9734-FD2284AF05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99" y="2704"/>
                    <a:ext cx="0" cy="223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8" name="Line 104">
                    <a:extLst>
                      <a:ext uri="{FF2B5EF4-FFF2-40B4-BE49-F238E27FC236}">
                        <a16:creationId xmlns:a16="http://schemas.microsoft.com/office/drawing/2014/main" id="{BF98E086-2DB2-4E98-8D43-1984CA9A58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31" y="2703"/>
                    <a:ext cx="93" cy="0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9" name="Line 105">
                    <a:extLst>
                      <a:ext uri="{FF2B5EF4-FFF2-40B4-BE49-F238E27FC236}">
                        <a16:creationId xmlns:a16="http://schemas.microsoft.com/office/drawing/2014/main" id="{6CA4E2B9-0069-46B3-9AE3-F664D61CC3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25" y="2704"/>
                    <a:ext cx="0" cy="223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80" name="Line 106">
                    <a:extLst>
                      <a:ext uri="{FF2B5EF4-FFF2-40B4-BE49-F238E27FC236}">
                        <a16:creationId xmlns:a16="http://schemas.microsoft.com/office/drawing/2014/main" id="{5D34B7BC-797E-4108-8056-5A530A6C2C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31" y="2703"/>
                    <a:ext cx="0" cy="223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10363" name="Line 107">
                  <a:extLst>
                    <a:ext uri="{FF2B5EF4-FFF2-40B4-BE49-F238E27FC236}">
                      <a16:creationId xmlns:a16="http://schemas.microsoft.com/office/drawing/2014/main" id="{718EFFC2-9478-472F-BE2E-693B9B068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0" y="2703"/>
                  <a:ext cx="319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64" name="Line 108">
                  <a:extLst>
                    <a:ext uri="{FF2B5EF4-FFF2-40B4-BE49-F238E27FC236}">
                      <a16:creationId xmlns:a16="http://schemas.microsoft.com/office/drawing/2014/main" id="{C3370C56-BF40-4DA2-BEAB-D72A0A7E7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30" y="270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65" name="Line 109">
                  <a:extLst>
                    <a:ext uri="{FF2B5EF4-FFF2-40B4-BE49-F238E27FC236}">
                      <a16:creationId xmlns:a16="http://schemas.microsoft.com/office/drawing/2014/main" id="{1510A8F3-6970-41E6-AD0D-56B0858B7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09" y="2703"/>
                  <a:ext cx="2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pSp>
              <p:nvGrpSpPr>
                <p:cNvPr id="10366" name="Group 110">
                  <a:extLst>
                    <a:ext uri="{FF2B5EF4-FFF2-40B4-BE49-F238E27FC236}">
                      <a16:creationId xmlns:a16="http://schemas.microsoft.com/office/drawing/2014/main" id="{5820F074-1B00-4F25-B5D8-C262402C87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5" y="2703"/>
                  <a:ext cx="219" cy="224"/>
                  <a:chOff x="3785" y="2703"/>
                  <a:chExt cx="219" cy="224"/>
                </a:xfrm>
              </p:grpSpPr>
              <p:sp>
                <p:nvSpPr>
                  <p:cNvPr id="10371" name="Line 111">
                    <a:extLst>
                      <a:ext uri="{FF2B5EF4-FFF2-40B4-BE49-F238E27FC236}">
                        <a16:creationId xmlns:a16="http://schemas.microsoft.com/office/drawing/2014/main" id="{41CC42A1-94C8-4EA7-824C-CBB51C4EDB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5" y="2703"/>
                    <a:ext cx="93" cy="0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2" name="Line 112">
                    <a:extLst>
                      <a:ext uri="{FF2B5EF4-FFF2-40B4-BE49-F238E27FC236}">
                        <a16:creationId xmlns:a16="http://schemas.microsoft.com/office/drawing/2014/main" id="{20325519-B9B4-4038-8E82-67B79EBC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2704"/>
                    <a:ext cx="0" cy="223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3" name="Line 113">
                    <a:extLst>
                      <a:ext uri="{FF2B5EF4-FFF2-40B4-BE49-F238E27FC236}">
                        <a16:creationId xmlns:a16="http://schemas.microsoft.com/office/drawing/2014/main" id="{C5C106BC-0C06-4C9A-B70F-F86DAEF71C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12" y="2703"/>
                    <a:ext cx="93" cy="0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4" name="Line 114">
                    <a:extLst>
                      <a:ext uri="{FF2B5EF4-FFF2-40B4-BE49-F238E27FC236}">
                        <a16:creationId xmlns:a16="http://schemas.microsoft.com/office/drawing/2014/main" id="{242DEC61-3EFB-4C1C-9454-5D59CD6FBF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05" y="2704"/>
                    <a:ext cx="0" cy="223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10375" name="Line 115">
                    <a:extLst>
                      <a:ext uri="{FF2B5EF4-FFF2-40B4-BE49-F238E27FC236}">
                        <a16:creationId xmlns:a16="http://schemas.microsoft.com/office/drawing/2014/main" id="{42EF0F8E-5FC8-4634-87F5-186F2938B9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12" y="2703"/>
                    <a:ext cx="0" cy="223"/>
                  </a:xfrm>
                  <a:prstGeom prst="line">
                    <a:avLst/>
                  </a:prstGeom>
                  <a:noFill/>
                  <a:ln w="25560" cap="sq">
                    <a:solidFill>
                      <a:srgbClr val="4F81BD"/>
                    </a:solidFill>
                    <a:miter lim="800000"/>
                    <a:headEnd/>
                    <a:tailEnd/>
                  </a:ln>
                  <a:effectLst>
                    <a:outerShdw dist="20160" dir="5400000" algn="ctr" rotWithShape="0">
                      <a:srgbClr val="000000">
                        <a:alpha val="38033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10367" name="Line 116">
                  <a:extLst>
                    <a:ext uri="{FF2B5EF4-FFF2-40B4-BE49-F238E27FC236}">
                      <a16:creationId xmlns:a16="http://schemas.microsoft.com/office/drawing/2014/main" id="{D51E9E06-7EC8-4CFB-900A-CADDB5D1F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1" y="2703"/>
                  <a:ext cx="318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68" name="Line 117">
                  <a:extLst>
                    <a:ext uri="{FF2B5EF4-FFF2-40B4-BE49-F238E27FC236}">
                      <a16:creationId xmlns:a16="http://schemas.microsoft.com/office/drawing/2014/main" id="{AB3BFEC3-4BD5-43ED-B596-31CF394392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0" y="270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69" name="Line 118">
                  <a:extLst>
                    <a:ext uri="{FF2B5EF4-FFF2-40B4-BE49-F238E27FC236}">
                      <a16:creationId xmlns:a16="http://schemas.microsoft.com/office/drawing/2014/main" id="{19170FB2-D436-4B91-9A8A-7CAD5A10C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1" y="270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70" name="Line 119">
                  <a:extLst>
                    <a:ext uri="{FF2B5EF4-FFF2-40B4-BE49-F238E27FC236}">
                      <a16:creationId xmlns:a16="http://schemas.microsoft.com/office/drawing/2014/main" id="{FC585455-3F9D-4D7C-99C3-118F5208D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5" y="270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61" name="Line 120">
                <a:extLst>
                  <a:ext uri="{FF2B5EF4-FFF2-40B4-BE49-F238E27FC236}">
                    <a16:creationId xmlns:a16="http://schemas.microsoft.com/office/drawing/2014/main" id="{7383ADBD-49C6-4C48-BD89-3AE242F70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2703"/>
                <a:ext cx="0" cy="224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301" name="Line 121">
              <a:extLst>
                <a:ext uri="{FF2B5EF4-FFF2-40B4-BE49-F238E27FC236}">
                  <a16:creationId xmlns:a16="http://schemas.microsoft.com/office/drawing/2014/main" id="{F5AB6714-D9D9-4692-9121-71298A33E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703"/>
              <a:ext cx="1034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02" name="Line 122">
              <a:extLst>
                <a:ext uri="{FF2B5EF4-FFF2-40B4-BE49-F238E27FC236}">
                  <a16:creationId xmlns:a16="http://schemas.microsoft.com/office/drawing/2014/main" id="{44AF5EA3-9E5D-42CC-9C11-FD5BD8873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" y="2704"/>
              <a:ext cx="2" cy="223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03" name="Line 123">
              <a:extLst>
                <a:ext uri="{FF2B5EF4-FFF2-40B4-BE49-F238E27FC236}">
                  <a16:creationId xmlns:a16="http://schemas.microsoft.com/office/drawing/2014/main" id="{F858EE12-E67E-4FC6-934A-83D8AD3C9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703"/>
              <a:ext cx="0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304" name="Group 124">
              <a:extLst>
                <a:ext uri="{FF2B5EF4-FFF2-40B4-BE49-F238E27FC236}">
                  <a16:creationId xmlns:a16="http://schemas.microsoft.com/office/drawing/2014/main" id="{E4F42362-5FF5-480A-AB1B-58A2B55A7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" y="3243"/>
              <a:ext cx="900" cy="224"/>
              <a:chOff x="900" y="3243"/>
              <a:chExt cx="900" cy="224"/>
            </a:xfrm>
          </p:grpSpPr>
          <p:grpSp>
            <p:nvGrpSpPr>
              <p:cNvPr id="10346" name="Group 125">
                <a:extLst>
                  <a:ext uri="{FF2B5EF4-FFF2-40B4-BE49-F238E27FC236}">
                    <a16:creationId xmlns:a16="http://schemas.microsoft.com/office/drawing/2014/main" id="{E66FE9F1-966F-48CB-A73F-6C240DE48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0" y="3243"/>
                <a:ext cx="219" cy="224"/>
                <a:chOff x="900" y="3243"/>
                <a:chExt cx="219" cy="224"/>
              </a:xfrm>
            </p:grpSpPr>
            <p:sp>
              <p:nvSpPr>
                <p:cNvPr id="10355" name="Line 126">
                  <a:extLst>
                    <a:ext uri="{FF2B5EF4-FFF2-40B4-BE49-F238E27FC236}">
                      <a16:creationId xmlns:a16="http://schemas.microsoft.com/office/drawing/2014/main" id="{E0716970-19A2-4782-934D-C29CB8008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0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6" name="Line 127">
                  <a:extLst>
                    <a:ext uri="{FF2B5EF4-FFF2-40B4-BE49-F238E27FC236}">
                      <a16:creationId xmlns:a16="http://schemas.microsoft.com/office/drawing/2014/main" id="{63F71EE1-C50F-46F9-B557-65B847813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4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7" name="Line 128">
                  <a:extLst>
                    <a:ext uri="{FF2B5EF4-FFF2-40B4-BE49-F238E27FC236}">
                      <a16:creationId xmlns:a16="http://schemas.microsoft.com/office/drawing/2014/main" id="{EFC9EDC1-782F-462C-B951-F6BB0E3AD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7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8" name="Line 129">
                  <a:extLst>
                    <a:ext uri="{FF2B5EF4-FFF2-40B4-BE49-F238E27FC236}">
                      <a16:creationId xmlns:a16="http://schemas.microsoft.com/office/drawing/2014/main" id="{571ED3E4-C6F5-4E83-87E5-720912418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9" name="Line 130">
                  <a:extLst>
                    <a:ext uri="{FF2B5EF4-FFF2-40B4-BE49-F238E27FC236}">
                      <a16:creationId xmlns:a16="http://schemas.microsoft.com/office/drawing/2014/main" id="{A56F2EC9-F854-45E5-AF11-F0D239D0F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7" y="324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0347" name="Group 131">
                <a:extLst>
                  <a:ext uri="{FF2B5EF4-FFF2-40B4-BE49-F238E27FC236}">
                    <a16:creationId xmlns:a16="http://schemas.microsoft.com/office/drawing/2014/main" id="{26571245-0402-4D61-B742-BB0F098987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1" y="3243"/>
                <a:ext cx="219" cy="224"/>
                <a:chOff x="1581" y="3243"/>
                <a:chExt cx="219" cy="224"/>
              </a:xfrm>
            </p:grpSpPr>
            <p:sp>
              <p:nvSpPr>
                <p:cNvPr id="10350" name="Line 132">
                  <a:extLst>
                    <a:ext uri="{FF2B5EF4-FFF2-40B4-BE49-F238E27FC236}">
                      <a16:creationId xmlns:a16="http://schemas.microsoft.com/office/drawing/2014/main" id="{0F53520A-9491-47FB-8006-BABA6AFA4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1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1" name="Line 133">
                  <a:extLst>
                    <a:ext uri="{FF2B5EF4-FFF2-40B4-BE49-F238E27FC236}">
                      <a16:creationId xmlns:a16="http://schemas.microsoft.com/office/drawing/2014/main" id="{B3103DB0-2ECA-4BB2-AF21-692434111C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74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2" name="Line 134">
                  <a:extLst>
                    <a:ext uri="{FF2B5EF4-FFF2-40B4-BE49-F238E27FC236}">
                      <a16:creationId xmlns:a16="http://schemas.microsoft.com/office/drawing/2014/main" id="{B13A88D2-F3CA-45B9-80CA-4B81BFDEA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7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3" name="Line 135">
                  <a:extLst>
                    <a:ext uri="{FF2B5EF4-FFF2-40B4-BE49-F238E27FC236}">
                      <a16:creationId xmlns:a16="http://schemas.microsoft.com/office/drawing/2014/main" id="{3661F859-C7AD-4389-A75E-5CAF71085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1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54" name="Line 136">
                  <a:extLst>
                    <a:ext uri="{FF2B5EF4-FFF2-40B4-BE49-F238E27FC236}">
                      <a16:creationId xmlns:a16="http://schemas.microsoft.com/office/drawing/2014/main" id="{55686B92-5CB9-4557-8CC1-23A948648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7" y="324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48" name="Line 137">
                <a:extLst>
                  <a:ext uri="{FF2B5EF4-FFF2-40B4-BE49-F238E27FC236}">
                    <a16:creationId xmlns:a16="http://schemas.microsoft.com/office/drawing/2014/main" id="{EB99039B-0A09-4462-9C5F-D838E6163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" y="324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9" name="Line 138">
                <a:extLst>
                  <a:ext uri="{FF2B5EF4-FFF2-40B4-BE49-F238E27FC236}">
                    <a16:creationId xmlns:a16="http://schemas.microsoft.com/office/drawing/2014/main" id="{4967DDA2-091C-4AA2-9BED-7D313025D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9" y="324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305" name="Group 139">
              <a:extLst>
                <a:ext uri="{FF2B5EF4-FFF2-40B4-BE49-F238E27FC236}">
                  <a16:creationId xmlns:a16="http://schemas.microsoft.com/office/drawing/2014/main" id="{6F871E69-BAF9-45A3-B593-FFD4E6617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0" y="3243"/>
              <a:ext cx="900" cy="224"/>
              <a:chOff x="1980" y="3243"/>
              <a:chExt cx="900" cy="224"/>
            </a:xfrm>
          </p:grpSpPr>
          <p:grpSp>
            <p:nvGrpSpPr>
              <p:cNvPr id="10332" name="Group 140">
                <a:extLst>
                  <a:ext uri="{FF2B5EF4-FFF2-40B4-BE49-F238E27FC236}">
                    <a16:creationId xmlns:a16="http://schemas.microsoft.com/office/drawing/2014/main" id="{1FC3E32B-6778-4A4A-8843-117F71945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0" y="3243"/>
                <a:ext cx="219" cy="224"/>
                <a:chOff x="1980" y="3243"/>
                <a:chExt cx="219" cy="224"/>
              </a:xfrm>
            </p:grpSpPr>
            <p:sp>
              <p:nvSpPr>
                <p:cNvPr id="10341" name="Line 141">
                  <a:extLst>
                    <a:ext uri="{FF2B5EF4-FFF2-40B4-BE49-F238E27FC236}">
                      <a16:creationId xmlns:a16="http://schemas.microsoft.com/office/drawing/2014/main" id="{E9D20730-0E86-42EF-9A8F-C18C0C123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2" name="Line 142">
                  <a:extLst>
                    <a:ext uri="{FF2B5EF4-FFF2-40B4-BE49-F238E27FC236}">
                      <a16:creationId xmlns:a16="http://schemas.microsoft.com/office/drawing/2014/main" id="{F0023066-785C-4CDD-AEFB-30E71FF0C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4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3" name="Line 143">
                  <a:extLst>
                    <a:ext uri="{FF2B5EF4-FFF2-40B4-BE49-F238E27FC236}">
                      <a16:creationId xmlns:a16="http://schemas.microsoft.com/office/drawing/2014/main" id="{B4C3375A-086C-4E0B-B64D-75195757A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7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4" name="Line 144">
                  <a:extLst>
                    <a:ext uri="{FF2B5EF4-FFF2-40B4-BE49-F238E27FC236}">
                      <a16:creationId xmlns:a16="http://schemas.microsoft.com/office/drawing/2014/main" id="{DB95D2B2-45F9-4F0C-A1F7-357F9BF87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5" name="Line 145">
                  <a:extLst>
                    <a:ext uri="{FF2B5EF4-FFF2-40B4-BE49-F238E27FC236}">
                      <a16:creationId xmlns:a16="http://schemas.microsoft.com/office/drawing/2014/main" id="{DB5CF484-601F-4542-9AAF-E5A707DBA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7" y="324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0333" name="Group 146">
                <a:extLst>
                  <a:ext uri="{FF2B5EF4-FFF2-40B4-BE49-F238E27FC236}">
                    <a16:creationId xmlns:a16="http://schemas.microsoft.com/office/drawing/2014/main" id="{2C794B49-355D-4A55-81D9-4BF43F079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0" y="3243"/>
                <a:ext cx="219" cy="224"/>
                <a:chOff x="2660" y="3243"/>
                <a:chExt cx="219" cy="224"/>
              </a:xfrm>
            </p:grpSpPr>
            <p:sp>
              <p:nvSpPr>
                <p:cNvPr id="10336" name="Line 147">
                  <a:extLst>
                    <a:ext uri="{FF2B5EF4-FFF2-40B4-BE49-F238E27FC236}">
                      <a16:creationId xmlns:a16="http://schemas.microsoft.com/office/drawing/2014/main" id="{E6E9B34D-30FD-4E4E-9838-AAB1B45092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0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37" name="Line 148">
                  <a:extLst>
                    <a:ext uri="{FF2B5EF4-FFF2-40B4-BE49-F238E27FC236}">
                      <a16:creationId xmlns:a16="http://schemas.microsoft.com/office/drawing/2014/main" id="{38C9D9AA-91D4-4C91-ABB5-FC32B2587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4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38" name="Line 149">
                  <a:extLst>
                    <a:ext uri="{FF2B5EF4-FFF2-40B4-BE49-F238E27FC236}">
                      <a16:creationId xmlns:a16="http://schemas.microsoft.com/office/drawing/2014/main" id="{C609B86E-1E45-4F76-A5D8-AAD4818D16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7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39" name="Line 150">
                  <a:extLst>
                    <a:ext uri="{FF2B5EF4-FFF2-40B4-BE49-F238E27FC236}">
                      <a16:creationId xmlns:a16="http://schemas.microsoft.com/office/drawing/2014/main" id="{5B4BC571-7D57-4543-85EF-FCB051B19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0" name="Line 151">
                  <a:extLst>
                    <a:ext uri="{FF2B5EF4-FFF2-40B4-BE49-F238E27FC236}">
                      <a16:creationId xmlns:a16="http://schemas.microsoft.com/office/drawing/2014/main" id="{A13D2406-1DE2-4259-BD38-6AF6946BAD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7" y="324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34" name="Line 152">
                <a:extLst>
                  <a:ext uri="{FF2B5EF4-FFF2-40B4-BE49-F238E27FC236}">
                    <a16:creationId xmlns:a16="http://schemas.microsoft.com/office/drawing/2014/main" id="{4F765572-8145-4AF4-961A-7E17815AE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324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35" name="Line 153">
                <a:extLst>
                  <a:ext uri="{FF2B5EF4-FFF2-40B4-BE49-F238E27FC236}">
                    <a16:creationId xmlns:a16="http://schemas.microsoft.com/office/drawing/2014/main" id="{8A9F9284-1D4F-415F-9B9E-A7AE3190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324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306" name="Group 154">
              <a:extLst>
                <a:ext uri="{FF2B5EF4-FFF2-40B4-BE49-F238E27FC236}">
                  <a16:creationId xmlns:a16="http://schemas.microsoft.com/office/drawing/2014/main" id="{A27C43F8-C8E1-49C2-9C69-3EE4B50EE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243"/>
              <a:ext cx="900" cy="224"/>
              <a:chOff x="3060" y="3243"/>
              <a:chExt cx="900" cy="224"/>
            </a:xfrm>
          </p:grpSpPr>
          <p:grpSp>
            <p:nvGrpSpPr>
              <p:cNvPr id="10318" name="Group 155">
                <a:extLst>
                  <a:ext uri="{FF2B5EF4-FFF2-40B4-BE49-F238E27FC236}">
                    <a16:creationId xmlns:a16="http://schemas.microsoft.com/office/drawing/2014/main" id="{5445B4F2-4A06-49FD-9432-C67464434B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0" y="3243"/>
                <a:ext cx="219" cy="224"/>
                <a:chOff x="3060" y="3243"/>
                <a:chExt cx="219" cy="224"/>
              </a:xfrm>
            </p:grpSpPr>
            <p:sp>
              <p:nvSpPr>
                <p:cNvPr id="10327" name="Line 156">
                  <a:extLst>
                    <a:ext uri="{FF2B5EF4-FFF2-40B4-BE49-F238E27FC236}">
                      <a16:creationId xmlns:a16="http://schemas.microsoft.com/office/drawing/2014/main" id="{E3CC92C9-A416-42D6-A29F-939A87A27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0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28" name="Line 157">
                  <a:extLst>
                    <a:ext uri="{FF2B5EF4-FFF2-40B4-BE49-F238E27FC236}">
                      <a16:creationId xmlns:a16="http://schemas.microsoft.com/office/drawing/2014/main" id="{C5E1A333-4EEC-49EB-8540-82B0A53F2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4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29" name="Line 158">
                  <a:extLst>
                    <a:ext uri="{FF2B5EF4-FFF2-40B4-BE49-F238E27FC236}">
                      <a16:creationId xmlns:a16="http://schemas.microsoft.com/office/drawing/2014/main" id="{49E5F1C5-4800-45E2-8EC3-460211470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7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30" name="Line 159">
                  <a:extLst>
                    <a:ext uri="{FF2B5EF4-FFF2-40B4-BE49-F238E27FC236}">
                      <a16:creationId xmlns:a16="http://schemas.microsoft.com/office/drawing/2014/main" id="{6B4040CA-68F9-4FD9-9904-A6B244D8C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0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31" name="Line 160">
                  <a:extLst>
                    <a:ext uri="{FF2B5EF4-FFF2-40B4-BE49-F238E27FC236}">
                      <a16:creationId xmlns:a16="http://schemas.microsoft.com/office/drawing/2014/main" id="{A57FFD50-79E1-4F9C-A466-DE5B06338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7" y="324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0319" name="Group 161">
                <a:extLst>
                  <a:ext uri="{FF2B5EF4-FFF2-40B4-BE49-F238E27FC236}">
                    <a16:creationId xmlns:a16="http://schemas.microsoft.com/office/drawing/2014/main" id="{2A650BBB-76AD-4B85-A5FB-A4972798A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1" y="3243"/>
                <a:ext cx="219" cy="224"/>
                <a:chOff x="3741" y="3243"/>
                <a:chExt cx="219" cy="224"/>
              </a:xfrm>
            </p:grpSpPr>
            <p:sp>
              <p:nvSpPr>
                <p:cNvPr id="10322" name="Line 162">
                  <a:extLst>
                    <a:ext uri="{FF2B5EF4-FFF2-40B4-BE49-F238E27FC236}">
                      <a16:creationId xmlns:a16="http://schemas.microsoft.com/office/drawing/2014/main" id="{8430AE94-D90A-40F8-A52E-21A14E8DE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1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23" name="Line 163">
                  <a:extLst>
                    <a:ext uri="{FF2B5EF4-FFF2-40B4-BE49-F238E27FC236}">
                      <a16:creationId xmlns:a16="http://schemas.microsoft.com/office/drawing/2014/main" id="{6E4A5AA6-AF8E-41A5-B874-5A4ACC85E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24" name="Line 164">
                  <a:extLst>
                    <a:ext uri="{FF2B5EF4-FFF2-40B4-BE49-F238E27FC236}">
                      <a16:creationId xmlns:a16="http://schemas.microsoft.com/office/drawing/2014/main" id="{71107463-A223-49BF-80FE-085F4F571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" y="3243"/>
                  <a:ext cx="93" cy="0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25" name="Line 165">
                  <a:extLst>
                    <a:ext uri="{FF2B5EF4-FFF2-40B4-BE49-F238E27FC236}">
                      <a16:creationId xmlns:a16="http://schemas.microsoft.com/office/drawing/2014/main" id="{59C558B8-7D4C-41CB-9EC4-889F6D46B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1" y="3244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26" name="Line 166">
                  <a:extLst>
                    <a:ext uri="{FF2B5EF4-FFF2-40B4-BE49-F238E27FC236}">
                      <a16:creationId xmlns:a16="http://schemas.microsoft.com/office/drawing/2014/main" id="{B856E45C-D973-4314-A1E4-2C64DB2F9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" y="3243"/>
                  <a:ext cx="0" cy="223"/>
                </a:xfrm>
                <a:prstGeom prst="line">
                  <a:avLst/>
                </a:prstGeom>
                <a:noFill/>
                <a:ln w="255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>
                  <a:outerShdw dist="20160" dir="5400000" algn="ctr" rotWithShape="0">
                    <a:srgbClr val="000000">
                      <a:alpha val="38033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20" name="Line 167">
                <a:extLst>
                  <a:ext uri="{FF2B5EF4-FFF2-40B4-BE49-F238E27FC236}">
                    <a16:creationId xmlns:a16="http://schemas.microsoft.com/office/drawing/2014/main" id="{BF57B055-4E5F-4A4E-8BCC-3A3EA6CAF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243"/>
                <a:ext cx="0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21" name="Line 168">
                <a:extLst>
                  <a:ext uri="{FF2B5EF4-FFF2-40B4-BE49-F238E27FC236}">
                    <a16:creationId xmlns:a16="http://schemas.microsoft.com/office/drawing/2014/main" id="{B7A974BA-578B-4009-98D4-3E832BCE0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9" y="3243"/>
                <a:ext cx="2" cy="223"/>
              </a:xfrm>
              <a:prstGeom prst="line">
                <a:avLst/>
              </a:prstGeom>
              <a:noFill/>
              <a:ln w="25560" cap="sq">
                <a:solidFill>
                  <a:srgbClr val="4F81BD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3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307" name="Line 169">
              <a:extLst>
                <a:ext uri="{FF2B5EF4-FFF2-40B4-BE49-F238E27FC236}">
                  <a16:creationId xmlns:a16="http://schemas.microsoft.com/office/drawing/2014/main" id="{E03F01C6-6E73-4552-AED7-0E0E0E619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3783"/>
              <a:ext cx="2069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08" name="Line 170">
              <a:extLst>
                <a:ext uri="{FF2B5EF4-FFF2-40B4-BE49-F238E27FC236}">
                  <a16:creationId xmlns:a16="http://schemas.microsoft.com/office/drawing/2014/main" id="{C6698B11-20D9-4158-B5DD-3D9664E47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3783"/>
              <a:ext cx="0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09" name="Line 171">
              <a:extLst>
                <a:ext uri="{FF2B5EF4-FFF2-40B4-BE49-F238E27FC236}">
                  <a16:creationId xmlns:a16="http://schemas.microsoft.com/office/drawing/2014/main" id="{20011491-98AF-4833-80F5-CDB533885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783"/>
              <a:ext cx="2069" cy="0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10" name="Line 172">
              <a:extLst>
                <a:ext uri="{FF2B5EF4-FFF2-40B4-BE49-F238E27FC236}">
                  <a16:creationId xmlns:a16="http://schemas.microsoft.com/office/drawing/2014/main" id="{29292A7D-C5F7-44F6-ABD6-0B531F2BD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" y="3783"/>
              <a:ext cx="0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11" name="Line 173">
              <a:extLst>
                <a:ext uri="{FF2B5EF4-FFF2-40B4-BE49-F238E27FC236}">
                  <a16:creationId xmlns:a16="http://schemas.microsoft.com/office/drawing/2014/main" id="{6D6516F5-5B1F-4694-906A-B7443E811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783"/>
              <a:ext cx="0" cy="224"/>
            </a:xfrm>
            <a:prstGeom prst="line">
              <a:avLst/>
            </a:prstGeom>
            <a:noFill/>
            <a:ln w="25560" cap="sq">
              <a:solidFill>
                <a:srgbClr val="4F81BD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cxnSp>
          <p:nvCxnSpPr>
            <p:cNvPr id="10312" name="AutoShape 174">
              <a:extLst>
                <a:ext uri="{FF2B5EF4-FFF2-40B4-BE49-F238E27FC236}">
                  <a16:creationId xmlns:a16="http://schemas.microsoft.com/office/drawing/2014/main" id="{7F985982-A630-4DF3-B0E6-ABB9E0C61D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5" y="1172"/>
              <a:ext cx="449" cy="0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3" name="AutoShape 175">
              <a:extLst>
                <a:ext uri="{FF2B5EF4-FFF2-40B4-BE49-F238E27FC236}">
                  <a16:creationId xmlns:a16="http://schemas.microsoft.com/office/drawing/2014/main" id="{6998C77F-9D5F-4C7C-96FA-28A5C905CD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5" y="1713"/>
              <a:ext cx="449" cy="0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4" name="AutoShape 176">
              <a:extLst>
                <a:ext uri="{FF2B5EF4-FFF2-40B4-BE49-F238E27FC236}">
                  <a16:creationId xmlns:a16="http://schemas.microsoft.com/office/drawing/2014/main" id="{6F964C95-9BEC-444F-A522-2592AF7449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40" y="2253"/>
              <a:ext cx="449" cy="0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5" name="AutoShape 177">
              <a:extLst>
                <a:ext uri="{FF2B5EF4-FFF2-40B4-BE49-F238E27FC236}">
                  <a16:creationId xmlns:a16="http://schemas.microsoft.com/office/drawing/2014/main" id="{7DFAA138-02A2-443D-A5D3-67C7428026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40" y="2793"/>
              <a:ext cx="449" cy="0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6" name="AutoShape 178">
              <a:extLst>
                <a:ext uri="{FF2B5EF4-FFF2-40B4-BE49-F238E27FC236}">
                  <a16:creationId xmlns:a16="http://schemas.microsoft.com/office/drawing/2014/main" id="{DBFC8AFD-D64B-4FA3-8739-DF45B7351A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40" y="3288"/>
              <a:ext cx="449" cy="0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7" name="AutoShape 179">
              <a:extLst>
                <a:ext uri="{FF2B5EF4-FFF2-40B4-BE49-F238E27FC236}">
                  <a16:creationId xmlns:a16="http://schemas.microsoft.com/office/drawing/2014/main" id="{F1F183F7-E38E-454F-9AE5-C480AEF0DD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40" y="3828"/>
              <a:ext cx="449" cy="0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372" name="Group 180">
            <a:extLst>
              <a:ext uri="{FF2B5EF4-FFF2-40B4-BE49-F238E27FC236}">
                <a16:creationId xmlns:a16="http://schemas.microsoft.com/office/drawing/2014/main" id="{54BAD544-C672-4154-8CE3-B21E4FC17FC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90638"/>
            <a:ext cx="4570413" cy="4713287"/>
            <a:chOff x="720" y="813"/>
            <a:chExt cx="2879" cy="2969"/>
          </a:xfrm>
        </p:grpSpPr>
        <p:sp>
          <p:nvSpPr>
            <p:cNvPr id="10247" name="AutoShape 181">
              <a:extLst>
                <a:ext uri="{FF2B5EF4-FFF2-40B4-BE49-F238E27FC236}">
                  <a16:creationId xmlns:a16="http://schemas.microsoft.com/office/drawing/2014/main" id="{59061775-9CA9-4816-8959-29DA43A19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13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T1</a:t>
              </a:r>
            </a:p>
          </p:txBody>
        </p:sp>
        <p:sp>
          <p:nvSpPr>
            <p:cNvPr id="10248" name="AutoShape 182">
              <a:extLst>
                <a:ext uri="{FF2B5EF4-FFF2-40B4-BE49-F238E27FC236}">
                  <a16:creationId xmlns:a16="http://schemas.microsoft.com/office/drawing/2014/main" id="{DE893CC6-6E1A-4B6F-A956-2D600AF6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813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10249" name="AutoShape 183">
              <a:extLst>
                <a:ext uri="{FF2B5EF4-FFF2-40B4-BE49-F238E27FC236}">
                  <a16:creationId xmlns:a16="http://schemas.microsoft.com/office/drawing/2014/main" id="{F3A6BB41-5051-40BD-9259-FBC1A365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218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T3</a:t>
              </a:r>
            </a:p>
          </p:txBody>
        </p:sp>
        <p:sp>
          <p:nvSpPr>
            <p:cNvPr id="10250" name="AutoShape 184">
              <a:extLst>
                <a:ext uri="{FF2B5EF4-FFF2-40B4-BE49-F238E27FC236}">
                  <a16:creationId xmlns:a16="http://schemas.microsoft.com/office/drawing/2014/main" id="{804D94F2-FDE9-45D0-9DBA-3DE0A114E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1262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T4</a:t>
              </a:r>
            </a:p>
          </p:txBody>
        </p:sp>
        <p:sp>
          <p:nvSpPr>
            <p:cNvPr id="10251" name="AutoShape 185">
              <a:extLst>
                <a:ext uri="{FF2B5EF4-FFF2-40B4-BE49-F238E27FC236}">
                  <a16:creationId xmlns:a16="http://schemas.microsoft.com/office/drawing/2014/main" id="{2EB422EA-63B7-43F9-B4A0-C3492DBB4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262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T5</a:t>
              </a:r>
            </a:p>
          </p:txBody>
        </p:sp>
        <p:sp>
          <p:nvSpPr>
            <p:cNvPr id="10252" name="AutoShape 186">
              <a:extLst>
                <a:ext uri="{FF2B5EF4-FFF2-40B4-BE49-F238E27FC236}">
                  <a16:creationId xmlns:a16="http://schemas.microsoft.com/office/drawing/2014/main" id="{59760CA5-55D2-4E48-B544-C49D39157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43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T6</a:t>
              </a:r>
            </a:p>
          </p:txBody>
        </p:sp>
        <p:sp>
          <p:nvSpPr>
            <p:cNvPr id="10253" name="AutoShape 187">
              <a:extLst>
                <a:ext uri="{FF2B5EF4-FFF2-40B4-BE49-F238E27FC236}">
                  <a16:creationId xmlns:a16="http://schemas.microsoft.com/office/drawing/2014/main" id="{36574E9C-9D67-4CC2-862C-0B077F37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2297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T7</a:t>
              </a:r>
            </a:p>
          </p:txBody>
        </p:sp>
        <p:sp>
          <p:nvSpPr>
            <p:cNvPr id="10254" name="AutoShape 188">
              <a:extLst>
                <a:ext uri="{FF2B5EF4-FFF2-40B4-BE49-F238E27FC236}">
                  <a16:creationId xmlns:a16="http://schemas.microsoft.com/office/drawing/2014/main" id="{7C3BC247-FF56-4D1B-8D6A-11659DE3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2928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T8</a:t>
              </a:r>
            </a:p>
          </p:txBody>
        </p:sp>
        <p:sp>
          <p:nvSpPr>
            <p:cNvPr id="10255" name="AutoShape 189">
              <a:extLst>
                <a:ext uri="{FF2B5EF4-FFF2-40B4-BE49-F238E27FC236}">
                  <a16:creationId xmlns:a16="http://schemas.microsoft.com/office/drawing/2014/main" id="{597CB6EA-AE42-4D71-9685-F563802D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468"/>
              <a:ext cx="539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T10</a:t>
              </a:r>
            </a:p>
          </p:txBody>
        </p:sp>
        <p:sp>
          <p:nvSpPr>
            <p:cNvPr id="10256" name="AutoShape 190">
              <a:extLst>
                <a:ext uri="{FF2B5EF4-FFF2-40B4-BE49-F238E27FC236}">
                  <a16:creationId xmlns:a16="http://schemas.microsoft.com/office/drawing/2014/main" id="{D2553437-A890-49E7-8D3B-86F8A1F3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882"/>
              <a:ext cx="40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T9</a:t>
              </a:r>
            </a:p>
          </p:txBody>
        </p:sp>
        <p:sp>
          <p:nvSpPr>
            <p:cNvPr id="10257" name="AutoShape 191">
              <a:extLst>
                <a:ext uri="{FF2B5EF4-FFF2-40B4-BE49-F238E27FC236}">
                  <a16:creationId xmlns:a16="http://schemas.microsoft.com/office/drawing/2014/main" id="{8DA91E2E-4D44-4223-A407-EC640CEE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3423"/>
              <a:ext cx="494" cy="314"/>
            </a:xfrm>
            <a:prstGeom prst="wedgeEllipseCallout">
              <a:avLst>
                <a:gd name="adj1" fmla="val -44250"/>
                <a:gd name="adj2" fmla="val 95949"/>
              </a:avLst>
            </a:prstGeom>
            <a:solidFill>
              <a:srgbClr val="FFFFFF"/>
            </a:solidFill>
            <a:ln w="25560" cap="sq">
              <a:solidFill>
                <a:srgbClr val="4BACC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ES" altLang="es-AR">
                  <a:solidFill>
                    <a:srgbClr val="000000"/>
                  </a:solidFill>
                  <a:cs typeface="Arial" panose="020B0604020202020204" pitchFamily="34" charset="0"/>
                </a:rPr>
                <a:t>T11</a:t>
              </a:r>
            </a:p>
          </p:txBody>
        </p:sp>
      </p:grpSp>
      <p:sp>
        <p:nvSpPr>
          <p:cNvPr id="8384" name="Text Box 192">
            <a:extLst>
              <a:ext uri="{FF2B5EF4-FFF2-40B4-BE49-F238E27FC236}">
                <a16:creationId xmlns:a16="http://schemas.microsoft.com/office/drawing/2014/main" id="{16820FF1-427E-4865-90B7-BF299DE8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271463"/>
            <a:ext cx="7920038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40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¿y con los timers de hw no alcanza?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41 Grupo">
            <a:extLst>
              <a:ext uri="{FF2B5EF4-FFF2-40B4-BE49-F238E27FC236}">
                <a16:creationId xmlns:a16="http://schemas.microsoft.com/office/drawing/2014/main" id="{BC1B02E2-F286-4BC7-97E3-26AB14735F04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284538"/>
            <a:ext cx="1152525" cy="2808287"/>
            <a:chOff x="2267744" y="2420888"/>
            <a:chExt cx="1152128" cy="2808312"/>
          </a:xfrm>
        </p:grpSpPr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A147CC1B-6288-4790-A717-3877C44F1664}"/>
                </a:ext>
              </a:extLst>
            </p:cNvPr>
            <p:cNvSpPr/>
            <p:nvPr/>
          </p:nvSpPr>
          <p:spPr>
            <a:xfrm>
              <a:off x="2267744" y="4437031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116153EC-E45F-4703-AF2C-368337BCB397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E12DF4E7-980E-4003-8666-792ADBF1A74D}"/>
                </a:ext>
              </a:extLst>
            </p:cNvPr>
            <p:cNvSpPr/>
            <p:nvPr/>
          </p:nvSpPr>
          <p:spPr>
            <a:xfrm>
              <a:off x="2267744" y="2708228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C34B4401-40EB-4935-B7B1-090AF078920D}"/>
                </a:ext>
              </a:extLst>
            </p:cNvPr>
            <p:cNvSpPr/>
            <p:nvPr/>
          </p:nvSpPr>
          <p:spPr>
            <a:xfrm>
              <a:off x="2267744" y="2997155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480FBD2F-A855-4D06-AC57-8D6BBEF0477A}"/>
                </a:ext>
              </a:extLst>
            </p:cNvPr>
            <p:cNvSpPr/>
            <p:nvPr/>
          </p:nvSpPr>
          <p:spPr>
            <a:xfrm>
              <a:off x="2267744" y="3284496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D76AE9F1-A3A0-4A8A-97DC-9728073747B3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017C85A8-ACD6-414C-B707-A0309222663D}"/>
                </a:ext>
              </a:extLst>
            </p:cNvPr>
            <p:cNvSpPr/>
            <p:nvPr/>
          </p:nvSpPr>
          <p:spPr>
            <a:xfrm>
              <a:off x="2267744" y="3860763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98FAA75C-06DB-4F19-A47B-5922E02363F2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D07F38BD-C12E-476D-BC0B-8652D6DA89CA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37891" name="55 Grupo">
            <a:extLst>
              <a:ext uri="{FF2B5EF4-FFF2-40B4-BE49-F238E27FC236}">
                <a16:creationId xmlns:a16="http://schemas.microsoft.com/office/drawing/2014/main" id="{E2A36C15-4129-4308-8E79-D05C9226959C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286125"/>
            <a:ext cx="1152525" cy="2806700"/>
            <a:chOff x="2267744" y="2420888"/>
            <a:chExt cx="1152128" cy="2808312"/>
          </a:xfrm>
        </p:grpSpPr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09D5DFF3-C150-49BA-8D3D-08E129095734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A6E53867-75D2-452B-87B4-93BE0D82AF21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94D5B9AF-790B-4332-8086-7DB37A1AEB71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CBB0FFB0-184E-499C-9A3F-D3EF5A9900C8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281ACD6E-5E2F-41E1-9D69-646F439A94E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278B1873-4D13-4C3D-9E6A-AB7C4D32869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2B37B9A6-2CDD-4E0C-962A-7D0F7B3EB2E2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ACEA8E41-CB1A-40EA-BE2A-B36610C82C8B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D5B7CE2E-8E81-4247-AE30-1A51471016FC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7892" name="55 Grupo">
            <a:extLst>
              <a:ext uri="{FF2B5EF4-FFF2-40B4-BE49-F238E27FC236}">
                <a16:creationId xmlns:a16="http://schemas.microsoft.com/office/drawing/2014/main" id="{56EE895A-9B2E-4E53-BC3D-C4D2DE65B45A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286125"/>
            <a:ext cx="1152525" cy="2806700"/>
            <a:chOff x="2267744" y="2420888"/>
            <a:chExt cx="1152128" cy="2808312"/>
          </a:xfrm>
        </p:grpSpPr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6DFF4565-C84F-4E6F-B33E-78CE7820FB1B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E87E7C7F-254C-4126-867A-ACB9004FF214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6ACB8CBF-4E30-4FC1-BE3C-602065B51A80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4680A5DF-2763-4792-B9F2-0F93BA9C9374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DA305586-EE0D-4819-A6E9-68A9A356FA34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A9604A96-90CA-4154-B64D-83E110B830D8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E539212C-6A7F-4F83-B6C0-7916E79C79F7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18D9C41F-61E9-4BD0-BA15-E067E96F2DDD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38A07902-B675-437A-A2B6-0DC7DC7644CD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37893" name="55 Grupo">
            <a:extLst>
              <a:ext uri="{FF2B5EF4-FFF2-40B4-BE49-F238E27FC236}">
                <a16:creationId xmlns:a16="http://schemas.microsoft.com/office/drawing/2014/main" id="{37475C0C-01B8-48B2-8839-F15A00768EB8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286125"/>
            <a:ext cx="1152525" cy="2806700"/>
            <a:chOff x="2267743" y="2420888"/>
            <a:chExt cx="1152129" cy="2808312"/>
          </a:xfrm>
        </p:grpSpPr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5D2B8977-5E76-4C75-A0FE-68CCE146B041}"/>
                </a:ext>
              </a:extLst>
            </p:cNvPr>
            <p:cNvSpPr/>
            <p:nvPr/>
          </p:nvSpPr>
          <p:spPr>
            <a:xfrm>
              <a:off x="2267743" y="4436583"/>
              <a:ext cx="1152129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52010975-FBA9-4CA4-99CB-692A6E6FFD21}"/>
                </a:ext>
              </a:extLst>
            </p:cNvPr>
            <p:cNvSpPr/>
            <p:nvPr/>
          </p:nvSpPr>
          <p:spPr>
            <a:xfrm>
              <a:off x="2267743" y="2420888"/>
              <a:ext cx="1152129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CDC9CDCF-B2EB-427A-96D6-0FFCFB6A174C}"/>
                </a:ext>
              </a:extLst>
            </p:cNvPr>
            <p:cNvSpPr/>
            <p:nvPr/>
          </p:nvSpPr>
          <p:spPr>
            <a:xfrm>
              <a:off x="2267743" y="2708391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21284F4B-0BC4-4485-BF69-7041C5825964}"/>
                </a:ext>
              </a:extLst>
            </p:cNvPr>
            <p:cNvSpPr/>
            <p:nvPr/>
          </p:nvSpPr>
          <p:spPr>
            <a:xfrm>
              <a:off x="2267743" y="2997482"/>
              <a:ext cx="1152129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5832D5C5-4E38-4328-9741-5AAD3FC847E0}"/>
                </a:ext>
              </a:extLst>
            </p:cNvPr>
            <p:cNvSpPr/>
            <p:nvPr/>
          </p:nvSpPr>
          <p:spPr>
            <a:xfrm>
              <a:off x="2267743" y="3284984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8ECDF2BE-23AA-42A8-841F-DCC41202E00E}"/>
                </a:ext>
              </a:extLst>
            </p:cNvPr>
            <p:cNvSpPr/>
            <p:nvPr/>
          </p:nvSpPr>
          <p:spPr>
            <a:xfrm>
              <a:off x="2267743" y="3574075"/>
              <a:ext cx="1152129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802C816B-A83D-46CB-A841-D69FEB1E39CD}"/>
                </a:ext>
              </a:extLst>
            </p:cNvPr>
            <p:cNvSpPr/>
            <p:nvPr/>
          </p:nvSpPr>
          <p:spPr>
            <a:xfrm>
              <a:off x="2267743" y="3859989"/>
              <a:ext cx="1152129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5F305797-F6F6-4EEC-906E-0F43465639FF}"/>
                </a:ext>
              </a:extLst>
            </p:cNvPr>
            <p:cNvSpPr/>
            <p:nvPr/>
          </p:nvSpPr>
          <p:spPr>
            <a:xfrm>
              <a:off x="2267743" y="4149080"/>
              <a:ext cx="1152129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8CCDB3FD-B48A-4540-978B-33363476D5AB}"/>
                </a:ext>
              </a:extLst>
            </p:cNvPr>
            <p:cNvSpPr/>
            <p:nvPr/>
          </p:nvSpPr>
          <p:spPr>
            <a:xfrm>
              <a:off x="2267743" y="4941698"/>
              <a:ext cx="1152129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7894" name="55 Grupo">
            <a:extLst>
              <a:ext uri="{FF2B5EF4-FFF2-40B4-BE49-F238E27FC236}">
                <a16:creationId xmlns:a16="http://schemas.microsoft.com/office/drawing/2014/main" id="{3AC47574-5A62-4458-9ED4-D66F0A03463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1152525" cy="2806700"/>
            <a:chOff x="2267744" y="2420888"/>
            <a:chExt cx="1152128" cy="2808312"/>
          </a:xfrm>
        </p:grpSpPr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53A9CB23-F306-4A53-9F3B-6D25DDC4250C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A3DD290C-B5E8-4F39-A345-D1129102EE7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9" name="138 Rectángulo">
              <a:extLst>
                <a:ext uri="{FF2B5EF4-FFF2-40B4-BE49-F238E27FC236}">
                  <a16:creationId xmlns:a16="http://schemas.microsoft.com/office/drawing/2014/main" id="{AE5ADCCE-CF93-4175-A778-ACB380C9C327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0" name="139 Rectángulo">
              <a:extLst>
                <a:ext uri="{FF2B5EF4-FFF2-40B4-BE49-F238E27FC236}">
                  <a16:creationId xmlns:a16="http://schemas.microsoft.com/office/drawing/2014/main" id="{47B0A7C5-AB72-43A0-9789-B1E53ACB35C3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1" name="140 Rectángulo">
              <a:extLst>
                <a:ext uri="{FF2B5EF4-FFF2-40B4-BE49-F238E27FC236}">
                  <a16:creationId xmlns:a16="http://schemas.microsoft.com/office/drawing/2014/main" id="{2C13E7F3-4C28-445A-AEE0-21B113D819D7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2" name="141 Rectángulo">
              <a:extLst>
                <a:ext uri="{FF2B5EF4-FFF2-40B4-BE49-F238E27FC236}">
                  <a16:creationId xmlns:a16="http://schemas.microsoft.com/office/drawing/2014/main" id="{9183E11E-49D9-4C75-8136-65F9A05EBAD5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3" name="142 Rectángulo">
              <a:extLst>
                <a:ext uri="{FF2B5EF4-FFF2-40B4-BE49-F238E27FC236}">
                  <a16:creationId xmlns:a16="http://schemas.microsoft.com/office/drawing/2014/main" id="{576CEC34-3BE0-43F6-9355-98A43A9A657F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4" name="143 Rectángulo">
              <a:extLst>
                <a:ext uri="{FF2B5EF4-FFF2-40B4-BE49-F238E27FC236}">
                  <a16:creationId xmlns:a16="http://schemas.microsoft.com/office/drawing/2014/main" id="{5B591695-E903-4AA3-A235-C0D4437482FC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5" name="144 Rectángulo">
              <a:extLst>
                <a:ext uri="{FF2B5EF4-FFF2-40B4-BE49-F238E27FC236}">
                  <a16:creationId xmlns:a16="http://schemas.microsoft.com/office/drawing/2014/main" id="{D173234F-6192-46CF-9AE9-F59937B505A8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3B9FE15-EBE0-454E-9574-D3E8EF08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1272" name="4 Marcador de número de diapositiva">
            <a:extLst>
              <a:ext uri="{FF2B5EF4-FFF2-40B4-BE49-F238E27FC236}">
                <a16:creationId xmlns:a16="http://schemas.microsoft.com/office/drawing/2014/main" id="{760019B8-963D-4880-91F2-65E0AD0F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BAA67542-5415-4696-A3BE-5B29A561CF43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20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C256829E-73F7-4A60-A787-E5AAC52FBD48}"/>
              </a:ext>
            </a:extLst>
          </p:cNvPr>
          <p:cNvCxnSpPr/>
          <p:nvPr/>
        </p:nvCxnSpPr>
        <p:spPr>
          <a:xfrm>
            <a:off x="250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4" name="18 Rectángulo">
            <a:extLst>
              <a:ext uri="{FF2B5EF4-FFF2-40B4-BE49-F238E27FC236}">
                <a16:creationId xmlns:a16="http://schemas.microsoft.com/office/drawing/2014/main" id="{E58DADD3-D045-4C77-8382-CB3AE624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63850"/>
            <a:ext cx="779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1275" name="37 Rectángulo">
            <a:extLst>
              <a:ext uri="{FF2B5EF4-FFF2-40B4-BE49-F238E27FC236}">
                <a16:creationId xmlns:a16="http://schemas.microsoft.com/office/drawing/2014/main" id="{547FDDBF-04A3-41B2-A993-12EF34A1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852738"/>
            <a:ext cx="1035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4D720799-DB2E-4F2B-9DE0-5D0A56596225}"/>
              </a:ext>
            </a:extLst>
          </p:cNvPr>
          <p:cNvCxnSpPr/>
          <p:nvPr/>
        </p:nvCxnSpPr>
        <p:spPr>
          <a:xfrm>
            <a:off x="2051050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2691E208-06C4-41FF-AEBE-B793B19DADB1}"/>
              </a:ext>
            </a:extLst>
          </p:cNvPr>
          <p:cNvCxnSpPr/>
          <p:nvPr/>
        </p:nvCxnSpPr>
        <p:spPr>
          <a:xfrm>
            <a:off x="3779838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8" name="53 Rectángulo">
            <a:extLst>
              <a:ext uri="{FF2B5EF4-FFF2-40B4-BE49-F238E27FC236}">
                <a16:creationId xmlns:a16="http://schemas.microsoft.com/office/drawing/2014/main" id="{EE1AE19E-7117-49DF-B947-E85524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865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79" name="54 Rectángulo">
            <a:extLst>
              <a:ext uri="{FF2B5EF4-FFF2-40B4-BE49-F238E27FC236}">
                <a16:creationId xmlns:a16="http://schemas.microsoft.com/office/drawing/2014/main" id="{F3176B86-9DF6-49C0-A7B6-9AA7B48A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71775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085BBA2A-4BE2-41FF-A929-D91EE9771A2C}"/>
              </a:ext>
            </a:extLst>
          </p:cNvPr>
          <p:cNvCxnSpPr/>
          <p:nvPr/>
        </p:nvCxnSpPr>
        <p:spPr>
          <a:xfrm>
            <a:off x="5580063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81" name="66 Rectángulo">
            <a:extLst>
              <a:ext uri="{FF2B5EF4-FFF2-40B4-BE49-F238E27FC236}">
                <a16:creationId xmlns:a16="http://schemas.microsoft.com/office/drawing/2014/main" id="{2ADFEF3A-EFB3-404D-AE6D-F75BC8FA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52738"/>
            <a:ext cx="1119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680FDF41-8DD2-4216-B7D8-36F460F61B10}"/>
              </a:ext>
            </a:extLst>
          </p:cNvPr>
          <p:cNvCxnSpPr/>
          <p:nvPr/>
        </p:nvCxnSpPr>
        <p:spPr>
          <a:xfrm>
            <a:off x="7235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6638BBD4-4A35-4E68-AE6B-15CA4946DD56}"/>
              </a:ext>
            </a:extLst>
          </p:cNvPr>
          <p:cNvSpPr/>
          <p:nvPr/>
        </p:nvSpPr>
        <p:spPr>
          <a:xfrm>
            <a:off x="611188" y="3357563"/>
            <a:ext cx="144462" cy="2735262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1284" name="81 Rectángulo">
            <a:extLst>
              <a:ext uri="{FF2B5EF4-FFF2-40B4-BE49-F238E27FC236}">
                <a16:creationId xmlns:a16="http://schemas.microsoft.com/office/drawing/2014/main" id="{67A74090-BEF1-407C-82E3-0BD366BDCE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482307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1285" name="67 Rectángulo">
            <a:extLst>
              <a:ext uri="{FF2B5EF4-FFF2-40B4-BE49-F238E27FC236}">
                <a16:creationId xmlns:a16="http://schemas.microsoft.com/office/drawing/2014/main" id="{739A2123-2A38-4FD3-B659-064221C0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289050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</a:t>
            </a:r>
            <a:r>
              <a:rPr lang="es-ES" altLang="es-AR" sz="1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11286" name="Rectangle 1">
            <a:extLst>
              <a:ext uri="{FF2B5EF4-FFF2-40B4-BE49-F238E27FC236}">
                <a16:creationId xmlns:a16="http://schemas.microsoft.com/office/drawing/2014/main" id="{FDE27EA3-2053-4D47-91FE-AC6B5B8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1775619"/>
            <a:ext cx="3671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</a:t>
            </a:r>
            <a:r>
              <a:rPr lang="es-ES" altLang="es-AR" sz="14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sz="14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	//!&lt; </a:t>
            </a:r>
            <a:r>
              <a:rPr lang="es-ES" altLang="es-AR" sz="14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Aqui</a:t>
            </a:r>
            <a:r>
              <a:rPr lang="es-ES" altLang="es-AR" sz="1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hacemos la tarea</a:t>
            </a: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11287" name="78 Rectángulo">
            <a:extLst>
              <a:ext uri="{FF2B5EF4-FFF2-40B4-BE49-F238E27FC236}">
                <a16:creationId xmlns:a16="http://schemas.microsoft.com/office/drawing/2014/main" id="{CEEF2C74-14CA-4CF2-964A-55D8437A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11187"/>
            <a:ext cx="282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</a:t>
            </a:r>
            <a:r>
              <a:rPr lang="es-E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s-E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8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80" name="79 Elipse">
            <a:extLst>
              <a:ext uri="{FF2B5EF4-FFF2-40B4-BE49-F238E27FC236}">
                <a16:creationId xmlns:a16="http://schemas.microsoft.com/office/drawing/2014/main" id="{AEB51EC9-8F7C-4B7C-947F-574E5E92DA73}"/>
              </a:ext>
            </a:extLst>
          </p:cNvPr>
          <p:cNvSpPr/>
          <p:nvPr/>
        </p:nvSpPr>
        <p:spPr>
          <a:xfrm>
            <a:off x="1231900" y="1195387"/>
            <a:ext cx="195262" cy="50323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6" name="85 Elipse">
            <a:extLst>
              <a:ext uri="{FF2B5EF4-FFF2-40B4-BE49-F238E27FC236}">
                <a16:creationId xmlns:a16="http://schemas.microsoft.com/office/drawing/2014/main" id="{95810455-838C-4856-BFDC-C88DD8474F7A}"/>
              </a:ext>
            </a:extLst>
          </p:cNvPr>
          <p:cNvSpPr/>
          <p:nvPr/>
        </p:nvSpPr>
        <p:spPr>
          <a:xfrm>
            <a:off x="1539875" y="1195387"/>
            <a:ext cx="334962" cy="503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7" name="86 Elipse">
            <a:extLst>
              <a:ext uri="{FF2B5EF4-FFF2-40B4-BE49-F238E27FC236}">
                <a16:creationId xmlns:a16="http://schemas.microsoft.com/office/drawing/2014/main" id="{FB26180E-5B70-4484-BDE0-EA834EB3F9EB}"/>
              </a:ext>
            </a:extLst>
          </p:cNvPr>
          <p:cNvSpPr/>
          <p:nvPr/>
        </p:nvSpPr>
        <p:spPr>
          <a:xfrm>
            <a:off x="3392487" y="1195387"/>
            <a:ext cx="503238" cy="503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8" name="87 CuadroTexto">
            <a:extLst>
              <a:ext uri="{FF2B5EF4-FFF2-40B4-BE49-F238E27FC236}">
                <a16:creationId xmlns:a16="http://schemas.microsoft.com/office/drawing/2014/main" id="{0B0DB037-CE19-4F82-8D0B-13BAB34FD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763713"/>
            <a:ext cx="158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dirty="0">
                <a:solidFill>
                  <a:prstClr val="black"/>
                </a:solidFill>
                <a:ea typeface="+mn-ea"/>
              </a:rPr>
              <a:t>2,5 * 400 * 10</a:t>
            </a:r>
          </a:p>
        </p:txBody>
      </p:sp>
      <p:sp>
        <p:nvSpPr>
          <p:cNvPr id="89" name="88 Elipse">
            <a:extLst>
              <a:ext uri="{FF2B5EF4-FFF2-40B4-BE49-F238E27FC236}">
                <a16:creationId xmlns:a16="http://schemas.microsoft.com/office/drawing/2014/main" id="{AED94BA1-04EF-4C0D-9DEE-ED533171E66B}"/>
              </a:ext>
            </a:extLst>
          </p:cNvPr>
          <p:cNvSpPr/>
          <p:nvPr/>
        </p:nvSpPr>
        <p:spPr>
          <a:xfrm>
            <a:off x="6011863" y="1700213"/>
            <a:ext cx="1027112" cy="433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0" name="89 CuadroTexto">
            <a:extLst>
              <a:ext uri="{FF2B5EF4-FFF2-40B4-BE49-F238E27FC236}">
                <a16:creationId xmlns:a16="http://schemas.microsoft.com/office/drawing/2014/main" id="{A6542AEB-1A84-490F-BC80-6896B364D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2050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 i="1" dirty="0">
                <a:solidFill>
                  <a:srgbClr val="FF0000"/>
                </a:solidFill>
                <a:ea typeface="+mn-ea"/>
              </a:rPr>
              <a:t>1 s</a:t>
            </a:r>
          </a:p>
        </p:txBody>
      </p:sp>
      <p:sp>
        <p:nvSpPr>
          <p:cNvPr id="91" name="90 Elipse">
            <a:extLst>
              <a:ext uri="{FF2B5EF4-FFF2-40B4-BE49-F238E27FC236}">
                <a16:creationId xmlns:a16="http://schemas.microsoft.com/office/drawing/2014/main" id="{7F502C11-F17F-41A0-8F13-3DBF3BBE960C}"/>
              </a:ext>
            </a:extLst>
          </p:cNvPr>
          <p:cNvSpPr/>
          <p:nvPr/>
        </p:nvSpPr>
        <p:spPr>
          <a:xfrm>
            <a:off x="5651500" y="1484313"/>
            <a:ext cx="2089150" cy="122396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2" name="91 CuadroTexto">
            <a:extLst>
              <a:ext uri="{FF2B5EF4-FFF2-40B4-BE49-F238E27FC236}">
                <a16:creationId xmlns:a16="http://schemas.microsoft.com/office/drawing/2014/main" id="{5697DDBF-D7B9-48D2-88F6-03B444A7F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27647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 i="1" dirty="0">
                <a:solidFill>
                  <a:srgbClr val="002060"/>
                </a:solidFill>
                <a:ea typeface="+mn-ea"/>
              </a:rPr>
              <a:t>10 s</a:t>
            </a:r>
          </a:p>
        </p:txBody>
      </p:sp>
      <p:sp>
        <p:nvSpPr>
          <p:cNvPr id="93" name="92 Rectángulo">
            <a:extLst>
              <a:ext uri="{FF2B5EF4-FFF2-40B4-BE49-F238E27FC236}">
                <a16:creationId xmlns:a16="http://schemas.microsoft.com/office/drawing/2014/main" id="{2FE44589-4A26-4CD6-ABBA-E076BD4B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89455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s-ES" altLang="es-AR" b="1" i="1" dirty="0">
                <a:solidFill>
                  <a:prstClr val="black"/>
                </a:solidFill>
                <a:ea typeface="+mn-ea"/>
              </a:rPr>
              <a:t>Suponiendo que</a:t>
            </a:r>
          </a:p>
          <a:p>
            <a:pPr algn="ctr" defTabSz="914400">
              <a:defRPr/>
            </a:pPr>
            <a:r>
              <a:rPr lang="es-ES" altLang="es-AR" b="1" i="1" dirty="0" err="1">
                <a:solidFill>
                  <a:prstClr val="black"/>
                </a:solidFill>
                <a:ea typeface="+mn-ea"/>
              </a:rPr>
              <a:t>Ticks</a:t>
            </a:r>
            <a:r>
              <a:rPr lang="es-ES" altLang="es-AR" b="1" i="1" dirty="0">
                <a:solidFill>
                  <a:prstClr val="black"/>
                </a:solidFill>
                <a:ea typeface="+mn-ea"/>
              </a:rPr>
              <a:t> = 2,5 ms</a:t>
            </a:r>
          </a:p>
        </p:txBody>
      </p:sp>
      <p:sp>
        <p:nvSpPr>
          <p:cNvPr id="84" name="83 Flecha izquierda">
            <a:extLst>
              <a:ext uri="{FF2B5EF4-FFF2-40B4-BE49-F238E27FC236}">
                <a16:creationId xmlns:a16="http://schemas.microsoft.com/office/drawing/2014/main" id="{C9C78D5C-316F-42AB-86BA-CB1165EAC918}"/>
              </a:ext>
            </a:extLst>
          </p:cNvPr>
          <p:cNvSpPr/>
          <p:nvPr/>
        </p:nvSpPr>
        <p:spPr>
          <a:xfrm>
            <a:off x="4184650" y="1266825"/>
            <a:ext cx="977900" cy="36036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1300" name="8 CuadroTexto">
            <a:extLst>
              <a:ext uri="{FF2B5EF4-FFF2-40B4-BE49-F238E27FC236}">
                <a16:creationId xmlns:a16="http://schemas.microsoft.com/office/drawing/2014/main" id="{E903F058-0302-4BA6-B666-FDCBA088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" y="174627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B4F57CF2-1493-4FA2-A5C0-21BBB7912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51608"/>
            <a:ext cx="2505075" cy="819150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DECIMAS	40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SEGUNDOS	400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MINUTOS	24000</a:t>
            </a:r>
          </a:p>
        </p:txBody>
      </p:sp>
      <p:sp>
        <p:nvSpPr>
          <p:cNvPr id="2" name="Flecha: doblada hacia arriba 1">
            <a:extLst>
              <a:ext uri="{FF2B5EF4-FFF2-40B4-BE49-F238E27FC236}">
                <a16:creationId xmlns:a16="http://schemas.microsoft.com/office/drawing/2014/main" id="{845F6348-54FE-4FA1-A95E-6AD0776CBA59}"/>
              </a:ext>
            </a:extLst>
          </p:cNvPr>
          <p:cNvSpPr/>
          <p:nvPr/>
        </p:nvSpPr>
        <p:spPr>
          <a:xfrm>
            <a:off x="7102475" y="942183"/>
            <a:ext cx="317500" cy="4206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22CA8B-22A5-49B9-9B9C-673DB8D2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1" y="3327002"/>
            <a:ext cx="1042385" cy="225823"/>
          </a:xfrm>
          <a:prstGeom prst="rect">
            <a:avLst/>
          </a:prstGeom>
        </p:spPr>
      </p:pic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567D78C9-60E3-416E-9C02-171A3F179888}"/>
              </a:ext>
            </a:extLst>
          </p:cNvPr>
          <p:cNvSpPr/>
          <p:nvPr/>
        </p:nvSpPr>
        <p:spPr>
          <a:xfrm>
            <a:off x="7497761" y="59534"/>
            <a:ext cx="1528763" cy="111442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Datos para el </a:t>
            </a:r>
            <a:r>
              <a:rPr lang="es-AR" sz="1400" dirty="0" err="1"/>
              <a:t>Tmr_Base</a:t>
            </a:r>
            <a:endParaRPr lang="es-AR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780BCB-A493-4382-9625-0794655424F5}"/>
              </a:ext>
            </a:extLst>
          </p:cNvPr>
          <p:cNvSpPr/>
          <p:nvPr/>
        </p:nvSpPr>
        <p:spPr>
          <a:xfrm>
            <a:off x="6577012" y="1652983"/>
            <a:ext cx="1050925" cy="5262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/>
              <a:t>400*10</a:t>
            </a:r>
          </a:p>
        </p:txBody>
      </p:sp>
      <p:sp>
        <p:nvSpPr>
          <p:cNvPr id="94" name="93 Elipse">
            <a:extLst>
              <a:ext uri="{FF2B5EF4-FFF2-40B4-BE49-F238E27FC236}">
                <a16:creationId xmlns:a16="http://schemas.microsoft.com/office/drawing/2014/main" id="{35838FC7-DFC7-4B0D-BCA8-5C7EEDB7878A}"/>
              </a:ext>
            </a:extLst>
          </p:cNvPr>
          <p:cNvSpPr/>
          <p:nvPr/>
        </p:nvSpPr>
        <p:spPr>
          <a:xfrm>
            <a:off x="2411413" y="3141663"/>
            <a:ext cx="1512887" cy="5032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8802A7-192D-41CB-BB2E-95672063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05" y="3309938"/>
            <a:ext cx="787970" cy="247805"/>
          </a:xfrm>
          <a:prstGeom prst="rect">
            <a:avLst/>
          </a:prstGeom>
        </p:spPr>
      </p:pic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3F4B7C14-FA80-48A3-BF52-B4F538FD8B13}"/>
              </a:ext>
            </a:extLst>
          </p:cNvPr>
          <p:cNvSpPr/>
          <p:nvPr/>
        </p:nvSpPr>
        <p:spPr>
          <a:xfrm rot="20064569" flipH="1">
            <a:off x="2939887" y="1873362"/>
            <a:ext cx="3812708" cy="69319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41 Grupo">
            <a:extLst>
              <a:ext uri="{FF2B5EF4-FFF2-40B4-BE49-F238E27FC236}">
                <a16:creationId xmlns:a16="http://schemas.microsoft.com/office/drawing/2014/main" id="{033469D6-0230-46E1-916E-B8BB75CD55A5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284538"/>
            <a:ext cx="1152525" cy="2808287"/>
            <a:chOff x="2267744" y="2420887"/>
            <a:chExt cx="1152128" cy="2808313"/>
          </a:xfrm>
        </p:grpSpPr>
        <p:sp>
          <p:nvSpPr>
            <p:cNvPr id="80" name="79 Rectángulo">
              <a:extLst>
                <a:ext uri="{FF2B5EF4-FFF2-40B4-BE49-F238E27FC236}">
                  <a16:creationId xmlns:a16="http://schemas.microsoft.com/office/drawing/2014/main" id="{D5EC4834-3064-4CDB-BE3F-305BB513763B}"/>
                </a:ext>
              </a:extLst>
            </p:cNvPr>
            <p:cNvSpPr/>
            <p:nvPr/>
          </p:nvSpPr>
          <p:spPr>
            <a:xfrm>
              <a:off x="2267744" y="4437031"/>
              <a:ext cx="1152128" cy="50483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2" name="81 Rectángulo">
              <a:extLst>
                <a:ext uri="{FF2B5EF4-FFF2-40B4-BE49-F238E27FC236}">
                  <a16:creationId xmlns:a16="http://schemas.microsoft.com/office/drawing/2014/main" id="{16A5189B-68C6-4351-9A18-2ED62A692EA7}"/>
                </a:ext>
              </a:extLst>
            </p:cNvPr>
            <p:cNvSpPr/>
            <p:nvPr/>
          </p:nvSpPr>
          <p:spPr>
            <a:xfrm>
              <a:off x="2267744" y="2420887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3" name="82 Rectángulo">
              <a:extLst>
                <a:ext uri="{FF2B5EF4-FFF2-40B4-BE49-F238E27FC236}">
                  <a16:creationId xmlns:a16="http://schemas.microsoft.com/office/drawing/2014/main" id="{F07781EE-4A02-4137-A142-6307CD4AD28C}"/>
                </a:ext>
              </a:extLst>
            </p:cNvPr>
            <p:cNvSpPr/>
            <p:nvPr/>
          </p:nvSpPr>
          <p:spPr>
            <a:xfrm>
              <a:off x="2267744" y="2708227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4" name="83 Rectángulo">
              <a:extLst>
                <a:ext uri="{FF2B5EF4-FFF2-40B4-BE49-F238E27FC236}">
                  <a16:creationId xmlns:a16="http://schemas.microsoft.com/office/drawing/2014/main" id="{E2F2A75D-63BD-491E-B951-9E7D066E7845}"/>
                </a:ext>
              </a:extLst>
            </p:cNvPr>
            <p:cNvSpPr/>
            <p:nvPr/>
          </p:nvSpPr>
          <p:spPr>
            <a:xfrm>
              <a:off x="2267744" y="2997154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5" name="84 Rectángulo">
              <a:extLst>
                <a:ext uri="{FF2B5EF4-FFF2-40B4-BE49-F238E27FC236}">
                  <a16:creationId xmlns:a16="http://schemas.microsoft.com/office/drawing/2014/main" id="{A3D8585D-BAFE-44A5-8EE9-B9F3A86F3EE1}"/>
                </a:ext>
              </a:extLst>
            </p:cNvPr>
            <p:cNvSpPr/>
            <p:nvPr/>
          </p:nvSpPr>
          <p:spPr>
            <a:xfrm>
              <a:off x="2267744" y="3284495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6EFC092B-7887-4E06-93E4-493D79A38472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C87F534B-3F1F-4E3A-BF35-92758F25869C}"/>
                </a:ext>
              </a:extLst>
            </p:cNvPr>
            <p:cNvSpPr/>
            <p:nvPr/>
          </p:nvSpPr>
          <p:spPr>
            <a:xfrm>
              <a:off x="2267744" y="3860762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D73B6C16-CA97-4C88-A98C-833A0F1A800D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D56AE0D3-9742-4301-BE6F-384CB80EB00D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38915" name="55 Grupo">
            <a:extLst>
              <a:ext uri="{FF2B5EF4-FFF2-40B4-BE49-F238E27FC236}">
                <a16:creationId xmlns:a16="http://schemas.microsoft.com/office/drawing/2014/main" id="{FEC7CBD1-7646-41E3-A313-C86F87A505B0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286125"/>
            <a:ext cx="1152525" cy="2806700"/>
            <a:chOff x="2267744" y="2420888"/>
            <a:chExt cx="1152128" cy="2808312"/>
          </a:xfrm>
        </p:grpSpPr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AA43377A-3A6F-49CA-A2DC-9792D836B570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2D303B31-064A-4726-8C8B-5B2A30DE469B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9F7E26D0-C435-4B2F-A7B0-F8D867CDB1D3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527CDF46-3FFE-4AAC-94F0-DF9EE1DB9BB6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B24EF880-3665-4225-8BFA-92B59E81C9CF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21CE6D13-2D68-41A0-85E9-61FCA33EFFD7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4CE48CFA-1123-40B6-9CB3-D093F4FAEDC6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E8D00C1B-46B7-469A-8CB2-E55CBFA11477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F49B4518-CED9-4AC2-84AB-B0BCE04C186A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8916" name="55 Grupo">
            <a:extLst>
              <a:ext uri="{FF2B5EF4-FFF2-40B4-BE49-F238E27FC236}">
                <a16:creationId xmlns:a16="http://schemas.microsoft.com/office/drawing/2014/main" id="{FC54A7A1-C840-4EBA-AE9E-1DD175493B3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286125"/>
            <a:ext cx="1152525" cy="2806700"/>
            <a:chOff x="2267744" y="2420888"/>
            <a:chExt cx="1152128" cy="2808312"/>
          </a:xfrm>
        </p:grpSpPr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D5D08DB0-74AC-44A7-B49A-11ED2249C964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5E98641E-6860-45DF-806E-0D8B86CBF15D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4D7D9382-58F7-48A2-A9F4-C389EDAD8864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24C4FA63-D63F-4041-BFA5-4CCBD73929C0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FAD66CC8-568D-4761-B9D4-FE99F3BAD975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CF825CE1-FFF0-4BEA-9B24-499B57E2209E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3D17414A-902C-4040-A5C8-2F5E9B728F5A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F27D4A20-A7B4-4459-BD7E-4045C0815866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0880E6BA-B4AF-4080-AC7B-2CDA0F6C90FE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38917" name="55 Grupo">
            <a:extLst>
              <a:ext uri="{FF2B5EF4-FFF2-40B4-BE49-F238E27FC236}">
                <a16:creationId xmlns:a16="http://schemas.microsoft.com/office/drawing/2014/main" id="{E577822D-9D3B-4E7A-B14A-AC7D9377EED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286125"/>
            <a:ext cx="1152525" cy="2806700"/>
            <a:chOff x="2267744" y="2420888"/>
            <a:chExt cx="1152128" cy="2808312"/>
          </a:xfrm>
        </p:grpSpPr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81E03BE4-F8AF-4A43-BE9D-5469A6CF18D8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D388939F-D252-415C-84A9-71D22EE2299A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 400 * 10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60C8D4F5-5742-4975-B2AC-80B872DA32A4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C522089A-1222-4A71-B2CF-A664EF7C87FF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192290EE-A9DD-4488-938C-FEE2BC48D19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3AED7BCF-F5F0-44C8-B28D-922FBB598A14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1A676681-086E-4060-8235-AEE64724CF25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82540594-21D7-4221-9FA8-140FF5CAB381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50F73E3E-8BF0-4FC4-BDE0-D6B4D5D68714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8918" name="55 Grupo">
            <a:extLst>
              <a:ext uri="{FF2B5EF4-FFF2-40B4-BE49-F238E27FC236}">
                <a16:creationId xmlns:a16="http://schemas.microsoft.com/office/drawing/2014/main" id="{AE825374-B854-4B93-A23D-520D83C62C5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1152525" cy="2806700"/>
            <a:chOff x="2267744" y="2420888"/>
            <a:chExt cx="1152128" cy="2808312"/>
          </a:xfrm>
        </p:grpSpPr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A7D009FA-94E4-4E39-9375-4480C3AFB270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0FB8B625-BD7B-46D5-98C3-A4B783FB70A6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3F393933-345B-4203-8564-D07AA7B9CA76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A0B25B28-9379-43FC-80A4-152BFF95D8AC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14E682DE-2D9F-425D-BE50-C252B0393098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661631E8-7262-46AD-B466-C726CC84CA98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C154F279-EDCA-4035-9CE3-A44418EE06C6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78E91486-BEF1-4490-BB4B-4943096DB608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2EC8C00E-0DAA-4828-AD49-323B134B072A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80898BF8-FFEE-49DB-8021-237B14F3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2296" name="4 Marcador de número de diapositiva">
            <a:extLst>
              <a:ext uri="{FF2B5EF4-FFF2-40B4-BE49-F238E27FC236}">
                <a16:creationId xmlns:a16="http://schemas.microsoft.com/office/drawing/2014/main" id="{6E8127ED-3E74-40F9-8419-C7368758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1BE68188-1E9C-4E0C-A152-21E4A89DFC9C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21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81D52455-F8BD-4A53-8696-C650595271B2}"/>
              </a:ext>
            </a:extLst>
          </p:cNvPr>
          <p:cNvCxnSpPr/>
          <p:nvPr/>
        </p:nvCxnSpPr>
        <p:spPr>
          <a:xfrm>
            <a:off x="250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98" name="18 Rectángulo">
            <a:extLst>
              <a:ext uri="{FF2B5EF4-FFF2-40B4-BE49-F238E27FC236}">
                <a16:creationId xmlns:a16="http://schemas.microsoft.com/office/drawing/2014/main" id="{F048D954-4FC9-43B5-A30B-C615AB5D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63850"/>
            <a:ext cx="779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2299" name="37 Rectángulo">
            <a:extLst>
              <a:ext uri="{FF2B5EF4-FFF2-40B4-BE49-F238E27FC236}">
                <a16:creationId xmlns:a16="http://schemas.microsoft.com/office/drawing/2014/main" id="{49E23D0E-087B-4016-BFFF-805C5A8E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852738"/>
            <a:ext cx="1035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0F0EAA21-7A24-4121-B00B-49649BDC1E72}"/>
              </a:ext>
            </a:extLst>
          </p:cNvPr>
          <p:cNvCxnSpPr/>
          <p:nvPr/>
        </p:nvCxnSpPr>
        <p:spPr>
          <a:xfrm>
            <a:off x="2051050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8ACB33E3-879C-4940-8BFC-1C7D9F214757}"/>
              </a:ext>
            </a:extLst>
          </p:cNvPr>
          <p:cNvCxnSpPr/>
          <p:nvPr/>
        </p:nvCxnSpPr>
        <p:spPr>
          <a:xfrm>
            <a:off x="3779838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02" name="53 Rectángulo">
            <a:extLst>
              <a:ext uri="{FF2B5EF4-FFF2-40B4-BE49-F238E27FC236}">
                <a16:creationId xmlns:a16="http://schemas.microsoft.com/office/drawing/2014/main" id="{34F4C91B-CFC6-4D64-9B13-3CD7AFD3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865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03" name="54 Rectángulo">
            <a:extLst>
              <a:ext uri="{FF2B5EF4-FFF2-40B4-BE49-F238E27FC236}">
                <a16:creationId xmlns:a16="http://schemas.microsoft.com/office/drawing/2014/main" id="{03ABFC02-6FD2-40F7-A282-1208ABE0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71775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B15B09E6-23CC-4834-AEFB-C957DF3F8D1D}"/>
              </a:ext>
            </a:extLst>
          </p:cNvPr>
          <p:cNvCxnSpPr/>
          <p:nvPr/>
        </p:nvCxnSpPr>
        <p:spPr>
          <a:xfrm>
            <a:off x="5580063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05" name="66 Rectángulo">
            <a:extLst>
              <a:ext uri="{FF2B5EF4-FFF2-40B4-BE49-F238E27FC236}">
                <a16:creationId xmlns:a16="http://schemas.microsoft.com/office/drawing/2014/main" id="{626DE52C-7E64-46FF-A294-E31F6053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52738"/>
            <a:ext cx="1119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2F99AE98-28C9-481F-8912-58F61817F104}"/>
              </a:ext>
            </a:extLst>
          </p:cNvPr>
          <p:cNvCxnSpPr/>
          <p:nvPr/>
        </p:nvCxnSpPr>
        <p:spPr>
          <a:xfrm>
            <a:off x="7235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C84C26E0-A716-43AB-8434-BA47727C1A89}"/>
              </a:ext>
            </a:extLst>
          </p:cNvPr>
          <p:cNvSpPr/>
          <p:nvPr/>
        </p:nvSpPr>
        <p:spPr>
          <a:xfrm>
            <a:off x="611188" y="3357563"/>
            <a:ext cx="144462" cy="2735262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2308" name="81 Rectángulo">
            <a:extLst>
              <a:ext uri="{FF2B5EF4-FFF2-40B4-BE49-F238E27FC236}">
                <a16:creationId xmlns:a16="http://schemas.microsoft.com/office/drawing/2014/main" id="{5DBE8706-2E16-4918-A1EC-9A7508C01B4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482307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2309" name="67 Rectángulo">
            <a:extLst>
              <a:ext uri="{FF2B5EF4-FFF2-40B4-BE49-F238E27FC236}">
                <a16:creationId xmlns:a16="http://schemas.microsoft.com/office/drawing/2014/main" id="{77D4B4A7-2976-47DC-BD44-5BFB89D7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90638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2310" name="Rectangle 1">
            <a:extLst>
              <a:ext uri="{FF2B5EF4-FFF2-40B4-BE49-F238E27FC236}">
                <a16:creationId xmlns:a16="http://schemas.microsoft.com/office/drawing/2014/main" id="{B9436631-7DB6-455B-9F36-F600CC70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27213"/>
            <a:ext cx="3671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400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sz="1400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	//!&lt; Aqui hacemos la tarea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12311" name="78 Rectángulo">
            <a:extLst>
              <a:ext uri="{FF2B5EF4-FFF2-40B4-BE49-F238E27FC236}">
                <a16:creationId xmlns:a16="http://schemas.microsoft.com/office/drawing/2014/main" id="{8595C072-8E53-4A9F-83FC-8508CE41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282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s-E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800">
              <a:solidFill>
                <a:prstClr val="black"/>
              </a:solidFill>
              <a:ea typeface="+mn-ea"/>
            </a:endParaRPr>
          </a:p>
        </p:txBody>
      </p:sp>
      <p:sp>
        <p:nvSpPr>
          <p:cNvPr id="94" name="93 Elipse">
            <a:extLst>
              <a:ext uri="{FF2B5EF4-FFF2-40B4-BE49-F238E27FC236}">
                <a16:creationId xmlns:a16="http://schemas.microsoft.com/office/drawing/2014/main" id="{997B712E-D7A1-4748-9737-98A93F8CA7A5}"/>
              </a:ext>
            </a:extLst>
          </p:cNvPr>
          <p:cNvSpPr/>
          <p:nvPr/>
        </p:nvSpPr>
        <p:spPr>
          <a:xfrm>
            <a:off x="2411413" y="1196975"/>
            <a:ext cx="1152525" cy="503238"/>
          </a:xfrm>
          <a:prstGeom prst="ellipse">
            <a:avLst/>
          </a:prstGeom>
          <a:noFill/>
          <a:ln>
            <a:solidFill>
              <a:srgbClr val="37BE3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32" name="131 Rectángulo">
            <a:extLst>
              <a:ext uri="{FF2B5EF4-FFF2-40B4-BE49-F238E27FC236}">
                <a16:creationId xmlns:a16="http://schemas.microsoft.com/office/drawing/2014/main" id="{752519BF-C125-4046-8616-6A8DD7A0C000}"/>
              </a:ext>
            </a:extLst>
          </p:cNvPr>
          <p:cNvSpPr/>
          <p:nvPr/>
        </p:nvSpPr>
        <p:spPr bwMode="auto">
          <a:xfrm>
            <a:off x="4356100" y="328453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2314" name="8 CuadroTexto">
            <a:extLst>
              <a:ext uri="{FF2B5EF4-FFF2-40B4-BE49-F238E27FC236}">
                <a16:creationId xmlns:a16="http://schemas.microsoft.com/office/drawing/2014/main" id="{95A7BF15-4919-4E86-80F5-08B3F092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D5836DD3-A6FE-450A-8BAB-ACC14027A582}"/>
              </a:ext>
            </a:extLst>
          </p:cNvPr>
          <p:cNvSpPr/>
          <p:nvPr/>
        </p:nvSpPr>
        <p:spPr>
          <a:xfrm>
            <a:off x="4140200" y="3213100"/>
            <a:ext cx="1584325" cy="360363"/>
          </a:xfrm>
          <a:prstGeom prst="ellipse">
            <a:avLst/>
          </a:prstGeom>
          <a:noFill/>
          <a:ln w="38100">
            <a:solidFill>
              <a:srgbClr val="37BE3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sz="12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41 Grupo">
            <a:extLst>
              <a:ext uri="{FF2B5EF4-FFF2-40B4-BE49-F238E27FC236}">
                <a16:creationId xmlns:a16="http://schemas.microsoft.com/office/drawing/2014/main" id="{508D979C-9288-4E87-90D8-267856357C92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284538"/>
            <a:ext cx="1152525" cy="2808287"/>
            <a:chOff x="2267744" y="2420888"/>
            <a:chExt cx="1152128" cy="2808312"/>
          </a:xfrm>
        </p:grpSpPr>
        <p:sp>
          <p:nvSpPr>
            <p:cNvPr id="83" name="82 Rectángulo">
              <a:extLst>
                <a:ext uri="{FF2B5EF4-FFF2-40B4-BE49-F238E27FC236}">
                  <a16:creationId xmlns:a16="http://schemas.microsoft.com/office/drawing/2014/main" id="{60BC572E-659E-43C2-862A-716EB3202268}"/>
                </a:ext>
              </a:extLst>
            </p:cNvPr>
            <p:cNvSpPr/>
            <p:nvPr/>
          </p:nvSpPr>
          <p:spPr>
            <a:xfrm>
              <a:off x="2267744" y="4437031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4D35498B-A327-4D4B-8C04-2288C041F52F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 dirty="0">
                <a:solidFill>
                  <a:prstClr val="black"/>
                </a:solidFill>
              </a:endParaRPr>
            </a:p>
          </p:txBody>
        </p:sp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28691B68-5BC5-4ECB-BCA2-E9E4CF026899}"/>
                </a:ext>
              </a:extLst>
            </p:cNvPr>
            <p:cNvSpPr/>
            <p:nvPr/>
          </p:nvSpPr>
          <p:spPr>
            <a:xfrm>
              <a:off x="2267744" y="2708228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EEA4E6B9-6F7E-45D2-9144-B51EED375561}"/>
                </a:ext>
              </a:extLst>
            </p:cNvPr>
            <p:cNvSpPr/>
            <p:nvPr/>
          </p:nvSpPr>
          <p:spPr>
            <a:xfrm>
              <a:off x="2267744" y="2997155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0" name="89 Rectángulo">
              <a:extLst>
                <a:ext uri="{FF2B5EF4-FFF2-40B4-BE49-F238E27FC236}">
                  <a16:creationId xmlns:a16="http://schemas.microsoft.com/office/drawing/2014/main" id="{68CA4B27-16D5-4E5B-8E4A-38D1382487C0}"/>
                </a:ext>
              </a:extLst>
            </p:cNvPr>
            <p:cNvSpPr/>
            <p:nvPr/>
          </p:nvSpPr>
          <p:spPr>
            <a:xfrm>
              <a:off x="2267744" y="3284496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4F158924-87A5-4141-9044-7F5C7FEFB486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AD1A0AA8-8E97-4F1A-9132-F1EC589964F1}"/>
                </a:ext>
              </a:extLst>
            </p:cNvPr>
            <p:cNvSpPr/>
            <p:nvPr/>
          </p:nvSpPr>
          <p:spPr>
            <a:xfrm>
              <a:off x="2267744" y="3860763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E68CFBD2-A1A2-45F0-97EF-89B237010860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4DD56ECA-ED38-4825-ADB8-50B76FF9D268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39939" name="55 Grupo">
            <a:extLst>
              <a:ext uri="{FF2B5EF4-FFF2-40B4-BE49-F238E27FC236}">
                <a16:creationId xmlns:a16="http://schemas.microsoft.com/office/drawing/2014/main" id="{A5A691D9-E9E8-40F3-99B2-48CA88916B83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286125"/>
            <a:ext cx="1152525" cy="2806700"/>
            <a:chOff x="2267744" y="2420888"/>
            <a:chExt cx="1152128" cy="2808312"/>
          </a:xfrm>
        </p:grpSpPr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A3A4021C-0000-4800-8C90-A19F75B0A249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540B7A79-459B-483C-9E78-0D29FFC6BCFB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9F4FAE9E-6347-468C-950A-8D118F5B52EE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77BDED76-358B-4BE0-A299-558A18EE006B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51BE5795-B722-4390-A57D-C423FB6BDECE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F640E232-CAD0-47C5-AD04-2EEDB0F242CC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0C56B516-990E-4D9C-8DEA-0426C99774A8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F2067B1E-C0C1-418E-8C97-9411CF0B259D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7BB9047C-4281-4964-8265-69425525FC3A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9940" name="55 Grupo">
            <a:extLst>
              <a:ext uri="{FF2B5EF4-FFF2-40B4-BE49-F238E27FC236}">
                <a16:creationId xmlns:a16="http://schemas.microsoft.com/office/drawing/2014/main" id="{76D0EA4C-0AD2-431E-8B4F-78B31830C4C0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286125"/>
            <a:ext cx="1152525" cy="2806700"/>
            <a:chOff x="2267744" y="2420888"/>
            <a:chExt cx="1152128" cy="2808312"/>
          </a:xfrm>
        </p:grpSpPr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093390C6-18B1-40FC-8950-127E60991C22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CD71B127-4539-4334-8D0E-C380C90C53B5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06837930-12AF-4423-8AE5-695236D00162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99BA8805-0320-40E4-AFCE-CB42D5677452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B940EEA8-0E18-4686-A827-0D68363976BC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3B6C6EE0-B209-488E-A5D0-A0363C9F2D1A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A2DD04A1-E32E-4CD4-8103-BE14F60C956D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693FAFDE-4BF8-4B11-9C39-52ECED779A7F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FCCC6BAA-0F96-4E1A-95E0-9CC0B73B7B68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39941" name="55 Grupo">
            <a:extLst>
              <a:ext uri="{FF2B5EF4-FFF2-40B4-BE49-F238E27FC236}">
                <a16:creationId xmlns:a16="http://schemas.microsoft.com/office/drawing/2014/main" id="{C43956B3-A80E-49B9-808E-ADB1D75DABD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286125"/>
            <a:ext cx="1152525" cy="2806700"/>
            <a:chOff x="2267744" y="2420888"/>
            <a:chExt cx="1152128" cy="2808312"/>
          </a:xfrm>
        </p:grpSpPr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BFE8176E-014C-49DF-A83D-8E982310FC78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96DA99FD-97D8-4532-9879-046593195DC7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 400 * 10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1DD01660-4D21-453C-8407-78E621BB0F6F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6BAA8963-1835-4F28-A25C-DC2470538EE7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02EBB82B-5D72-4D15-969E-6885AF79B852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9793ADBF-E72B-4165-B5C5-785D2B315492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0C50F898-8FC6-4FDF-B557-E82609072169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4E2FE248-715B-4C18-8037-3EE20E80E0CA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2FB3A312-3D2E-46CB-AE9D-F3BCD3FEC3A8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39942" name="55 Grupo">
            <a:extLst>
              <a:ext uri="{FF2B5EF4-FFF2-40B4-BE49-F238E27FC236}">
                <a16:creationId xmlns:a16="http://schemas.microsoft.com/office/drawing/2014/main" id="{548FCEC7-4C74-45EB-AC19-B5356A4563E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1152525" cy="2806700"/>
            <a:chOff x="2267744" y="2420888"/>
            <a:chExt cx="1152128" cy="2808312"/>
          </a:xfrm>
        </p:grpSpPr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0738A5BF-F36E-4DB9-A6BE-CA3D11B3D74F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F6DA7A67-3B58-4A6A-B52A-9628FAE38484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029E8346-C6FF-404A-A867-ECB528DCA9CE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EE512139-0CB8-4C11-9F04-630EB5926CF2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D7B35F7B-B97B-4E07-A2A2-D5878D31DB5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922065BC-17FC-4C5C-8877-8AA04A4EA7DD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5B7C594C-083E-4C9F-996A-928537EF10E6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C41F86F2-C84D-41FC-9727-F031D0A6047E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EDEE1878-953D-4655-AE3C-291751CBA6A8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6E6BB95-6ED2-4C49-AE91-FE1CCE54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3320" name="4 Marcador de número de diapositiva">
            <a:extLst>
              <a:ext uri="{FF2B5EF4-FFF2-40B4-BE49-F238E27FC236}">
                <a16:creationId xmlns:a16="http://schemas.microsoft.com/office/drawing/2014/main" id="{B820799B-D4AF-4679-8612-D281DF46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CB5EB5ED-DAC1-4D07-AE79-A2B0A6EC93E8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22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10CE1972-D65A-4D31-82FA-8D2C431D8745}"/>
              </a:ext>
            </a:extLst>
          </p:cNvPr>
          <p:cNvCxnSpPr/>
          <p:nvPr/>
        </p:nvCxnSpPr>
        <p:spPr>
          <a:xfrm>
            <a:off x="250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2" name="18 Rectángulo">
            <a:extLst>
              <a:ext uri="{FF2B5EF4-FFF2-40B4-BE49-F238E27FC236}">
                <a16:creationId xmlns:a16="http://schemas.microsoft.com/office/drawing/2014/main" id="{3E000E85-831B-48BE-B20A-F9B2BAA0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63850"/>
            <a:ext cx="779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3323" name="37 Rectángulo">
            <a:extLst>
              <a:ext uri="{FF2B5EF4-FFF2-40B4-BE49-F238E27FC236}">
                <a16:creationId xmlns:a16="http://schemas.microsoft.com/office/drawing/2014/main" id="{24396E76-37EB-4689-AA1F-17EC5CDD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852738"/>
            <a:ext cx="1035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728583E7-9525-47BE-81BD-21BB888CE39F}"/>
              </a:ext>
            </a:extLst>
          </p:cNvPr>
          <p:cNvCxnSpPr/>
          <p:nvPr/>
        </p:nvCxnSpPr>
        <p:spPr>
          <a:xfrm>
            <a:off x="2051050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078FA8C7-BD59-4670-B3EE-A9AF16E15424}"/>
              </a:ext>
            </a:extLst>
          </p:cNvPr>
          <p:cNvCxnSpPr/>
          <p:nvPr/>
        </p:nvCxnSpPr>
        <p:spPr>
          <a:xfrm>
            <a:off x="3779838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6" name="53 Rectángulo">
            <a:extLst>
              <a:ext uri="{FF2B5EF4-FFF2-40B4-BE49-F238E27FC236}">
                <a16:creationId xmlns:a16="http://schemas.microsoft.com/office/drawing/2014/main" id="{E6FBBA6E-426A-4BEB-8CDC-0D834076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865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327" name="54 Rectángulo">
            <a:extLst>
              <a:ext uri="{FF2B5EF4-FFF2-40B4-BE49-F238E27FC236}">
                <a16:creationId xmlns:a16="http://schemas.microsoft.com/office/drawing/2014/main" id="{DC7499E8-CB0E-4AE3-9BDC-2553213E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71775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070A5A18-21D6-46AF-B812-3C7F452D1AE7}"/>
              </a:ext>
            </a:extLst>
          </p:cNvPr>
          <p:cNvCxnSpPr/>
          <p:nvPr/>
        </p:nvCxnSpPr>
        <p:spPr>
          <a:xfrm>
            <a:off x="5580063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9" name="66 Rectángulo">
            <a:extLst>
              <a:ext uri="{FF2B5EF4-FFF2-40B4-BE49-F238E27FC236}">
                <a16:creationId xmlns:a16="http://schemas.microsoft.com/office/drawing/2014/main" id="{5DA7F6F9-2637-4A2F-AACA-99CBF017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52738"/>
            <a:ext cx="1119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574432C9-1C9C-4968-9207-98E6245C4894}"/>
              </a:ext>
            </a:extLst>
          </p:cNvPr>
          <p:cNvCxnSpPr/>
          <p:nvPr/>
        </p:nvCxnSpPr>
        <p:spPr>
          <a:xfrm>
            <a:off x="7235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850B0CA6-47BF-49C2-889A-5F348A08A6A1}"/>
              </a:ext>
            </a:extLst>
          </p:cNvPr>
          <p:cNvSpPr/>
          <p:nvPr/>
        </p:nvSpPr>
        <p:spPr>
          <a:xfrm>
            <a:off x="611188" y="3357563"/>
            <a:ext cx="144462" cy="2735262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3332" name="81 Rectángulo">
            <a:extLst>
              <a:ext uri="{FF2B5EF4-FFF2-40B4-BE49-F238E27FC236}">
                <a16:creationId xmlns:a16="http://schemas.microsoft.com/office/drawing/2014/main" id="{83CF7406-C485-4BA3-8D4C-B2F1CD5A9B1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482307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3333" name="67 Rectángulo">
            <a:extLst>
              <a:ext uri="{FF2B5EF4-FFF2-40B4-BE49-F238E27FC236}">
                <a16:creationId xmlns:a16="http://schemas.microsoft.com/office/drawing/2014/main" id="{C23ED830-E5A9-4293-AE9F-F5487D3A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90638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3334" name="Rectangle 1">
            <a:extLst>
              <a:ext uri="{FF2B5EF4-FFF2-40B4-BE49-F238E27FC236}">
                <a16:creationId xmlns:a16="http://schemas.microsoft.com/office/drawing/2014/main" id="{7D26987F-3170-43AA-8199-5DF0F331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27213"/>
            <a:ext cx="3671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400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sz="1400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	//!&lt; Aqui hacemos la tarea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13335" name="78 Rectángulo">
            <a:extLst>
              <a:ext uri="{FF2B5EF4-FFF2-40B4-BE49-F238E27FC236}">
                <a16:creationId xmlns:a16="http://schemas.microsoft.com/office/drawing/2014/main" id="{ECA08BB7-F319-43AD-A09C-50EFB3BC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282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s-E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800">
              <a:solidFill>
                <a:prstClr val="black"/>
              </a:solidFill>
              <a:ea typeface="+mn-ea"/>
            </a:endParaRPr>
          </a:p>
        </p:txBody>
      </p:sp>
      <p:sp>
        <p:nvSpPr>
          <p:cNvPr id="80" name="79 Rectángulo redondeado">
            <a:extLst>
              <a:ext uri="{FF2B5EF4-FFF2-40B4-BE49-F238E27FC236}">
                <a16:creationId xmlns:a16="http://schemas.microsoft.com/office/drawing/2014/main" id="{92288F86-0D74-4128-8179-BDA10F221524}"/>
              </a:ext>
            </a:extLst>
          </p:cNvPr>
          <p:cNvSpPr/>
          <p:nvPr/>
        </p:nvSpPr>
        <p:spPr>
          <a:xfrm>
            <a:off x="4932363" y="1916113"/>
            <a:ext cx="1511300" cy="649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 (PAUSE)</a:t>
            </a:r>
          </a:p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Pone pausa</a:t>
            </a:r>
          </a:p>
        </p:txBody>
      </p:sp>
      <p:sp>
        <p:nvSpPr>
          <p:cNvPr id="84" name="83 Rectángulo redondeado">
            <a:extLst>
              <a:ext uri="{FF2B5EF4-FFF2-40B4-BE49-F238E27FC236}">
                <a16:creationId xmlns:a16="http://schemas.microsoft.com/office/drawing/2014/main" id="{8C272281-B587-40BE-8C6A-F7E5C706097A}"/>
              </a:ext>
            </a:extLst>
          </p:cNvPr>
          <p:cNvSpPr/>
          <p:nvPr/>
        </p:nvSpPr>
        <p:spPr>
          <a:xfrm>
            <a:off x="6659563" y="1916113"/>
            <a:ext cx="1512887" cy="649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0 (RUN)</a:t>
            </a:r>
          </a:p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Temporiza</a:t>
            </a:r>
          </a:p>
        </p:txBody>
      </p:sp>
      <p:sp>
        <p:nvSpPr>
          <p:cNvPr id="85" name="84 Rectángulo redondeado">
            <a:extLst>
              <a:ext uri="{FF2B5EF4-FFF2-40B4-BE49-F238E27FC236}">
                <a16:creationId xmlns:a16="http://schemas.microsoft.com/office/drawing/2014/main" id="{CDB6D180-1857-44BF-BE30-5EE11B5F2E26}"/>
              </a:ext>
            </a:extLst>
          </p:cNvPr>
          <p:cNvSpPr/>
          <p:nvPr/>
        </p:nvSpPr>
        <p:spPr>
          <a:xfrm>
            <a:off x="6084888" y="3284538"/>
            <a:ext cx="1295400" cy="28892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FB295BC3-4181-44BA-B1A6-DAF8F2CB0AB6}"/>
              </a:ext>
            </a:extLst>
          </p:cNvPr>
          <p:cNvSpPr/>
          <p:nvPr/>
        </p:nvSpPr>
        <p:spPr>
          <a:xfrm>
            <a:off x="4164013" y="32400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86" name="85 Rectángulo">
            <a:extLst>
              <a:ext uri="{FF2B5EF4-FFF2-40B4-BE49-F238E27FC236}">
                <a16:creationId xmlns:a16="http://schemas.microsoft.com/office/drawing/2014/main" id="{D6B1DE6D-4A08-44E6-94CD-88C6C11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2" y="1268413"/>
            <a:ext cx="3168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StandByTimer</a:t>
            </a:r>
            <a:r>
              <a:rPr lang="en-U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(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evento</a:t>
            </a:r>
            <a:r>
              <a:rPr lang="en-U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, 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accion</a:t>
            </a:r>
            <a:r>
              <a:rPr lang="en-U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)</a:t>
            </a:r>
          </a:p>
        </p:txBody>
      </p:sp>
      <p:sp>
        <p:nvSpPr>
          <p:cNvPr id="13341" name="8 CuadroTexto">
            <a:extLst>
              <a:ext uri="{FF2B5EF4-FFF2-40B4-BE49-F238E27FC236}">
                <a16:creationId xmlns:a16="http://schemas.microsoft.com/office/drawing/2014/main" id="{3743D270-2F25-4A50-853E-D170E6541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55 Grupo">
            <a:extLst>
              <a:ext uri="{FF2B5EF4-FFF2-40B4-BE49-F238E27FC236}">
                <a16:creationId xmlns:a16="http://schemas.microsoft.com/office/drawing/2014/main" id="{0895DBC5-1A14-4521-A628-E609BF99639D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286125"/>
            <a:ext cx="1152525" cy="2806700"/>
            <a:chOff x="2267744" y="2420888"/>
            <a:chExt cx="1152128" cy="2808312"/>
          </a:xfrm>
        </p:grpSpPr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3F68434A-27C1-4354-A7B5-07AAF927CB59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F7784602-0FFA-4C00-9706-1FA69DAF2D87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8C62BC01-3947-4654-9C4C-9C807FB6395D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ACBA0EB3-ADE6-478E-A69B-5CA49B72383B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60F96967-A90C-459A-87F1-338DE2786D69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4A684A2D-1E3D-47C7-A7DF-8B28F1E30397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8042F367-A0B5-4D23-BE51-64A136708ACF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C1A01727-C3AE-48FF-AA30-A68DB7916A11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BC0A7CD2-E993-4291-B2F8-C46804B9C49F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0963" name="41 Grupo">
            <a:extLst>
              <a:ext uri="{FF2B5EF4-FFF2-40B4-BE49-F238E27FC236}">
                <a16:creationId xmlns:a16="http://schemas.microsoft.com/office/drawing/2014/main" id="{6DF47284-9F8B-4828-91AA-8C322A2B207F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284538"/>
            <a:ext cx="1152525" cy="2808287"/>
            <a:chOff x="2267744" y="2420888"/>
            <a:chExt cx="1152128" cy="2808312"/>
          </a:xfrm>
        </p:grpSpPr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B86A1C2B-7D49-4BD8-866F-E2F5656B8AFC}"/>
                </a:ext>
              </a:extLst>
            </p:cNvPr>
            <p:cNvSpPr/>
            <p:nvPr/>
          </p:nvSpPr>
          <p:spPr>
            <a:xfrm>
              <a:off x="2267744" y="4437031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296C3E3C-6870-4EB1-AEE2-A73F9447354F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 dirty="0">
                <a:solidFill>
                  <a:prstClr val="black"/>
                </a:solidFill>
              </a:endParaRPr>
            </a:p>
          </p:txBody>
        </p:sp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5838116D-8CC1-4B9D-B462-AFEE81466DC4}"/>
                </a:ext>
              </a:extLst>
            </p:cNvPr>
            <p:cNvSpPr/>
            <p:nvPr/>
          </p:nvSpPr>
          <p:spPr>
            <a:xfrm>
              <a:off x="2267744" y="2708228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B335A363-7AAE-4AF5-A95B-5C13D1416653}"/>
                </a:ext>
              </a:extLst>
            </p:cNvPr>
            <p:cNvSpPr/>
            <p:nvPr/>
          </p:nvSpPr>
          <p:spPr>
            <a:xfrm>
              <a:off x="2267744" y="2997155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7FA59E79-8F7F-49A8-9B66-83FA0704A008}"/>
                </a:ext>
              </a:extLst>
            </p:cNvPr>
            <p:cNvSpPr/>
            <p:nvPr/>
          </p:nvSpPr>
          <p:spPr>
            <a:xfrm>
              <a:off x="2267744" y="3284496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0CE59AAD-B418-402E-A86B-D0994E73E84C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D2279D01-8E7C-4D45-94F2-E03E071573D8}"/>
                </a:ext>
              </a:extLst>
            </p:cNvPr>
            <p:cNvSpPr/>
            <p:nvPr/>
          </p:nvSpPr>
          <p:spPr>
            <a:xfrm>
              <a:off x="2267744" y="3860763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D256327D-B1F2-40F5-A64A-2A80D569B6BF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94F28527-8709-48C0-BCCD-3535A141A4D1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7159BDC5-652E-4E17-B825-B7E6AA83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4341" name="4 Marcador de número de diapositiva">
            <a:extLst>
              <a:ext uri="{FF2B5EF4-FFF2-40B4-BE49-F238E27FC236}">
                <a16:creationId xmlns:a16="http://schemas.microsoft.com/office/drawing/2014/main" id="{4B46EC64-3C42-49D8-95F4-B07E5B61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4CA1A399-1F03-41C7-A518-5873013A06BF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23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62F15DFE-92B4-454A-946C-D281AA8E971A}"/>
              </a:ext>
            </a:extLst>
          </p:cNvPr>
          <p:cNvCxnSpPr/>
          <p:nvPr/>
        </p:nvCxnSpPr>
        <p:spPr>
          <a:xfrm>
            <a:off x="250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3" name="18 Rectángulo">
            <a:extLst>
              <a:ext uri="{FF2B5EF4-FFF2-40B4-BE49-F238E27FC236}">
                <a16:creationId xmlns:a16="http://schemas.microsoft.com/office/drawing/2014/main" id="{70DCAD56-8BD1-4434-B30E-F05C3532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63850"/>
            <a:ext cx="779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4344" name="37 Rectángulo">
            <a:extLst>
              <a:ext uri="{FF2B5EF4-FFF2-40B4-BE49-F238E27FC236}">
                <a16:creationId xmlns:a16="http://schemas.microsoft.com/office/drawing/2014/main" id="{65B55BF7-7DDD-4CC7-B8FC-C4B918F6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852738"/>
            <a:ext cx="1035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FD31740D-2B19-4BCA-A20D-BA166919435A}"/>
              </a:ext>
            </a:extLst>
          </p:cNvPr>
          <p:cNvCxnSpPr/>
          <p:nvPr/>
        </p:nvCxnSpPr>
        <p:spPr>
          <a:xfrm>
            <a:off x="2051050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87ED2BF7-CEB5-44E6-ABE7-B59D315D49C5}"/>
              </a:ext>
            </a:extLst>
          </p:cNvPr>
          <p:cNvCxnSpPr/>
          <p:nvPr/>
        </p:nvCxnSpPr>
        <p:spPr>
          <a:xfrm>
            <a:off x="3779838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7" name="53 Rectángulo">
            <a:extLst>
              <a:ext uri="{FF2B5EF4-FFF2-40B4-BE49-F238E27FC236}">
                <a16:creationId xmlns:a16="http://schemas.microsoft.com/office/drawing/2014/main" id="{44EE4CB9-B7A7-4B8E-A5AD-4282F31C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865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348" name="54 Rectángulo">
            <a:extLst>
              <a:ext uri="{FF2B5EF4-FFF2-40B4-BE49-F238E27FC236}">
                <a16:creationId xmlns:a16="http://schemas.microsoft.com/office/drawing/2014/main" id="{3506FE44-2E32-4413-B608-B09AE2A9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71775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281A582C-8AFB-413E-A010-84464C4A6F4B}"/>
              </a:ext>
            </a:extLst>
          </p:cNvPr>
          <p:cNvCxnSpPr/>
          <p:nvPr/>
        </p:nvCxnSpPr>
        <p:spPr>
          <a:xfrm>
            <a:off x="5580063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50" name="66 Rectángulo">
            <a:extLst>
              <a:ext uri="{FF2B5EF4-FFF2-40B4-BE49-F238E27FC236}">
                <a16:creationId xmlns:a16="http://schemas.microsoft.com/office/drawing/2014/main" id="{E96FF66C-9E6A-461C-A600-7F0CD223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52738"/>
            <a:ext cx="1119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EAC0C500-3E5C-49ED-8B9D-01AE90AD0A5D}"/>
              </a:ext>
            </a:extLst>
          </p:cNvPr>
          <p:cNvCxnSpPr/>
          <p:nvPr/>
        </p:nvCxnSpPr>
        <p:spPr>
          <a:xfrm>
            <a:off x="7235825" y="2924175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252A11D8-6CBE-4959-9F91-F762368BA659}"/>
              </a:ext>
            </a:extLst>
          </p:cNvPr>
          <p:cNvSpPr/>
          <p:nvPr/>
        </p:nvSpPr>
        <p:spPr>
          <a:xfrm>
            <a:off x="611188" y="3357563"/>
            <a:ext cx="144462" cy="2735262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4353" name="81 Rectángulo">
            <a:extLst>
              <a:ext uri="{FF2B5EF4-FFF2-40B4-BE49-F238E27FC236}">
                <a16:creationId xmlns:a16="http://schemas.microsoft.com/office/drawing/2014/main" id="{0F727BDD-C815-41A5-98E5-69457B84447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482307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4354" name="67 Rectángulo">
            <a:extLst>
              <a:ext uri="{FF2B5EF4-FFF2-40B4-BE49-F238E27FC236}">
                <a16:creationId xmlns:a16="http://schemas.microsoft.com/office/drawing/2014/main" id="{42482B5E-77F9-4EB7-9974-CC2857BD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90638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4355" name="Rectangle 1">
            <a:extLst>
              <a:ext uri="{FF2B5EF4-FFF2-40B4-BE49-F238E27FC236}">
                <a16:creationId xmlns:a16="http://schemas.microsoft.com/office/drawing/2014/main" id="{A364CE15-9A2A-4429-9D65-E889DF87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27213"/>
            <a:ext cx="3671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400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sz="1400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	//!&lt; Aqui hacemos la tarea</a:t>
            </a:r>
            <a:endParaRPr lang="es-ES" altLang="es-AR" sz="70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4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14356" name="78 Rectángulo">
            <a:extLst>
              <a:ext uri="{FF2B5EF4-FFF2-40B4-BE49-F238E27FC236}">
                <a16:creationId xmlns:a16="http://schemas.microsoft.com/office/drawing/2014/main" id="{E272204F-C5BC-4ED9-8401-1AD22D5A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282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s-E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b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s-E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800">
              <a:solidFill>
                <a:prstClr val="black"/>
              </a:solidFill>
              <a:ea typeface="+mn-ea"/>
            </a:endParaRPr>
          </a:p>
        </p:txBody>
      </p:sp>
      <p:sp>
        <p:nvSpPr>
          <p:cNvPr id="80" name="79 Rectángulo redondeado">
            <a:extLst>
              <a:ext uri="{FF2B5EF4-FFF2-40B4-BE49-F238E27FC236}">
                <a16:creationId xmlns:a16="http://schemas.microsoft.com/office/drawing/2014/main" id="{DD3EBFAD-6433-4C65-B091-60C0056E40C9}"/>
              </a:ext>
            </a:extLst>
          </p:cNvPr>
          <p:cNvSpPr/>
          <p:nvPr/>
        </p:nvSpPr>
        <p:spPr>
          <a:xfrm>
            <a:off x="5867400" y="981075"/>
            <a:ext cx="1512888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Finalización del tiempo</a:t>
            </a:r>
          </a:p>
          <a:p>
            <a:pPr algn="ctr" defTabSz="914400">
              <a:defRPr/>
            </a:pPr>
            <a:r>
              <a:rPr lang="es-ES" sz="1400" dirty="0">
                <a:solidFill>
                  <a:prstClr val="black"/>
                </a:solidFill>
              </a:rPr>
              <a:t>(venció </a:t>
            </a:r>
            <a:r>
              <a:rPr lang="es-ES" sz="1400" dirty="0" err="1">
                <a:solidFill>
                  <a:prstClr val="black"/>
                </a:solidFill>
              </a:rPr>
              <a:t>timer</a:t>
            </a:r>
            <a:r>
              <a:rPr lang="es-ES" sz="1400" dirty="0">
                <a:solidFill>
                  <a:prstClr val="black"/>
                </a:solidFill>
              </a:rPr>
              <a:t>)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4" name="83 Rectángulo redondeado">
            <a:extLst>
              <a:ext uri="{FF2B5EF4-FFF2-40B4-BE49-F238E27FC236}">
                <a16:creationId xmlns:a16="http://schemas.microsoft.com/office/drawing/2014/main" id="{94359039-BE62-4A10-B352-AA512B1B7F9C}"/>
              </a:ext>
            </a:extLst>
          </p:cNvPr>
          <p:cNvSpPr/>
          <p:nvPr/>
        </p:nvSpPr>
        <p:spPr>
          <a:xfrm>
            <a:off x="7596188" y="981075"/>
            <a:ext cx="1512887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0</a:t>
            </a:r>
          </a:p>
          <a:p>
            <a:pPr algn="ctr" defTabSz="914400">
              <a:defRPr/>
            </a:pPr>
            <a:r>
              <a:rPr lang="es-ES" dirty="0" err="1">
                <a:solidFill>
                  <a:prstClr val="black"/>
                </a:solidFill>
              </a:rPr>
              <a:t>Timer</a:t>
            </a:r>
            <a:r>
              <a:rPr lang="es-ES" dirty="0">
                <a:solidFill>
                  <a:prstClr val="black"/>
                </a:solidFill>
              </a:rPr>
              <a:t> detenido o corriendo</a:t>
            </a:r>
          </a:p>
        </p:txBody>
      </p:sp>
      <p:sp>
        <p:nvSpPr>
          <p:cNvPr id="85" name="84 Rectángulo redondeado">
            <a:extLst>
              <a:ext uri="{FF2B5EF4-FFF2-40B4-BE49-F238E27FC236}">
                <a16:creationId xmlns:a16="http://schemas.microsoft.com/office/drawing/2014/main" id="{4A6F3E6F-2ACF-423A-91F2-03A4E5AE96AB}"/>
              </a:ext>
            </a:extLst>
          </p:cNvPr>
          <p:cNvSpPr/>
          <p:nvPr/>
        </p:nvSpPr>
        <p:spPr>
          <a:xfrm>
            <a:off x="7740650" y="3284538"/>
            <a:ext cx="1295400" cy="28892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E2C44A01-CA7A-415E-9FB5-2D4678156E1E}"/>
              </a:ext>
            </a:extLst>
          </p:cNvPr>
          <p:cNvSpPr/>
          <p:nvPr/>
        </p:nvSpPr>
        <p:spPr>
          <a:xfrm>
            <a:off x="4164013" y="32400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88" name="87 Rectángulo">
            <a:extLst>
              <a:ext uri="{FF2B5EF4-FFF2-40B4-BE49-F238E27FC236}">
                <a16:creationId xmlns:a16="http://schemas.microsoft.com/office/drawing/2014/main" id="{1B1C8877-CBD5-49AF-B6EA-A11A828C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04813"/>
            <a:ext cx="190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AnalizarTimers</a:t>
            </a:r>
            <a:r>
              <a:rPr lang="en-U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()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89" name="88 Rectángulo">
            <a:extLst>
              <a:ext uri="{FF2B5EF4-FFF2-40B4-BE49-F238E27FC236}">
                <a16:creationId xmlns:a16="http://schemas.microsoft.com/office/drawing/2014/main" id="{AE82D16D-390F-4BD2-9942-7E1F5B2B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443163"/>
            <a:ext cx="1511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600" b="1">
                <a:solidFill>
                  <a:srgbClr val="000000"/>
                </a:solidFill>
                <a:ea typeface="+mn-ea"/>
              </a:rPr>
              <a:t>TimerEvent</a:t>
            </a:r>
            <a:r>
              <a:rPr lang="es-E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()</a:t>
            </a:r>
            <a:r>
              <a:rPr lang="es-ES" altLang="es-AR" sz="1600">
                <a:solidFill>
                  <a:prstClr val="black"/>
                </a:solidFill>
                <a:ea typeface="+mn-ea"/>
              </a:rPr>
              <a:t> </a:t>
            </a:r>
          </a:p>
        </p:txBody>
      </p:sp>
      <p:sp>
        <p:nvSpPr>
          <p:cNvPr id="90" name="89 Flecha derecha">
            <a:extLst>
              <a:ext uri="{FF2B5EF4-FFF2-40B4-BE49-F238E27FC236}">
                <a16:creationId xmlns:a16="http://schemas.microsoft.com/office/drawing/2014/main" id="{308F5496-0470-4F03-987F-ECC2A3CBBDAC}"/>
              </a:ext>
            </a:extLst>
          </p:cNvPr>
          <p:cNvSpPr/>
          <p:nvPr/>
        </p:nvSpPr>
        <p:spPr>
          <a:xfrm>
            <a:off x="5148263" y="333375"/>
            <a:ext cx="2087562" cy="57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dirty="0">
                <a:solidFill>
                  <a:prstClr val="white"/>
                </a:solidFill>
              </a:rPr>
              <a:t>Descuenta </a:t>
            </a:r>
            <a:r>
              <a:rPr lang="es-ES" b="1" dirty="0" err="1">
                <a:solidFill>
                  <a:prstClr val="white"/>
                </a:solidFill>
              </a:rPr>
              <a:t>ticks</a:t>
            </a:r>
            <a:endParaRPr lang="es-ES" b="1" dirty="0">
              <a:solidFill>
                <a:prstClr val="white"/>
              </a:solidFill>
            </a:endParaRPr>
          </a:p>
        </p:txBody>
      </p:sp>
      <p:sp>
        <p:nvSpPr>
          <p:cNvPr id="91" name="90 Flecha derecha">
            <a:extLst>
              <a:ext uri="{FF2B5EF4-FFF2-40B4-BE49-F238E27FC236}">
                <a16:creationId xmlns:a16="http://schemas.microsoft.com/office/drawing/2014/main" id="{2D66B1FF-5931-433A-A19E-328BA52A70DF}"/>
              </a:ext>
            </a:extLst>
          </p:cNvPr>
          <p:cNvSpPr/>
          <p:nvPr/>
        </p:nvSpPr>
        <p:spPr>
          <a:xfrm>
            <a:off x="5364163" y="2349500"/>
            <a:ext cx="2087562" cy="57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dirty="0">
                <a:solidFill>
                  <a:prstClr val="white"/>
                </a:solidFill>
              </a:rPr>
              <a:t>Analiza vencidos</a:t>
            </a:r>
          </a:p>
        </p:txBody>
      </p:sp>
      <p:sp>
        <p:nvSpPr>
          <p:cNvPr id="14365" name="8 CuadroTexto">
            <a:extLst>
              <a:ext uri="{FF2B5EF4-FFF2-40B4-BE49-F238E27FC236}">
                <a16:creationId xmlns:a16="http://schemas.microsoft.com/office/drawing/2014/main" id="{34E5C286-AB7D-42ED-BA5C-3903D654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92088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40990" name="55 Grupo">
            <a:extLst>
              <a:ext uri="{FF2B5EF4-FFF2-40B4-BE49-F238E27FC236}">
                <a16:creationId xmlns:a16="http://schemas.microsoft.com/office/drawing/2014/main" id="{74418C31-5691-4C46-AB96-94222F476ED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286125"/>
            <a:ext cx="1152525" cy="2806700"/>
            <a:chOff x="2267744" y="2420888"/>
            <a:chExt cx="1152128" cy="2808312"/>
          </a:xfrm>
        </p:grpSpPr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44AAD8D5-653C-4AAA-970A-E1624853E9E5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F8CC57D5-F72F-49BE-B79B-3127D9A19DA1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4EC1B845-66CF-4173-9DFA-DF73FF9961B0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D24027D8-1941-47F4-A8FA-832EA2E3CA92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54382E20-0A7C-4A9E-90F3-872CC7F8C673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38A536DB-1DE0-4458-8447-1A1DC8C779AA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4613C1A4-EE80-44F4-B239-CDD9B3A40578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2133D9BA-AF05-4D61-BA03-ED5D5E40843F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9982D92D-06F4-49EE-855C-040E8D76530C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40991" name="55 Grupo">
            <a:extLst>
              <a:ext uri="{FF2B5EF4-FFF2-40B4-BE49-F238E27FC236}">
                <a16:creationId xmlns:a16="http://schemas.microsoft.com/office/drawing/2014/main" id="{5CF45682-6BA8-47F1-AB3A-8CB9E96BF0E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286125"/>
            <a:ext cx="1152525" cy="2806700"/>
            <a:chOff x="2267744" y="2420888"/>
            <a:chExt cx="1152128" cy="2808312"/>
          </a:xfrm>
        </p:grpSpPr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0DDE1502-184B-484E-91B1-EE8ECB68895D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86D0E755-D043-4759-A8F0-2D61BA9908A7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400 * 10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71C7431C-10B5-4157-BAF2-5EDFF6CA32D9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2FACCBFF-F91B-439B-A8EA-4BAFE0775027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9A94BBA9-F69F-43B1-B6DC-1E6C9DCE0E67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D678C6DE-1F46-4EDF-8158-616CEE6399A7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2CBE521B-0543-4DAD-8947-9FE83C47B652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E74E41F0-D86B-4EA9-80E3-E65769EC9B47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4EBCF4F1-D2B0-460C-A2C7-6229FD3030B4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0992" name="55 Grupo">
            <a:extLst>
              <a:ext uri="{FF2B5EF4-FFF2-40B4-BE49-F238E27FC236}">
                <a16:creationId xmlns:a16="http://schemas.microsoft.com/office/drawing/2014/main" id="{E0DB681E-C72E-4B25-A098-BDB0C2D1738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1152525" cy="2806700"/>
            <a:chOff x="2267744" y="2420888"/>
            <a:chExt cx="1152128" cy="2808312"/>
          </a:xfrm>
        </p:grpSpPr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AD80ECF6-0340-4065-9185-D178E4082628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EBC357E1-823C-4A8D-B6D4-5254578FFA07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7E73DBDF-0797-4244-BF26-B1B7B5C5E57F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D2F88FFE-2D2B-4E4F-B9BA-E366C2C8CC60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B25B437B-40A9-45E9-A01E-4507181F4F1A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6" name="135 Rectángulo">
              <a:extLst>
                <a:ext uri="{FF2B5EF4-FFF2-40B4-BE49-F238E27FC236}">
                  <a16:creationId xmlns:a16="http://schemas.microsoft.com/office/drawing/2014/main" id="{6EA0C446-60C9-4D95-910F-A8707FB3930F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449479C6-C450-4E99-9361-C1E538928F3B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94BA42E4-2A4E-462B-8C68-CC7B09C49C31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9" name="138 Rectángulo">
              <a:extLst>
                <a:ext uri="{FF2B5EF4-FFF2-40B4-BE49-F238E27FC236}">
                  <a16:creationId xmlns:a16="http://schemas.microsoft.com/office/drawing/2014/main" id="{A96C7C6E-6C93-4F6B-9CE0-8D6DF40F74B8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90" grpId="0" animBg="1"/>
      <p:bldP spid="90" grpId="1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5401EF70-5D28-44C3-A820-37AA85F5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7888" y="1269161"/>
            <a:ext cx="957092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1084263" indent="-606425"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3141663" indent="-835025"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35988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40560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45132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49704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 err="1">
                <a:solidFill>
                  <a:schemeClr val="tx1"/>
                </a:solidFill>
              </a:rPr>
              <a:t>void</a:t>
            </a:r>
            <a:r>
              <a:rPr lang="es-ES" altLang="es-AR" dirty="0">
                <a:solidFill>
                  <a:schemeClr val="tx1"/>
                </a:solidFill>
              </a:rPr>
              <a:t> </a:t>
            </a:r>
            <a:r>
              <a:rPr lang="es-ES" altLang="es-AR" dirty="0" err="1">
                <a:solidFill>
                  <a:schemeClr val="tx1"/>
                </a:solidFill>
              </a:rPr>
              <a:t>TimerStart</a:t>
            </a:r>
            <a:r>
              <a:rPr lang="es-ES" altLang="es-AR" dirty="0">
                <a:solidFill>
                  <a:schemeClr val="tx1"/>
                </a:solidFill>
              </a:rPr>
              <a:t>(uint8_t </a:t>
            </a:r>
            <a:r>
              <a:rPr lang="es-ES" altLang="es-AR" dirty="0" err="1">
                <a:solidFill>
                  <a:srgbClr val="FF0000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, uint32_t </a:t>
            </a:r>
            <a:r>
              <a:rPr lang="es-ES" altLang="es-AR" dirty="0">
                <a:solidFill>
                  <a:srgbClr val="FF0000"/>
                </a:solidFill>
              </a:rPr>
              <a:t>time</a:t>
            </a:r>
            <a:r>
              <a:rPr lang="es-ES" altLang="es-AR" dirty="0">
                <a:solidFill>
                  <a:schemeClr val="tx1"/>
                </a:solidFill>
              </a:rPr>
              <a:t>, </a:t>
            </a:r>
            <a:r>
              <a:rPr lang="es-ES" altLang="es-AR" dirty="0" err="1">
                <a:solidFill>
                  <a:schemeClr val="tx1"/>
                </a:solidFill>
              </a:rPr>
              <a:t>Timer_Handler</a:t>
            </a:r>
            <a:r>
              <a:rPr lang="es-ES" altLang="es-AR" dirty="0">
                <a:solidFill>
                  <a:schemeClr val="tx1"/>
                </a:solidFill>
              </a:rPr>
              <a:t> </a:t>
            </a:r>
            <a:r>
              <a:rPr lang="es-ES" altLang="es-AR" dirty="0" err="1">
                <a:solidFill>
                  <a:srgbClr val="FF0000"/>
                </a:solidFill>
              </a:rPr>
              <a:t>handler</a:t>
            </a:r>
            <a:r>
              <a:rPr lang="es-ES" altLang="es-AR" dirty="0">
                <a:solidFill>
                  <a:schemeClr val="tx1"/>
                </a:solidFill>
              </a:rPr>
              <a:t> , uint8_t </a:t>
            </a:r>
            <a:r>
              <a:rPr lang="es-ES" altLang="es-AR" dirty="0">
                <a:solidFill>
                  <a:srgbClr val="FF0000"/>
                </a:solidFill>
              </a:rPr>
              <a:t>base</a:t>
            </a:r>
            <a:r>
              <a:rPr lang="es-ES" altLang="es-AR" dirty="0">
                <a:solidFill>
                  <a:schemeClr val="tx1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switch</a:t>
            </a:r>
            <a:r>
              <a:rPr lang="es-ES" altLang="es-AR" dirty="0">
                <a:solidFill>
                  <a:schemeClr val="tx1"/>
                </a:solidFill>
              </a:rPr>
              <a:t> ( base 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case DEC:     time *= DECIMAS;     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case SEG:     time *= SEGUNDOS;  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case MIN:    time *= MINUTOS;     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Tmr_Base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base;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if</a:t>
            </a:r>
            <a:r>
              <a:rPr lang="es-ES" altLang="es-AR" dirty="0">
                <a:solidFill>
                  <a:schemeClr val="tx1"/>
                </a:solidFill>
              </a:rPr>
              <a:t>(time != 0) {			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//si el tiempo recibido no es 0, lo cargo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Tmr_Run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time;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TMR_Events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0;	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//me aseguro que esté en cero….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else</a:t>
            </a:r>
            <a:r>
              <a:rPr lang="es-ES" altLang="es-AR" dirty="0">
                <a:solidFill>
                  <a:schemeClr val="tx1"/>
                </a:solidFill>
              </a:rPr>
              <a:t>	{			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//si el tiempo es cero, el timer vence YA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Tmr_Run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0;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TMR_Events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1; 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//me aseguro que esté en uno….</a:t>
            </a:r>
            <a:endParaRPr lang="es-ES" altLang="es-A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TMR_handlers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</a:t>
            </a:r>
            <a:r>
              <a:rPr lang="es-ES" altLang="es-AR" dirty="0" err="1">
                <a:solidFill>
                  <a:schemeClr val="tx1"/>
                </a:solidFill>
              </a:rPr>
              <a:t>handler</a:t>
            </a:r>
            <a:r>
              <a:rPr lang="es-ES" altLang="es-AR" dirty="0">
                <a:solidFill>
                  <a:schemeClr val="tx1"/>
                </a:solidFill>
              </a:rPr>
              <a:t>;     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//instalo </a:t>
            </a:r>
            <a:r>
              <a:rPr lang="es-ES" altLang="es-AR" i="1" dirty="0" err="1">
                <a:solidFill>
                  <a:schemeClr val="accent1">
                    <a:lumMod val="50000"/>
                  </a:schemeClr>
                </a:solidFill>
              </a:rPr>
              <a:t>handler</a:t>
            </a:r>
            <a:endParaRPr lang="es-ES" altLang="es-AR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endParaRPr lang="es-ES" altLang="es-AR" sz="2400" dirty="0"/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03FD13DF-D0A1-47FE-95FA-3658F9B8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8343"/>
            <a:ext cx="339725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400" dirty="0" err="1">
                <a:solidFill>
                  <a:srgbClr val="00B0F0"/>
                </a:solidFill>
              </a:rPr>
              <a:t>TmrStart</a:t>
            </a:r>
            <a:r>
              <a:rPr lang="es-ES" altLang="es-AR" sz="4400" dirty="0">
                <a:solidFill>
                  <a:srgbClr val="00B0F0"/>
                </a:solidFill>
              </a:rPr>
              <a:t>(...)</a:t>
            </a:r>
          </a:p>
        </p:txBody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B649FB6F-D463-415D-B7A2-F4B4D9E5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211" y="5624585"/>
            <a:ext cx="3024336" cy="1047328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DECIMAS		40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SEGUNDOS		400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MINUTOS		24000</a:t>
            </a:r>
          </a:p>
          <a:p>
            <a:pPr algn="ctr"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(si </a:t>
            </a:r>
            <a:r>
              <a:rPr lang="es-ES" altLang="es-AR" sz="1400" dirty="0" err="1">
                <a:solidFill>
                  <a:srgbClr val="000000"/>
                </a:solidFill>
              </a:rPr>
              <a:t>tick</a:t>
            </a:r>
            <a:r>
              <a:rPr lang="es-ES" altLang="es-AR" sz="1400" dirty="0">
                <a:solidFill>
                  <a:srgbClr val="000000"/>
                </a:solidFill>
              </a:rPr>
              <a:t> = 2,5ms)</a:t>
            </a:r>
          </a:p>
        </p:txBody>
      </p:sp>
      <p:sp>
        <p:nvSpPr>
          <p:cNvPr id="41989" name="Text Box 2">
            <a:extLst>
              <a:ext uri="{FF2B5EF4-FFF2-40B4-BE49-F238E27FC236}">
                <a16:creationId xmlns:a16="http://schemas.microsoft.com/office/drawing/2014/main" id="{78F6A392-17B8-43E4-9F05-30BF3917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18331"/>
            <a:ext cx="4313238" cy="1250430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uint32_t </a:t>
            </a:r>
            <a:r>
              <a:rPr lang="es-ES" altLang="es-AR" sz="1400" dirty="0" err="1">
                <a:solidFill>
                  <a:srgbClr val="000000"/>
                </a:solidFill>
              </a:rPr>
              <a:t>Tmr_Run</a:t>
            </a:r>
            <a:r>
              <a:rPr lang="es-ES" altLang="es-AR" sz="1400" dirty="0">
                <a:solidFill>
                  <a:srgbClr val="000000"/>
                </a:solidFill>
              </a:rPr>
              <a:t>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uint8_t  </a:t>
            </a:r>
            <a:r>
              <a:rPr lang="es-ES" altLang="es-AR" sz="1400" dirty="0" err="1">
                <a:solidFill>
                  <a:srgbClr val="000000"/>
                </a:solidFill>
              </a:rPr>
              <a:t>TMR_Events</a:t>
            </a:r>
            <a:r>
              <a:rPr lang="es-ES" altLang="es-AR" sz="1400" dirty="0">
                <a:solidFill>
                  <a:srgbClr val="000000"/>
                </a:solidFill>
              </a:rPr>
              <a:t>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void</a:t>
            </a:r>
            <a:r>
              <a:rPr lang="es-ES" altLang="es-AR" sz="1400" dirty="0">
                <a:solidFill>
                  <a:srgbClr val="000000"/>
                </a:solidFill>
              </a:rPr>
              <a:t> 	 	(* </a:t>
            </a:r>
            <a:r>
              <a:rPr lang="es-ES" altLang="es-AR" sz="1400" dirty="0" err="1">
                <a:solidFill>
                  <a:srgbClr val="000000"/>
                </a:solidFill>
              </a:rPr>
              <a:t>TMR_handlers</a:t>
            </a:r>
            <a:r>
              <a:rPr lang="es-ES" altLang="es-AR" sz="1400" dirty="0">
                <a:solidFill>
                  <a:srgbClr val="000000"/>
                </a:solidFill>
              </a:rPr>
              <a:t> 		[N_TIMERS]) (</a:t>
            </a:r>
            <a:r>
              <a:rPr lang="es-ES" altLang="es-AR" sz="1400" dirty="0" err="1">
                <a:solidFill>
                  <a:srgbClr val="000000"/>
                </a:solidFill>
              </a:rPr>
              <a:t>void</a:t>
            </a:r>
            <a:r>
              <a:rPr lang="es-ES" altLang="es-AR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uint8_t  </a:t>
            </a:r>
            <a:r>
              <a:rPr lang="es-ES" altLang="es-AR" sz="1400" dirty="0" err="1">
                <a:solidFill>
                  <a:srgbClr val="000000"/>
                </a:solidFill>
              </a:rPr>
              <a:t>TMR_StandBy</a:t>
            </a:r>
            <a:r>
              <a:rPr lang="es-ES" altLang="es-AR" sz="1400" dirty="0">
                <a:solidFill>
                  <a:srgbClr val="000000"/>
                </a:solidFill>
              </a:rPr>
              <a:t>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uint8_t  </a:t>
            </a:r>
            <a:r>
              <a:rPr lang="es-ES" altLang="es-AR" sz="1400" dirty="0" err="1">
                <a:solidFill>
                  <a:srgbClr val="000000"/>
                </a:solidFill>
              </a:rPr>
              <a:t>Tmr_Base</a:t>
            </a:r>
            <a:r>
              <a:rPr lang="es-ES" altLang="es-AR" sz="1400" dirty="0">
                <a:solidFill>
                  <a:srgbClr val="000000"/>
                </a:solidFill>
              </a:rPr>
              <a:t>		[ N_TIMERS ];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1C50EE-665C-4902-A42D-4BAA3AD5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62" y="4973419"/>
            <a:ext cx="2309060" cy="18448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783E6E1-0604-4B22-B984-7603BCD7EDF6}"/>
              </a:ext>
            </a:extLst>
          </p:cNvPr>
          <p:cNvSpPr/>
          <p:nvPr/>
        </p:nvSpPr>
        <p:spPr>
          <a:xfrm>
            <a:off x="5580856" y="2092418"/>
            <a:ext cx="2651125" cy="789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			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			1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MIN			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uiExpand="1" build="p"/>
      <p:bldP spid="41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5401EF70-5D28-44C3-A820-37AA85F5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7888" y="1269161"/>
            <a:ext cx="957092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1084263" indent="-606425"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3141663" indent="-835025"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35988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40560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45132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4970463" indent="-835025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4263" algn="l"/>
                <a:tab pos="1635125" algn="l"/>
                <a:tab pos="2549525" algn="l"/>
                <a:tab pos="3463925" algn="l"/>
                <a:tab pos="4378325" algn="l"/>
                <a:tab pos="5292725" algn="l"/>
                <a:tab pos="6207125" algn="l"/>
                <a:tab pos="7121525" algn="l"/>
                <a:tab pos="8035925" algn="l"/>
                <a:tab pos="8950325" algn="l"/>
                <a:tab pos="9864725" algn="l"/>
                <a:tab pos="10779125" algn="l"/>
                <a:tab pos="11055350" algn="l"/>
                <a:tab pos="11504613" algn="l"/>
                <a:tab pos="11506200" algn="l"/>
                <a:tab pos="11507788" algn="l"/>
                <a:tab pos="11509375" algn="l"/>
                <a:tab pos="11510963" algn="l"/>
                <a:tab pos="11512550" algn="l"/>
                <a:tab pos="115141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 err="1">
                <a:solidFill>
                  <a:schemeClr val="tx1"/>
                </a:solidFill>
              </a:rPr>
              <a:t>void</a:t>
            </a:r>
            <a:r>
              <a:rPr lang="es-ES" altLang="es-AR" dirty="0">
                <a:solidFill>
                  <a:schemeClr val="tx1"/>
                </a:solidFill>
              </a:rPr>
              <a:t> </a:t>
            </a:r>
            <a:r>
              <a:rPr lang="es-ES" altLang="es-AR" dirty="0" err="1">
                <a:solidFill>
                  <a:schemeClr val="tx1"/>
                </a:solidFill>
              </a:rPr>
              <a:t>TimerStart</a:t>
            </a:r>
            <a:r>
              <a:rPr lang="es-ES" altLang="es-AR" dirty="0">
                <a:solidFill>
                  <a:schemeClr val="tx1"/>
                </a:solidFill>
              </a:rPr>
              <a:t>(uint8_t </a:t>
            </a:r>
            <a:r>
              <a:rPr lang="es-ES" altLang="es-AR" dirty="0" err="1">
                <a:solidFill>
                  <a:srgbClr val="FF0000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, uint32_t </a:t>
            </a:r>
            <a:r>
              <a:rPr lang="es-ES" altLang="es-AR" dirty="0">
                <a:solidFill>
                  <a:srgbClr val="FF0000"/>
                </a:solidFill>
              </a:rPr>
              <a:t>time</a:t>
            </a:r>
            <a:r>
              <a:rPr lang="es-ES" altLang="es-AR" dirty="0">
                <a:solidFill>
                  <a:schemeClr val="tx1"/>
                </a:solidFill>
              </a:rPr>
              <a:t>, </a:t>
            </a:r>
            <a:r>
              <a:rPr lang="es-ES" altLang="es-AR" dirty="0" err="1">
                <a:solidFill>
                  <a:schemeClr val="tx1"/>
                </a:solidFill>
              </a:rPr>
              <a:t>Timer_Handler</a:t>
            </a:r>
            <a:r>
              <a:rPr lang="es-ES" altLang="es-AR" dirty="0">
                <a:solidFill>
                  <a:schemeClr val="tx1"/>
                </a:solidFill>
              </a:rPr>
              <a:t> </a:t>
            </a:r>
            <a:r>
              <a:rPr lang="es-ES" altLang="es-AR" dirty="0" err="1">
                <a:solidFill>
                  <a:srgbClr val="FF0000"/>
                </a:solidFill>
              </a:rPr>
              <a:t>handler</a:t>
            </a:r>
            <a:r>
              <a:rPr lang="es-ES" altLang="es-AR" dirty="0">
                <a:solidFill>
                  <a:schemeClr val="tx1"/>
                </a:solidFill>
              </a:rPr>
              <a:t> , uint8_t </a:t>
            </a:r>
            <a:r>
              <a:rPr lang="es-ES" altLang="es-AR" dirty="0">
                <a:solidFill>
                  <a:srgbClr val="FF0000"/>
                </a:solidFill>
              </a:rPr>
              <a:t>base</a:t>
            </a:r>
            <a:r>
              <a:rPr lang="es-ES" altLang="es-AR" dirty="0">
                <a:solidFill>
                  <a:schemeClr val="tx1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switch</a:t>
            </a:r>
            <a:r>
              <a:rPr lang="es-ES" altLang="es-AR" dirty="0">
                <a:solidFill>
                  <a:schemeClr val="tx1"/>
                </a:solidFill>
              </a:rPr>
              <a:t> ( base 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case DEC:     time *= DECIMAS;     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case SEG:     time *= ( SEGUNDOS * DECIMAS ); 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case MIN:    time *= ( MINUTOS * SEGUNDOS * DECIMAS );     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Tmr_Base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base;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if</a:t>
            </a:r>
            <a:r>
              <a:rPr lang="es-ES" altLang="es-AR" dirty="0">
                <a:solidFill>
                  <a:schemeClr val="tx1"/>
                </a:solidFill>
              </a:rPr>
              <a:t>(time != 0) {	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//si el tiempo recibido no es 0, lo cargo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Tmr_Run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time;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TMR_Events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0;	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//me aseguro que esté en cero….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else</a:t>
            </a:r>
            <a:r>
              <a:rPr lang="es-ES" altLang="es-AR" dirty="0">
                <a:solidFill>
                  <a:schemeClr val="tx1"/>
                </a:solidFill>
              </a:rPr>
              <a:t>	{			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//si el tiempo es cero, el timer vence YA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Tmr_Run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0;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	</a:t>
            </a:r>
            <a:r>
              <a:rPr lang="es-ES" altLang="es-AR" dirty="0" err="1">
                <a:solidFill>
                  <a:schemeClr val="tx1"/>
                </a:solidFill>
              </a:rPr>
              <a:t>TMR_Events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1; 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//me aseguro que esté en uno….</a:t>
            </a:r>
            <a:endParaRPr lang="es-ES" altLang="es-A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	</a:t>
            </a:r>
            <a:r>
              <a:rPr lang="es-ES" altLang="es-AR" dirty="0" err="1">
                <a:solidFill>
                  <a:schemeClr val="tx1"/>
                </a:solidFill>
              </a:rPr>
              <a:t>TMR_handlers</a:t>
            </a:r>
            <a:r>
              <a:rPr lang="es-ES" altLang="es-AR" dirty="0">
                <a:solidFill>
                  <a:schemeClr val="tx1"/>
                </a:solidFill>
              </a:rPr>
              <a:t>[</a:t>
            </a:r>
            <a:r>
              <a:rPr lang="es-ES" altLang="es-AR" dirty="0" err="1">
                <a:solidFill>
                  <a:schemeClr val="tx1"/>
                </a:solidFill>
              </a:rPr>
              <a:t>event</a:t>
            </a:r>
            <a:r>
              <a:rPr lang="es-ES" altLang="es-AR" dirty="0">
                <a:solidFill>
                  <a:schemeClr val="tx1"/>
                </a:solidFill>
              </a:rPr>
              <a:t>] = </a:t>
            </a:r>
            <a:r>
              <a:rPr lang="es-ES" altLang="es-AR" dirty="0" err="1">
                <a:solidFill>
                  <a:schemeClr val="tx1"/>
                </a:solidFill>
              </a:rPr>
              <a:t>handler</a:t>
            </a:r>
            <a:r>
              <a:rPr lang="es-ES" altLang="es-AR" dirty="0">
                <a:solidFill>
                  <a:schemeClr val="tx1"/>
                </a:solidFill>
              </a:rPr>
              <a:t>;     </a:t>
            </a:r>
            <a:r>
              <a:rPr lang="es-ES" altLang="es-AR" i="1" dirty="0">
                <a:solidFill>
                  <a:schemeClr val="accent1">
                    <a:lumMod val="50000"/>
                  </a:schemeClr>
                </a:solidFill>
              </a:rPr>
              <a:t>//instalo </a:t>
            </a:r>
            <a:r>
              <a:rPr lang="es-ES" altLang="es-AR" i="1" dirty="0" err="1">
                <a:solidFill>
                  <a:schemeClr val="accent1">
                    <a:lumMod val="50000"/>
                  </a:schemeClr>
                </a:solidFill>
              </a:rPr>
              <a:t>handler</a:t>
            </a:r>
            <a:endParaRPr lang="es-ES" altLang="es-AR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r>
              <a:rPr lang="es-ES" altLang="es-AR" dirty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SzPct val="100000"/>
              <a:defRPr/>
            </a:pPr>
            <a:endParaRPr lang="es-ES" altLang="es-AR" sz="2400" dirty="0"/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03FD13DF-D0A1-47FE-95FA-3658F9B8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9015"/>
            <a:ext cx="3397250" cy="124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400" dirty="0" err="1">
                <a:solidFill>
                  <a:srgbClr val="00B0F0"/>
                </a:solidFill>
              </a:rPr>
              <a:t>TmrStart</a:t>
            </a:r>
            <a:r>
              <a:rPr lang="es-ES" altLang="es-AR" sz="4400" dirty="0">
                <a:solidFill>
                  <a:srgbClr val="00B0F0"/>
                </a:solidFill>
              </a:rPr>
              <a:t>(...)</a:t>
            </a:r>
          </a:p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3200" dirty="0">
                <a:solidFill>
                  <a:srgbClr val="FF0000"/>
                </a:solidFill>
              </a:rPr>
              <a:t>OPCION 2</a:t>
            </a:r>
          </a:p>
        </p:txBody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B649FB6F-D463-415D-B7A2-F4B4D9E5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1" y="3014072"/>
            <a:ext cx="2651125" cy="104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 eaLnBrk="1" hangingPunct="1">
              <a:spcBef>
                <a:spcPts val="225"/>
              </a:spcBef>
              <a:buClrTx/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s-ES" altLang="es-AR" dirty="0"/>
              <a:t>#define 	DECIMAS		40</a:t>
            </a:r>
          </a:p>
          <a:p>
            <a:r>
              <a:rPr lang="es-ES" altLang="es-AR" dirty="0"/>
              <a:t>#define 	SEGUNDOS		10</a:t>
            </a:r>
          </a:p>
          <a:p>
            <a:r>
              <a:rPr lang="es-ES" altLang="es-AR" dirty="0"/>
              <a:t>#define 	MINUTOS		60</a:t>
            </a:r>
          </a:p>
          <a:p>
            <a:pPr algn="ctr"/>
            <a:r>
              <a:rPr lang="es-ES" altLang="es-AR" dirty="0"/>
              <a:t>(si </a:t>
            </a:r>
            <a:r>
              <a:rPr lang="es-ES" altLang="es-AR" dirty="0" err="1"/>
              <a:t>tick</a:t>
            </a:r>
            <a:r>
              <a:rPr lang="es-ES" altLang="es-AR" dirty="0"/>
              <a:t> = 2,5ms)</a:t>
            </a:r>
          </a:p>
        </p:txBody>
      </p:sp>
      <p:sp>
        <p:nvSpPr>
          <p:cNvPr id="41989" name="Text Box 2">
            <a:extLst>
              <a:ext uri="{FF2B5EF4-FFF2-40B4-BE49-F238E27FC236}">
                <a16:creationId xmlns:a16="http://schemas.microsoft.com/office/drawing/2014/main" id="{78F6A392-17B8-43E4-9F05-30BF3917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18331"/>
            <a:ext cx="4313238" cy="1250430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uint32_t </a:t>
            </a:r>
            <a:r>
              <a:rPr lang="es-ES" altLang="es-AR" sz="1400" dirty="0" err="1">
                <a:solidFill>
                  <a:srgbClr val="000000"/>
                </a:solidFill>
              </a:rPr>
              <a:t>Tmr_Run</a:t>
            </a:r>
            <a:r>
              <a:rPr lang="es-ES" altLang="es-AR" sz="1400" dirty="0">
                <a:solidFill>
                  <a:srgbClr val="000000"/>
                </a:solidFill>
              </a:rPr>
              <a:t>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uint8_t  </a:t>
            </a:r>
            <a:r>
              <a:rPr lang="es-ES" altLang="es-AR" sz="1400" dirty="0" err="1">
                <a:solidFill>
                  <a:srgbClr val="000000"/>
                </a:solidFill>
              </a:rPr>
              <a:t>TMR_Events</a:t>
            </a:r>
            <a:r>
              <a:rPr lang="es-ES" altLang="es-AR" sz="1400" dirty="0">
                <a:solidFill>
                  <a:srgbClr val="000000"/>
                </a:solidFill>
              </a:rPr>
              <a:t>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void</a:t>
            </a:r>
            <a:r>
              <a:rPr lang="es-ES" altLang="es-AR" sz="1400" dirty="0">
                <a:solidFill>
                  <a:srgbClr val="000000"/>
                </a:solidFill>
              </a:rPr>
              <a:t> 	 	(* </a:t>
            </a:r>
            <a:r>
              <a:rPr lang="es-ES" altLang="es-AR" sz="1400" dirty="0" err="1">
                <a:solidFill>
                  <a:srgbClr val="000000"/>
                </a:solidFill>
              </a:rPr>
              <a:t>TMR_handlers</a:t>
            </a:r>
            <a:r>
              <a:rPr lang="es-ES" altLang="es-AR" sz="1400" dirty="0">
                <a:solidFill>
                  <a:srgbClr val="000000"/>
                </a:solidFill>
              </a:rPr>
              <a:t> 		[N_TIMERS]) (</a:t>
            </a:r>
            <a:r>
              <a:rPr lang="es-ES" altLang="es-AR" sz="1400" dirty="0" err="1">
                <a:solidFill>
                  <a:srgbClr val="000000"/>
                </a:solidFill>
              </a:rPr>
              <a:t>void</a:t>
            </a:r>
            <a:r>
              <a:rPr lang="es-ES" altLang="es-AR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uint8_t  </a:t>
            </a:r>
            <a:r>
              <a:rPr lang="es-ES" altLang="es-AR" sz="1400" dirty="0" err="1">
                <a:solidFill>
                  <a:srgbClr val="000000"/>
                </a:solidFill>
              </a:rPr>
              <a:t>TMR_StandBy</a:t>
            </a:r>
            <a:r>
              <a:rPr lang="es-ES" altLang="es-AR" sz="1400" dirty="0">
                <a:solidFill>
                  <a:srgbClr val="000000"/>
                </a:solidFill>
              </a:rPr>
              <a:t>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 err="1">
                <a:solidFill>
                  <a:srgbClr val="000000"/>
                </a:solidFill>
              </a:rPr>
              <a:t>volatile</a:t>
            </a:r>
            <a:r>
              <a:rPr lang="es-ES" altLang="es-AR" sz="1400" dirty="0">
                <a:solidFill>
                  <a:srgbClr val="000000"/>
                </a:solidFill>
              </a:rPr>
              <a:t> 	uint8_t  </a:t>
            </a:r>
            <a:r>
              <a:rPr lang="es-ES" altLang="es-AR" sz="1400" dirty="0" err="1">
                <a:solidFill>
                  <a:srgbClr val="000000"/>
                </a:solidFill>
              </a:rPr>
              <a:t>Tmr_Base</a:t>
            </a:r>
            <a:r>
              <a:rPr lang="es-ES" altLang="es-AR" sz="1400" dirty="0">
                <a:solidFill>
                  <a:srgbClr val="000000"/>
                </a:solidFill>
              </a:rPr>
              <a:t>		[ N_TIMERS ];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783E6E1-0604-4B22-B984-7603BCD7EDF6}"/>
              </a:ext>
            </a:extLst>
          </p:cNvPr>
          <p:cNvSpPr/>
          <p:nvPr/>
        </p:nvSpPr>
        <p:spPr>
          <a:xfrm>
            <a:off x="6300192" y="1700808"/>
            <a:ext cx="2651125" cy="789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			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			1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MIN			2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4F95D82-9313-4B1F-AE9C-D5EA4D7E8C44}"/>
              </a:ext>
            </a:extLst>
          </p:cNvPr>
          <p:cNvSpPr/>
          <p:nvPr/>
        </p:nvSpPr>
        <p:spPr>
          <a:xfrm>
            <a:off x="1187624" y="2132856"/>
            <a:ext cx="5000847" cy="86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835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uiExpand="1" build="p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CEBDE7F-3318-4399-ADB5-B2D929D2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5363" name="4 Marcador de número de diapositiva">
            <a:extLst>
              <a:ext uri="{FF2B5EF4-FFF2-40B4-BE49-F238E27FC236}">
                <a16:creationId xmlns:a16="http://schemas.microsoft.com/office/drawing/2014/main" id="{0163B56D-E423-40E6-BCCE-E141174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26E53365-DC6B-4182-98E3-6BE8F5EE7BDB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26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615FD1F6-C446-4355-8573-CAB7B31C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945114"/>
            <a:ext cx="6162451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TimerStop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 )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Detiene un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Detiene el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\a e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s-ES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Numero de evento entre 0 y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N_TIMERS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\return 	void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TimerStop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 );</a:t>
            </a:r>
          </a:p>
          <a:p>
            <a:pPr defTabSz="914400">
              <a:defRPr/>
            </a:pPr>
            <a:endParaRPr lang="es-ES" altLang="es-AR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7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void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TimerClose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void )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Detiene los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Detiene todos los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return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void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2000" b="1" dirty="0" err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</a:t>
            </a:r>
            <a:r>
              <a:rPr lang="es-ES" altLang="es-AR" sz="20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s-ES" altLang="es-A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TimerClose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s-ES" altLang="es-AR" sz="2000" b="1" dirty="0" err="1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</a:t>
            </a:r>
            <a:r>
              <a:rPr lang="es-ES" altLang="es-AR" sz="2000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20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15365" name="8 CuadroTexto">
            <a:extLst>
              <a:ext uri="{FF2B5EF4-FFF2-40B4-BE49-F238E27FC236}">
                <a16:creationId xmlns:a16="http://schemas.microsoft.com/office/drawing/2014/main" id="{CCC02E11-E505-4DEF-B21E-C3D666D6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42" y="109239"/>
            <a:ext cx="7790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Funciones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 –</a:t>
            </a:r>
            <a:r>
              <a:rPr lang="es-E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TimerStop</a:t>
            </a:r>
            <a:r>
              <a:rPr lang="es-ES" altLang="es-AR" sz="32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es-E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TimerClose</a:t>
            </a:r>
            <a:r>
              <a:rPr lang="es-E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sz="2400" b="1" i="1" dirty="0">
              <a:solidFill>
                <a:srgbClr val="005042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41 Grupo">
            <a:extLst>
              <a:ext uri="{FF2B5EF4-FFF2-40B4-BE49-F238E27FC236}">
                <a16:creationId xmlns:a16="http://schemas.microsoft.com/office/drawing/2014/main" id="{13E19D56-2CD9-4A57-8361-92A0E97B6D8B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4175"/>
            <a:ext cx="1152525" cy="2808288"/>
            <a:chOff x="2267744" y="2420888"/>
            <a:chExt cx="1152128" cy="2808312"/>
          </a:xfrm>
        </p:grpSpPr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062E6A42-4D59-4183-BBBC-8F6CEFC1EE9A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824B0621-30EE-441D-83A5-19252A4E8167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 dirty="0">
                <a:solidFill>
                  <a:prstClr val="black"/>
                </a:solidFill>
              </a:endParaRP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F17B072F-BD27-44D5-B52B-A7322B277A47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4901199A-C56C-4BE3-8C97-8AFE25A9D344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C51A5ADF-4350-484D-BB2C-3259D47CABB0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77249923-743F-44FD-9BD3-1A7B206A3E8F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F0E7DC9B-E7BC-467B-8D7D-E0D8F8834DC8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0AC0C44A-ACAE-4E81-87AB-F61E56351CA0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D178B2D4-BE4D-43B0-8F27-4728E8F7A2D1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B517878-CBCC-474B-8DF4-83A96695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6388" name="4 Marcador de número de diapositiva">
            <a:extLst>
              <a:ext uri="{FF2B5EF4-FFF2-40B4-BE49-F238E27FC236}">
                <a16:creationId xmlns:a16="http://schemas.microsoft.com/office/drawing/2014/main" id="{4ECEDB23-7D1C-466E-817D-6FD2966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DBB82954-799F-4790-9FBF-F13F38D0816E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27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061CFF25-BDCD-433D-9B93-C9E667D09994}"/>
              </a:ext>
            </a:extLst>
          </p:cNvPr>
          <p:cNvCxnSpPr/>
          <p:nvPr/>
        </p:nvCxnSpPr>
        <p:spPr>
          <a:xfrm>
            <a:off x="250825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18 Rectángulo">
            <a:extLst>
              <a:ext uri="{FF2B5EF4-FFF2-40B4-BE49-F238E27FC236}">
                <a16:creationId xmlns:a16="http://schemas.microsoft.com/office/drawing/2014/main" id="{FBDA5837-4C57-4EA0-BFE6-E6037803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6391" name="37 Rectángulo">
            <a:extLst>
              <a:ext uri="{FF2B5EF4-FFF2-40B4-BE49-F238E27FC236}">
                <a16:creationId xmlns:a16="http://schemas.microsoft.com/office/drawing/2014/main" id="{A4CCCE1E-4FC6-4FD5-BC6D-DB4500C5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2375"/>
            <a:ext cx="1035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E09225AB-A0B0-4490-920B-1AD31C22A221}"/>
              </a:ext>
            </a:extLst>
          </p:cNvPr>
          <p:cNvCxnSpPr/>
          <p:nvPr/>
        </p:nvCxnSpPr>
        <p:spPr>
          <a:xfrm>
            <a:off x="2051050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C7BBE336-8978-42F6-BDFE-255040159FFB}"/>
              </a:ext>
            </a:extLst>
          </p:cNvPr>
          <p:cNvCxnSpPr/>
          <p:nvPr/>
        </p:nvCxnSpPr>
        <p:spPr>
          <a:xfrm>
            <a:off x="3779838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4" name="53 Rectángulo">
            <a:extLst>
              <a:ext uri="{FF2B5EF4-FFF2-40B4-BE49-F238E27FC236}">
                <a16:creationId xmlns:a16="http://schemas.microsoft.com/office/drawing/2014/main" id="{1C254A50-69B5-4271-865B-7971B28B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865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95" name="54 Rectángulo">
            <a:extLst>
              <a:ext uri="{FF2B5EF4-FFF2-40B4-BE49-F238E27FC236}">
                <a16:creationId xmlns:a16="http://schemas.microsoft.com/office/drawing/2014/main" id="{823292C5-08B0-493D-A935-4090CEC7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DBF93891-C83D-4E18-8E79-D435EF6A57F1}"/>
              </a:ext>
            </a:extLst>
          </p:cNvPr>
          <p:cNvCxnSpPr/>
          <p:nvPr/>
        </p:nvCxnSpPr>
        <p:spPr>
          <a:xfrm>
            <a:off x="5580063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7" name="66 Rectángulo">
            <a:extLst>
              <a:ext uri="{FF2B5EF4-FFF2-40B4-BE49-F238E27FC236}">
                <a16:creationId xmlns:a16="http://schemas.microsoft.com/office/drawing/2014/main" id="{BCAE36CF-527C-488E-88C4-316B68F6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2375"/>
            <a:ext cx="1119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CFEBE759-2431-4DD3-BF5A-FD4522FD5AA1}"/>
              </a:ext>
            </a:extLst>
          </p:cNvPr>
          <p:cNvCxnSpPr/>
          <p:nvPr/>
        </p:nvCxnSpPr>
        <p:spPr>
          <a:xfrm>
            <a:off x="7235825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42AEDDB3-8C9E-402A-A860-959185A2E412}"/>
              </a:ext>
            </a:extLst>
          </p:cNvPr>
          <p:cNvSpPr/>
          <p:nvPr/>
        </p:nvSpPr>
        <p:spPr>
          <a:xfrm>
            <a:off x="611188" y="2997200"/>
            <a:ext cx="144462" cy="2735263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6400" name="81 Rectángulo">
            <a:extLst>
              <a:ext uri="{FF2B5EF4-FFF2-40B4-BE49-F238E27FC236}">
                <a16:creationId xmlns:a16="http://schemas.microsoft.com/office/drawing/2014/main" id="{ECC804C1-0441-4023-80ED-4A9C458A8F8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194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195630E9-ADD3-4A41-BAD0-0415BB2C72D6}"/>
              </a:ext>
            </a:extLst>
          </p:cNvPr>
          <p:cNvSpPr/>
          <p:nvPr/>
        </p:nvSpPr>
        <p:spPr>
          <a:xfrm>
            <a:off x="4197350" y="2879725"/>
            <a:ext cx="148907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6402" name="78 Rectángulo">
            <a:extLst>
              <a:ext uri="{FF2B5EF4-FFF2-40B4-BE49-F238E27FC236}">
                <a16:creationId xmlns:a16="http://schemas.microsoft.com/office/drawing/2014/main" id="{AB97DC72-E1E6-4DF7-BD5F-1FB7ED05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1933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TimerStop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0 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93" name="92 Flecha izquierda">
            <a:extLst>
              <a:ext uri="{FF2B5EF4-FFF2-40B4-BE49-F238E27FC236}">
                <a16:creationId xmlns:a16="http://schemas.microsoft.com/office/drawing/2014/main" id="{378E3197-D8A2-4BB6-AC19-8E8A8ECF490C}"/>
              </a:ext>
            </a:extLst>
          </p:cNvPr>
          <p:cNvSpPr/>
          <p:nvPr/>
        </p:nvSpPr>
        <p:spPr>
          <a:xfrm>
            <a:off x="3132138" y="1196975"/>
            <a:ext cx="977900" cy="48418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6404" name="8 CuadroTexto">
            <a:extLst>
              <a:ext uri="{FF2B5EF4-FFF2-40B4-BE49-F238E27FC236}">
                <a16:creationId xmlns:a16="http://schemas.microsoft.com/office/drawing/2014/main" id="{5A81E51B-8CA5-4B63-ADDC-C2D47F43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45077" name="55 Grupo">
            <a:extLst>
              <a:ext uri="{FF2B5EF4-FFF2-40B4-BE49-F238E27FC236}">
                <a16:creationId xmlns:a16="http://schemas.microsoft.com/office/drawing/2014/main" id="{D0D796ED-AAB9-4595-AC4B-82A42F2EBC32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5763"/>
            <a:ext cx="1152525" cy="2806700"/>
            <a:chOff x="2267744" y="2420888"/>
            <a:chExt cx="1152128" cy="2808312"/>
          </a:xfrm>
        </p:grpSpPr>
        <p:sp>
          <p:nvSpPr>
            <p:cNvPr id="82" name="81 Rectángulo">
              <a:extLst>
                <a:ext uri="{FF2B5EF4-FFF2-40B4-BE49-F238E27FC236}">
                  <a16:creationId xmlns:a16="http://schemas.microsoft.com/office/drawing/2014/main" id="{FD834DE6-DBAC-444D-BCDB-0381ACDD86D5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3" name="82 Rectángulo">
              <a:extLst>
                <a:ext uri="{FF2B5EF4-FFF2-40B4-BE49-F238E27FC236}">
                  <a16:creationId xmlns:a16="http://schemas.microsoft.com/office/drawing/2014/main" id="{809A3D69-3C08-4C72-BFAF-90B029476B1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4" name="83 Rectángulo">
              <a:extLst>
                <a:ext uri="{FF2B5EF4-FFF2-40B4-BE49-F238E27FC236}">
                  <a16:creationId xmlns:a16="http://schemas.microsoft.com/office/drawing/2014/main" id="{977AB907-C446-4C3C-A938-79846605DB9F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5" name="84 Rectángulo">
              <a:extLst>
                <a:ext uri="{FF2B5EF4-FFF2-40B4-BE49-F238E27FC236}">
                  <a16:creationId xmlns:a16="http://schemas.microsoft.com/office/drawing/2014/main" id="{42026359-0C22-4136-B159-C718C7C24298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322A21F8-1ED2-4349-A8E5-0FB5BFF710F6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52ABBF59-D195-437F-956B-C614C897A0F8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D9859348-BFC5-4B26-B7F0-4C85EFDF6514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27A2EB45-597B-40F8-8FFA-DE241AC3B1A8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0" name="89 Rectángulo">
              <a:extLst>
                <a:ext uri="{FF2B5EF4-FFF2-40B4-BE49-F238E27FC236}">
                  <a16:creationId xmlns:a16="http://schemas.microsoft.com/office/drawing/2014/main" id="{CB9BE22A-C79B-4A3E-B49B-907ED5E89623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5078" name="55 Grupo">
            <a:extLst>
              <a:ext uri="{FF2B5EF4-FFF2-40B4-BE49-F238E27FC236}">
                <a16:creationId xmlns:a16="http://schemas.microsoft.com/office/drawing/2014/main" id="{4AECA8C2-EA81-4FCD-B086-01DC0CF0D2F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93FBD8AD-3710-461C-A48F-ED84C983D49E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AB2B27E2-2288-4B45-84C4-F67E0AAE0781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1CC509B9-444B-4370-A8B8-2301F459D830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6C839FFB-DA46-4D2A-98FB-64C5C1F434EC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F14BF9D3-EE63-4D43-B703-4FA556BD31D6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B10AF805-1E10-480A-9703-B26566D1C7ED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C8DE058A-3131-4AC3-93C2-BE93429D168B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778EA3A3-6F82-4F9E-B162-E059F8E42852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4E3B8AF8-CD75-4961-96B8-BD36102D9A0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45079" name="55 Grupo">
            <a:extLst>
              <a:ext uri="{FF2B5EF4-FFF2-40B4-BE49-F238E27FC236}">
                <a16:creationId xmlns:a16="http://schemas.microsoft.com/office/drawing/2014/main" id="{B75D8BEC-B836-4F4A-ADC8-127DD537C04F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BB32F0B4-695F-4743-8B7F-BF65177ED9FB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33682D5F-CC0B-44A0-AAA8-389BAE93E192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400 * 10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C00C050F-1B15-4ECD-A6BE-D428E8AB7813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36EB9442-97C4-43D5-9699-C31FD4AC593C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57EFE0E8-2AD7-43FE-93FB-79EECB8F5D41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CF28A51E-26CA-4169-AECE-9A132B25B00A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1961C3E5-4E8C-41FF-8BF3-C01DD51C6309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A19060D9-7F89-4AA8-A7A3-31A33D9D5390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FA5F132A-462E-4D4F-8A3C-B3AE235BBEC0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5080" name="55 Grupo">
            <a:extLst>
              <a:ext uri="{FF2B5EF4-FFF2-40B4-BE49-F238E27FC236}">
                <a16:creationId xmlns:a16="http://schemas.microsoft.com/office/drawing/2014/main" id="{1C1EB717-4C8D-4120-AAE8-703D9A622CC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4175"/>
            <a:ext cx="1152525" cy="2806700"/>
            <a:chOff x="2267744" y="2420888"/>
            <a:chExt cx="1152128" cy="2808312"/>
          </a:xfrm>
        </p:grpSpPr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CE6A28BF-29C6-4C5C-ADBC-CA7768833415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8CA5A93D-04D8-4091-B3E8-3DE80370FB17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7ECC6A50-82DE-416C-BBCD-8035D3853F1A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2325E759-3FC3-40A0-B1EA-7EC785FE5DA6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F61C5325-2E61-444C-8D65-85AE56230F23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B83B0985-B84D-49EF-9E60-0A1FBDF09E60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B7FE66E1-AD1F-45B0-8C17-980650408A51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99C8F3F1-A040-4B1B-BCDA-79C6BACC45B9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42B1F6A1-BCA1-4C07-BA80-80D13B56B10E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55 Grupo">
            <a:extLst>
              <a:ext uri="{FF2B5EF4-FFF2-40B4-BE49-F238E27FC236}">
                <a16:creationId xmlns:a16="http://schemas.microsoft.com/office/drawing/2014/main" id="{652A759B-E6C0-4F14-81D5-A1FB2FDF89FC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7350"/>
            <a:ext cx="1152525" cy="2806700"/>
            <a:chOff x="2267744" y="2420888"/>
            <a:chExt cx="1152128" cy="2808312"/>
          </a:xfrm>
        </p:grpSpPr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C5A70762-5633-45CE-92EB-DEDCDBB22DCC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38F0ACB1-9977-4DDC-9011-FCB75A703280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79BC0D9B-958D-401A-81CA-C648DBB11FBB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0583B767-A53E-46DF-BAC1-952AEA89FF42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11C6C4F7-171D-4B5B-8943-DEE1C597D83E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949ACAFB-FCE4-4ABA-8796-A2E9A2CFAA70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E2E7D5F5-538C-484F-8F92-39E43C791B84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E4787DC3-9F44-4ED4-A254-7DF3E3DB30D2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42AFA966-7A66-466B-94D0-591B6B95FF16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6083" name="41 Grupo">
            <a:extLst>
              <a:ext uri="{FF2B5EF4-FFF2-40B4-BE49-F238E27FC236}">
                <a16:creationId xmlns:a16="http://schemas.microsoft.com/office/drawing/2014/main" id="{7740662A-4CFD-48A3-87FC-95C56E230CD1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8287"/>
            <a:chOff x="2267744" y="2420888"/>
            <a:chExt cx="1152128" cy="2808312"/>
          </a:xfrm>
        </p:grpSpPr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1CB708C6-7869-41E7-9750-3832C8B32B74}"/>
                </a:ext>
              </a:extLst>
            </p:cNvPr>
            <p:cNvSpPr/>
            <p:nvPr/>
          </p:nvSpPr>
          <p:spPr>
            <a:xfrm>
              <a:off x="2267744" y="4437031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CDA60623-6B18-4D60-BB27-028FB1A93CF8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 dirty="0">
                <a:solidFill>
                  <a:prstClr val="black"/>
                </a:solidFill>
              </a:endParaRP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56BDCEE0-9120-457E-86F1-85E63A1153AD}"/>
                </a:ext>
              </a:extLst>
            </p:cNvPr>
            <p:cNvSpPr/>
            <p:nvPr/>
          </p:nvSpPr>
          <p:spPr>
            <a:xfrm>
              <a:off x="2267744" y="2708228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597AEF90-E88E-4CA3-A884-F106E245313F}"/>
                </a:ext>
              </a:extLst>
            </p:cNvPr>
            <p:cNvSpPr/>
            <p:nvPr/>
          </p:nvSpPr>
          <p:spPr>
            <a:xfrm>
              <a:off x="2267744" y="2997155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A9B4EC9D-C7AD-4B69-B01B-BF51EAF3ED3A}"/>
                </a:ext>
              </a:extLst>
            </p:cNvPr>
            <p:cNvSpPr/>
            <p:nvPr/>
          </p:nvSpPr>
          <p:spPr>
            <a:xfrm>
              <a:off x="2267744" y="3284496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6C1A30AB-140A-46D5-917D-9DE9E0A5DBF1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0BA408AC-268A-41DE-92CD-6A591A7DEF4E}"/>
                </a:ext>
              </a:extLst>
            </p:cNvPr>
            <p:cNvSpPr/>
            <p:nvPr/>
          </p:nvSpPr>
          <p:spPr>
            <a:xfrm>
              <a:off x="2267744" y="3860763"/>
              <a:ext cx="1152128" cy="288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499536D8-EF44-4616-B3D9-12CC3312BC1D}"/>
                </a:ext>
              </a:extLst>
            </p:cNvPr>
            <p:cNvSpPr/>
            <p:nvPr/>
          </p:nvSpPr>
          <p:spPr>
            <a:xfrm>
              <a:off x="2267744" y="4149690"/>
              <a:ext cx="1152128" cy="287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74BE03BE-EFCC-4AE9-BFB4-FDC6770DC285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46084" name="55 Grupo">
            <a:extLst>
              <a:ext uri="{FF2B5EF4-FFF2-40B4-BE49-F238E27FC236}">
                <a16:creationId xmlns:a16="http://schemas.microsoft.com/office/drawing/2014/main" id="{003F445D-CF35-4167-BD3C-C845B292282E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7350"/>
            <a:ext cx="1152525" cy="2806700"/>
            <a:chOff x="2267744" y="2420888"/>
            <a:chExt cx="1152128" cy="2808312"/>
          </a:xfrm>
        </p:grpSpPr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EB618C41-4C70-4D7C-A307-4D6D3B4E5A96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9C894D85-DDA8-4865-82C5-D67C8B5C1535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972DC25A-7F72-4D76-A7A2-278606388BDC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60F40C3B-2E96-4DE7-AD64-2F6A7009C79B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F34C7316-3DEE-471D-A53A-E7EC366CB8A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CE028529-A3F5-4864-9B01-2BCA74D2E588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6693C7D3-1F12-4247-8BCC-C19309F94781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DA29E7FE-1AFF-4CA9-BB57-E99C75C0EEC4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C6906750-B6C3-4071-B190-083BA5EFA79A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6085" name="55 Grupo">
            <a:extLst>
              <a:ext uri="{FF2B5EF4-FFF2-40B4-BE49-F238E27FC236}">
                <a16:creationId xmlns:a16="http://schemas.microsoft.com/office/drawing/2014/main" id="{0AB739D1-C2E8-439D-B255-9B8CC67667FF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F3072BDB-ABE5-439A-9A23-F8C9A95A15F7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36640615-7DA8-42EF-8AA3-A2E41E667757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0" name="89 Rectángulo">
              <a:extLst>
                <a:ext uri="{FF2B5EF4-FFF2-40B4-BE49-F238E27FC236}">
                  <a16:creationId xmlns:a16="http://schemas.microsoft.com/office/drawing/2014/main" id="{AC6EC599-533A-44A5-941F-4AB3540E619E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A7C2D6E8-B90E-405F-9416-FE12C444012A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948ED5BB-8A76-49C2-916F-7DDD9E6BDCF8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618B0740-9584-4DE4-96B7-C1A0CDCB3078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9B515E1B-BD5E-47E5-95E4-91A59A0D0B5A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4E042317-7494-4D64-A1CF-EE7AC6BEE181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BC8F230B-F7BD-4265-AA77-6BDA191CEF28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9535B60-F2D6-450D-B3FC-0CBCBB69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7415" name="4 Marcador de número de diapositiva">
            <a:extLst>
              <a:ext uri="{FF2B5EF4-FFF2-40B4-BE49-F238E27FC236}">
                <a16:creationId xmlns:a16="http://schemas.microsoft.com/office/drawing/2014/main" id="{69830D0A-BF1F-4057-A0EE-C944733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B85012A2-9B7F-41B1-886E-78B458295636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28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25B59788-8D2B-4ED7-A32E-D32D76AAC1F7}"/>
              </a:ext>
            </a:extLst>
          </p:cNvPr>
          <p:cNvCxnSpPr/>
          <p:nvPr/>
        </p:nvCxnSpPr>
        <p:spPr>
          <a:xfrm>
            <a:off x="250825" y="2565400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17" name="18 Rectángulo">
            <a:extLst>
              <a:ext uri="{FF2B5EF4-FFF2-40B4-BE49-F238E27FC236}">
                <a16:creationId xmlns:a16="http://schemas.microsoft.com/office/drawing/2014/main" id="{5E4C3686-41EB-4067-A1F9-F9D60547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5075"/>
            <a:ext cx="779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7418" name="37 Rectángulo">
            <a:extLst>
              <a:ext uri="{FF2B5EF4-FFF2-40B4-BE49-F238E27FC236}">
                <a16:creationId xmlns:a16="http://schemas.microsoft.com/office/drawing/2014/main" id="{6A7E2D80-78A6-4BE3-8AB1-7CDCA86E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277A677B-6D65-4EB7-A728-4D3B35D1D913}"/>
              </a:ext>
            </a:extLst>
          </p:cNvPr>
          <p:cNvCxnSpPr/>
          <p:nvPr/>
        </p:nvCxnSpPr>
        <p:spPr>
          <a:xfrm>
            <a:off x="2051050" y="2565400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DAE65D38-DBB7-4580-BA53-0AAF9E0F3BF8}"/>
              </a:ext>
            </a:extLst>
          </p:cNvPr>
          <p:cNvCxnSpPr/>
          <p:nvPr/>
        </p:nvCxnSpPr>
        <p:spPr>
          <a:xfrm>
            <a:off x="3779838" y="2565400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21" name="53 Rectángulo">
            <a:extLst>
              <a:ext uri="{FF2B5EF4-FFF2-40B4-BE49-F238E27FC236}">
                <a16:creationId xmlns:a16="http://schemas.microsoft.com/office/drawing/2014/main" id="{01819E74-E99E-480A-9727-7F44D2FD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22" name="54 Rectángulo">
            <a:extLst>
              <a:ext uri="{FF2B5EF4-FFF2-40B4-BE49-F238E27FC236}">
                <a16:creationId xmlns:a16="http://schemas.microsoft.com/office/drawing/2014/main" id="{257CA182-BE48-408E-A6BD-293C1380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3000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A5B33487-4697-47FE-85E1-B439A679F8C2}"/>
              </a:ext>
            </a:extLst>
          </p:cNvPr>
          <p:cNvCxnSpPr/>
          <p:nvPr/>
        </p:nvCxnSpPr>
        <p:spPr>
          <a:xfrm>
            <a:off x="5580063" y="2565400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24" name="66 Rectángulo">
            <a:extLst>
              <a:ext uri="{FF2B5EF4-FFF2-40B4-BE49-F238E27FC236}">
                <a16:creationId xmlns:a16="http://schemas.microsoft.com/office/drawing/2014/main" id="{D67AA8E4-22FC-41B2-BC4D-02C2661B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2E3D69C4-FC6C-42CA-AAF5-7ADD7BD4A1C1}"/>
              </a:ext>
            </a:extLst>
          </p:cNvPr>
          <p:cNvCxnSpPr/>
          <p:nvPr/>
        </p:nvCxnSpPr>
        <p:spPr>
          <a:xfrm>
            <a:off x="7235825" y="2565400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26BD3D7D-A238-4994-896D-6BEB8820872F}"/>
              </a:ext>
            </a:extLst>
          </p:cNvPr>
          <p:cNvSpPr/>
          <p:nvPr/>
        </p:nvSpPr>
        <p:spPr>
          <a:xfrm>
            <a:off x="611188" y="2998788"/>
            <a:ext cx="144462" cy="2735262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7427" name="81 Rectángulo">
            <a:extLst>
              <a:ext uri="{FF2B5EF4-FFF2-40B4-BE49-F238E27FC236}">
                <a16:creationId xmlns:a16="http://schemas.microsoft.com/office/drawing/2014/main" id="{DB4BF56A-7FAB-4639-B149-E1EC7462072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85" name="84 Rectángulo redondeado">
            <a:extLst>
              <a:ext uri="{FF2B5EF4-FFF2-40B4-BE49-F238E27FC236}">
                <a16:creationId xmlns:a16="http://schemas.microsoft.com/office/drawing/2014/main" id="{5C4D7D77-EA90-446D-9106-F4106DAB66D2}"/>
              </a:ext>
            </a:extLst>
          </p:cNvPr>
          <p:cNvSpPr/>
          <p:nvPr/>
        </p:nvSpPr>
        <p:spPr>
          <a:xfrm>
            <a:off x="7740650" y="2925763"/>
            <a:ext cx="1295400" cy="28892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F67BDCAB-F70D-4F4C-8553-EBCA4419431F}"/>
              </a:ext>
            </a:extLst>
          </p:cNvPr>
          <p:cNvSpPr/>
          <p:nvPr/>
        </p:nvSpPr>
        <p:spPr>
          <a:xfrm>
            <a:off x="4164013" y="2881313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NULL</a:t>
            </a:r>
          </a:p>
        </p:txBody>
      </p:sp>
      <p:sp>
        <p:nvSpPr>
          <p:cNvPr id="17430" name="78 Rectángulo">
            <a:extLst>
              <a:ext uri="{FF2B5EF4-FFF2-40B4-BE49-F238E27FC236}">
                <a16:creationId xmlns:a16="http://schemas.microsoft.com/office/drawing/2014/main" id="{DC565576-F041-40AC-B698-0458DEAA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8563"/>
            <a:ext cx="1933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TimerStop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0 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86" name="85 Rectángulo redondeado">
            <a:extLst>
              <a:ext uri="{FF2B5EF4-FFF2-40B4-BE49-F238E27FC236}">
                <a16:creationId xmlns:a16="http://schemas.microsoft.com/office/drawing/2014/main" id="{9188B359-25E0-4D78-803C-40D6B21F49AE}"/>
              </a:ext>
            </a:extLst>
          </p:cNvPr>
          <p:cNvSpPr/>
          <p:nvPr/>
        </p:nvSpPr>
        <p:spPr>
          <a:xfrm>
            <a:off x="6084888" y="2925763"/>
            <a:ext cx="1295400" cy="28892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7" name="86 Rectángulo redondeado">
            <a:extLst>
              <a:ext uri="{FF2B5EF4-FFF2-40B4-BE49-F238E27FC236}">
                <a16:creationId xmlns:a16="http://schemas.microsoft.com/office/drawing/2014/main" id="{D89ECF57-3437-4411-8115-1472C8856F38}"/>
              </a:ext>
            </a:extLst>
          </p:cNvPr>
          <p:cNvSpPr/>
          <p:nvPr/>
        </p:nvSpPr>
        <p:spPr>
          <a:xfrm>
            <a:off x="4284663" y="2925763"/>
            <a:ext cx="1295400" cy="28892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2" name="91 Rectángulo redondeado">
            <a:extLst>
              <a:ext uri="{FF2B5EF4-FFF2-40B4-BE49-F238E27FC236}">
                <a16:creationId xmlns:a16="http://schemas.microsoft.com/office/drawing/2014/main" id="{F8CED6B3-B73D-46A6-B86F-841DC3351A4A}"/>
              </a:ext>
            </a:extLst>
          </p:cNvPr>
          <p:cNvSpPr/>
          <p:nvPr/>
        </p:nvSpPr>
        <p:spPr>
          <a:xfrm>
            <a:off x="2555875" y="2925763"/>
            <a:ext cx="1295400" cy="28892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2" name="81 Flecha arriba">
            <a:extLst>
              <a:ext uri="{FF2B5EF4-FFF2-40B4-BE49-F238E27FC236}">
                <a16:creationId xmlns:a16="http://schemas.microsoft.com/office/drawing/2014/main" id="{41E514EC-6DCA-4AE1-9700-C1B95C3AAA16}"/>
              </a:ext>
            </a:extLst>
          </p:cNvPr>
          <p:cNvSpPr/>
          <p:nvPr/>
        </p:nvSpPr>
        <p:spPr>
          <a:xfrm rot="8258119">
            <a:off x="3230563" y="1114425"/>
            <a:ext cx="485775" cy="133826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0" name="79 CuadroTexto">
            <a:extLst>
              <a:ext uri="{FF2B5EF4-FFF2-40B4-BE49-F238E27FC236}">
                <a16:creationId xmlns:a16="http://schemas.microsoft.com/office/drawing/2014/main" id="{B36A427A-3348-4E2F-90E3-7400F8567AE6}"/>
              </a:ext>
            </a:extLst>
          </p:cNvPr>
          <p:cNvSpPr txBox="1"/>
          <p:nvPr/>
        </p:nvSpPr>
        <p:spPr>
          <a:xfrm>
            <a:off x="179388" y="1917700"/>
            <a:ext cx="4557712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>
              <a:defRPr/>
            </a:pPr>
            <a:r>
              <a:rPr lang="es-ES" b="1" i="1" dirty="0">
                <a:solidFill>
                  <a:prstClr val="black"/>
                </a:solidFill>
              </a:rPr>
              <a:t>Este valor no hace falta ponerlo en cero</a:t>
            </a:r>
          </a:p>
        </p:txBody>
      </p:sp>
      <p:cxnSp>
        <p:nvCxnSpPr>
          <p:cNvPr id="84" name="83 Conector recto de flecha">
            <a:extLst>
              <a:ext uri="{FF2B5EF4-FFF2-40B4-BE49-F238E27FC236}">
                <a16:creationId xmlns:a16="http://schemas.microsoft.com/office/drawing/2014/main" id="{4F20EDC3-A87E-4547-B514-5BE4B9E83012}"/>
              </a:ext>
            </a:extLst>
          </p:cNvPr>
          <p:cNvCxnSpPr/>
          <p:nvPr/>
        </p:nvCxnSpPr>
        <p:spPr>
          <a:xfrm>
            <a:off x="1547813" y="2422525"/>
            <a:ext cx="0" cy="4318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7" name="8 CuadroTexto">
            <a:extLst>
              <a:ext uri="{FF2B5EF4-FFF2-40B4-BE49-F238E27FC236}">
                <a16:creationId xmlns:a16="http://schemas.microsoft.com/office/drawing/2014/main" id="{44BBFD47-5C39-42EB-BA41-64151970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46110" name="55 Grupo">
            <a:extLst>
              <a:ext uri="{FF2B5EF4-FFF2-40B4-BE49-F238E27FC236}">
                <a16:creationId xmlns:a16="http://schemas.microsoft.com/office/drawing/2014/main" id="{3FB34CEE-DE2F-4FDF-9979-2A8C92606A9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2525" cy="2806700"/>
            <a:chOff x="2267744" y="2420888"/>
            <a:chExt cx="1152128" cy="2808312"/>
          </a:xfrm>
        </p:grpSpPr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7C3ED61E-EF38-4B4C-8A17-B4AE7760CD1F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A56F6BA4-B2F9-498D-B5DD-4B28AE428DE4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286EA06F-68FE-4F1D-BC40-EF0D23237043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1FD9B18D-938E-4438-98CE-6A148A828CA3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EC5CD6AC-4B80-4313-ACC1-C0BBDD79C084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2A18A5DC-4FCD-444B-BC60-C328879BE622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6" name="135 Rectángulo">
              <a:extLst>
                <a:ext uri="{FF2B5EF4-FFF2-40B4-BE49-F238E27FC236}">
                  <a16:creationId xmlns:a16="http://schemas.microsoft.com/office/drawing/2014/main" id="{C4AFBFF0-FD62-4D4A-AA9B-583BB21EADE6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DF34F312-270B-46A9-BF76-ECCF2E4C7B37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D43A0E4B-7F09-48C8-B346-207FC3271F3B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8F38DBF-0211-4163-AB2C-86DB44AF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8435" name="4 Marcador de número de diapositiva">
            <a:extLst>
              <a:ext uri="{FF2B5EF4-FFF2-40B4-BE49-F238E27FC236}">
                <a16:creationId xmlns:a16="http://schemas.microsoft.com/office/drawing/2014/main" id="{EE742DE0-8BD2-4A94-8151-CFD9995A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29F45236-5F09-4D08-ABF3-70BD0F65E8F1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29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168DB283-4D53-4D45-8C1D-6E1646D1AF2C}"/>
              </a:ext>
            </a:extLst>
          </p:cNvPr>
          <p:cNvCxnSpPr/>
          <p:nvPr/>
        </p:nvCxnSpPr>
        <p:spPr>
          <a:xfrm>
            <a:off x="250825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37" name="18 Rectángulo">
            <a:extLst>
              <a:ext uri="{FF2B5EF4-FFF2-40B4-BE49-F238E27FC236}">
                <a16:creationId xmlns:a16="http://schemas.microsoft.com/office/drawing/2014/main" id="{2862FBB9-7DBE-4543-9D0D-6C8D0FB0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8438" name="37 Rectángulo">
            <a:extLst>
              <a:ext uri="{FF2B5EF4-FFF2-40B4-BE49-F238E27FC236}">
                <a16:creationId xmlns:a16="http://schemas.microsoft.com/office/drawing/2014/main" id="{062E68CA-E9C9-41F5-8B5F-E3B8FFD4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2375"/>
            <a:ext cx="1035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99BB70D7-FBF6-4B2B-8291-BE1FD87861FD}"/>
              </a:ext>
            </a:extLst>
          </p:cNvPr>
          <p:cNvCxnSpPr/>
          <p:nvPr/>
        </p:nvCxnSpPr>
        <p:spPr>
          <a:xfrm>
            <a:off x="2051050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30C7F679-1DF9-4E3F-B98E-32F902FEA0D5}"/>
              </a:ext>
            </a:extLst>
          </p:cNvPr>
          <p:cNvCxnSpPr/>
          <p:nvPr/>
        </p:nvCxnSpPr>
        <p:spPr>
          <a:xfrm>
            <a:off x="3779838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41" name="53 Rectángulo">
            <a:extLst>
              <a:ext uri="{FF2B5EF4-FFF2-40B4-BE49-F238E27FC236}">
                <a16:creationId xmlns:a16="http://schemas.microsoft.com/office/drawing/2014/main" id="{B180663A-E15E-4293-821C-B04A5A04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865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442" name="54 Rectángulo">
            <a:extLst>
              <a:ext uri="{FF2B5EF4-FFF2-40B4-BE49-F238E27FC236}">
                <a16:creationId xmlns:a16="http://schemas.microsoft.com/office/drawing/2014/main" id="{69905CD2-B3EC-4491-8325-552ACBCC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CFCB4BED-1068-4E61-8DAF-E5C94B1C0E2D}"/>
              </a:ext>
            </a:extLst>
          </p:cNvPr>
          <p:cNvCxnSpPr/>
          <p:nvPr/>
        </p:nvCxnSpPr>
        <p:spPr>
          <a:xfrm>
            <a:off x="5580063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44" name="66 Rectángulo">
            <a:extLst>
              <a:ext uri="{FF2B5EF4-FFF2-40B4-BE49-F238E27FC236}">
                <a16:creationId xmlns:a16="http://schemas.microsoft.com/office/drawing/2014/main" id="{EB5CEB0D-3700-411D-B2CD-4F2056EC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2375"/>
            <a:ext cx="1119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FC29A45E-721E-4974-B0E4-11FF1A326DF0}"/>
              </a:ext>
            </a:extLst>
          </p:cNvPr>
          <p:cNvCxnSpPr/>
          <p:nvPr/>
        </p:nvCxnSpPr>
        <p:spPr>
          <a:xfrm>
            <a:off x="7235825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22D0FE7F-DDAB-46A6-B09B-844AD5BD5951}"/>
              </a:ext>
            </a:extLst>
          </p:cNvPr>
          <p:cNvSpPr/>
          <p:nvPr/>
        </p:nvSpPr>
        <p:spPr>
          <a:xfrm>
            <a:off x="611188" y="2997200"/>
            <a:ext cx="144462" cy="2735263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8447" name="81 Rectángulo">
            <a:extLst>
              <a:ext uri="{FF2B5EF4-FFF2-40B4-BE49-F238E27FC236}">
                <a16:creationId xmlns:a16="http://schemas.microsoft.com/office/drawing/2014/main" id="{6E9CB633-D9C5-440C-A1B7-AEE68792092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194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8448" name="67 Rectángulo">
            <a:extLst>
              <a:ext uri="{FF2B5EF4-FFF2-40B4-BE49-F238E27FC236}">
                <a16:creationId xmlns:a16="http://schemas.microsoft.com/office/drawing/2014/main" id="{C4F2F4AA-468E-4279-8279-54CD5651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52513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8449" name="67 Rectángulo">
            <a:extLst>
              <a:ext uri="{FF2B5EF4-FFF2-40B4-BE49-F238E27FC236}">
                <a16:creationId xmlns:a16="http://schemas.microsoft.com/office/drawing/2014/main" id="{B43C3C7A-73D2-4B5A-BADA-881AE901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51000"/>
            <a:ext cx="4176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EV_Encender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MIN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8450" name="67 Rectángulo">
            <a:extLst>
              <a:ext uri="{FF2B5EF4-FFF2-40B4-BE49-F238E27FC236}">
                <a16:creationId xmlns:a16="http://schemas.microsoft.com/office/drawing/2014/main" id="{6C41DEA2-6258-4F12-BAED-9FED5160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EV_Apagar</a:t>
            </a:r>
            <a:r>
              <a:rPr lang="es-ES" altLang="es-AR" sz="1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DEC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82" name="81 Flecha izquierda">
            <a:extLst>
              <a:ext uri="{FF2B5EF4-FFF2-40B4-BE49-F238E27FC236}">
                <a16:creationId xmlns:a16="http://schemas.microsoft.com/office/drawing/2014/main" id="{67CE8982-5D3B-45B7-84E1-E29B1D8C615E}"/>
              </a:ext>
            </a:extLst>
          </p:cNvPr>
          <p:cNvSpPr/>
          <p:nvPr/>
        </p:nvSpPr>
        <p:spPr>
          <a:xfrm rot="16200000">
            <a:off x="4685507" y="1299369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8452" name="8 CuadroTexto">
            <a:extLst>
              <a:ext uri="{FF2B5EF4-FFF2-40B4-BE49-F238E27FC236}">
                <a16:creationId xmlns:a16="http://schemas.microsoft.com/office/drawing/2014/main" id="{AA3A08DF-0879-4736-BECD-B5FC0608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47125" name="55 Grupo">
            <a:extLst>
              <a:ext uri="{FF2B5EF4-FFF2-40B4-BE49-F238E27FC236}">
                <a16:creationId xmlns:a16="http://schemas.microsoft.com/office/drawing/2014/main" id="{7CAF6A52-628B-485F-8E6D-B39D35D915EA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83" name="82 Rectángulo">
              <a:extLst>
                <a:ext uri="{FF2B5EF4-FFF2-40B4-BE49-F238E27FC236}">
                  <a16:creationId xmlns:a16="http://schemas.microsoft.com/office/drawing/2014/main" id="{3A349D28-6889-485C-8B89-FAACBAE96906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4" name="83 Rectángulo">
              <a:extLst>
                <a:ext uri="{FF2B5EF4-FFF2-40B4-BE49-F238E27FC236}">
                  <a16:creationId xmlns:a16="http://schemas.microsoft.com/office/drawing/2014/main" id="{38B58D78-11C3-432E-8339-CE1DE26565D2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85" name="84 Rectángulo">
              <a:extLst>
                <a:ext uri="{FF2B5EF4-FFF2-40B4-BE49-F238E27FC236}">
                  <a16:creationId xmlns:a16="http://schemas.microsoft.com/office/drawing/2014/main" id="{D65C5AE0-A9BE-43C0-869B-0AE53515E4C4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33FA067A-6418-4344-989E-8EFF967D83EB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8AE024C7-B388-4E72-A36E-E603B2B4D159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2B5FDD70-10C6-4891-B58D-8516246052A9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F276DDD7-7801-4DFF-9840-7CE29929AF96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0" name="89 Rectángulo">
              <a:extLst>
                <a:ext uri="{FF2B5EF4-FFF2-40B4-BE49-F238E27FC236}">
                  <a16:creationId xmlns:a16="http://schemas.microsoft.com/office/drawing/2014/main" id="{D4C5259F-2764-410C-A1A5-68E07AD91DD9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E55C1AB3-42C5-4613-954C-90CE13FFB05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47126" name="55 Grupo">
            <a:extLst>
              <a:ext uri="{FF2B5EF4-FFF2-40B4-BE49-F238E27FC236}">
                <a16:creationId xmlns:a16="http://schemas.microsoft.com/office/drawing/2014/main" id="{65DC0222-B7DB-49C1-AFDC-8D44559D135E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925763"/>
            <a:ext cx="1152525" cy="2806700"/>
            <a:chOff x="2267744" y="2420888"/>
            <a:chExt cx="1152128" cy="2808312"/>
          </a:xfrm>
        </p:grpSpPr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6C4C0E3A-85B1-4B82-900F-E3FD793D5D43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70A10ED2-B245-4754-8CC2-C0846CA97893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5" name="94 Rectángulo">
              <a:extLst>
                <a:ext uri="{FF2B5EF4-FFF2-40B4-BE49-F238E27FC236}">
                  <a16:creationId xmlns:a16="http://schemas.microsoft.com/office/drawing/2014/main" id="{25F80719-9342-4E64-B3EB-C75D189871FC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A5D1FD29-AB4A-4A78-92AE-D5B70C3773DA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F9519F14-2D8A-40FC-918D-C699711214FA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88F4C9C4-2C15-43ED-87D0-63E1C69821FF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2A053569-AFB2-425F-9943-5ED44BE2F5FD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B61B6536-EC13-42D3-9640-56372613E69E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29473462-634C-446C-9A92-E042F8E07B63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7127" name="41 Grupo">
            <a:extLst>
              <a:ext uri="{FF2B5EF4-FFF2-40B4-BE49-F238E27FC236}">
                <a16:creationId xmlns:a16="http://schemas.microsoft.com/office/drawing/2014/main" id="{3ACAC0D8-1D34-4B9B-81C6-AEE20B0E74B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4175"/>
            <a:ext cx="1152525" cy="2808288"/>
            <a:chOff x="2267744" y="2420888"/>
            <a:chExt cx="1152128" cy="2808312"/>
          </a:xfrm>
        </p:grpSpPr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1C59C211-9562-48D4-9C67-6B2E35B1D96B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BF627A3F-A374-493D-A369-AFDA5AAC9AA1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756F345D-F59E-467B-BA66-D7FA187F3F8D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A8129A37-CFD4-40C1-88F2-46DA1F9882C2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09215A89-04D8-4672-A623-CD44E40905E2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63A0800A-5D38-429D-B2C7-58E469D57481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52726434-755B-4BF9-91AD-8C5B2175887E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BF7E8252-4838-42D2-9DA6-982530AD793D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3F4B52D5-E899-41B1-9345-6B09FD3414B3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47128" name="55 Grupo">
            <a:extLst>
              <a:ext uri="{FF2B5EF4-FFF2-40B4-BE49-F238E27FC236}">
                <a16:creationId xmlns:a16="http://schemas.microsoft.com/office/drawing/2014/main" id="{FA42D858-94AC-4400-BB67-C95ADA31FCF9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4175"/>
            <a:ext cx="1152525" cy="2806700"/>
            <a:chOff x="2267744" y="2420888"/>
            <a:chExt cx="1152128" cy="2808312"/>
          </a:xfrm>
        </p:grpSpPr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8FDF8A0E-B4FC-44DB-9388-8AC85E491C44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308087B8-21CD-4E9E-B961-91285C3A1998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A03F2074-DC44-4F1B-A10E-0275CE01BFBA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A4F8595F-64E7-44C4-BE5D-C0DEAA4BEDA2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E778520F-CF22-4490-A0DD-ED62DF330BF9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1485135B-8F6F-43C6-891B-1F2555215DB5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E12258D2-163D-4CCD-8673-3872357968E8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E9A7CC29-D9A9-4FEB-A591-3CD8A1C8D1EE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755F3235-B878-43C4-A7D1-7E5A18EB7C10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47129" name="55 Grupo">
            <a:extLst>
              <a:ext uri="{FF2B5EF4-FFF2-40B4-BE49-F238E27FC236}">
                <a16:creationId xmlns:a16="http://schemas.microsoft.com/office/drawing/2014/main" id="{7360DC76-4C38-4D0B-B97A-566AA6CE54C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4175"/>
            <a:ext cx="1152525" cy="2806700"/>
            <a:chOff x="2267744" y="2420888"/>
            <a:chExt cx="1152128" cy="2808312"/>
          </a:xfrm>
        </p:grpSpPr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900FE7DD-BEAF-4C21-8FB7-5DD86C425891}"/>
                </a:ext>
              </a:extLst>
            </p:cNvPr>
            <p:cNvSpPr/>
            <p:nvPr/>
          </p:nvSpPr>
          <p:spPr>
            <a:xfrm>
              <a:off x="2267744" y="4436583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F3F4E6CE-E9A5-4C2F-A1E7-DBB6B0086C8C}"/>
                </a:ext>
              </a:extLst>
            </p:cNvPr>
            <p:cNvSpPr/>
            <p:nvPr/>
          </p:nvSpPr>
          <p:spPr>
            <a:xfrm>
              <a:off x="2267744" y="2420888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6578CE67-9A16-4A79-9A6C-1B73CC28AE2D}"/>
                </a:ext>
              </a:extLst>
            </p:cNvPr>
            <p:cNvSpPr/>
            <p:nvPr/>
          </p:nvSpPr>
          <p:spPr>
            <a:xfrm>
              <a:off x="2267744" y="2708391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F00BACDA-9BEB-44AE-95B4-F0076A35F4A7}"/>
                </a:ext>
              </a:extLst>
            </p:cNvPr>
            <p:cNvSpPr/>
            <p:nvPr/>
          </p:nvSpPr>
          <p:spPr>
            <a:xfrm>
              <a:off x="2267744" y="2997482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EE2AFD67-FBD6-4F6B-A6F8-1DDF782C8E78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1234AA83-98AE-4122-BF51-66DBC87DC2D0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7EDE9924-BFE5-4818-9FFD-6CAF1464E9C0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01883CA5-0FF8-46CF-8D86-0E1137087326}"/>
                </a:ext>
              </a:extLst>
            </p:cNvPr>
            <p:cNvSpPr/>
            <p:nvPr/>
          </p:nvSpPr>
          <p:spPr>
            <a:xfrm>
              <a:off x="2267744" y="4149080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37465BDE-0069-4DF9-ABA1-0B4B27C89D52}"/>
                </a:ext>
              </a:extLst>
            </p:cNvPr>
            <p:cNvSpPr/>
            <p:nvPr/>
          </p:nvSpPr>
          <p:spPr>
            <a:xfrm>
              <a:off x="2267744" y="494169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77045C25-2752-4A45-8099-0253C7B8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55763"/>
            <a:ext cx="8891587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2263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2263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  <a:tab pos="930592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spcBef>
                <a:spcPts val="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AR" sz="3200">
                <a:solidFill>
                  <a:srgbClr val="000000"/>
                </a:solidFill>
              </a:rPr>
              <a:t>La cantidad de temporizadores de hw de los micros es limitada. </a:t>
            </a:r>
            <a:r>
              <a:rPr lang="es-ES" altLang="es-AR" sz="2600" i="1">
                <a:solidFill>
                  <a:srgbClr val="000000"/>
                </a:solidFill>
              </a:rPr>
              <a:t>(no pensemos solo en que programaremos arriba de un cortex de 32 bits con 4 timers + el systick + el pwm, etc)</a:t>
            </a:r>
          </a:p>
          <a:p>
            <a:pPr algn="just" eaLnBrk="1" hangingPunct="1">
              <a:spcBef>
                <a:spcPts val="8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ES" altLang="es-AR" sz="3200">
                <a:solidFill>
                  <a:srgbClr val="FF0000"/>
                </a:solidFill>
              </a:rPr>
              <a:t>DIFICULTAD</a:t>
            </a:r>
            <a:r>
              <a:rPr lang="es-ES" altLang="es-AR" sz="3200">
                <a:solidFill>
                  <a:srgbClr val="000000"/>
                </a:solidFill>
              </a:rPr>
              <a:t>: Debo reprogramarlos si quiero alterar su contenido.</a:t>
            </a:r>
          </a:p>
          <a:p>
            <a:pPr algn="just" eaLnBrk="1" hangingPunct="1">
              <a:spcBef>
                <a:spcPts val="8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ES" altLang="es-AR" sz="3200">
                <a:solidFill>
                  <a:srgbClr val="FF0000"/>
                </a:solidFill>
              </a:rPr>
              <a:t>DIFICULTAD</a:t>
            </a:r>
            <a:r>
              <a:rPr lang="es-ES" altLang="es-AR" sz="3200">
                <a:solidFill>
                  <a:srgbClr val="000000"/>
                </a:solidFill>
              </a:rPr>
              <a:t>: Los temporizadores están comprome-tidos con el resto del HW</a:t>
            </a:r>
            <a:r>
              <a:rPr lang="es-ES" altLang="es-AR" sz="3200">
                <a:solidFill>
                  <a:srgbClr val="92D050"/>
                </a:solidFill>
              </a:rPr>
              <a:t> </a:t>
            </a:r>
            <a:r>
              <a:rPr lang="es-ES" altLang="es-AR" sz="3200">
                <a:solidFill>
                  <a:srgbClr val="C00000"/>
                </a:solidFill>
              </a:rPr>
              <a:t>     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1431A381-0832-4D7A-8C00-5B75E256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15900"/>
            <a:ext cx="7920037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40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¿y con los timers de hw no alcanza?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41 Grupo">
            <a:extLst>
              <a:ext uri="{FF2B5EF4-FFF2-40B4-BE49-F238E27FC236}">
                <a16:creationId xmlns:a16="http://schemas.microsoft.com/office/drawing/2014/main" id="{4F9A6ABC-C0D4-4EAF-B5B8-17788490A12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6700"/>
            <a:chOff x="2267744" y="2420888"/>
            <a:chExt cx="1152128" cy="2808312"/>
          </a:xfrm>
        </p:grpSpPr>
        <p:sp>
          <p:nvSpPr>
            <p:cNvPr id="43" name="42 Rectángulo">
              <a:extLst>
                <a:ext uri="{FF2B5EF4-FFF2-40B4-BE49-F238E27FC236}">
                  <a16:creationId xmlns:a16="http://schemas.microsoft.com/office/drawing/2014/main" id="{AAA59DF7-18FD-4443-BCA7-2BF9C65ED16B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44" name="43 Rectángulo">
              <a:extLst>
                <a:ext uri="{FF2B5EF4-FFF2-40B4-BE49-F238E27FC236}">
                  <a16:creationId xmlns:a16="http://schemas.microsoft.com/office/drawing/2014/main" id="{42EE233C-3C99-4E0B-A98B-21758EF8F4F5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45" name="44 Rectángulo">
              <a:extLst>
                <a:ext uri="{FF2B5EF4-FFF2-40B4-BE49-F238E27FC236}">
                  <a16:creationId xmlns:a16="http://schemas.microsoft.com/office/drawing/2014/main" id="{EAF2B2A4-1AD5-4DD6-A6DD-6723DBCCA6A6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46" name="45 Rectángulo">
              <a:extLst>
                <a:ext uri="{FF2B5EF4-FFF2-40B4-BE49-F238E27FC236}">
                  <a16:creationId xmlns:a16="http://schemas.microsoft.com/office/drawing/2014/main" id="{DE1025B8-BC83-44E7-8784-F1C055DB8D1F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47" name="46 Rectángulo">
              <a:extLst>
                <a:ext uri="{FF2B5EF4-FFF2-40B4-BE49-F238E27FC236}">
                  <a16:creationId xmlns:a16="http://schemas.microsoft.com/office/drawing/2014/main" id="{84D6C1DE-E6BB-4353-871F-851586E0C2E3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48" name="47 Rectángulo">
              <a:extLst>
                <a:ext uri="{FF2B5EF4-FFF2-40B4-BE49-F238E27FC236}">
                  <a16:creationId xmlns:a16="http://schemas.microsoft.com/office/drawing/2014/main" id="{FA4AC8B1-228B-4458-A8EB-7A3EA1FEC11D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CA04BCAA-5CF1-4211-807F-A05B8DF2921A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50" name="49 Rectángulo">
              <a:extLst>
                <a:ext uri="{FF2B5EF4-FFF2-40B4-BE49-F238E27FC236}">
                  <a16:creationId xmlns:a16="http://schemas.microsoft.com/office/drawing/2014/main" id="{89E0BE20-8B83-4FA1-A0BF-C24C2EE29552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51" name="50 Rectángulo">
              <a:extLst>
                <a:ext uri="{FF2B5EF4-FFF2-40B4-BE49-F238E27FC236}">
                  <a16:creationId xmlns:a16="http://schemas.microsoft.com/office/drawing/2014/main" id="{4F0850FA-EB6A-4D36-91D3-71E3AF649CBE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6BAE8F1-3FC7-4021-A4E4-6DBDD092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19460" name="4 Marcador de número de diapositiva">
            <a:extLst>
              <a:ext uri="{FF2B5EF4-FFF2-40B4-BE49-F238E27FC236}">
                <a16:creationId xmlns:a16="http://schemas.microsoft.com/office/drawing/2014/main" id="{17FF9BEE-CFCF-43D9-A58C-F33FDD46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ED15BE9B-3A25-4981-9F65-19455855F110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30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48133" name="15 Grupo">
            <a:extLst>
              <a:ext uri="{FF2B5EF4-FFF2-40B4-BE49-F238E27FC236}">
                <a16:creationId xmlns:a16="http://schemas.microsoft.com/office/drawing/2014/main" id="{C237D683-5EF4-4D3E-8569-B210315947B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0937" cy="2806700"/>
            <a:chOff x="2267744" y="2420888"/>
            <a:chExt cx="1152128" cy="2808312"/>
          </a:xfrm>
        </p:grpSpPr>
        <p:sp>
          <p:nvSpPr>
            <p:cNvPr id="15" name="14 Rectángulo">
              <a:extLst>
                <a:ext uri="{FF2B5EF4-FFF2-40B4-BE49-F238E27FC236}">
                  <a16:creationId xmlns:a16="http://schemas.microsoft.com/office/drawing/2014/main" id="{95389624-C11E-4769-BA4E-02AAE7C88307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BDBBF5DF-1D43-4177-9EE5-1319B6AE348E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C6C6D283-8BC5-40DB-AF70-02731D531DCB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7D5E8EFA-A59A-4436-A8E3-62DAC5386B2E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0" name="9 Rectángulo">
              <a:extLst>
                <a:ext uri="{FF2B5EF4-FFF2-40B4-BE49-F238E27FC236}">
                  <a16:creationId xmlns:a16="http://schemas.microsoft.com/office/drawing/2014/main" id="{C1677EF3-AFFB-4A12-9FAA-BB60F5E6B48A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" name="10 Rectángulo">
              <a:extLst>
                <a:ext uri="{FF2B5EF4-FFF2-40B4-BE49-F238E27FC236}">
                  <a16:creationId xmlns:a16="http://schemas.microsoft.com/office/drawing/2014/main" id="{B4123D1C-47AE-4F81-9B83-91D286B4A665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" name="11 Rectángulo">
              <a:extLst>
                <a:ext uri="{FF2B5EF4-FFF2-40B4-BE49-F238E27FC236}">
                  <a16:creationId xmlns:a16="http://schemas.microsoft.com/office/drawing/2014/main" id="{59671B81-EA5D-4933-B69A-050012A0C599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" name="12 Rectángulo">
              <a:extLst>
                <a:ext uri="{FF2B5EF4-FFF2-40B4-BE49-F238E27FC236}">
                  <a16:creationId xmlns:a16="http://schemas.microsoft.com/office/drawing/2014/main" id="{F9BE956D-7D0C-4C89-8113-AD985C7108A5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" name="13 Rectángulo">
              <a:extLst>
                <a:ext uri="{FF2B5EF4-FFF2-40B4-BE49-F238E27FC236}">
                  <a16:creationId xmlns:a16="http://schemas.microsoft.com/office/drawing/2014/main" id="{2DBF3C71-66D5-4A2E-958E-D3C337C95A5D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2487FD33-9DC4-4663-83CC-992FB10917C3}"/>
              </a:ext>
            </a:extLst>
          </p:cNvPr>
          <p:cNvCxnSpPr/>
          <p:nvPr/>
        </p:nvCxnSpPr>
        <p:spPr>
          <a:xfrm>
            <a:off x="250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63" name="18 Rectángulo">
            <a:extLst>
              <a:ext uri="{FF2B5EF4-FFF2-40B4-BE49-F238E27FC236}">
                <a16:creationId xmlns:a16="http://schemas.microsoft.com/office/drawing/2014/main" id="{FB743FD0-E0A0-4F54-A973-671C2E70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48136" name="19 Grupo">
            <a:extLst>
              <a:ext uri="{FF2B5EF4-FFF2-40B4-BE49-F238E27FC236}">
                <a16:creationId xmlns:a16="http://schemas.microsoft.com/office/drawing/2014/main" id="{B0605E7C-FAC9-4DFE-B285-80A2108ADE9B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21" name="20 Rectángulo">
              <a:extLst>
                <a:ext uri="{FF2B5EF4-FFF2-40B4-BE49-F238E27FC236}">
                  <a16:creationId xmlns:a16="http://schemas.microsoft.com/office/drawing/2014/main" id="{E175C593-FFAA-4F7B-A9CA-73DE96C5636E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id="{C2C2BE22-F947-4196-AD72-7FD3D239791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400 * 10</a:t>
              </a:r>
            </a:p>
          </p:txBody>
        </p:sp>
        <p:sp>
          <p:nvSpPr>
            <p:cNvPr id="23" name="22 Rectángulo">
              <a:extLst>
                <a:ext uri="{FF2B5EF4-FFF2-40B4-BE49-F238E27FC236}">
                  <a16:creationId xmlns:a16="http://schemas.microsoft.com/office/drawing/2014/main" id="{0AB1AB46-6A16-4BDF-885A-2918B1F929C0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24" name="23 Rectángulo">
              <a:extLst>
                <a:ext uri="{FF2B5EF4-FFF2-40B4-BE49-F238E27FC236}">
                  <a16:creationId xmlns:a16="http://schemas.microsoft.com/office/drawing/2014/main" id="{C03D285F-940E-46AA-ACC7-2593BBABE88D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25" name="24 Rectángulo">
              <a:extLst>
                <a:ext uri="{FF2B5EF4-FFF2-40B4-BE49-F238E27FC236}">
                  <a16:creationId xmlns:a16="http://schemas.microsoft.com/office/drawing/2014/main" id="{2B4E03C0-0396-4D7F-A4DE-1793645CA1F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6" name="25 Rectángulo">
              <a:extLst>
                <a:ext uri="{FF2B5EF4-FFF2-40B4-BE49-F238E27FC236}">
                  <a16:creationId xmlns:a16="http://schemas.microsoft.com/office/drawing/2014/main" id="{7B4189F7-9032-4772-A29F-B0FFE1C424A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7" name="26 Rectángulo">
              <a:extLst>
                <a:ext uri="{FF2B5EF4-FFF2-40B4-BE49-F238E27FC236}">
                  <a16:creationId xmlns:a16="http://schemas.microsoft.com/office/drawing/2014/main" id="{1DE3B52F-461D-4558-8432-A4FDA842E092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8" name="27 Rectángulo">
              <a:extLst>
                <a:ext uri="{FF2B5EF4-FFF2-40B4-BE49-F238E27FC236}">
                  <a16:creationId xmlns:a16="http://schemas.microsoft.com/office/drawing/2014/main" id="{D055A782-9F3F-4F6B-86AE-49864D36FFE9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9" name="28 Rectángulo">
              <a:extLst>
                <a:ext uri="{FF2B5EF4-FFF2-40B4-BE49-F238E27FC236}">
                  <a16:creationId xmlns:a16="http://schemas.microsoft.com/office/drawing/2014/main" id="{2E2F22A4-5122-4736-9D4C-32ABB87317D7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19465" name="37 Rectángulo">
            <a:extLst>
              <a:ext uri="{FF2B5EF4-FFF2-40B4-BE49-F238E27FC236}">
                <a16:creationId xmlns:a16="http://schemas.microsoft.com/office/drawing/2014/main" id="{96620B54-D8A1-47EC-AA91-DEFEFC9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9B0E37B8-72D1-4E08-9902-D10E7E0E04CC}"/>
              </a:ext>
            </a:extLst>
          </p:cNvPr>
          <p:cNvCxnSpPr/>
          <p:nvPr/>
        </p:nvCxnSpPr>
        <p:spPr>
          <a:xfrm>
            <a:off x="2051050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4AA9CC15-B54D-46AF-B51E-AD49216763A3}"/>
              </a:ext>
            </a:extLst>
          </p:cNvPr>
          <p:cNvCxnSpPr/>
          <p:nvPr/>
        </p:nvCxnSpPr>
        <p:spPr>
          <a:xfrm>
            <a:off x="3779838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68" name="53 Rectángulo">
            <a:extLst>
              <a:ext uri="{FF2B5EF4-FFF2-40B4-BE49-F238E27FC236}">
                <a16:creationId xmlns:a16="http://schemas.microsoft.com/office/drawing/2014/main" id="{443D67E6-5839-48F9-A7B4-17E49233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469" name="54 Rectángulo">
            <a:extLst>
              <a:ext uri="{FF2B5EF4-FFF2-40B4-BE49-F238E27FC236}">
                <a16:creationId xmlns:a16="http://schemas.microsoft.com/office/drawing/2014/main" id="{30E87657-92C6-45C5-88AC-CBFDD5B8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8D05AA36-C699-42FD-8192-0E9E1CAF856C}"/>
              </a:ext>
            </a:extLst>
          </p:cNvPr>
          <p:cNvCxnSpPr/>
          <p:nvPr/>
        </p:nvCxnSpPr>
        <p:spPr>
          <a:xfrm>
            <a:off x="5580063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1" name="66 Rectángulo">
            <a:extLst>
              <a:ext uri="{FF2B5EF4-FFF2-40B4-BE49-F238E27FC236}">
                <a16:creationId xmlns:a16="http://schemas.microsoft.com/office/drawing/2014/main" id="{105D43CB-72EB-40CB-9ED1-1DD7B67C8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03BF34D4-2ACB-4ACC-8496-D5B8C69153BC}"/>
              </a:ext>
            </a:extLst>
          </p:cNvPr>
          <p:cNvCxnSpPr/>
          <p:nvPr/>
        </p:nvCxnSpPr>
        <p:spPr>
          <a:xfrm>
            <a:off x="7235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F3C80E1B-06EF-4B2D-AAA8-D8D5FE35A54E}"/>
              </a:ext>
            </a:extLst>
          </p:cNvPr>
          <p:cNvSpPr/>
          <p:nvPr/>
        </p:nvSpPr>
        <p:spPr>
          <a:xfrm>
            <a:off x="611188" y="2998788"/>
            <a:ext cx="144462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9474" name="81 Rectángulo">
            <a:extLst>
              <a:ext uri="{FF2B5EF4-FFF2-40B4-BE49-F238E27FC236}">
                <a16:creationId xmlns:a16="http://schemas.microsoft.com/office/drawing/2014/main" id="{6A403FEB-571D-494D-84DB-28F424D9DC2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240FC0F0-0897-464C-B6E4-1B788377AA27}"/>
              </a:ext>
            </a:extLst>
          </p:cNvPr>
          <p:cNvSpPr/>
          <p:nvPr/>
        </p:nvSpPr>
        <p:spPr>
          <a:xfrm>
            <a:off x="4164013" y="2881313"/>
            <a:ext cx="158432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79" name="78 Elipse">
            <a:extLst>
              <a:ext uri="{FF2B5EF4-FFF2-40B4-BE49-F238E27FC236}">
                <a16:creationId xmlns:a16="http://schemas.microsoft.com/office/drawing/2014/main" id="{AA1DC88F-8C79-4B26-A077-AD478C9862CC}"/>
              </a:ext>
            </a:extLst>
          </p:cNvPr>
          <p:cNvSpPr/>
          <p:nvPr/>
        </p:nvSpPr>
        <p:spPr>
          <a:xfrm>
            <a:off x="4140200" y="31638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EV_Apagar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80" name="79 Elipse">
            <a:extLst>
              <a:ext uri="{FF2B5EF4-FFF2-40B4-BE49-F238E27FC236}">
                <a16:creationId xmlns:a16="http://schemas.microsoft.com/office/drawing/2014/main" id="{C905A982-8452-454A-92C3-2292E38ACD5E}"/>
              </a:ext>
            </a:extLst>
          </p:cNvPr>
          <p:cNvSpPr/>
          <p:nvPr/>
        </p:nvSpPr>
        <p:spPr>
          <a:xfrm>
            <a:off x="4162425" y="346233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EV_Encender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82" name="81 Rectángulo">
            <a:extLst>
              <a:ext uri="{FF2B5EF4-FFF2-40B4-BE49-F238E27FC236}">
                <a16:creationId xmlns:a16="http://schemas.microsoft.com/office/drawing/2014/main" id="{586133BE-1A5E-44E6-8B3C-140927D94442}"/>
              </a:ext>
            </a:extLst>
          </p:cNvPr>
          <p:cNvSpPr/>
          <p:nvPr/>
        </p:nvSpPr>
        <p:spPr bwMode="auto">
          <a:xfrm>
            <a:off x="2627313" y="321468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 40 * 20</a:t>
            </a:r>
          </a:p>
        </p:txBody>
      </p:sp>
      <p:sp>
        <p:nvSpPr>
          <p:cNvPr id="83" name="82 Rectángulo">
            <a:extLst>
              <a:ext uri="{FF2B5EF4-FFF2-40B4-BE49-F238E27FC236}">
                <a16:creationId xmlns:a16="http://schemas.microsoft.com/office/drawing/2014/main" id="{58C6C651-6911-4070-858C-10BD5B24FE12}"/>
              </a:ext>
            </a:extLst>
          </p:cNvPr>
          <p:cNvSpPr/>
          <p:nvPr/>
        </p:nvSpPr>
        <p:spPr bwMode="auto">
          <a:xfrm>
            <a:off x="2627313" y="3502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24000* 15</a:t>
            </a:r>
          </a:p>
        </p:txBody>
      </p:sp>
      <p:sp>
        <p:nvSpPr>
          <p:cNvPr id="19480" name="86 Rectángulo">
            <a:extLst>
              <a:ext uri="{FF2B5EF4-FFF2-40B4-BE49-F238E27FC236}">
                <a16:creationId xmlns:a16="http://schemas.microsoft.com/office/drawing/2014/main" id="{378C3A1E-A168-4557-8B96-704426DA5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52513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0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10 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EV_Alternar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SEG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9481" name="67 Rectángulo">
            <a:extLst>
              <a:ext uri="{FF2B5EF4-FFF2-40B4-BE49-F238E27FC236}">
                <a16:creationId xmlns:a16="http://schemas.microsoft.com/office/drawing/2014/main" id="{334EF9D3-B2E7-43AE-B4C8-21ABB1717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51000"/>
            <a:ext cx="4176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2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15, </a:t>
            </a:r>
            <a:r>
              <a:rPr lang="es-ES" altLang="es-AR" sz="16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EV_Encender 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MIN</a:t>
            </a:r>
            <a:r>
              <a:rPr lang="en-US" altLang="es-AR" sz="160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>
              <a:solidFill>
                <a:prstClr val="black"/>
              </a:solidFill>
              <a:ea typeface="+mn-ea"/>
            </a:endParaRPr>
          </a:p>
        </p:txBody>
      </p:sp>
      <p:sp>
        <p:nvSpPr>
          <p:cNvPr id="19482" name="67 Rectángulo">
            <a:extLst>
              <a:ext uri="{FF2B5EF4-FFF2-40B4-BE49-F238E27FC236}">
                <a16:creationId xmlns:a16="http://schemas.microsoft.com/office/drawing/2014/main" id="{398A4C2E-0F2B-4113-85AE-5C1CD1A3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TimerStart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 1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20, </a:t>
            </a:r>
            <a:r>
              <a:rPr lang="es-ES" altLang="es-AR" sz="1600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EV_Apagar</a:t>
            </a:r>
            <a:r>
              <a:rPr lang="es-ES" altLang="es-AR" sz="1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DEC </a:t>
            </a:r>
            <a:r>
              <a:rPr lang="en-U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);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90" name="89 Flecha izquierda">
            <a:extLst>
              <a:ext uri="{FF2B5EF4-FFF2-40B4-BE49-F238E27FC236}">
                <a16:creationId xmlns:a16="http://schemas.microsoft.com/office/drawing/2014/main" id="{96A67C37-2232-4881-B4A2-88F019B99CE2}"/>
              </a:ext>
            </a:extLst>
          </p:cNvPr>
          <p:cNvSpPr/>
          <p:nvPr/>
        </p:nvSpPr>
        <p:spPr>
          <a:xfrm rot="16200000">
            <a:off x="4685507" y="1299369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9484" name="8 CuadroTexto">
            <a:extLst>
              <a:ext uri="{FF2B5EF4-FFF2-40B4-BE49-F238E27FC236}">
                <a16:creationId xmlns:a16="http://schemas.microsoft.com/office/drawing/2014/main" id="{CEA0631F-A308-4DBF-A8CB-B4727132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48157" name="55 Grupo">
            <a:extLst>
              <a:ext uri="{FF2B5EF4-FFF2-40B4-BE49-F238E27FC236}">
                <a16:creationId xmlns:a16="http://schemas.microsoft.com/office/drawing/2014/main" id="{32819AE3-80DC-421B-868B-39D05E4D8B7E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D9BC48E9-8349-4308-81F5-2F3A9F3E268C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DACBE11B-4B6C-4280-B77A-4BF076018BBD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1D4996FE-21BE-4EBE-8868-089CFDE448C9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703E2C5B-DEEC-4945-A633-83F7A49645DB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9DDBFA58-D112-4232-9CED-9DF2F0142EC2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99735016-7C1D-41AD-900C-EDB5C273A864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B2E5ABF7-E418-4883-9696-C12E3488FDA8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98924C6F-93B9-4827-A225-9CCAB6CF4715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CE051DBA-7D69-48E0-BAC9-E7AE2F0ECA44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48158" name="55 Grupo">
            <a:extLst>
              <a:ext uri="{FF2B5EF4-FFF2-40B4-BE49-F238E27FC236}">
                <a16:creationId xmlns:a16="http://schemas.microsoft.com/office/drawing/2014/main" id="{FC24D226-8C09-4FC8-BB70-FF7C2FD6EF9F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925763"/>
            <a:ext cx="1152525" cy="2806700"/>
            <a:chOff x="2267744" y="2420888"/>
            <a:chExt cx="1152128" cy="2808312"/>
          </a:xfrm>
        </p:grpSpPr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D24E1AC2-4663-4756-BC9F-C991B10B94BE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47BFF6D5-FA8A-4B16-BAD3-DFDD286C6453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2D096455-01FB-46D5-827E-FA5C5FE1CA52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972005B3-9AEE-41EA-A917-38DC8C2A3032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9DDCDEC0-7034-4AA2-9B0E-9CA6B34A70F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FD2B4C7E-48D5-48C1-8CF2-41C32E26BE8F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06EEB83D-9D94-49E7-934F-A1E91AB6F372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7F124FC7-58FF-48E6-B598-176CD5EC19CD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F5AFDF61-3C26-4B09-8C68-4E4F0E265FAB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4D59B7E-13A6-4F67-BDB0-064D32D4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0483" name="4 Marcador de número de diapositiva">
            <a:extLst>
              <a:ext uri="{FF2B5EF4-FFF2-40B4-BE49-F238E27FC236}">
                <a16:creationId xmlns:a16="http://schemas.microsoft.com/office/drawing/2014/main" id="{4B60B110-274D-4FEF-AABE-7A1DD03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967B672D-027A-4359-8B26-B8DA92DA8424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31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0484" name="78 Rectángulo">
            <a:extLst>
              <a:ext uri="{FF2B5EF4-FFF2-40B4-BE49-F238E27FC236}">
                <a16:creationId xmlns:a16="http://schemas.microsoft.com/office/drawing/2014/main" id="{F4EDB274-C9D9-4332-AC8B-36D5315D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1754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TimerClose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);</a:t>
            </a:r>
          </a:p>
        </p:txBody>
      </p:sp>
      <p:sp>
        <p:nvSpPr>
          <p:cNvPr id="90" name="89 Flecha izquierda">
            <a:extLst>
              <a:ext uri="{FF2B5EF4-FFF2-40B4-BE49-F238E27FC236}">
                <a16:creationId xmlns:a16="http://schemas.microsoft.com/office/drawing/2014/main" id="{DF3E8604-950D-4590-99A2-EB4EABAD6EB5}"/>
              </a:ext>
            </a:extLst>
          </p:cNvPr>
          <p:cNvSpPr/>
          <p:nvPr/>
        </p:nvSpPr>
        <p:spPr>
          <a:xfrm>
            <a:off x="3132138" y="1557338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grpSp>
        <p:nvGrpSpPr>
          <p:cNvPr id="49158" name="41 Grupo">
            <a:extLst>
              <a:ext uri="{FF2B5EF4-FFF2-40B4-BE49-F238E27FC236}">
                <a16:creationId xmlns:a16="http://schemas.microsoft.com/office/drawing/2014/main" id="{BB0B0084-97B9-4604-BFDB-34A983E8F65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6700"/>
            <a:chOff x="2267744" y="2420888"/>
            <a:chExt cx="1152128" cy="2808312"/>
          </a:xfrm>
        </p:grpSpPr>
        <p:sp>
          <p:nvSpPr>
            <p:cNvPr id="83" name="82 Rectángulo">
              <a:extLst>
                <a:ext uri="{FF2B5EF4-FFF2-40B4-BE49-F238E27FC236}">
                  <a16:creationId xmlns:a16="http://schemas.microsoft.com/office/drawing/2014/main" id="{80F7F178-6771-4A03-8AAA-AE35291628E8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14FD3CDA-70B5-4EB0-8413-ABC8E8D9B508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9FA361BA-DEAC-49A9-9D71-18D4A5CD677B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2C87EE93-A7D0-4933-BC5D-B67C0A839A07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ED6D1B0F-93EB-481E-8F3C-49E562E545B2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7EC75C7A-12E0-43C9-9EE3-47C1AA42B722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88A5C157-72F9-4D6F-9DF2-1ACA7DE205F6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6C10B6B2-CE72-41E3-916D-CEF021FC3C89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CA3E9C75-4974-40DC-B3D5-06CE626F638E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49159" name="15 Grupo">
            <a:extLst>
              <a:ext uri="{FF2B5EF4-FFF2-40B4-BE49-F238E27FC236}">
                <a16:creationId xmlns:a16="http://schemas.microsoft.com/office/drawing/2014/main" id="{2198E048-167A-4539-ACF5-E65B44067F3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0937" cy="2806700"/>
            <a:chOff x="2267744" y="2420888"/>
            <a:chExt cx="1152128" cy="2808312"/>
          </a:xfrm>
        </p:grpSpPr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504436B2-C7D0-4CFC-B397-5684156E633E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9F8619BB-4022-45C4-9920-94FD683FF9E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024F4489-D33A-49E8-9F54-45FEC3CDEC51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76330785-F091-4675-96F0-A9ECAEB93627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DDACED93-2A54-4808-9255-56D28EB6C81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1AC90272-C98F-40F0-8F19-C0EDA467320A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A76C9D8B-4315-409C-98CD-7119C974BAB5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3473877E-4311-49AF-8BFC-E882D61C1D28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DB435FDF-ABDB-4655-B0E2-E786E54E9A34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cxnSp>
        <p:nvCxnSpPr>
          <p:cNvPr id="109" name="108 Conector recto de flecha">
            <a:extLst>
              <a:ext uri="{FF2B5EF4-FFF2-40B4-BE49-F238E27FC236}">
                <a16:creationId xmlns:a16="http://schemas.microsoft.com/office/drawing/2014/main" id="{3328C065-6CA0-4E40-9D64-AD0CD2693B9B}"/>
              </a:ext>
            </a:extLst>
          </p:cNvPr>
          <p:cNvCxnSpPr/>
          <p:nvPr/>
        </p:nvCxnSpPr>
        <p:spPr>
          <a:xfrm>
            <a:off x="250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9" name="18 Rectángulo">
            <a:extLst>
              <a:ext uri="{FF2B5EF4-FFF2-40B4-BE49-F238E27FC236}">
                <a16:creationId xmlns:a16="http://schemas.microsoft.com/office/drawing/2014/main" id="{8B8DF4C2-CCD1-4978-B8DE-B97A957A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49162" name="19 Grupo">
            <a:extLst>
              <a:ext uri="{FF2B5EF4-FFF2-40B4-BE49-F238E27FC236}">
                <a16:creationId xmlns:a16="http://schemas.microsoft.com/office/drawing/2014/main" id="{278F6673-5E1D-491B-8B94-47B33412F3F4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C7305EEC-7B5A-4170-9FB3-A1BF9912F6C5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E5DCBAC9-F2DA-4024-A9DC-72347D5A7A83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400 * 10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CA8BF3E9-D26F-4109-B2C4-A1AD1595AB29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3139B85B-A538-4A8D-8C07-39332A8B913A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E471AD3E-EF07-4F69-8941-E9F96B8F90F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2C21930E-F88A-4356-931D-693F99115CD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FDBB0389-715B-4D59-B48C-3AFAE13BE4AD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979C82D9-0CB8-4C4A-81ED-B39CE2439CF1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9E3DD103-FE01-4ADD-8663-478F36561C6B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0491" name="37 Rectángulo">
            <a:extLst>
              <a:ext uri="{FF2B5EF4-FFF2-40B4-BE49-F238E27FC236}">
                <a16:creationId xmlns:a16="http://schemas.microsoft.com/office/drawing/2014/main" id="{A216BFB9-748D-4EFD-AFBB-F9CBE9C8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2" name="121 Conector recto de flecha">
            <a:extLst>
              <a:ext uri="{FF2B5EF4-FFF2-40B4-BE49-F238E27FC236}">
                <a16:creationId xmlns:a16="http://schemas.microsoft.com/office/drawing/2014/main" id="{F216C347-0847-4291-A45E-EA2125A6FFC3}"/>
              </a:ext>
            </a:extLst>
          </p:cNvPr>
          <p:cNvCxnSpPr/>
          <p:nvPr/>
        </p:nvCxnSpPr>
        <p:spPr>
          <a:xfrm>
            <a:off x="2051050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122 Conector recto de flecha">
            <a:extLst>
              <a:ext uri="{FF2B5EF4-FFF2-40B4-BE49-F238E27FC236}">
                <a16:creationId xmlns:a16="http://schemas.microsoft.com/office/drawing/2014/main" id="{12712AE0-27C9-439C-9BC3-0BDB83DDB75F}"/>
              </a:ext>
            </a:extLst>
          </p:cNvPr>
          <p:cNvCxnSpPr/>
          <p:nvPr/>
        </p:nvCxnSpPr>
        <p:spPr>
          <a:xfrm>
            <a:off x="3779838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94" name="53 Rectángulo">
            <a:extLst>
              <a:ext uri="{FF2B5EF4-FFF2-40B4-BE49-F238E27FC236}">
                <a16:creationId xmlns:a16="http://schemas.microsoft.com/office/drawing/2014/main" id="{B98AAED4-1659-44AC-BC49-64BABDFF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495" name="54 Rectángulo">
            <a:extLst>
              <a:ext uri="{FF2B5EF4-FFF2-40B4-BE49-F238E27FC236}">
                <a16:creationId xmlns:a16="http://schemas.microsoft.com/office/drawing/2014/main" id="{BFD4CAE0-F098-4649-9431-070948F2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49168" name="55 Grupo">
            <a:extLst>
              <a:ext uri="{FF2B5EF4-FFF2-40B4-BE49-F238E27FC236}">
                <a16:creationId xmlns:a16="http://schemas.microsoft.com/office/drawing/2014/main" id="{839D7A9D-7948-400C-BCC6-F90B0AF28F72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336BE3FB-EC61-4BD5-970A-3FB9FC9FBED4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65AFF6DD-4BF3-438C-BEED-5E51E803AFA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33028B44-921C-4041-80CD-6485148CCF18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98B16F06-4A25-4F00-A993-71982DEDB3DD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DA8CAF71-88C0-4E04-A8B6-97D07C12E894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1EC369FA-5DE1-4988-A2A7-1BD8BFBB5181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D72A59E6-F3B8-4B0F-9C1E-39B85ADF5923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D52B892F-86DC-46F9-A869-B962DA735A01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09733A19-BB43-41C7-9552-8FF42247C175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cxnSp>
        <p:nvCxnSpPr>
          <p:cNvPr id="136" name="135 Conector recto de flecha">
            <a:extLst>
              <a:ext uri="{FF2B5EF4-FFF2-40B4-BE49-F238E27FC236}">
                <a16:creationId xmlns:a16="http://schemas.microsoft.com/office/drawing/2014/main" id="{5B086170-3539-455B-BE3A-E5AAE3EE065E}"/>
              </a:ext>
            </a:extLst>
          </p:cNvPr>
          <p:cNvCxnSpPr/>
          <p:nvPr/>
        </p:nvCxnSpPr>
        <p:spPr>
          <a:xfrm>
            <a:off x="5580063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98" name="66 Rectángulo">
            <a:extLst>
              <a:ext uri="{FF2B5EF4-FFF2-40B4-BE49-F238E27FC236}">
                <a16:creationId xmlns:a16="http://schemas.microsoft.com/office/drawing/2014/main" id="{FB9C150D-FABF-43F2-9ACB-806FF91D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8" name="147 Conector recto de flecha">
            <a:extLst>
              <a:ext uri="{FF2B5EF4-FFF2-40B4-BE49-F238E27FC236}">
                <a16:creationId xmlns:a16="http://schemas.microsoft.com/office/drawing/2014/main" id="{4C063659-630B-408D-A628-9F777547922B}"/>
              </a:ext>
            </a:extLst>
          </p:cNvPr>
          <p:cNvCxnSpPr/>
          <p:nvPr/>
        </p:nvCxnSpPr>
        <p:spPr>
          <a:xfrm>
            <a:off x="7235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148 Abrir llave">
            <a:extLst>
              <a:ext uri="{FF2B5EF4-FFF2-40B4-BE49-F238E27FC236}">
                <a16:creationId xmlns:a16="http://schemas.microsoft.com/office/drawing/2014/main" id="{786CE088-A875-4587-8BB4-E4CFF7BC0A8C}"/>
              </a:ext>
            </a:extLst>
          </p:cNvPr>
          <p:cNvSpPr/>
          <p:nvPr/>
        </p:nvSpPr>
        <p:spPr>
          <a:xfrm>
            <a:off x="611188" y="2998788"/>
            <a:ext cx="144462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0501" name="81 Rectángulo">
            <a:extLst>
              <a:ext uri="{FF2B5EF4-FFF2-40B4-BE49-F238E27FC236}">
                <a16:creationId xmlns:a16="http://schemas.microsoft.com/office/drawing/2014/main" id="{F9858ECC-31AE-4D55-A919-F3628A4AF7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51" name="150 Elipse">
            <a:extLst>
              <a:ext uri="{FF2B5EF4-FFF2-40B4-BE49-F238E27FC236}">
                <a16:creationId xmlns:a16="http://schemas.microsoft.com/office/drawing/2014/main" id="{D6774A30-ED7A-48F3-B05D-19AF45CA0106}"/>
              </a:ext>
            </a:extLst>
          </p:cNvPr>
          <p:cNvSpPr/>
          <p:nvPr/>
        </p:nvSpPr>
        <p:spPr>
          <a:xfrm>
            <a:off x="4164013" y="2881313"/>
            <a:ext cx="158432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2" name="151 Elipse">
            <a:extLst>
              <a:ext uri="{FF2B5EF4-FFF2-40B4-BE49-F238E27FC236}">
                <a16:creationId xmlns:a16="http://schemas.microsoft.com/office/drawing/2014/main" id="{D46A718D-D3D7-4715-BA06-D1F40E6FDA54}"/>
              </a:ext>
            </a:extLst>
          </p:cNvPr>
          <p:cNvSpPr/>
          <p:nvPr/>
        </p:nvSpPr>
        <p:spPr>
          <a:xfrm>
            <a:off x="4140200" y="31638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EV_Apagar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3" name="152 Elipse">
            <a:extLst>
              <a:ext uri="{FF2B5EF4-FFF2-40B4-BE49-F238E27FC236}">
                <a16:creationId xmlns:a16="http://schemas.microsoft.com/office/drawing/2014/main" id="{5120F581-D10C-491F-9D73-E4CD3F1D8283}"/>
              </a:ext>
            </a:extLst>
          </p:cNvPr>
          <p:cNvSpPr/>
          <p:nvPr/>
        </p:nvSpPr>
        <p:spPr>
          <a:xfrm>
            <a:off x="4162425" y="346233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EV_Encender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4" name="153 Rectángulo">
            <a:extLst>
              <a:ext uri="{FF2B5EF4-FFF2-40B4-BE49-F238E27FC236}">
                <a16:creationId xmlns:a16="http://schemas.microsoft.com/office/drawing/2014/main" id="{35BCBE82-4A4A-48A7-A193-76510307EC36}"/>
              </a:ext>
            </a:extLst>
          </p:cNvPr>
          <p:cNvSpPr/>
          <p:nvPr/>
        </p:nvSpPr>
        <p:spPr bwMode="auto">
          <a:xfrm>
            <a:off x="2627313" y="321468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 40 * 20</a:t>
            </a:r>
          </a:p>
        </p:txBody>
      </p:sp>
      <p:sp>
        <p:nvSpPr>
          <p:cNvPr id="155" name="154 Rectángulo">
            <a:extLst>
              <a:ext uri="{FF2B5EF4-FFF2-40B4-BE49-F238E27FC236}">
                <a16:creationId xmlns:a16="http://schemas.microsoft.com/office/drawing/2014/main" id="{347514F5-B2AF-47B2-B240-B521AD5C08B3}"/>
              </a:ext>
            </a:extLst>
          </p:cNvPr>
          <p:cNvSpPr/>
          <p:nvPr/>
        </p:nvSpPr>
        <p:spPr bwMode="auto">
          <a:xfrm>
            <a:off x="2627313" y="3502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400 * 15</a:t>
            </a:r>
          </a:p>
        </p:txBody>
      </p:sp>
      <p:sp>
        <p:nvSpPr>
          <p:cNvPr id="20507" name="8 CuadroTexto">
            <a:extLst>
              <a:ext uri="{FF2B5EF4-FFF2-40B4-BE49-F238E27FC236}">
                <a16:creationId xmlns:a16="http://schemas.microsoft.com/office/drawing/2014/main" id="{41916114-D591-41CC-967A-7C5FA608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49180" name="55 Grupo">
            <a:extLst>
              <a:ext uri="{FF2B5EF4-FFF2-40B4-BE49-F238E27FC236}">
                <a16:creationId xmlns:a16="http://schemas.microsoft.com/office/drawing/2014/main" id="{C2E11A9E-E705-4CF8-A39E-1373A4D073A4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925763"/>
            <a:ext cx="1152525" cy="2806700"/>
            <a:chOff x="2267744" y="2420888"/>
            <a:chExt cx="1152128" cy="2808312"/>
          </a:xfrm>
        </p:grpSpPr>
        <p:sp>
          <p:nvSpPr>
            <p:cNvPr id="77" name="76 Rectángulo">
              <a:extLst>
                <a:ext uri="{FF2B5EF4-FFF2-40B4-BE49-F238E27FC236}">
                  <a16:creationId xmlns:a16="http://schemas.microsoft.com/office/drawing/2014/main" id="{460BBDBE-593C-4AFB-AFE7-0385BE0264AF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78" name="77 Rectángulo">
              <a:extLst>
                <a:ext uri="{FF2B5EF4-FFF2-40B4-BE49-F238E27FC236}">
                  <a16:creationId xmlns:a16="http://schemas.microsoft.com/office/drawing/2014/main" id="{1D844F8C-AA89-485B-9C00-788DCBBC8DB3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9" name="78 Rectángulo">
              <a:extLst>
                <a:ext uri="{FF2B5EF4-FFF2-40B4-BE49-F238E27FC236}">
                  <a16:creationId xmlns:a16="http://schemas.microsoft.com/office/drawing/2014/main" id="{8F9FAB80-7549-4B03-B62A-DF86BE6254E9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0" name="79 Rectángulo">
              <a:extLst>
                <a:ext uri="{FF2B5EF4-FFF2-40B4-BE49-F238E27FC236}">
                  <a16:creationId xmlns:a16="http://schemas.microsoft.com/office/drawing/2014/main" id="{F735C5C0-9156-4102-AEEC-47D81667FC51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1" name="80 Rectángulo">
              <a:extLst>
                <a:ext uri="{FF2B5EF4-FFF2-40B4-BE49-F238E27FC236}">
                  <a16:creationId xmlns:a16="http://schemas.microsoft.com/office/drawing/2014/main" id="{3E784F3F-CA80-4A63-B0F4-0CA3E02B3035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2" name="81 Rectángulo">
              <a:extLst>
                <a:ext uri="{FF2B5EF4-FFF2-40B4-BE49-F238E27FC236}">
                  <a16:creationId xmlns:a16="http://schemas.microsoft.com/office/drawing/2014/main" id="{2F05F393-70A2-4612-847F-593D138EC610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4" name="83 Rectángulo">
              <a:extLst>
                <a:ext uri="{FF2B5EF4-FFF2-40B4-BE49-F238E27FC236}">
                  <a16:creationId xmlns:a16="http://schemas.microsoft.com/office/drawing/2014/main" id="{F9C01189-B404-4180-AC75-6751DFC2BF2D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5" name="84 Rectángulo">
              <a:extLst>
                <a:ext uri="{FF2B5EF4-FFF2-40B4-BE49-F238E27FC236}">
                  <a16:creationId xmlns:a16="http://schemas.microsoft.com/office/drawing/2014/main" id="{C7BFA39E-B198-4F26-AE0E-A510D2FE6C7E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7EE62FDC-C67E-42BE-932C-FA48EDB6B1A0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41 Grupo">
            <a:extLst>
              <a:ext uri="{FF2B5EF4-FFF2-40B4-BE49-F238E27FC236}">
                <a16:creationId xmlns:a16="http://schemas.microsoft.com/office/drawing/2014/main" id="{B77ACDDB-7B1F-417E-A3E5-D374CD7C4F0A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4175"/>
            <a:ext cx="1152525" cy="2808288"/>
            <a:chOff x="2267744" y="2420888"/>
            <a:chExt cx="1152128" cy="2808312"/>
          </a:xfrm>
        </p:grpSpPr>
        <p:sp>
          <p:nvSpPr>
            <p:cNvPr id="43" name="42 Rectángulo">
              <a:extLst>
                <a:ext uri="{FF2B5EF4-FFF2-40B4-BE49-F238E27FC236}">
                  <a16:creationId xmlns:a16="http://schemas.microsoft.com/office/drawing/2014/main" id="{6F7292F9-598A-4300-9A44-94F5B35A4B6B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44" name="43 Rectángulo">
              <a:extLst>
                <a:ext uri="{FF2B5EF4-FFF2-40B4-BE49-F238E27FC236}">
                  <a16:creationId xmlns:a16="http://schemas.microsoft.com/office/drawing/2014/main" id="{2129D290-75F0-47C6-9530-3C4A6D193A83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45" name="44 Rectángulo">
              <a:extLst>
                <a:ext uri="{FF2B5EF4-FFF2-40B4-BE49-F238E27FC236}">
                  <a16:creationId xmlns:a16="http://schemas.microsoft.com/office/drawing/2014/main" id="{824C02B5-A7D2-46D5-9925-4C0F9B5812E7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46" name="45 Rectángulo">
              <a:extLst>
                <a:ext uri="{FF2B5EF4-FFF2-40B4-BE49-F238E27FC236}">
                  <a16:creationId xmlns:a16="http://schemas.microsoft.com/office/drawing/2014/main" id="{9E68B5AE-6151-453A-91A8-9B15FB6CAE7E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47" name="46 Rectángulo">
              <a:extLst>
                <a:ext uri="{FF2B5EF4-FFF2-40B4-BE49-F238E27FC236}">
                  <a16:creationId xmlns:a16="http://schemas.microsoft.com/office/drawing/2014/main" id="{0284BD15-C74E-4F24-AEAB-DD0B72222E90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48" name="47 Rectángulo">
              <a:extLst>
                <a:ext uri="{FF2B5EF4-FFF2-40B4-BE49-F238E27FC236}">
                  <a16:creationId xmlns:a16="http://schemas.microsoft.com/office/drawing/2014/main" id="{4BBBF0D0-F044-4372-965A-4BF063C9905C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9EB5D195-A701-4743-A6F5-B651D6C1AA8B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50" name="49 Rectángulo">
              <a:extLst>
                <a:ext uri="{FF2B5EF4-FFF2-40B4-BE49-F238E27FC236}">
                  <a16:creationId xmlns:a16="http://schemas.microsoft.com/office/drawing/2014/main" id="{3FA244C2-C408-4FF1-BB27-2CEEDE3AE924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51" name="50 Rectángulo">
              <a:extLst>
                <a:ext uri="{FF2B5EF4-FFF2-40B4-BE49-F238E27FC236}">
                  <a16:creationId xmlns:a16="http://schemas.microsoft.com/office/drawing/2014/main" id="{E2047334-B49C-4BF2-80B1-B93CEE1FD1B4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40FEF00-1DBC-45B0-9776-04746CD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1508" name="4 Marcador de número de diapositiva">
            <a:extLst>
              <a:ext uri="{FF2B5EF4-FFF2-40B4-BE49-F238E27FC236}">
                <a16:creationId xmlns:a16="http://schemas.microsoft.com/office/drawing/2014/main" id="{7F14B212-6244-4B63-B411-B18423E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2D63B4D8-8196-4822-8299-0DD816812804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32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50181" name="15 Grupo">
            <a:extLst>
              <a:ext uri="{FF2B5EF4-FFF2-40B4-BE49-F238E27FC236}">
                <a16:creationId xmlns:a16="http://schemas.microsoft.com/office/drawing/2014/main" id="{97C6ED38-E3C5-48AC-9562-46C589C19ED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4175"/>
            <a:ext cx="1150937" cy="2808288"/>
            <a:chOff x="2267744" y="2420888"/>
            <a:chExt cx="1152128" cy="2808312"/>
          </a:xfrm>
        </p:grpSpPr>
        <p:sp>
          <p:nvSpPr>
            <p:cNvPr id="15" name="14 Rectángulo">
              <a:extLst>
                <a:ext uri="{FF2B5EF4-FFF2-40B4-BE49-F238E27FC236}">
                  <a16:creationId xmlns:a16="http://schemas.microsoft.com/office/drawing/2014/main" id="{487A1548-08F0-4D6F-A60D-32ADB6FAA047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D6838983-9D44-4CBB-9256-C552386BFDD6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E854909D-C225-425B-B0F2-B70173FFBBBA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ABA14137-3422-42EE-BE22-B87606C8A0BA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0" name="9 Rectángulo">
              <a:extLst>
                <a:ext uri="{FF2B5EF4-FFF2-40B4-BE49-F238E27FC236}">
                  <a16:creationId xmlns:a16="http://schemas.microsoft.com/office/drawing/2014/main" id="{4F45E03A-22F9-42CD-BAF2-FDE614DC4F3C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" name="10 Rectángulo">
              <a:extLst>
                <a:ext uri="{FF2B5EF4-FFF2-40B4-BE49-F238E27FC236}">
                  <a16:creationId xmlns:a16="http://schemas.microsoft.com/office/drawing/2014/main" id="{DAC66062-16D9-46BC-AD3C-73055325734F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" name="11 Rectángulo">
              <a:extLst>
                <a:ext uri="{FF2B5EF4-FFF2-40B4-BE49-F238E27FC236}">
                  <a16:creationId xmlns:a16="http://schemas.microsoft.com/office/drawing/2014/main" id="{35E6890D-3366-492E-AC7F-5BE97C832942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" name="12 Rectángulo">
              <a:extLst>
                <a:ext uri="{FF2B5EF4-FFF2-40B4-BE49-F238E27FC236}">
                  <a16:creationId xmlns:a16="http://schemas.microsoft.com/office/drawing/2014/main" id="{774DDE7A-D18F-48C5-ABF2-EDE365AFC4BF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" name="13 Rectángulo">
              <a:extLst>
                <a:ext uri="{FF2B5EF4-FFF2-40B4-BE49-F238E27FC236}">
                  <a16:creationId xmlns:a16="http://schemas.microsoft.com/office/drawing/2014/main" id="{DDB9F0A6-15F4-4220-9EF6-BAE30C9F75C0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0AD4EBD2-CA5C-4078-9648-3BA8F63DA564}"/>
              </a:ext>
            </a:extLst>
          </p:cNvPr>
          <p:cNvCxnSpPr/>
          <p:nvPr/>
        </p:nvCxnSpPr>
        <p:spPr>
          <a:xfrm>
            <a:off x="250825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11" name="18 Rectángulo">
            <a:extLst>
              <a:ext uri="{FF2B5EF4-FFF2-40B4-BE49-F238E27FC236}">
                <a16:creationId xmlns:a16="http://schemas.microsoft.com/office/drawing/2014/main" id="{ADD6595D-334B-45E0-8C14-08797DE8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50184" name="19 Grupo">
            <a:extLst>
              <a:ext uri="{FF2B5EF4-FFF2-40B4-BE49-F238E27FC236}">
                <a16:creationId xmlns:a16="http://schemas.microsoft.com/office/drawing/2014/main" id="{09F01840-21B2-480F-A425-190BD0596B5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4175"/>
            <a:ext cx="1152525" cy="2808288"/>
            <a:chOff x="2267744" y="2420888"/>
            <a:chExt cx="1152128" cy="2808312"/>
          </a:xfrm>
        </p:grpSpPr>
        <p:sp>
          <p:nvSpPr>
            <p:cNvPr id="21" name="20 Rectángulo">
              <a:extLst>
                <a:ext uri="{FF2B5EF4-FFF2-40B4-BE49-F238E27FC236}">
                  <a16:creationId xmlns:a16="http://schemas.microsoft.com/office/drawing/2014/main" id="{CB6BB8CC-D38C-47F7-BE6B-EE7706F6A781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id="{DD617EC0-4785-4DD0-90EF-59CF574139E1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3" name="22 Rectángulo">
              <a:extLst>
                <a:ext uri="{FF2B5EF4-FFF2-40B4-BE49-F238E27FC236}">
                  <a16:creationId xmlns:a16="http://schemas.microsoft.com/office/drawing/2014/main" id="{2255B9E4-6808-410F-9B0C-881EA830FD70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4" name="23 Rectángulo">
              <a:extLst>
                <a:ext uri="{FF2B5EF4-FFF2-40B4-BE49-F238E27FC236}">
                  <a16:creationId xmlns:a16="http://schemas.microsoft.com/office/drawing/2014/main" id="{42957FAD-5480-4581-9D4F-7506FB71776D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5" name="24 Rectángulo">
              <a:extLst>
                <a:ext uri="{FF2B5EF4-FFF2-40B4-BE49-F238E27FC236}">
                  <a16:creationId xmlns:a16="http://schemas.microsoft.com/office/drawing/2014/main" id="{F4B141DE-6C13-4DEA-A0B4-406213CF89FC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6" name="25 Rectángulo">
              <a:extLst>
                <a:ext uri="{FF2B5EF4-FFF2-40B4-BE49-F238E27FC236}">
                  <a16:creationId xmlns:a16="http://schemas.microsoft.com/office/drawing/2014/main" id="{5B02530A-1E5A-4464-B3AC-A431A217B21F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7" name="26 Rectángulo">
              <a:extLst>
                <a:ext uri="{FF2B5EF4-FFF2-40B4-BE49-F238E27FC236}">
                  <a16:creationId xmlns:a16="http://schemas.microsoft.com/office/drawing/2014/main" id="{BEA329B7-4F1D-4FC2-A0B1-C3579472E855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8" name="27 Rectángulo">
              <a:extLst>
                <a:ext uri="{FF2B5EF4-FFF2-40B4-BE49-F238E27FC236}">
                  <a16:creationId xmlns:a16="http://schemas.microsoft.com/office/drawing/2014/main" id="{4F82CA26-FE4E-484F-AC1D-EA3CAAB29FC3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9" name="28 Rectángulo">
              <a:extLst>
                <a:ext uri="{FF2B5EF4-FFF2-40B4-BE49-F238E27FC236}">
                  <a16:creationId xmlns:a16="http://schemas.microsoft.com/office/drawing/2014/main" id="{5E85C124-4FF2-4CA2-B849-22232AE9EF47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1513" name="37 Rectángulo">
            <a:extLst>
              <a:ext uri="{FF2B5EF4-FFF2-40B4-BE49-F238E27FC236}">
                <a16:creationId xmlns:a16="http://schemas.microsoft.com/office/drawing/2014/main" id="{611B2EAC-8946-472D-8D14-04C6AB2DA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2375"/>
            <a:ext cx="1035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40 Conector recto de flecha">
            <a:extLst>
              <a:ext uri="{FF2B5EF4-FFF2-40B4-BE49-F238E27FC236}">
                <a16:creationId xmlns:a16="http://schemas.microsoft.com/office/drawing/2014/main" id="{33717E4A-A0CE-4B81-B29C-250031FA33B9}"/>
              </a:ext>
            </a:extLst>
          </p:cNvPr>
          <p:cNvCxnSpPr/>
          <p:nvPr/>
        </p:nvCxnSpPr>
        <p:spPr>
          <a:xfrm>
            <a:off x="2051050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>
            <a:extLst>
              <a:ext uri="{FF2B5EF4-FFF2-40B4-BE49-F238E27FC236}">
                <a16:creationId xmlns:a16="http://schemas.microsoft.com/office/drawing/2014/main" id="{B7ABBF64-A677-4DFA-9449-39AE0C334F47}"/>
              </a:ext>
            </a:extLst>
          </p:cNvPr>
          <p:cNvCxnSpPr/>
          <p:nvPr/>
        </p:nvCxnSpPr>
        <p:spPr>
          <a:xfrm>
            <a:off x="3779838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16" name="53 Rectángulo">
            <a:extLst>
              <a:ext uri="{FF2B5EF4-FFF2-40B4-BE49-F238E27FC236}">
                <a16:creationId xmlns:a16="http://schemas.microsoft.com/office/drawing/2014/main" id="{7C1A1DA7-7117-4F01-AC9D-EB6EC3E3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865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517" name="54 Rectángulo">
            <a:extLst>
              <a:ext uri="{FF2B5EF4-FFF2-40B4-BE49-F238E27FC236}">
                <a16:creationId xmlns:a16="http://schemas.microsoft.com/office/drawing/2014/main" id="{B4705B9A-7ED3-4CE4-9271-86CF333D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50190" name="55 Grupo">
            <a:extLst>
              <a:ext uri="{FF2B5EF4-FFF2-40B4-BE49-F238E27FC236}">
                <a16:creationId xmlns:a16="http://schemas.microsoft.com/office/drawing/2014/main" id="{595761A0-D5D6-4DAE-B6BE-22405EBAB172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4175"/>
            <a:ext cx="1152525" cy="2808288"/>
            <a:chOff x="2267744" y="2420888"/>
            <a:chExt cx="1152128" cy="2808312"/>
          </a:xfrm>
        </p:grpSpPr>
        <p:sp>
          <p:nvSpPr>
            <p:cNvPr id="57" name="56 Rectángulo">
              <a:extLst>
                <a:ext uri="{FF2B5EF4-FFF2-40B4-BE49-F238E27FC236}">
                  <a16:creationId xmlns:a16="http://schemas.microsoft.com/office/drawing/2014/main" id="{83392FD5-DBBF-4EC3-B7B7-BA47C4D6C852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58" name="57 Rectángulo">
              <a:extLst>
                <a:ext uri="{FF2B5EF4-FFF2-40B4-BE49-F238E27FC236}">
                  <a16:creationId xmlns:a16="http://schemas.microsoft.com/office/drawing/2014/main" id="{39D675FD-A63C-4CC3-9993-45A0FC9C7B5E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59" name="58 Rectángulo">
              <a:extLst>
                <a:ext uri="{FF2B5EF4-FFF2-40B4-BE49-F238E27FC236}">
                  <a16:creationId xmlns:a16="http://schemas.microsoft.com/office/drawing/2014/main" id="{1F048EC1-06AE-4E4D-979E-CE6A17C0A014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60" name="59 Rectángulo">
              <a:extLst>
                <a:ext uri="{FF2B5EF4-FFF2-40B4-BE49-F238E27FC236}">
                  <a16:creationId xmlns:a16="http://schemas.microsoft.com/office/drawing/2014/main" id="{AF02D8FD-5384-4422-B03B-7F74E744A9B2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61" name="60 Rectángulo">
              <a:extLst>
                <a:ext uri="{FF2B5EF4-FFF2-40B4-BE49-F238E27FC236}">
                  <a16:creationId xmlns:a16="http://schemas.microsoft.com/office/drawing/2014/main" id="{1B465D01-01F5-44B6-BE45-F7708560CE7F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62" name="61 Rectángulo">
              <a:extLst>
                <a:ext uri="{FF2B5EF4-FFF2-40B4-BE49-F238E27FC236}">
                  <a16:creationId xmlns:a16="http://schemas.microsoft.com/office/drawing/2014/main" id="{265DC1CA-0E98-4498-B1B2-7F4B176354BF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63" name="62 Rectángulo">
              <a:extLst>
                <a:ext uri="{FF2B5EF4-FFF2-40B4-BE49-F238E27FC236}">
                  <a16:creationId xmlns:a16="http://schemas.microsoft.com/office/drawing/2014/main" id="{421B3CCA-2389-49A2-974F-4ED913BBB3CD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64" name="63 Rectángulo">
              <a:extLst>
                <a:ext uri="{FF2B5EF4-FFF2-40B4-BE49-F238E27FC236}">
                  <a16:creationId xmlns:a16="http://schemas.microsoft.com/office/drawing/2014/main" id="{4C17DF36-F9AC-4E4B-A68D-6665110A5A12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65" name="64 Rectángulo">
              <a:extLst>
                <a:ext uri="{FF2B5EF4-FFF2-40B4-BE49-F238E27FC236}">
                  <a16:creationId xmlns:a16="http://schemas.microsoft.com/office/drawing/2014/main" id="{DEAE0B37-5994-4A6E-92A1-B5D512CFF9E1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>
                  <a:solidFill>
                    <a:prstClr val="black"/>
                  </a:solidFill>
                </a:rPr>
                <a:t>RUN</a:t>
              </a:r>
              <a:endParaRPr lang="es-E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6" name="65 Conector recto de flecha">
            <a:extLst>
              <a:ext uri="{FF2B5EF4-FFF2-40B4-BE49-F238E27FC236}">
                <a16:creationId xmlns:a16="http://schemas.microsoft.com/office/drawing/2014/main" id="{86D094A0-6A35-426C-9288-2D5C170EE708}"/>
              </a:ext>
            </a:extLst>
          </p:cNvPr>
          <p:cNvCxnSpPr/>
          <p:nvPr/>
        </p:nvCxnSpPr>
        <p:spPr>
          <a:xfrm>
            <a:off x="5651500" y="2565400"/>
            <a:ext cx="504825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20" name="66 Rectángulo">
            <a:extLst>
              <a:ext uri="{FF2B5EF4-FFF2-40B4-BE49-F238E27FC236}">
                <a16:creationId xmlns:a16="http://schemas.microsoft.com/office/drawing/2014/main" id="{277A9D78-7F7B-4550-939D-FE229B7F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2375"/>
            <a:ext cx="1119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50193" name="67 Grupo">
            <a:extLst>
              <a:ext uri="{FF2B5EF4-FFF2-40B4-BE49-F238E27FC236}">
                <a16:creationId xmlns:a16="http://schemas.microsoft.com/office/drawing/2014/main" id="{AA249C90-7905-4515-8EB3-DBA0E6366919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4175"/>
            <a:ext cx="1152525" cy="2808288"/>
            <a:chOff x="2267744" y="2420888"/>
            <a:chExt cx="1152128" cy="2808312"/>
          </a:xfrm>
        </p:grpSpPr>
        <p:sp>
          <p:nvSpPr>
            <p:cNvPr id="69" name="68 Rectángulo">
              <a:extLst>
                <a:ext uri="{FF2B5EF4-FFF2-40B4-BE49-F238E27FC236}">
                  <a16:creationId xmlns:a16="http://schemas.microsoft.com/office/drawing/2014/main" id="{6F5B2129-8873-4844-9DD5-609C5C290377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70" name="69 Rectángulo">
              <a:extLst>
                <a:ext uri="{FF2B5EF4-FFF2-40B4-BE49-F238E27FC236}">
                  <a16:creationId xmlns:a16="http://schemas.microsoft.com/office/drawing/2014/main" id="{3788CBDE-9552-4AD9-AB0C-30C6D1353593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1" name="70 Rectángulo">
              <a:extLst>
                <a:ext uri="{FF2B5EF4-FFF2-40B4-BE49-F238E27FC236}">
                  <a16:creationId xmlns:a16="http://schemas.microsoft.com/office/drawing/2014/main" id="{65AD123A-18D9-41AA-910E-1030082FBA7D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id="{F8270611-DE74-47C4-ADC1-FC20FE48515E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3" name="72 Rectángulo">
              <a:extLst>
                <a:ext uri="{FF2B5EF4-FFF2-40B4-BE49-F238E27FC236}">
                  <a16:creationId xmlns:a16="http://schemas.microsoft.com/office/drawing/2014/main" id="{FCC3D01C-B78F-4E14-8EFB-2219462FC98B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4" name="73 Rectángulo">
              <a:extLst>
                <a:ext uri="{FF2B5EF4-FFF2-40B4-BE49-F238E27FC236}">
                  <a16:creationId xmlns:a16="http://schemas.microsoft.com/office/drawing/2014/main" id="{045E0B7B-E460-4466-9AA6-EB3F5CE62080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5" name="74 Rectángulo">
              <a:extLst>
                <a:ext uri="{FF2B5EF4-FFF2-40B4-BE49-F238E27FC236}">
                  <a16:creationId xmlns:a16="http://schemas.microsoft.com/office/drawing/2014/main" id="{533B72D4-88D1-4C92-BE9C-1F2A318046D5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6" name="75 Rectángulo">
              <a:extLst>
                <a:ext uri="{FF2B5EF4-FFF2-40B4-BE49-F238E27FC236}">
                  <a16:creationId xmlns:a16="http://schemas.microsoft.com/office/drawing/2014/main" id="{4DCA041B-474D-4BC9-B370-605B504E03C0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7" name="76 Rectángulo">
              <a:extLst>
                <a:ext uri="{FF2B5EF4-FFF2-40B4-BE49-F238E27FC236}">
                  <a16:creationId xmlns:a16="http://schemas.microsoft.com/office/drawing/2014/main" id="{0FAD861A-2886-4827-8B25-34BAA61CADF2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A285AE9F-26E5-421D-BBAC-7A4D835D4559}"/>
              </a:ext>
            </a:extLst>
          </p:cNvPr>
          <p:cNvCxnSpPr/>
          <p:nvPr/>
        </p:nvCxnSpPr>
        <p:spPr>
          <a:xfrm>
            <a:off x="7235825" y="256381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80 Abrir llave">
            <a:extLst>
              <a:ext uri="{FF2B5EF4-FFF2-40B4-BE49-F238E27FC236}">
                <a16:creationId xmlns:a16="http://schemas.microsoft.com/office/drawing/2014/main" id="{364A3B4C-96F0-43A3-8E46-F2F5583ADD8D}"/>
              </a:ext>
            </a:extLst>
          </p:cNvPr>
          <p:cNvSpPr/>
          <p:nvPr/>
        </p:nvSpPr>
        <p:spPr>
          <a:xfrm>
            <a:off x="611188" y="2997200"/>
            <a:ext cx="144462" cy="2735263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1524" name="81 Rectángulo">
            <a:extLst>
              <a:ext uri="{FF2B5EF4-FFF2-40B4-BE49-F238E27FC236}">
                <a16:creationId xmlns:a16="http://schemas.microsoft.com/office/drawing/2014/main" id="{B993CF3E-F45C-459C-AC03-C5ABA1A7C88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194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85" name="84 Rectángulo redondeado">
            <a:extLst>
              <a:ext uri="{FF2B5EF4-FFF2-40B4-BE49-F238E27FC236}">
                <a16:creationId xmlns:a16="http://schemas.microsoft.com/office/drawing/2014/main" id="{B359FBEF-432C-48F6-B117-7014313A4126}"/>
              </a:ext>
            </a:extLst>
          </p:cNvPr>
          <p:cNvSpPr/>
          <p:nvPr/>
        </p:nvSpPr>
        <p:spPr>
          <a:xfrm>
            <a:off x="7740650" y="2924175"/>
            <a:ext cx="1295400" cy="295275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5" name="94 Elipse">
            <a:extLst>
              <a:ext uri="{FF2B5EF4-FFF2-40B4-BE49-F238E27FC236}">
                <a16:creationId xmlns:a16="http://schemas.microsoft.com/office/drawing/2014/main" id="{D06CFF66-2B16-456C-9D90-804663CF10DA}"/>
              </a:ext>
            </a:extLst>
          </p:cNvPr>
          <p:cNvSpPr/>
          <p:nvPr/>
        </p:nvSpPr>
        <p:spPr>
          <a:xfrm>
            <a:off x="4164013" y="2879725"/>
            <a:ext cx="1584325" cy="3603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NULL</a:t>
            </a:r>
          </a:p>
        </p:txBody>
      </p:sp>
      <p:sp>
        <p:nvSpPr>
          <p:cNvPr id="21527" name="78 Rectángulo">
            <a:extLst>
              <a:ext uri="{FF2B5EF4-FFF2-40B4-BE49-F238E27FC236}">
                <a16:creationId xmlns:a16="http://schemas.microsoft.com/office/drawing/2014/main" id="{B5ADDDC3-EEC0-41BA-9D12-F8B280E3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1843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TimersClose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);</a:t>
            </a:r>
          </a:p>
        </p:txBody>
      </p:sp>
      <p:sp>
        <p:nvSpPr>
          <p:cNvPr id="86" name="85 Rectángulo redondeado">
            <a:extLst>
              <a:ext uri="{FF2B5EF4-FFF2-40B4-BE49-F238E27FC236}">
                <a16:creationId xmlns:a16="http://schemas.microsoft.com/office/drawing/2014/main" id="{CDD67E25-03FB-4623-944D-931A49A96DC9}"/>
              </a:ext>
            </a:extLst>
          </p:cNvPr>
          <p:cNvSpPr/>
          <p:nvPr/>
        </p:nvSpPr>
        <p:spPr>
          <a:xfrm>
            <a:off x="6084888" y="2924175"/>
            <a:ext cx="1295400" cy="295275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7" name="86 Rectángulo redondeado">
            <a:extLst>
              <a:ext uri="{FF2B5EF4-FFF2-40B4-BE49-F238E27FC236}">
                <a16:creationId xmlns:a16="http://schemas.microsoft.com/office/drawing/2014/main" id="{F9D699F6-84C7-4EF4-A534-B785E1F4E60F}"/>
              </a:ext>
            </a:extLst>
          </p:cNvPr>
          <p:cNvSpPr/>
          <p:nvPr/>
        </p:nvSpPr>
        <p:spPr>
          <a:xfrm>
            <a:off x="4284663" y="2924175"/>
            <a:ext cx="1295400" cy="295275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2" name="91 Rectángulo redondeado">
            <a:extLst>
              <a:ext uri="{FF2B5EF4-FFF2-40B4-BE49-F238E27FC236}">
                <a16:creationId xmlns:a16="http://schemas.microsoft.com/office/drawing/2014/main" id="{AFF22FCE-D71F-4E8B-BE8E-69E5DECB74B8}"/>
              </a:ext>
            </a:extLst>
          </p:cNvPr>
          <p:cNvSpPr/>
          <p:nvPr/>
        </p:nvSpPr>
        <p:spPr>
          <a:xfrm>
            <a:off x="2555875" y="2924175"/>
            <a:ext cx="1295400" cy="295275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2" name="81 Flecha arriba">
            <a:extLst>
              <a:ext uri="{FF2B5EF4-FFF2-40B4-BE49-F238E27FC236}">
                <a16:creationId xmlns:a16="http://schemas.microsoft.com/office/drawing/2014/main" id="{73444844-10B6-49A4-A545-D61B45C11868}"/>
              </a:ext>
            </a:extLst>
          </p:cNvPr>
          <p:cNvSpPr/>
          <p:nvPr/>
        </p:nvSpPr>
        <p:spPr>
          <a:xfrm rot="8258119">
            <a:off x="3230563" y="1473200"/>
            <a:ext cx="485775" cy="133826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0" name="79 CuadroTexto">
            <a:extLst>
              <a:ext uri="{FF2B5EF4-FFF2-40B4-BE49-F238E27FC236}">
                <a16:creationId xmlns:a16="http://schemas.microsoft.com/office/drawing/2014/main" id="{79B60922-0FAD-44E0-A794-AC6A3FD843B2}"/>
              </a:ext>
            </a:extLst>
          </p:cNvPr>
          <p:cNvSpPr txBox="1"/>
          <p:nvPr/>
        </p:nvSpPr>
        <p:spPr>
          <a:xfrm>
            <a:off x="179388" y="1989138"/>
            <a:ext cx="4362450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>
              <a:defRPr/>
            </a:pPr>
            <a:r>
              <a:rPr lang="es-ES" b="1" i="1" dirty="0">
                <a:solidFill>
                  <a:prstClr val="black"/>
                </a:solidFill>
              </a:rPr>
              <a:t>Estos valores no hace falta ponerlos en cero</a:t>
            </a:r>
          </a:p>
        </p:txBody>
      </p:sp>
      <p:cxnSp>
        <p:nvCxnSpPr>
          <p:cNvPr id="84" name="83 Conector recto de flecha">
            <a:extLst>
              <a:ext uri="{FF2B5EF4-FFF2-40B4-BE49-F238E27FC236}">
                <a16:creationId xmlns:a16="http://schemas.microsoft.com/office/drawing/2014/main" id="{0A411EDA-29A5-42AF-9222-B13E17CDDD5F}"/>
              </a:ext>
            </a:extLst>
          </p:cNvPr>
          <p:cNvCxnSpPr/>
          <p:nvPr/>
        </p:nvCxnSpPr>
        <p:spPr>
          <a:xfrm>
            <a:off x="1547813" y="2420938"/>
            <a:ext cx="0" cy="4318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34" name="8 CuadroTexto">
            <a:extLst>
              <a:ext uri="{FF2B5EF4-FFF2-40B4-BE49-F238E27FC236}">
                <a16:creationId xmlns:a16="http://schemas.microsoft.com/office/drawing/2014/main" id="{E72B7199-BD5A-490E-B910-3CAAE807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8B93ABC4-DBBA-42EC-B209-18E8755BD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764704"/>
            <a:ext cx="8784976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1363" indent="-2651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>
                <a:solidFill>
                  <a:srgbClr val="00B050"/>
                </a:solidFill>
              </a:rPr>
              <a:t>/*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>
                <a:solidFill>
                  <a:srgbClr val="00B050"/>
                </a:solidFill>
              </a:rPr>
              <a:t>	 Nombre: </a:t>
            </a:r>
            <a:r>
              <a:rPr lang="es-AR" altLang="es-AR" sz="2200" dirty="0" err="1">
                <a:solidFill>
                  <a:srgbClr val="FF0000"/>
                </a:solidFill>
              </a:rPr>
              <a:t>Timer_Stop</a:t>
            </a:r>
            <a:endParaRPr lang="es-AR" altLang="es-AR" sz="22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>
                <a:solidFill>
                  <a:srgbClr val="00B050"/>
                </a:solidFill>
              </a:rPr>
              <a:t>      Propósito: Apaga un timer en particular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>
                <a:solidFill>
                  <a:srgbClr val="00B050"/>
                </a:solidFill>
              </a:rPr>
              <a:t>	Parámetros:  Recibe el </a:t>
            </a:r>
            <a:r>
              <a:rPr lang="es-AR" altLang="es-AR" sz="2200" dirty="0" err="1">
                <a:solidFill>
                  <a:srgbClr val="00B050"/>
                </a:solidFill>
              </a:rPr>
              <a:t>núm</a:t>
            </a:r>
            <a:r>
              <a:rPr lang="es-AR" altLang="es-AR" sz="2200" dirty="0">
                <a:solidFill>
                  <a:srgbClr val="00B050"/>
                </a:solidFill>
              </a:rPr>
              <a:t> de timer a detener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>
                <a:solidFill>
                  <a:srgbClr val="00B050"/>
                </a:solidFill>
              </a:rPr>
              <a:t>	Retorna: </a:t>
            </a:r>
            <a:r>
              <a:rPr lang="es-AR" altLang="es-AR" sz="2200" dirty="0" err="1">
                <a:solidFill>
                  <a:srgbClr val="00B050"/>
                </a:solidFill>
              </a:rPr>
              <a:t>void</a:t>
            </a:r>
            <a:r>
              <a:rPr lang="es-AR" altLang="es-AR" sz="2200" dirty="0">
                <a:solidFill>
                  <a:srgbClr val="00B050"/>
                </a:solidFill>
              </a:rPr>
              <a:t>.  */</a:t>
            </a:r>
          </a:p>
          <a:p>
            <a:pPr eaLnBrk="1" hangingPunct="1">
              <a:spcBef>
                <a:spcPts val="650"/>
              </a:spcBef>
              <a:buSzPct val="100000"/>
              <a:defRPr/>
            </a:pPr>
            <a:endParaRPr lang="es-AR" altLang="es-AR" sz="2600" dirty="0">
              <a:solidFill>
                <a:srgbClr val="00B050"/>
              </a:solidFill>
            </a:endParaRP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 err="1"/>
              <a:t>void</a:t>
            </a:r>
            <a:r>
              <a:rPr lang="es-AR" altLang="es-AR" sz="2200" dirty="0"/>
              <a:t> </a:t>
            </a:r>
            <a:r>
              <a:rPr lang="es-AR" altLang="es-AR" sz="2200" dirty="0" err="1"/>
              <a:t>TmrStop</a:t>
            </a:r>
            <a:r>
              <a:rPr lang="es-AR" altLang="es-AR" sz="2200" dirty="0"/>
              <a:t> (uint8_t </a:t>
            </a:r>
            <a:r>
              <a:rPr lang="es-AR" altLang="es-AR" sz="2200" dirty="0" err="1"/>
              <a:t>Ev</a:t>
            </a:r>
            <a:r>
              <a:rPr lang="es-AR" altLang="es-AR" sz="2200" dirty="0"/>
              <a:t>)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/>
              <a:t>{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000" dirty="0">
                <a:solidFill>
                  <a:srgbClr val="00AE00"/>
                </a:solidFill>
              </a:rPr>
              <a:t>      </a:t>
            </a:r>
            <a:r>
              <a:rPr lang="es-AR" altLang="es-AR" dirty="0"/>
              <a:t>// 1) Apago el timer respectivo </a:t>
            </a:r>
            <a:r>
              <a:rPr lang="es-AR" altLang="es-AR" dirty="0">
                <a:highlight>
                  <a:srgbClr val="00FF00"/>
                </a:highlight>
              </a:rPr>
              <a:t>(en </a:t>
            </a:r>
            <a:r>
              <a:rPr lang="es-AR" altLang="es-AR" dirty="0" err="1">
                <a:highlight>
                  <a:srgbClr val="00FF00"/>
                </a:highlight>
              </a:rPr>
              <a:t>Tmr_Run</a:t>
            </a:r>
            <a:r>
              <a:rPr lang="es-AR" altLang="es-AR" dirty="0">
                <a:highlight>
                  <a:srgbClr val="00FF00"/>
                </a:highlight>
              </a:rPr>
              <a:t>[])</a:t>
            </a:r>
            <a:r>
              <a:rPr lang="es-AR" altLang="es-AR" dirty="0"/>
              <a:t>.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dirty="0"/>
              <a:t>	// 2) Apago la bandera de timer vencido por las dudas </a:t>
            </a:r>
            <a:r>
              <a:rPr lang="es-AR" altLang="es-AR" dirty="0">
                <a:highlight>
                  <a:srgbClr val="00FF00"/>
                </a:highlight>
              </a:rPr>
              <a:t>(en </a:t>
            </a:r>
            <a:r>
              <a:rPr lang="es-AR" altLang="es-AR" dirty="0" err="1">
                <a:highlight>
                  <a:srgbClr val="00FF00"/>
                </a:highlight>
              </a:rPr>
              <a:t>TMR_Events</a:t>
            </a:r>
            <a:r>
              <a:rPr lang="es-AR" altLang="es-AR" dirty="0">
                <a:highlight>
                  <a:srgbClr val="00FF00"/>
                </a:highlight>
              </a:rPr>
              <a:t>[])</a:t>
            </a:r>
            <a:r>
              <a:rPr lang="es-AR" altLang="es-AR" dirty="0"/>
              <a:t>.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dirty="0"/>
              <a:t>	// 3) “desconecto” el timer de la función que iba a ejecutar </a:t>
            </a:r>
            <a:r>
              <a:rPr lang="es-AR" altLang="es-AR" dirty="0">
                <a:highlight>
                  <a:srgbClr val="00FF00"/>
                </a:highlight>
              </a:rPr>
              <a:t>(en </a:t>
            </a:r>
            <a:r>
              <a:rPr lang="es-AR" altLang="es-AR" dirty="0" err="1">
                <a:highlight>
                  <a:srgbClr val="00FF00"/>
                </a:highlight>
              </a:rPr>
              <a:t>TMR_Handlers</a:t>
            </a:r>
            <a:r>
              <a:rPr lang="es-AR" altLang="es-AR" dirty="0">
                <a:highlight>
                  <a:srgbClr val="00FF00"/>
                </a:highlight>
              </a:rPr>
              <a:t>[])</a:t>
            </a:r>
            <a:r>
              <a:rPr lang="es-AR" altLang="es-AR" dirty="0"/>
              <a:t>.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dirty="0"/>
              <a:t>	// 4) si quiero, borro la base respectiva del array </a:t>
            </a:r>
            <a:r>
              <a:rPr lang="es-AR" altLang="es-AR" dirty="0" err="1">
                <a:highlight>
                  <a:srgbClr val="00FF00"/>
                </a:highlight>
              </a:rPr>
              <a:t>Tmr_Base</a:t>
            </a:r>
            <a:r>
              <a:rPr lang="es-AR" altLang="es-AR" dirty="0">
                <a:highlight>
                  <a:srgbClr val="00FF00"/>
                </a:highlight>
              </a:rPr>
              <a:t>[] </a:t>
            </a:r>
            <a:r>
              <a:rPr lang="es-AR" altLang="es-AR" dirty="0"/>
              <a:t>…. Aunque no es necesario.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dirty="0"/>
              <a:t>	// 5) Habilito o deshabilito el timer respectivo según mi deseo en </a:t>
            </a:r>
            <a:r>
              <a:rPr lang="es-AR" altLang="es-AR" dirty="0" err="1">
                <a:highlight>
                  <a:srgbClr val="00FF00"/>
                </a:highlight>
              </a:rPr>
              <a:t>TMR_StandBy</a:t>
            </a:r>
            <a:r>
              <a:rPr lang="es-AR" altLang="es-AR" dirty="0">
                <a:highlight>
                  <a:srgbClr val="00FF00"/>
                </a:highlight>
              </a:rPr>
              <a:t>[]</a:t>
            </a:r>
          </a:p>
          <a:p>
            <a:pPr eaLnBrk="1" hangingPunct="1">
              <a:spcBef>
                <a:spcPts val="500"/>
              </a:spcBef>
              <a:buSzPct val="100000"/>
              <a:defRPr/>
            </a:pPr>
            <a:r>
              <a:rPr lang="es-AR" altLang="es-AR" sz="2200" dirty="0"/>
              <a:t>}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92C0FCCB-D5E1-4DB0-873C-FA1236E08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4625"/>
            <a:ext cx="680402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000">
                <a:solidFill>
                  <a:srgbClr val="00B0F0"/>
                </a:solidFill>
              </a:rPr>
              <a:t>void TimerStop(uint8_t event)</a:t>
            </a:r>
          </a:p>
        </p:txBody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605BE5A8-83B0-4A9E-8CC0-327D9200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349500"/>
            <a:ext cx="4311650" cy="1389063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uint32_t Tmr_Run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TMR_Events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void 	 	(* TMR_handlers 		[N_TIMERS]) (void);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TMR_StandBy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Tmr_Base		[ N_TIMERS ];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1BE136A6-8FD0-4B3F-98E2-EF18C7FC5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135938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1363" indent="-2651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/*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	 Nombre: </a:t>
            </a:r>
            <a:r>
              <a:rPr lang="es-ES" altLang="es-AR" sz="2200">
                <a:solidFill>
                  <a:srgbClr val="FF0000"/>
                </a:solidFill>
              </a:rPr>
              <a:t>Timer_Stop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      Propósito: Apaga un timer en particular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	Parámetros:  Recibe el núm de timer a detener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	Retorna: void.  */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endParaRPr lang="es-ES" altLang="es-AR" sz="2600">
              <a:solidFill>
                <a:srgbClr val="00B050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void TmrStop (uint8_t Ev)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000">
                <a:solidFill>
                  <a:srgbClr val="00AE00"/>
                </a:solidFill>
              </a:rPr>
              <a:t>      </a:t>
            </a:r>
            <a:r>
              <a:rPr lang="en-US" altLang="es-AR">
                <a:solidFill>
                  <a:srgbClr val="000000"/>
                </a:solidFill>
              </a:rPr>
              <a:t>Tmr_Run[ event ] =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s-AR">
                <a:solidFill>
                  <a:srgbClr val="000000"/>
                </a:solidFill>
              </a:rPr>
              <a:t>	TMR_Events[ event ] =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s-AR">
                <a:solidFill>
                  <a:srgbClr val="000000"/>
                </a:solidFill>
              </a:rPr>
              <a:t>	TMR_handlers[ event ] = NULL;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s-AR">
                <a:solidFill>
                  <a:srgbClr val="000000"/>
                </a:solidFill>
              </a:rPr>
              <a:t>	Tmr_Base[ event ] =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s-AR">
                <a:solidFill>
                  <a:srgbClr val="000000"/>
                </a:solidFill>
              </a:rPr>
              <a:t>	TMR_StandBy[ event ] = RUN;</a:t>
            </a: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096D257A-6900-46D3-82B6-E3AC6B35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068638"/>
            <a:ext cx="4313237" cy="1389062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uint32_t Tmr_Run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TMR_Events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void 	 	(* TMR_handlers 		[N_TIMERS]) (void);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TMR_StandBy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Tmr_Base		[ N_TIMERS ];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D88305F-FD76-45BC-8E97-378EC397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4625"/>
            <a:ext cx="680402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000">
                <a:solidFill>
                  <a:srgbClr val="00B0F0"/>
                </a:solidFill>
              </a:rPr>
              <a:t>void TimerStop(uint8_t event)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A6A1198B-DFC6-4977-9604-1B2A30CB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2531" name="4 Marcador de número de diapositiva">
            <a:extLst>
              <a:ext uri="{FF2B5EF4-FFF2-40B4-BE49-F238E27FC236}">
                <a16:creationId xmlns:a16="http://schemas.microsoft.com/office/drawing/2014/main" id="{9DB6FC5F-D272-4DAA-9B32-4B83BB79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5267D7E7-2486-45B0-9552-620667E0D5CF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35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2532" name="Rectangle 1">
            <a:extLst>
              <a:ext uri="{FF2B5EF4-FFF2-40B4-BE49-F238E27FC236}">
                <a16:creationId xmlns:a16="http://schemas.microsoft.com/office/drawing/2014/main" id="{3121238A-8976-43CA-9602-56002D2C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968426"/>
            <a:ext cx="85725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void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SetTimer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uint8_t event , uint32_t time )</a:t>
            </a:r>
            <a:endParaRPr lang="es-E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cambia el valor de un timer en marcha (al vuelo)</a:t>
            </a: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Reinicia el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con el valor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 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(no lo resetea)</a:t>
            </a: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s-ES" altLang="es-AR" sz="1600" b="1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event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Numero de evento entre 0 y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N_TIMERS</a:t>
            </a:r>
            <a:endParaRPr lang="es-E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n-US" altLang="es-AR" sz="1600" b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Tiempo del evento. Dependiente de la base de tiempos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\return 	void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4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SetTimer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 , </a:t>
            </a: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uint32_t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time );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005032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GetTimer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uint8_t event )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Toma el valor al vuelo del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en cuestión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Lee el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s-ES" altLang="es-AR" sz="1600" b="1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event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Numero de evento entre 0 y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N_TIMERS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return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valor del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uint32_t 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GetTimer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 );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22533" name="8 CuadroTexto">
            <a:extLst>
              <a:ext uri="{FF2B5EF4-FFF2-40B4-BE49-F238E27FC236}">
                <a16:creationId xmlns:a16="http://schemas.microsoft.com/office/drawing/2014/main" id="{256F6670-4B29-48D6-8769-4912541C2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20678"/>
            <a:ext cx="66046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Funciones</a:t>
            </a:r>
            <a:r>
              <a:rPr lang="en-GB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 –</a:t>
            </a:r>
            <a:r>
              <a:rPr lang="es-E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SetTimer</a:t>
            </a:r>
            <a:r>
              <a:rPr lang="en-U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y </a:t>
            </a:r>
            <a:r>
              <a:rPr lang="en-U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GetTimer</a:t>
            </a:r>
            <a:endParaRPr lang="es-ES" altLang="es-AR" sz="2400" b="1" i="1" dirty="0">
              <a:solidFill>
                <a:srgbClr val="005042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41 Grupo">
            <a:extLst>
              <a:ext uri="{FF2B5EF4-FFF2-40B4-BE49-F238E27FC236}">
                <a16:creationId xmlns:a16="http://schemas.microsoft.com/office/drawing/2014/main" id="{E2C50F3B-52A1-4AB1-B044-00FCAB1336E1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6700"/>
            <a:chOff x="2267744" y="2420888"/>
            <a:chExt cx="1152128" cy="2808312"/>
          </a:xfrm>
        </p:grpSpPr>
        <p:sp>
          <p:nvSpPr>
            <p:cNvPr id="150" name="149 Rectángulo">
              <a:extLst>
                <a:ext uri="{FF2B5EF4-FFF2-40B4-BE49-F238E27FC236}">
                  <a16:creationId xmlns:a16="http://schemas.microsoft.com/office/drawing/2014/main" id="{15D2AB7B-9A86-42F8-B17F-69E03B10A474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56" name="155 Rectángulo">
              <a:extLst>
                <a:ext uri="{FF2B5EF4-FFF2-40B4-BE49-F238E27FC236}">
                  <a16:creationId xmlns:a16="http://schemas.microsoft.com/office/drawing/2014/main" id="{36CDF6A7-692A-454B-AB8A-75D9BAE369B9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57" name="156 Rectángulo">
              <a:extLst>
                <a:ext uri="{FF2B5EF4-FFF2-40B4-BE49-F238E27FC236}">
                  <a16:creationId xmlns:a16="http://schemas.microsoft.com/office/drawing/2014/main" id="{A9ADBA89-0D26-4D9B-B77B-CA7DAF00C2A0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58" name="157 Rectángulo">
              <a:extLst>
                <a:ext uri="{FF2B5EF4-FFF2-40B4-BE49-F238E27FC236}">
                  <a16:creationId xmlns:a16="http://schemas.microsoft.com/office/drawing/2014/main" id="{F20CDE2B-1FD0-49D0-8211-FC01ED67254D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59" name="158 Rectángulo">
              <a:extLst>
                <a:ext uri="{FF2B5EF4-FFF2-40B4-BE49-F238E27FC236}">
                  <a16:creationId xmlns:a16="http://schemas.microsoft.com/office/drawing/2014/main" id="{DD196323-9DB0-4FA1-9C47-187DD36387B9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0" name="159 Rectángulo">
              <a:extLst>
                <a:ext uri="{FF2B5EF4-FFF2-40B4-BE49-F238E27FC236}">
                  <a16:creationId xmlns:a16="http://schemas.microsoft.com/office/drawing/2014/main" id="{885B1DC4-3A4A-4976-AD61-DCD1E229EFE2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1" name="160 Rectángulo">
              <a:extLst>
                <a:ext uri="{FF2B5EF4-FFF2-40B4-BE49-F238E27FC236}">
                  <a16:creationId xmlns:a16="http://schemas.microsoft.com/office/drawing/2014/main" id="{AE5CE5FE-4DFE-48B9-8E9C-7B410DF7C7B3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2" name="161 Rectángulo">
              <a:extLst>
                <a:ext uri="{FF2B5EF4-FFF2-40B4-BE49-F238E27FC236}">
                  <a16:creationId xmlns:a16="http://schemas.microsoft.com/office/drawing/2014/main" id="{845793E0-4B48-4A1A-8D33-F573F99375B5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3" name="162 Rectángulo">
              <a:extLst>
                <a:ext uri="{FF2B5EF4-FFF2-40B4-BE49-F238E27FC236}">
                  <a16:creationId xmlns:a16="http://schemas.microsoft.com/office/drawing/2014/main" id="{45EA5874-E690-4962-B557-474765A18880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56323" name="15 Grupo">
            <a:extLst>
              <a:ext uri="{FF2B5EF4-FFF2-40B4-BE49-F238E27FC236}">
                <a16:creationId xmlns:a16="http://schemas.microsoft.com/office/drawing/2014/main" id="{20272637-59AD-4FA8-99D5-39D729D8710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0937" cy="2806700"/>
            <a:chOff x="2267744" y="2420888"/>
            <a:chExt cx="1152128" cy="2808312"/>
          </a:xfrm>
        </p:grpSpPr>
        <p:sp>
          <p:nvSpPr>
            <p:cNvPr id="165" name="164 Rectángulo">
              <a:extLst>
                <a:ext uri="{FF2B5EF4-FFF2-40B4-BE49-F238E27FC236}">
                  <a16:creationId xmlns:a16="http://schemas.microsoft.com/office/drawing/2014/main" id="{882A3E68-372C-41AF-8BD1-5AF7FBDC20A2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66" name="165 Rectángulo">
              <a:extLst>
                <a:ext uri="{FF2B5EF4-FFF2-40B4-BE49-F238E27FC236}">
                  <a16:creationId xmlns:a16="http://schemas.microsoft.com/office/drawing/2014/main" id="{C1EFDE5B-D24D-401A-B229-8C72FCA287F8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67" name="166 Rectángulo">
              <a:extLst>
                <a:ext uri="{FF2B5EF4-FFF2-40B4-BE49-F238E27FC236}">
                  <a16:creationId xmlns:a16="http://schemas.microsoft.com/office/drawing/2014/main" id="{A7968A41-95BC-4D34-AEF8-840C798A24BC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168" name="167 Rectángulo">
              <a:extLst>
                <a:ext uri="{FF2B5EF4-FFF2-40B4-BE49-F238E27FC236}">
                  <a16:creationId xmlns:a16="http://schemas.microsoft.com/office/drawing/2014/main" id="{8E3510CD-8169-4E5E-ABA0-3928DF72FC62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69" name="168 Rectángulo">
              <a:extLst>
                <a:ext uri="{FF2B5EF4-FFF2-40B4-BE49-F238E27FC236}">
                  <a16:creationId xmlns:a16="http://schemas.microsoft.com/office/drawing/2014/main" id="{038B82CD-1F27-4731-B6B6-73812F310244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0" name="169 Rectángulo">
              <a:extLst>
                <a:ext uri="{FF2B5EF4-FFF2-40B4-BE49-F238E27FC236}">
                  <a16:creationId xmlns:a16="http://schemas.microsoft.com/office/drawing/2014/main" id="{392C363E-62F5-4F04-9A82-C11B4BA85490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170 Rectángulo">
              <a:extLst>
                <a:ext uri="{FF2B5EF4-FFF2-40B4-BE49-F238E27FC236}">
                  <a16:creationId xmlns:a16="http://schemas.microsoft.com/office/drawing/2014/main" id="{D7FBB244-46C2-4981-BE2D-35A985907F98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2" name="171 Rectángulo">
              <a:extLst>
                <a:ext uri="{FF2B5EF4-FFF2-40B4-BE49-F238E27FC236}">
                  <a16:creationId xmlns:a16="http://schemas.microsoft.com/office/drawing/2014/main" id="{C4B0217D-79E8-42A2-9A26-9884EC30A7FA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3" name="172 Rectángulo">
              <a:extLst>
                <a:ext uri="{FF2B5EF4-FFF2-40B4-BE49-F238E27FC236}">
                  <a16:creationId xmlns:a16="http://schemas.microsoft.com/office/drawing/2014/main" id="{3CC01239-BBA4-468A-8E11-2AF0B5E7A309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D43D29D4-47E0-45CC-8672-D0E92936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3557" name="4 Marcador de número de diapositiva">
            <a:extLst>
              <a:ext uri="{FF2B5EF4-FFF2-40B4-BE49-F238E27FC236}">
                <a16:creationId xmlns:a16="http://schemas.microsoft.com/office/drawing/2014/main" id="{E67A777C-0E8E-4F90-A438-2A79C032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F0C271B7-4FBB-461B-ADDF-11D0421E1597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36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3558" name="78 Rectángulo">
            <a:extLst>
              <a:ext uri="{FF2B5EF4-FFF2-40B4-BE49-F238E27FC236}">
                <a16:creationId xmlns:a16="http://schemas.microsoft.com/office/drawing/2014/main" id="{8CF1CA69-97E6-4430-9B0F-88C5999C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243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SetTimer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( 1 , 12 );</a:t>
            </a:r>
          </a:p>
        </p:txBody>
      </p:sp>
      <p:sp>
        <p:nvSpPr>
          <p:cNvPr id="90" name="89 Flecha izquierda">
            <a:extLst>
              <a:ext uri="{FF2B5EF4-FFF2-40B4-BE49-F238E27FC236}">
                <a16:creationId xmlns:a16="http://schemas.microsoft.com/office/drawing/2014/main" id="{B48E04E5-CC2B-4368-B7EE-C0E4FAF7F92A}"/>
              </a:ext>
            </a:extLst>
          </p:cNvPr>
          <p:cNvSpPr/>
          <p:nvPr/>
        </p:nvSpPr>
        <p:spPr>
          <a:xfrm>
            <a:off x="3132138" y="1557338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cxnSp>
        <p:nvCxnSpPr>
          <p:cNvPr id="109" name="108 Conector recto de flecha">
            <a:extLst>
              <a:ext uri="{FF2B5EF4-FFF2-40B4-BE49-F238E27FC236}">
                <a16:creationId xmlns:a16="http://schemas.microsoft.com/office/drawing/2014/main" id="{7C14198F-F47F-4F17-9D65-1B2752404B43}"/>
              </a:ext>
            </a:extLst>
          </p:cNvPr>
          <p:cNvCxnSpPr/>
          <p:nvPr/>
        </p:nvCxnSpPr>
        <p:spPr>
          <a:xfrm>
            <a:off x="250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61" name="18 Rectángulo">
            <a:extLst>
              <a:ext uri="{FF2B5EF4-FFF2-40B4-BE49-F238E27FC236}">
                <a16:creationId xmlns:a16="http://schemas.microsoft.com/office/drawing/2014/main" id="{B36BEDD2-CF01-4DBC-8902-C289D51B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56330" name="19 Grupo">
            <a:extLst>
              <a:ext uri="{FF2B5EF4-FFF2-40B4-BE49-F238E27FC236}">
                <a16:creationId xmlns:a16="http://schemas.microsoft.com/office/drawing/2014/main" id="{02770ADD-BE53-44FC-957B-18D3F473D649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23670226-1DCB-4843-ABA7-1CCB1517C670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08FF9AD7-BE8F-43FE-B3E3-4BD119D4015B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valor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B08B68A2-D2A8-4969-B487-9AB14DBDE571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D07B5346-5CD0-47A0-A41B-7F2C7F763AB1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40F6D5EE-2566-4719-B558-780FC808F125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532E30FC-B44C-4CC5-B585-9C36E8C05E9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9F9509EB-32B8-499D-9F0E-FFC5F6F32B1E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DB960924-B36E-4A83-8921-41E9BAB8ABAD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AA09BB24-A4AF-4A1C-AEC8-1BA9F5ED2D24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3563" name="37 Rectángulo">
            <a:extLst>
              <a:ext uri="{FF2B5EF4-FFF2-40B4-BE49-F238E27FC236}">
                <a16:creationId xmlns:a16="http://schemas.microsoft.com/office/drawing/2014/main" id="{28E11C04-7025-4F14-BD89-849FDE1E7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2" name="121 Conector recto de flecha">
            <a:extLst>
              <a:ext uri="{FF2B5EF4-FFF2-40B4-BE49-F238E27FC236}">
                <a16:creationId xmlns:a16="http://schemas.microsoft.com/office/drawing/2014/main" id="{13F49C33-E015-4EFF-9CE1-1E8C2715390C}"/>
              </a:ext>
            </a:extLst>
          </p:cNvPr>
          <p:cNvCxnSpPr/>
          <p:nvPr/>
        </p:nvCxnSpPr>
        <p:spPr>
          <a:xfrm>
            <a:off x="2051050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122 Conector recto de flecha">
            <a:extLst>
              <a:ext uri="{FF2B5EF4-FFF2-40B4-BE49-F238E27FC236}">
                <a16:creationId xmlns:a16="http://schemas.microsoft.com/office/drawing/2014/main" id="{B859F69C-E351-4153-A218-01DD8CB439DB}"/>
              </a:ext>
            </a:extLst>
          </p:cNvPr>
          <p:cNvCxnSpPr/>
          <p:nvPr/>
        </p:nvCxnSpPr>
        <p:spPr>
          <a:xfrm>
            <a:off x="3779838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66" name="53 Rectángulo">
            <a:extLst>
              <a:ext uri="{FF2B5EF4-FFF2-40B4-BE49-F238E27FC236}">
                <a16:creationId xmlns:a16="http://schemas.microsoft.com/office/drawing/2014/main" id="{46B702A1-46C4-4C5D-BB81-903C656E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567" name="54 Rectángulo">
            <a:extLst>
              <a:ext uri="{FF2B5EF4-FFF2-40B4-BE49-F238E27FC236}">
                <a16:creationId xmlns:a16="http://schemas.microsoft.com/office/drawing/2014/main" id="{829B4D61-8B21-4A10-9069-BE42EDC3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136" name="135 Conector recto de flecha">
            <a:extLst>
              <a:ext uri="{FF2B5EF4-FFF2-40B4-BE49-F238E27FC236}">
                <a16:creationId xmlns:a16="http://schemas.microsoft.com/office/drawing/2014/main" id="{67717C19-4325-4229-B8A1-BE21DA051429}"/>
              </a:ext>
            </a:extLst>
          </p:cNvPr>
          <p:cNvCxnSpPr/>
          <p:nvPr/>
        </p:nvCxnSpPr>
        <p:spPr>
          <a:xfrm>
            <a:off x="5580063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69" name="66 Rectángulo">
            <a:extLst>
              <a:ext uri="{FF2B5EF4-FFF2-40B4-BE49-F238E27FC236}">
                <a16:creationId xmlns:a16="http://schemas.microsoft.com/office/drawing/2014/main" id="{4C3E7B6C-39FC-45D4-A896-D1D0C875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8" name="147 Conector recto de flecha">
            <a:extLst>
              <a:ext uri="{FF2B5EF4-FFF2-40B4-BE49-F238E27FC236}">
                <a16:creationId xmlns:a16="http://schemas.microsoft.com/office/drawing/2014/main" id="{BFA65C4B-79D6-4D35-A5F2-A17FF9AA7D4F}"/>
              </a:ext>
            </a:extLst>
          </p:cNvPr>
          <p:cNvCxnSpPr/>
          <p:nvPr/>
        </p:nvCxnSpPr>
        <p:spPr>
          <a:xfrm>
            <a:off x="7235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148 Abrir llave">
            <a:extLst>
              <a:ext uri="{FF2B5EF4-FFF2-40B4-BE49-F238E27FC236}">
                <a16:creationId xmlns:a16="http://schemas.microsoft.com/office/drawing/2014/main" id="{EEEFE2D4-D86A-4652-99E7-C914ABB35B32}"/>
              </a:ext>
            </a:extLst>
          </p:cNvPr>
          <p:cNvSpPr/>
          <p:nvPr/>
        </p:nvSpPr>
        <p:spPr>
          <a:xfrm>
            <a:off x="611188" y="2998788"/>
            <a:ext cx="144462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3572" name="81 Rectángulo">
            <a:extLst>
              <a:ext uri="{FF2B5EF4-FFF2-40B4-BE49-F238E27FC236}">
                <a16:creationId xmlns:a16="http://schemas.microsoft.com/office/drawing/2014/main" id="{150B9F58-F1BC-4CD4-A8F7-0B413ED5091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51" name="150 Elipse">
            <a:extLst>
              <a:ext uri="{FF2B5EF4-FFF2-40B4-BE49-F238E27FC236}">
                <a16:creationId xmlns:a16="http://schemas.microsoft.com/office/drawing/2014/main" id="{6DA8E4CD-F32B-4947-8DD4-15CF52D19A87}"/>
              </a:ext>
            </a:extLst>
          </p:cNvPr>
          <p:cNvSpPr/>
          <p:nvPr/>
        </p:nvSpPr>
        <p:spPr>
          <a:xfrm>
            <a:off x="4164013" y="2881313"/>
            <a:ext cx="158432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2" name="151 Elipse">
            <a:extLst>
              <a:ext uri="{FF2B5EF4-FFF2-40B4-BE49-F238E27FC236}">
                <a16:creationId xmlns:a16="http://schemas.microsoft.com/office/drawing/2014/main" id="{E8BB1F45-1DDD-47CE-B4EA-3A2FE8546620}"/>
              </a:ext>
            </a:extLst>
          </p:cNvPr>
          <p:cNvSpPr/>
          <p:nvPr/>
        </p:nvSpPr>
        <p:spPr>
          <a:xfrm>
            <a:off x="4140200" y="31638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EV_Apagar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3" name="152 Elipse">
            <a:extLst>
              <a:ext uri="{FF2B5EF4-FFF2-40B4-BE49-F238E27FC236}">
                <a16:creationId xmlns:a16="http://schemas.microsoft.com/office/drawing/2014/main" id="{8BEDFD2D-D885-4B96-B4E7-F15BFC7928A0}"/>
              </a:ext>
            </a:extLst>
          </p:cNvPr>
          <p:cNvSpPr/>
          <p:nvPr/>
        </p:nvSpPr>
        <p:spPr>
          <a:xfrm>
            <a:off x="4162425" y="346233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EV_Encender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4" name="153 Rectángulo">
            <a:extLst>
              <a:ext uri="{FF2B5EF4-FFF2-40B4-BE49-F238E27FC236}">
                <a16:creationId xmlns:a16="http://schemas.microsoft.com/office/drawing/2014/main" id="{BD3A8C80-D329-4DC5-82B2-7FEE56E67684}"/>
              </a:ext>
            </a:extLst>
          </p:cNvPr>
          <p:cNvSpPr/>
          <p:nvPr/>
        </p:nvSpPr>
        <p:spPr bwMode="auto">
          <a:xfrm>
            <a:off x="2627313" y="321468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155" name="154 Rectángulo">
            <a:extLst>
              <a:ext uri="{FF2B5EF4-FFF2-40B4-BE49-F238E27FC236}">
                <a16:creationId xmlns:a16="http://schemas.microsoft.com/office/drawing/2014/main" id="{FF1B6495-B510-413C-A7BA-FC7D2F4096F5}"/>
              </a:ext>
            </a:extLst>
          </p:cNvPr>
          <p:cNvSpPr/>
          <p:nvPr/>
        </p:nvSpPr>
        <p:spPr bwMode="auto">
          <a:xfrm>
            <a:off x="2627313" y="3502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74" name="73 Rectángulo">
            <a:extLst>
              <a:ext uri="{FF2B5EF4-FFF2-40B4-BE49-F238E27FC236}">
                <a16:creationId xmlns:a16="http://schemas.microsoft.com/office/drawing/2014/main" id="{85717F42-15B4-4330-89A1-50C8D627CA98}"/>
              </a:ext>
            </a:extLst>
          </p:cNvPr>
          <p:cNvSpPr/>
          <p:nvPr/>
        </p:nvSpPr>
        <p:spPr bwMode="auto">
          <a:xfrm>
            <a:off x="2627313" y="321310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i="1" dirty="0">
                <a:solidFill>
                  <a:srgbClr val="FF0000"/>
                </a:solidFill>
              </a:rPr>
              <a:t>40 * 12</a:t>
            </a:r>
          </a:p>
        </p:txBody>
      </p:sp>
      <p:sp>
        <p:nvSpPr>
          <p:cNvPr id="75" name="74 Explosión 2">
            <a:extLst>
              <a:ext uri="{FF2B5EF4-FFF2-40B4-BE49-F238E27FC236}">
                <a16:creationId xmlns:a16="http://schemas.microsoft.com/office/drawing/2014/main" id="{78DDFCC1-39DB-46B5-984E-A4D1766F5EB1}"/>
              </a:ext>
            </a:extLst>
          </p:cNvPr>
          <p:cNvSpPr/>
          <p:nvPr/>
        </p:nvSpPr>
        <p:spPr>
          <a:xfrm>
            <a:off x="4284663" y="1052513"/>
            <a:ext cx="4859337" cy="1152525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Cambia el tiempo estando en marcha</a:t>
            </a:r>
          </a:p>
        </p:txBody>
      </p:sp>
      <p:sp>
        <p:nvSpPr>
          <p:cNvPr id="23580" name="8 CuadroTexto">
            <a:extLst>
              <a:ext uri="{FF2B5EF4-FFF2-40B4-BE49-F238E27FC236}">
                <a16:creationId xmlns:a16="http://schemas.microsoft.com/office/drawing/2014/main" id="{AC0A30EA-C5F7-440F-94ED-0CCD718D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56349" name="67 Grupo">
            <a:extLst>
              <a:ext uri="{FF2B5EF4-FFF2-40B4-BE49-F238E27FC236}">
                <a16:creationId xmlns:a16="http://schemas.microsoft.com/office/drawing/2014/main" id="{450C6F9B-F650-4486-A9EF-9E1EFCB157FB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4175"/>
            <a:ext cx="1152525" cy="2808288"/>
            <a:chOff x="2267744" y="2420888"/>
            <a:chExt cx="1152128" cy="2808312"/>
          </a:xfrm>
        </p:grpSpPr>
        <p:sp>
          <p:nvSpPr>
            <p:cNvPr id="95" name="94 Rectángulo">
              <a:extLst>
                <a:ext uri="{FF2B5EF4-FFF2-40B4-BE49-F238E27FC236}">
                  <a16:creationId xmlns:a16="http://schemas.microsoft.com/office/drawing/2014/main" id="{A18312CB-430E-42DA-B736-D65C09F55938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83B80BF4-74AB-41F5-BC69-3AA7AD303166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30200929-073E-4637-97D4-FA49957961C7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FCDB616D-31E7-4D18-A6EA-6E4D3E02800E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68A3AF4C-136B-4D17-89EA-4B9BED201375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2981D665-0550-4032-ACF7-2E21F58CF460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56BDD0CE-0DC8-4416-957D-341AE39C2868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63ED31BB-86C7-483D-96AF-6ECEFE9620BF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1A80F962-BC12-47BA-969B-04394F719FD1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56350" name="55 Grupo">
            <a:extLst>
              <a:ext uri="{FF2B5EF4-FFF2-40B4-BE49-F238E27FC236}">
                <a16:creationId xmlns:a16="http://schemas.microsoft.com/office/drawing/2014/main" id="{736F3905-5E62-46CF-A48E-5F212E45B6C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175" name="174 Rectángulo">
              <a:extLst>
                <a:ext uri="{FF2B5EF4-FFF2-40B4-BE49-F238E27FC236}">
                  <a16:creationId xmlns:a16="http://schemas.microsoft.com/office/drawing/2014/main" id="{311583C3-1D6D-415C-B3DA-A96CAF025F82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76" name="175 Rectángulo">
              <a:extLst>
                <a:ext uri="{FF2B5EF4-FFF2-40B4-BE49-F238E27FC236}">
                  <a16:creationId xmlns:a16="http://schemas.microsoft.com/office/drawing/2014/main" id="{EE3E4DD8-F119-4184-B011-BC59CDC4091E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77" name="176 Rectángulo">
              <a:extLst>
                <a:ext uri="{FF2B5EF4-FFF2-40B4-BE49-F238E27FC236}">
                  <a16:creationId xmlns:a16="http://schemas.microsoft.com/office/drawing/2014/main" id="{98924D6C-D300-4C8C-9EED-91151954F173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78" name="177 Rectángulo">
              <a:extLst>
                <a:ext uri="{FF2B5EF4-FFF2-40B4-BE49-F238E27FC236}">
                  <a16:creationId xmlns:a16="http://schemas.microsoft.com/office/drawing/2014/main" id="{83070648-1FC9-4205-A3A4-8286AB05424B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79" name="178 Rectángulo">
              <a:extLst>
                <a:ext uri="{FF2B5EF4-FFF2-40B4-BE49-F238E27FC236}">
                  <a16:creationId xmlns:a16="http://schemas.microsoft.com/office/drawing/2014/main" id="{42F8CF4E-BC0D-4F5D-B5DF-75B013B102DF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0" name="179 Rectángulo">
              <a:extLst>
                <a:ext uri="{FF2B5EF4-FFF2-40B4-BE49-F238E27FC236}">
                  <a16:creationId xmlns:a16="http://schemas.microsoft.com/office/drawing/2014/main" id="{ABD2CFE9-70F3-4675-8AD2-E720066C0FE9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1" name="180 Rectángulo">
              <a:extLst>
                <a:ext uri="{FF2B5EF4-FFF2-40B4-BE49-F238E27FC236}">
                  <a16:creationId xmlns:a16="http://schemas.microsoft.com/office/drawing/2014/main" id="{1CB93FEB-B71D-4992-B76B-690B7AEB4BDE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2" name="181 Rectángulo">
              <a:extLst>
                <a:ext uri="{FF2B5EF4-FFF2-40B4-BE49-F238E27FC236}">
                  <a16:creationId xmlns:a16="http://schemas.microsoft.com/office/drawing/2014/main" id="{E66DD73F-0742-4661-8866-67BE1F879D0D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3" name="182 Rectángulo">
              <a:extLst>
                <a:ext uri="{FF2B5EF4-FFF2-40B4-BE49-F238E27FC236}">
                  <a16:creationId xmlns:a16="http://schemas.microsoft.com/office/drawing/2014/main" id="{AA9501AD-BDDC-4569-A5F2-AD8A823D070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74" grpId="0" animBg="1"/>
      <p:bldP spid="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41 Grupo">
            <a:extLst>
              <a:ext uri="{FF2B5EF4-FFF2-40B4-BE49-F238E27FC236}">
                <a16:creationId xmlns:a16="http://schemas.microsoft.com/office/drawing/2014/main" id="{7191EA1C-C66A-490A-84DE-4A72B33BF5D6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6700"/>
            <a:chOff x="2267744" y="2420888"/>
            <a:chExt cx="1152128" cy="2808312"/>
          </a:xfrm>
        </p:grpSpPr>
        <p:sp>
          <p:nvSpPr>
            <p:cNvPr id="158" name="157 Rectángulo">
              <a:extLst>
                <a:ext uri="{FF2B5EF4-FFF2-40B4-BE49-F238E27FC236}">
                  <a16:creationId xmlns:a16="http://schemas.microsoft.com/office/drawing/2014/main" id="{A9805750-F1CA-4B27-A697-B01412523DC9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59" name="158 Rectángulo">
              <a:extLst>
                <a:ext uri="{FF2B5EF4-FFF2-40B4-BE49-F238E27FC236}">
                  <a16:creationId xmlns:a16="http://schemas.microsoft.com/office/drawing/2014/main" id="{EED2F8A1-85FC-4FA9-B440-B4A6B5FDA311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60" name="159 Rectángulo">
              <a:extLst>
                <a:ext uri="{FF2B5EF4-FFF2-40B4-BE49-F238E27FC236}">
                  <a16:creationId xmlns:a16="http://schemas.microsoft.com/office/drawing/2014/main" id="{FF53E8D8-3823-4C32-BF75-D899740ADEB7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61" name="160 Rectángulo">
              <a:extLst>
                <a:ext uri="{FF2B5EF4-FFF2-40B4-BE49-F238E27FC236}">
                  <a16:creationId xmlns:a16="http://schemas.microsoft.com/office/drawing/2014/main" id="{8FE7E3F2-C1A9-478B-88C8-8582D1302238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62" name="161 Rectángulo">
              <a:extLst>
                <a:ext uri="{FF2B5EF4-FFF2-40B4-BE49-F238E27FC236}">
                  <a16:creationId xmlns:a16="http://schemas.microsoft.com/office/drawing/2014/main" id="{451D9706-C8C8-4808-AED6-B5A48E84421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3" name="162 Rectángulo">
              <a:extLst>
                <a:ext uri="{FF2B5EF4-FFF2-40B4-BE49-F238E27FC236}">
                  <a16:creationId xmlns:a16="http://schemas.microsoft.com/office/drawing/2014/main" id="{6EB19AF8-22E9-4B05-9805-C2D4BEAFE474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4" name="163 Rectángulo">
              <a:extLst>
                <a:ext uri="{FF2B5EF4-FFF2-40B4-BE49-F238E27FC236}">
                  <a16:creationId xmlns:a16="http://schemas.microsoft.com/office/drawing/2014/main" id="{23547BC8-5BF4-4F2E-93E1-DD5DF83857AE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5" name="164 Rectángulo">
              <a:extLst>
                <a:ext uri="{FF2B5EF4-FFF2-40B4-BE49-F238E27FC236}">
                  <a16:creationId xmlns:a16="http://schemas.microsoft.com/office/drawing/2014/main" id="{32400F4D-8BCF-48EE-9F0B-6E5C589F4F83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66" name="165 Rectángulo">
              <a:extLst>
                <a:ext uri="{FF2B5EF4-FFF2-40B4-BE49-F238E27FC236}">
                  <a16:creationId xmlns:a16="http://schemas.microsoft.com/office/drawing/2014/main" id="{576BEDDE-2339-43E5-80EA-BDEED068FFE9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57347" name="15 Grupo">
            <a:extLst>
              <a:ext uri="{FF2B5EF4-FFF2-40B4-BE49-F238E27FC236}">
                <a16:creationId xmlns:a16="http://schemas.microsoft.com/office/drawing/2014/main" id="{AD4BCA7B-9998-483F-A271-13B5047CAC8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0937" cy="2806700"/>
            <a:chOff x="2267744" y="2420888"/>
            <a:chExt cx="1152128" cy="2808312"/>
          </a:xfrm>
        </p:grpSpPr>
        <p:sp>
          <p:nvSpPr>
            <p:cNvPr id="168" name="167 Rectángulo">
              <a:extLst>
                <a:ext uri="{FF2B5EF4-FFF2-40B4-BE49-F238E27FC236}">
                  <a16:creationId xmlns:a16="http://schemas.microsoft.com/office/drawing/2014/main" id="{A9C83DCF-EA32-4CCE-A0A0-E081B9C9B2F5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69" name="168 Rectángulo">
              <a:extLst>
                <a:ext uri="{FF2B5EF4-FFF2-40B4-BE49-F238E27FC236}">
                  <a16:creationId xmlns:a16="http://schemas.microsoft.com/office/drawing/2014/main" id="{E4E8C5A9-BD6E-4B87-8AB6-316802039622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70" name="169 Rectángulo">
              <a:extLst>
                <a:ext uri="{FF2B5EF4-FFF2-40B4-BE49-F238E27FC236}">
                  <a16:creationId xmlns:a16="http://schemas.microsoft.com/office/drawing/2014/main" id="{8BD319A9-0E2E-4B00-B532-BACA0ED72281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171" name="170 Rectángulo">
              <a:extLst>
                <a:ext uri="{FF2B5EF4-FFF2-40B4-BE49-F238E27FC236}">
                  <a16:creationId xmlns:a16="http://schemas.microsoft.com/office/drawing/2014/main" id="{2E1B1200-BC3C-46C7-9BB5-4B1A3A0AF149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72" name="171 Rectángulo">
              <a:extLst>
                <a:ext uri="{FF2B5EF4-FFF2-40B4-BE49-F238E27FC236}">
                  <a16:creationId xmlns:a16="http://schemas.microsoft.com/office/drawing/2014/main" id="{52F36305-9744-434F-9FAB-35484E39DB3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3" name="172 Rectángulo">
              <a:extLst>
                <a:ext uri="{FF2B5EF4-FFF2-40B4-BE49-F238E27FC236}">
                  <a16:creationId xmlns:a16="http://schemas.microsoft.com/office/drawing/2014/main" id="{F675AFF1-C57B-474E-8D21-F85524ADAD00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4" name="173 Rectángulo">
              <a:extLst>
                <a:ext uri="{FF2B5EF4-FFF2-40B4-BE49-F238E27FC236}">
                  <a16:creationId xmlns:a16="http://schemas.microsoft.com/office/drawing/2014/main" id="{B8763611-38C1-468C-BA9C-E1F7AA6EDFDF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5" name="174 Rectángulo">
              <a:extLst>
                <a:ext uri="{FF2B5EF4-FFF2-40B4-BE49-F238E27FC236}">
                  <a16:creationId xmlns:a16="http://schemas.microsoft.com/office/drawing/2014/main" id="{C60D93EA-C5A3-4692-BB37-4B808226C0DF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6" name="175 Rectángulo">
              <a:extLst>
                <a:ext uri="{FF2B5EF4-FFF2-40B4-BE49-F238E27FC236}">
                  <a16:creationId xmlns:a16="http://schemas.microsoft.com/office/drawing/2014/main" id="{2A669E5E-58F7-45DE-8AEE-23F9A64F9DA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BD23F79-6C3C-4047-A4A0-83DE38FB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4581" name="4 Marcador de número de diapositiva">
            <a:extLst>
              <a:ext uri="{FF2B5EF4-FFF2-40B4-BE49-F238E27FC236}">
                <a16:creationId xmlns:a16="http://schemas.microsoft.com/office/drawing/2014/main" id="{35ECC964-22E1-40C9-9566-C595EFB2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5B23BB0F-3D3D-491E-80FF-443565DEBF76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37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4582" name="78 Rectángulo">
            <a:extLst>
              <a:ext uri="{FF2B5EF4-FFF2-40B4-BE49-F238E27FC236}">
                <a16:creationId xmlns:a16="http://schemas.microsoft.com/office/drawing/2014/main" id="{E7C547AA-13A8-4F36-BA4F-E650EE18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217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T = GetTimer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( 1 );</a:t>
            </a:r>
          </a:p>
        </p:txBody>
      </p:sp>
      <p:sp>
        <p:nvSpPr>
          <p:cNvPr id="90" name="89 Flecha izquierda">
            <a:extLst>
              <a:ext uri="{FF2B5EF4-FFF2-40B4-BE49-F238E27FC236}">
                <a16:creationId xmlns:a16="http://schemas.microsoft.com/office/drawing/2014/main" id="{6B93904F-0EB3-4AEE-B925-8346B41DBAAF}"/>
              </a:ext>
            </a:extLst>
          </p:cNvPr>
          <p:cNvSpPr/>
          <p:nvPr/>
        </p:nvSpPr>
        <p:spPr>
          <a:xfrm>
            <a:off x="3132138" y="1557338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cxnSp>
        <p:nvCxnSpPr>
          <p:cNvPr id="109" name="108 Conector recto de flecha">
            <a:extLst>
              <a:ext uri="{FF2B5EF4-FFF2-40B4-BE49-F238E27FC236}">
                <a16:creationId xmlns:a16="http://schemas.microsoft.com/office/drawing/2014/main" id="{1765BF5F-B931-4010-AF86-C1853E8E4FB8}"/>
              </a:ext>
            </a:extLst>
          </p:cNvPr>
          <p:cNvCxnSpPr/>
          <p:nvPr/>
        </p:nvCxnSpPr>
        <p:spPr>
          <a:xfrm>
            <a:off x="250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5" name="18 Rectángulo">
            <a:extLst>
              <a:ext uri="{FF2B5EF4-FFF2-40B4-BE49-F238E27FC236}">
                <a16:creationId xmlns:a16="http://schemas.microsoft.com/office/drawing/2014/main" id="{681752E1-D6D9-451C-A6A9-1168A834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57354" name="19 Grupo">
            <a:extLst>
              <a:ext uri="{FF2B5EF4-FFF2-40B4-BE49-F238E27FC236}">
                <a16:creationId xmlns:a16="http://schemas.microsoft.com/office/drawing/2014/main" id="{74E8BB9C-9318-4A94-8315-71C27E8A0012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7FCCA850-ABBD-4BE0-A800-9BE0908E379C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170D5FDB-B1F6-423C-8D12-D6ED2C2492C9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valor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54BF6D32-9F11-42B9-B11D-E0BAAD185949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DEC7C7F9-35B2-4FAB-8C10-05992557A284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01D72237-32E2-4485-BB78-9F172B68987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3711C2F6-EF73-4F5F-A705-64CE05CD0A6A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138E5E81-144C-442B-A92E-C07A2E25CF09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1A38DAF7-A9D0-4648-B3D3-E525B878B617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8044941D-C4C8-4ABC-B153-D84D110D350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4587" name="37 Rectángulo">
            <a:extLst>
              <a:ext uri="{FF2B5EF4-FFF2-40B4-BE49-F238E27FC236}">
                <a16:creationId xmlns:a16="http://schemas.microsoft.com/office/drawing/2014/main" id="{B9FC9139-7174-4842-9A0E-13247E84C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2" name="121 Conector recto de flecha">
            <a:extLst>
              <a:ext uri="{FF2B5EF4-FFF2-40B4-BE49-F238E27FC236}">
                <a16:creationId xmlns:a16="http://schemas.microsoft.com/office/drawing/2014/main" id="{6D497B97-244D-4CD0-9D29-D8EA54DA5572}"/>
              </a:ext>
            </a:extLst>
          </p:cNvPr>
          <p:cNvCxnSpPr/>
          <p:nvPr/>
        </p:nvCxnSpPr>
        <p:spPr>
          <a:xfrm>
            <a:off x="2051050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122 Conector recto de flecha">
            <a:extLst>
              <a:ext uri="{FF2B5EF4-FFF2-40B4-BE49-F238E27FC236}">
                <a16:creationId xmlns:a16="http://schemas.microsoft.com/office/drawing/2014/main" id="{947C8756-05FC-4AA3-9BF0-D19547630DB7}"/>
              </a:ext>
            </a:extLst>
          </p:cNvPr>
          <p:cNvCxnSpPr/>
          <p:nvPr/>
        </p:nvCxnSpPr>
        <p:spPr>
          <a:xfrm>
            <a:off x="3779838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90" name="53 Rectángulo">
            <a:extLst>
              <a:ext uri="{FF2B5EF4-FFF2-40B4-BE49-F238E27FC236}">
                <a16:creationId xmlns:a16="http://schemas.microsoft.com/office/drawing/2014/main" id="{1762044B-B967-47FA-8084-885F340F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591" name="54 Rectángulo">
            <a:extLst>
              <a:ext uri="{FF2B5EF4-FFF2-40B4-BE49-F238E27FC236}">
                <a16:creationId xmlns:a16="http://schemas.microsoft.com/office/drawing/2014/main" id="{ABE2F651-C81F-4CD8-BA52-FC9268D3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136" name="135 Conector recto de flecha">
            <a:extLst>
              <a:ext uri="{FF2B5EF4-FFF2-40B4-BE49-F238E27FC236}">
                <a16:creationId xmlns:a16="http://schemas.microsoft.com/office/drawing/2014/main" id="{53B203A4-6581-4DBB-966C-9E03F8646D9B}"/>
              </a:ext>
            </a:extLst>
          </p:cNvPr>
          <p:cNvCxnSpPr/>
          <p:nvPr/>
        </p:nvCxnSpPr>
        <p:spPr>
          <a:xfrm>
            <a:off x="5580063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93" name="66 Rectángulo">
            <a:extLst>
              <a:ext uri="{FF2B5EF4-FFF2-40B4-BE49-F238E27FC236}">
                <a16:creationId xmlns:a16="http://schemas.microsoft.com/office/drawing/2014/main" id="{B7225CFF-E393-4C56-8EE9-C5DC26D97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8" name="147 Conector recto de flecha">
            <a:extLst>
              <a:ext uri="{FF2B5EF4-FFF2-40B4-BE49-F238E27FC236}">
                <a16:creationId xmlns:a16="http://schemas.microsoft.com/office/drawing/2014/main" id="{7B020407-8DD7-472B-8ADD-76A9A9AB8772}"/>
              </a:ext>
            </a:extLst>
          </p:cNvPr>
          <p:cNvCxnSpPr/>
          <p:nvPr/>
        </p:nvCxnSpPr>
        <p:spPr>
          <a:xfrm>
            <a:off x="7235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148 Abrir llave">
            <a:extLst>
              <a:ext uri="{FF2B5EF4-FFF2-40B4-BE49-F238E27FC236}">
                <a16:creationId xmlns:a16="http://schemas.microsoft.com/office/drawing/2014/main" id="{52BA10F4-CC83-41DF-8ED3-C390894DD25A}"/>
              </a:ext>
            </a:extLst>
          </p:cNvPr>
          <p:cNvSpPr/>
          <p:nvPr/>
        </p:nvSpPr>
        <p:spPr>
          <a:xfrm>
            <a:off x="611188" y="2998788"/>
            <a:ext cx="144462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4596" name="81 Rectángulo">
            <a:extLst>
              <a:ext uri="{FF2B5EF4-FFF2-40B4-BE49-F238E27FC236}">
                <a16:creationId xmlns:a16="http://schemas.microsoft.com/office/drawing/2014/main" id="{D4391818-DB6C-4149-A043-B011A47597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51" name="150 Elipse">
            <a:extLst>
              <a:ext uri="{FF2B5EF4-FFF2-40B4-BE49-F238E27FC236}">
                <a16:creationId xmlns:a16="http://schemas.microsoft.com/office/drawing/2014/main" id="{E75FE135-9401-46E0-98C4-57BA7B9F145A}"/>
              </a:ext>
            </a:extLst>
          </p:cNvPr>
          <p:cNvSpPr/>
          <p:nvPr/>
        </p:nvSpPr>
        <p:spPr>
          <a:xfrm>
            <a:off x="4164013" y="2881313"/>
            <a:ext cx="158432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2" name="151 Elipse">
            <a:extLst>
              <a:ext uri="{FF2B5EF4-FFF2-40B4-BE49-F238E27FC236}">
                <a16:creationId xmlns:a16="http://schemas.microsoft.com/office/drawing/2014/main" id="{844D2D61-BCE9-4B3A-BA79-E25B2DCFA8E0}"/>
              </a:ext>
            </a:extLst>
          </p:cNvPr>
          <p:cNvSpPr/>
          <p:nvPr/>
        </p:nvSpPr>
        <p:spPr>
          <a:xfrm>
            <a:off x="4140200" y="31638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EV_Apagar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3" name="152 Elipse">
            <a:extLst>
              <a:ext uri="{FF2B5EF4-FFF2-40B4-BE49-F238E27FC236}">
                <a16:creationId xmlns:a16="http://schemas.microsoft.com/office/drawing/2014/main" id="{0F2916B4-5D45-4DC9-B7F2-DF6C34190D9D}"/>
              </a:ext>
            </a:extLst>
          </p:cNvPr>
          <p:cNvSpPr/>
          <p:nvPr/>
        </p:nvSpPr>
        <p:spPr>
          <a:xfrm>
            <a:off x="4162425" y="346233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EV_Encender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4" name="153 Rectángulo">
            <a:extLst>
              <a:ext uri="{FF2B5EF4-FFF2-40B4-BE49-F238E27FC236}">
                <a16:creationId xmlns:a16="http://schemas.microsoft.com/office/drawing/2014/main" id="{0CAD2F89-4109-480C-AF06-D51D2B7A12A8}"/>
              </a:ext>
            </a:extLst>
          </p:cNvPr>
          <p:cNvSpPr/>
          <p:nvPr/>
        </p:nvSpPr>
        <p:spPr bwMode="auto">
          <a:xfrm>
            <a:off x="2627313" y="321468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155" name="154 Rectángulo">
            <a:extLst>
              <a:ext uri="{FF2B5EF4-FFF2-40B4-BE49-F238E27FC236}">
                <a16:creationId xmlns:a16="http://schemas.microsoft.com/office/drawing/2014/main" id="{FA08677D-C855-4B0C-8C79-65B19BD779CA}"/>
              </a:ext>
            </a:extLst>
          </p:cNvPr>
          <p:cNvSpPr/>
          <p:nvPr/>
        </p:nvSpPr>
        <p:spPr bwMode="auto">
          <a:xfrm>
            <a:off x="2627313" y="3502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74" name="73 Rectángulo">
            <a:extLst>
              <a:ext uri="{FF2B5EF4-FFF2-40B4-BE49-F238E27FC236}">
                <a16:creationId xmlns:a16="http://schemas.microsoft.com/office/drawing/2014/main" id="{B6FE8CA6-28FC-45F4-B9C1-19CE6977F873}"/>
              </a:ext>
            </a:extLst>
          </p:cNvPr>
          <p:cNvSpPr/>
          <p:nvPr/>
        </p:nvSpPr>
        <p:spPr bwMode="auto">
          <a:xfrm>
            <a:off x="2627313" y="321310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i="1" dirty="0">
                <a:solidFill>
                  <a:srgbClr val="FF0000"/>
                </a:solidFill>
              </a:rPr>
              <a:t>valor</a:t>
            </a:r>
          </a:p>
        </p:txBody>
      </p:sp>
      <p:sp>
        <p:nvSpPr>
          <p:cNvPr id="75" name="74 Explosión 2">
            <a:extLst>
              <a:ext uri="{FF2B5EF4-FFF2-40B4-BE49-F238E27FC236}">
                <a16:creationId xmlns:a16="http://schemas.microsoft.com/office/drawing/2014/main" id="{18E69E19-ADA2-476E-A109-8197253E98F0}"/>
              </a:ext>
            </a:extLst>
          </p:cNvPr>
          <p:cNvSpPr/>
          <p:nvPr/>
        </p:nvSpPr>
        <p:spPr>
          <a:xfrm>
            <a:off x="4162425" y="-39687"/>
            <a:ext cx="5666160" cy="2389187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Toma el valor actual del temporizador “al vuelo”</a:t>
            </a:r>
          </a:p>
          <a:p>
            <a:pPr algn="ctr" defTabSz="914400">
              <a:defRPr/>
            </a:pPr>
            <a:r>
              <a:rPr lang="es-ES" sz="1400" dirty="0">
                <a:solidFill>
                  <a:prstClr val="black"/>
                </a:solidFill>
              </a:rPr>
              <a:t>(hay que multiplicarlo por la BASE)</a:t>
            </a:r>
          </a:p>
        </p:txBody>
      </p:sp>
      <p:sp>
        <p:nvSpPr>
          <p:cNvPr id="76" name="75 Elipse">
            <a:extLst>
              <a:ext uri="{FF2B5EF4-FFF2-40B4-BE49-F238E27FC236}">
                <a16:creationId xmlns:a16="http://schemas.microsoft.com/office/drawing/2014/main" id="{2C4BDEA6-449C-4D39-8864-04A5D96060A3}"/>
              </a:ext>
            </a:extLst>
          </p:cNvPr>
          <p:cNvSpPr/>
          <p:nvPr/>
        </p:nvSpPr>
        <p:spPr>
          <a:xfrm>
            <a:off x="2484438" y="3133725"/>
            <a:ext cx="1439862" cy="43973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cxnSp>
        <p:nvCxnSpPr>
          <p:cNvPr id="78" name="77 Conector recto de flecha">
            <a:extLst>
              <a:ext uri="{FF2B5EF4-FFF2-40B4-BE49-F238E27FC236}">
                <a16:creationId xmlns:a16="http://schemas.microsoft.com/office/drawing/2014/main" id="{05A30D0F-B894-4F27-8210-3C7816D1941C}"/>
              </a:ext>
            </a:extLst>
          </p:cNvPr>
          <p:cNvCxnSpPr/>
          <p:nvPr/>
        </p:nvCxnSpPr>
        <p:spPr>
          <a:xfrm flipH="1" flipV="1">
            <a:off x="1116013" y="1989138"/>
            <a:ext cx="1800225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606" name="8 CuadroTexto">
            <a:extLst>
              <a:ext uri="{FF2B5EF4-FFF2-40B4-BE49-F238E27FC236}">
                <a16:creationId xmlns:a16="http://schemas.microsoft.com/office/drawing/2014/main" id="{3ADE219D-2B39-431C-8387-9022308C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57375" name="67 Grupo">
            <a:extLst>
              <a:ext uri="{FF2B5EF4-FFF2-40B4-BE49-F238E27FC236}">
                <a16:creationId xmlns:a16="http://schemas.microsoft.com/office/drawing/2014/main" id="{2790F17D-597A-431F-8B5F-2380CBC1F944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4175"/>
            <a:ext cx="1152525" cy="2808288"/>
            <a:chOff x="2267744" y="2420888"/>
            <a:chExt cx="1152128" cy="2808312"/>
          </a:xfrm>
        </p:grpSpPr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7D976AED-127B-4168-ABD6-55FBB3A61315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F0FC7646-77D2-4146-B3AA-DB4A6115D882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5CA826FF-7329-4F64-B9AC-2B0A129E60B8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A0D98ECC-8418-48F8-B649-327AF52FE6C8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DCBBA719-E9EE-4DD4-A410-5D0642C377C7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A2D62FC4-B154-47C6-ADE6-1A98515AB93B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082C2629-8A19-4CA1-AF35-DCA0B128C316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0" name="149 Rectángulo">
              <a:extLst>
                <a:ext uri="{FF2B5EF4-FFF2-40B4-BE49-F238E27FC236}">
                  <a16:creationId xmlns:a16="http://schemas.microsoft.com/office/drawing/2014/main" id="{716ABA6E-792D-436B-A4FA-B41616430679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6" name="155 Rectángulo">
              <a:extLst>
                <a:ext uri="{FF2B5EF4-FFF2-40B4-BE49-F238E27FC236}">
                  <a16:creationId xmlns:a16="http://schemas.microsoft.com/office/drawing/2014/main" id="{DC0A7F62-F519-4BB7-95C4-B606F021BF4B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57376" name="55 Grupo">
            <a:extLst>
              <a:ext uri="{FF2B5EF4-FFF2-40B4-BE49-F238E27FC236}">
                <a16:creationId xmlns:a16="http://schemas.microsoft.com/office/drawing/2014/main" id="{D1B58AF5-9836-43C2-B113-02D6D87AA15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178" name="177 Rectángulo">
              <a:extLst>
                <a:ext uri="{FF2B5EF4-FFF2-40B4-BE49-F238E27FC236}">
                  <a16:creationId xmlns:a16="http://schemas.microsoft.com/office/drawing/2014/main" id="{60A6F4D2-7AB7-4E14-B3B2-5297A6AC3DBA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79" name="178 Rectángulo">
              <a:extLst>
                <a:ext uri="{FF2B5EF4-FFF2-40B4-BE49-F238E27FC236}">
                  <a16:creationId xmlns:a16="http://schemas.microsoft.com/office/drawing/2014/main" id="{E3F90C5D-A304-4CC4-8577-6E4125D7CA0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0" name="179 Rectángulo">
              <a:extLst>
                <a:ext uri="{FF2B5EF4-FFF2-40B4-BE49-F238E27FC236}">
                  <a16:creationId xmlns:a16="http://schemas.microsoft.com/office/drawing/2014/main" id="{F1074845-939D-4559-943F-C5E5CEB8986A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1" name="180 Rectángulo">
              <a:extLst>
                <a:ext uri="{FF2B5EF4-FFF2-40B4-BE49-F238E27FC236}">
                  <a16:creationId xmlns:a16="http://schemas.microsoft.com/office/drawing/2014/main" id="{3928F137-7C9B-46E8-8DA8-FBA567BADB63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2" name="181 Rectángulo">
              <a:extLst>
                <a:ext uri="{FF2B5EF4-FFF2-40B4-BE49-F238E27FC236}">
                  <a16:creationId xmlns:a16="http://schemas.microsoft.com/office/drawing/2014/main" id="{CF4A8852-4DC2-4C56-B6B5-C0B5453493A2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3" name="182 Rectángulo">
              <a:extLst>
                <a:ext uri="{FF2B5EF4-FFF2-40B4-BE49-F238E27FC236}">
                  <a16:creationId xmlns:a16="http://schemas.microsoft.com/office/drawing/2014/main" id="{49E06B2B-5B16-4F15-8701-09E17E89228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4" name="183 Rectángulo">
              <a:extLst>
                <a:ext uri="{FF2B5EF4-FFF2-40B4-BE49-F238E27FC236}">
                  <a16:creationId xmlns:a16="http://schemas.microsoft.com/office/drawing/2014/main" id="{F02EFC26-FD07-4A45-971E-2B73FFC2829E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5" name="184 Rectángulo">
              <a:extLst>
                <a:ext uri="{FF2B5EF4-FFF2-40B4-BE49-F238E27FC236}">
                  <a16:creationId xmlns:a16="http://schemas.microsoft.com/office/drawing/2014/main" id="{8E733E45-28B2-43A2-A3C3-BFC34698B0AC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86" name="185 Rectángulo">
              <a:extLst>
                <a:ext uri="{FF2B5EF4-FFF2-40B4-BE49-F238E27FC236}">
                  <a16:creationId xmlns:a16="http://schemas.microsoft.com/office/drawing/2014/main" id="{FF6A86AA-E448-4B66-9785-059D6505AF70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74" grpId="0" animBg="1"/>
      <p:bldP spid="75" grpId="0" animBg="1"/>
      <p:bldP spid="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039822F-6CB4-4950-BEAF-358BD4E4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5603" name="4 Marcador de número de diapositiva">
            <a:extLst>
              <a:ext uri="{FF2B5EF4-FFF2-40B4-BE49-F238E27FC236}">
                <a16:creationId xmlns:a16="http://schemas.microsoft.com/office/drawing/2014/main" id="{D01CED92-4772-4B2A-9637-84BF44A9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D5FA0111-5924-48F3-A098-0221E1EC038B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38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FD3D86C5-3CC1-46F5-AA09-C6E668CD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85813"/>
            <a:ext cx="735806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void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StandByTimer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uint8_t event , uint8_t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accion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Detiene/Arranca el timer, NO lo resetea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lo pone o lo saca de stand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by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param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[in] 	</a:t>
            </a:r>
            <a:r>
              <a:rPr lang="es-ES" altLang="es-AR" sz="1600" b="1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event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Numero de evento entre 0 y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N_TIMERS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\param [in] 	</a:t>
            </a:r>
            <a:r>
              <a:rPr lang="en-US" altLang="es-AR" sz="1600" b="1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accion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RUN lo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arranca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, PAUSE lo pone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en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stand by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\return 	valor del timer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void 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StandByTimer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 , </a:t>
            </a:r>
            <a:r>
              <a:rPr lang="en-US" altLang="es-AR" dirty="0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uint8_t </a:t>
            </a:r>
            <a:r>
              <a:rPr lang="en-US" altLang="es-AR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accion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s-ES" altLang="es-AR" sz="16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25605" name="8 Rectángulo">
            <a:extLst>
              <a:ext uri="{FF2B5EF4-FFF2-40B4-BE49-F238E27FC236}">
                <a16:creationId xmlns:a16="http://schemas.microsoft.com/office/drawing/2014/main" id="{5567A349-A30D-4C39-BBFB-A882F4CC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82" y="185833"/>
            <a:ext cx="46169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Funciones</a:t>
            </a:r>
            <a:r>
              <a:rPr lang="en-GB" altLang="es-AR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 –</a:t>
            </a:r>
            <a:r>
              <a:rPr lang="es-ES" altLang="es-AR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StandByTimer</a:t>
            </a:r>
            <a:endParaRPr lang="es-ES" altLang="es-AR" sz="24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844B8EF-BFA0-4B8A-9AD2-2EF2CBAB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482" y="4149080"/>
            <a:ext cx="2651125" cy="576064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RUN			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PAUSE		1</a:t>
            </a:r>
            <a:endParaRPr lang="es-ES" altLang="es-AR" dirty="0">
              <a:solidFill>
                <a:srgbClr val="000000"/>
              </a:solidFill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B67C468-C6DC-4A71-88A4-C70FD93B4792}"/>
              </a:ext>
            </a:extLst>
          </p:cNvPr>
          <p:cNvSpPr/>
          <p:nvPr/>
        </p:nvSpPr>
        <p:spPr>
          <a:xfrm rot="5400000">
            <a:off x="6549676" y="3452938"/>
            <a:ext cx="100811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DC3E95-2A05-48B2-AE97-7E34031F037B}"/>
              </a:ext>
            </a:extLst>
          </p:cNvPr>
          <p:cNvSpPr/>
          <p:nvPr/>
        </p:nvSpPr>
        <p:spPr>
          <a:xfrm>
            <a:off x="785813" y="3125342"/>
            <a:ext cx="5544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{</a:t>
            </a:r>
          </a:p>
          <a:p>
            <a:r>
              <a:rPr lang="es-AR" dirty="0">
                <a:solidFill>
                  <a:schemeClr val="tx1"/>
                </a:solidFill>
              </a:rPr>
              <a:t>	</a:t>
            </a:r>
            <a:r>
              <a:rPr lang="es-AR" dirty="0" err="1">
                <a:solidFill>
                  <a:schemeClr val="tx1"/>
                </a:solidFill>
              </a:rPr>
              <a:t>TMR_StandBy</a:t>
            </a:r>
            <a:r>
              <a:rPr lang="es-AR" dirty="0">
                <a:solidFill>
                  <a:schemeClr val="tx1"/>
                </a:solidFill>
              </a:rPr>
              <a:t>[ </a:t>
            </a:r>
            <a:r>
              <a:rPr lang="es-AR" dirty="0" err="1">
                <a:solidFill>
                  <a:schemeClr val="tx1"/>
                </a:solidFill>
              </a:rPr>
              <a:t>event</a:t>
            </a:r>
            <a:r>
              <a:rPr lang="es-AR" dirty="0">
                <a:solidFill>
                  <a:schemeClr val="tx1"/>
                </a:solidFill>
              </a:rPr>
              <a:t> ] = </a:t>
            </a:r>
            <a:r>
              <a:rPr lang="es-AR" dirty="0" err="1">
                <a:solidFill>
                  <a:schemeClr val="tx1"/>
                </a:solidFill>
              </a:rPr>
              <a:t>accion</a:t>
            </a:r>
            <a:r>
              <a:rPr lang="es-AR" dirty="0">
                <a:solidFill>
                  <a:schemeClr val="tx1"/>
                </a:solidFill>
              </a:rPr>
              <a:t>;</a:t>
            </a:r>
          </a:p>
          <a:p>
            <a:r>
              <a:rPr lang="es-AR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55 Grupo">
            <a:extLst>
              <a:ext uri="{FF2B5EF4-FFF2-40B4-BE49-F238E27FC236}">
                <a16:creationId xmlns:a16="http://schemas.microsoft.com/office/drawing/2014/main" id="{133C0537-5369-4039-84BF-F3158FFD01EF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202" name="201 Rectángulo">
              <a:extLst>
                <a:ext uri="{FF2B5EF4-FFF2-40B4-BE49-F238E27FC236}">
                  <a16:creationId xmlns:a16="http://schemas.microsoft.com/office/drawing/2014/main" id="{937FF6A5-7E8D-4522-9FCC-AC03266D2842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203" name="202 Rectángulo">
              <a:extLst>
                <a:ext uri="{FF2B5EF4-FFF2-40B4-BE49-F238E27FC236}">
                  <a16:creationId xmlns:a16="http://schemas.microsoft.com/office/drawing/2014/main" id="{471B811F-5246-474D-BBC5-1107FC765937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04" name="203 Rectángulo">
              <a:extLst>
                <a:ext uri="{FF2B5EF4-FFF2-40B4-BE49-F238E27FC236}">
                  <a16:creationId xmlns:a16="http://schemas.microsoft.com/office/drawing/2014/main" id="{275D8325-7859-4DAB-BF82-95599F7AF99D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05" name="204 Rectángulo">
              <a:extLst>
                <a:ext uri="{FF2B5EF4-FFF2-40B4-BE49-F238E27FC236}">
                  <a16:creationId xmlns:a16="http://schemas.microsoft.com/office/drawing/2014/main" id="{166AB732-F4B9-4FC4-970E-0A57702457D8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06" name="205 Rectángulo">
              <a:extLst>
                <a:ext uri="{FF2B5EF4-FFF2-40B4-BE49-F238E27FC236}">
                  <a16:creationId xmlns:a16="http://schemas.microsoft.com/office/drawing/2014/main" id="{83F0161C-9BD8-4D04-BEC0-4ACE5ADF74A1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07" name="206 Rectángulo">
              <a:extLst>
                <a:ext uri="{FF2B5EF4-FFF2-40B4-BE49-F238E27FC236}">
                  <a16:creationId xmlns:a16="http://schemas.microsoft.com/office/drawing/2014/main" id="{91461C79-CDFB-4A2C-A1ED-6A3B7252BEF7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08" name="207 Rectángulo">
              <a:extLst>
                <a:ext uri="{FF2B5EF4-FFF2-40B4-BE49-F238E27FC236}">
                  <a16:creationId xmlns:a16="http://schemas.microsoft.com/office/drawing/2014/main" id="{12E4E606-3E4C-4431-BC33-798D2F034C8D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09" name="208 Rectángulo">
              <a:extLst>
                <a:ext uri="{FF2B5EF4-FFF2-40B4-BE49-F238E27FC236}">
                  <a16:creationId xmlns:a16="http://schemas.microsoft.com/office/drawing/2014/main" id="{1CE025D2-4D3F-4C17-A248-74D98275B564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210" name="209 Rectángulo">
              <a:extLst>
                <a:ext uri="{FF2B5EF4-FFF2-40B4-BE49-F238E27FC236}">
                  <a16:creationId xmlns:a16="http://schemas.microsoft.com/office/drawing/2014/main" id="{58D83D37-35E3-44E1-A1CF-4A020D08B055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grpSp>
        <p:nvGrpSpPr>
          <p:cNvPr id="59395" name="41 Grupo">
            <a:extLst>
              <a:ext uri="{FF2B5EF4-FFF2-40B4-BE49-F238E27FC236}">
                <a16:creationId xmlns:a16="http://schemas.microsoft.com/office/drawing/2014/main" id="{F5FAEC61-3D0D-473C-9933-FE19D53CBF85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6700"/>
            <a:chOff x="2267744" y="2420888"/>
            <a:chExt cx="1152128" cy="2808312"/>
          </a:xfrm>
        </p:grpSpPr>
        <p:sp>
          <p:nvSpPr>
            <p:cNvPr id="86" name="85 Rectángulo">
              <a:extLst>
                <a:ext uri="{FF2B5EF4-FFF2-40B4-BE49-F238E27FC236}">
                  <a16:creationId xmlns:a16="http://schemas.microsoft.com/office/drawing/2014/main" id="{F1650B89-F47B-45A8-A0BC-C1316A69112A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87" name="86 Rectángulo">
              <a:extLst>
                <a:ext uri="{FF2B5EF4-FFF2-40B4-BE49-F238E27FC236}">
                  <a16:creationId xmlns:a16="http://schemas.microsoft.com/office/drawing/2014/main" id="{1F29534B-D642-4FBD-99B8-34C2C89F900C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812CF767-F95B-42CA-AF1E-8680B09528F7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5" name="94 Rectángulo">
              <a:extLst>
                <a:ext uri="{FF2B5EF4-FFF2-40B4-BE49-F238E27FC236}">
                  <a16:creationId xmlns:a16="http://schemas.microsoft.com/office/drawing/2014/main" id="{5D330D6F-FBBE-4DE4-9F84-CEC5237FFDC4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62840BC1-54F3-4D51-8CBB-BC2CACDF2F1D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F5E85FBD-6D4C-447D-950E-0D075B997FD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F42D8BF1-D7B0-4F2A-A3B3-64A02BCF395C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CD75BC67-1DAA-4609-BB16-3BF14C5ED34B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B9EA8271-8A05-435E-B058-C93C24310EA2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59396" name="15 Grupo">
            <a:extLst>
              <a:ext uri="{FF2B5EF4-FFF2-40B4-BE49-F238E27FC236}">
                <a16:creationId xmlns:a16="http://schemas.microsoft.com/office/drawing/2014/main" id="{BD73968E-DBBD-4BB6-9477-EB660A491D9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0937" cy="2806700"/>
            <a:chOff x="2267744" y="2420888"/>
            <a:chExt cx="1152128" cy="2808312"/>
          </a:xfrm>
        </p:grpSpPr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DED7272E-FF0B-496C-8D6B-0F574F81AFFC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6982930D-02B5-4D6C-89C3-BC7338B26D4E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A6F62451-90A0-4C68-B3DB-3317AB3DF5B3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150" name="149 Rectángulo">
              <a:extLst>
                <a:ext uri="{FF2B5EF4-FFF2-40B4-BE49-F238E27FC236}">
                  <a16:creationId xmlns:a16="http://schemas.microsoft.com/office/drawing/2014/main" id="{17BA78F9-05D0-4720-8BD0-57B603A2D859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56" name="155 Rectángulo">
              <a:extLst>
                <a:ext uri="{FF2B5EF4-FFF2-40B4-BE49-F238E27FC236}">
                  <a16:creationId xmlns:a16="http://schemas.microsoft.com/office/drawing/2014/main" id="{185EA138-BFC1-408B-9351-3B65DF34B05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7" name="156 Rectángulo">
              <a:extLst>
                <a:ext uri="{FF2B5EF4-FFF2-40B4-BE49-F238E27FC236}">
                  <a16:creationId xmlns:a16="http://schemas.microsoft.com/office/drawing/2014/main" id="{F6126553-3941-4B35-9982-CA10CFCC4757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8" name="157 Rectángulo">
              <a:extLst>
                <a:ext uri="{FF2B5EF4-FFF2-40B4-BE49-F238E27FC236}">
                  <a16:creationId xmlns:a16="http://schemas.microsoft.com/office/drawing/2014/main" id="{E98565E9-0F1D-4478-85A7-F4BE47FC6CCF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9" name="158 Rectángulo">
              <a:extLst>
                <a:ext uri="{FF2B5EF4-FFF2-40B4-BE49-F238E27FC236}">
                  <a16:creationId xmlns:a16="http://schemas.microsoft.com/office/drawing/2014/main" id="{A1F5D440-05A7-4D71-820C-61F025C62930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0" name="159 Rectángulo">
              <a:extLst>
                <a:ext uri="{FF2B5EF4-FFF2-40B4-BE49-F238E27FC236}">
                  <a16:creationId xmlns:a16="http://schemas.microsoft.com/office/drawing/2014/main" id="{C4C9E09E-EB9A-4438-B78E-51252723CC9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FE94F9DB-070F-4066-8E5C-2B91A7D2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6630" name="4 Marcador de número de diapositiva">
            <a:extLst>
              <a:ext uri="{FF2B5EF4-FFF2-40B4-BE49-F238E27FC236}">
                <a16:creationId xmlns:a16="http://schemas.microsoft.com/office/drawing/2014/main" id="{00319172-610A-41D7-8F64-51787A68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E8C4A1BC-789B-41ED-81D3-3A6385CD30C3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39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6631" name="78 Rectángulo">
            <a:extLst>
              <a:ext uri="{FF2B5EF4-FFF2-40B4-BE49-F238E27FC236}">
                <a16:creationId xmlns:a16="http://schemas.microsoft.com/office/drawing/2014/main" id="{2BD5A369-538F-441F-B301-47680E5D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329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StandByTimer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( 1 , PAUSE );</a:t>
            </a:r>
          </a:p>
        </p:txBody>
      </p:sp>
      <p:sp>
        <p:nvSpPr>
          <p:cNvPr id="90" name="89 Flecha izquierda">
            <a:extLst>
              <a:ext uri="{FF2B5EF4-FFF2-40B4-BE49-F238E27FC236}">
                <a16:creationId xmlns:a16="http://schemas.microsoft.com/office/drawing/2014/main" id="{C48D8170-892F-480C-9F63-2A1AB50883E8}"/>
              </a:ext>
            </a:extLst>
          </p:cNvPr>
          <p:cNvSpPr/>
          <p:nvPr/>
        </p:nvSpPr>
        <p:spPr>
          <a:xfrm>
            <a:off x="4067175" y="1557338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cxnSp>
        <p:nvCxnSpPr>
          <p:cNvPr id="109" name="108 Conector recto de flecha">
            <a:extLst>
              <a:ext uri="{FF2B5EF4-FFF2-40B4-BE49-F238E27FC236}">
                <a16:creationId xmlns:a16="http://schemas.microsoft.com/office/drawing/2014/main" id="{C7B3D0E4-521E-4B58-AA86-2594D25DD4E2}"/>
              </a:ext>
            </a:extLst>
          </p:cNvPr>
          <p:cNvCxnSpPr/>
          <p:nvPr/>
        </p:nvCxnSpPr>
        <p:spPr>
          <a:xfrm>
            <a:off x="250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34" name="18 Rectángulo">
            <a:extLst>
              <a:ext uri="{FF2B5EF4-FFF2-40B4-BE49-F238E27FC236}">
                <a16:creationId xmlns:a16="http://schemas.microsoft.com/office/drawing/2014/main" id="{56F026DB-0FAB-4988-BF6D-FE0F1B98D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59403" name="19 Grupo">
            <a:extLst>
              <a:ext uri="{FF2B5EF4-FFF2-40B4-BE49-F238E27FC236}">
                <a16:creationId xmlns:a16="http://schemas.microsoft.com/office/drawing/2014/main" id="{38018ED8-CC83-4FF6-B07A-125D2B05ECA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904137FF-2751-44D6-8E06-314ED19FCFDF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FC081028-67B0-49A2-ACBB-8A40CF55BB84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valor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1B96472A-89EE-40AC-8D6D-68336EEB298F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6C5486A9-53E5-41D3-B6AE-712616FF9CAE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5BA94AFE-4CDE-4AB0-907A-761998417C93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E9FF1061-1EE3-4D4F-AF99-B15173DF5EBD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C38AC3D8-22DD-4FD6-ABB3-4E323BB79701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B8A32573-5155-40A9-8C3A-8587BEF9246C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ED7FCC02-1362-479A-A0DB-55F4B05F5FC7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6636" name="37 Rectángulo">
            <a:extLst>
              <a:ext uri="{FF2B5EF4-FFF2-40B4-BE49-F238E27FC236}">
                <a16:creationId xmlns:a16="http://schemas.microsoft.com/office/drawing/2014/main" id="{FF175273-6C93-4C18-A048-F4F5C630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2" name="121 Conector recto de flecha">
            <a:extLst>
              <a:ext uri="{FF2B5EF4-FFF2-40B4-BE49-F238E27FC236}">
                <a16:creationId xmlns:a16="http://schemas.microsoft.com/office/drawing/2014/main" id="{E245138D-48A1-4219-BB51-0C211F7F65E9}"/>
              </a:ext>
            </a:extLst>
          </p:cNvPr>
          <p:cNvCxnSpPr/>
          <p:nvPr/>
        </p:nvCxnSpPr>
        <p:spPr>
          <a:xfrm>
            <a:off x="2051050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122 Conector recto de flecha">
            <a:extLst>
              <a:ext uri="{FF2B5EF4-FFF2-40B4-BE49-F238E27FC236}">
                <a16:creationId xmlns:a16="http://schemas.microsoft.com/office/drawing/2014/main" id="{2D606525-EC9F-4529-8748-F66830FACBA0}"/>
              </a:ext>
            </a:extLst>
          </p:cNvPr>
          <p:cNvCxnSpPr/>
          <p:nvPr/>
        </p:nvCxnSpPr>
        <p:spPr>
          <a:xfrm>
            <a:off x="3779838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39" name="53 Rectángulo">
            <a:extLst>
              <a:ext uri="{FF2B5EF4-FFF2-40B4-BE49-F238E27FC236}">
                <a16:creationId xmlns:a16="http://schemas.microsoft.com/office/drawing/2014/main" id="{53AF5BFE-07A3-4C0B-971B-1DC5AF40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640" name="54 Rectángulo">
            <a:extLst>
              <a:ext uri="{FF2B5EF4-FFF2-40B4-BE49-F238E27FC236}">
                <a16:creationId xmlns:a16="http://schemas.microsoft.com/office/drawing/2014/main" id="{7D03A248-BEC9-4EBA-AAE9-7013DDCD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136" name="135 Conector recto de flecha">
            <a:extLst>
              <a:ext uri="{FF2B5EF4-FFF2-40B4-BE49-F238E27FC236}">
                <a16:creationId xmlns:a16="http://schemas.microsoft.com/office/drawing/2014/main" id="{052B237C-1076-4A9D-9F0B-BE9F586A8DC4}"/>
              </a:ext>
            </a:extLst>
          </p:cNvPr>
          <p:cNvCxnSpPr/>
          <p:nvPr/>
        </p:nvCxnSpPr>
        <p:spPr>
          <a:xfrm>
            <a:off x="5580063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42" name="66 Rectángulo">
            <a:extLst>
              <a:ext uri="{FF2B5EF4-FFF2-40B4-BE49-F238E27FC236}">
                <a16:creationId xmlns:a16="http://schemas.microsoft.com/office/drawing/2014/main" id="{5DFE6CAD-9B5F-4797-AC43-7A5DCAE5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8" name="147 Conector recto de flecha">
            <a:extLst>
              <a:ext uri="{FF2B5EF4-FFF2-40B4-BE49-F238E27FC236}">
                <a16:creationId xmlns:a16="http://schemas.microsoft.com/office/drawing/2014/main" id="{6A5A03D5-4C3C-4006-A3EC-D2A67DAD32AC}"/>
              </a:ext>
            </a:extLst>
          </p:cNvPr>
          <p:cNvCxnSpPr/>
          <p:nvPr/>
        </p:nvCxnSpPr>
        <p:spPr>
          <a:xfrm>
            <a:off x="7235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148 Abrir llave">
            <a:extLst>
              <a:ext uri="{FF2B5EF4-FFF2-40B4-BE49-F238E27FC236}">
                <a16:creationId xmlns:a16="http://schemas.microsoft.com/office/drawing/2014/main" id="{480FC454-067A-4B0B-BA37-55B3C41EB41A}"/>
              </a:ext>
            </a:extLst>
          </p:cNvPr>
          <p:cNvSpPr/>
          <p:nvPr/>
        </p:nvSpPr>
        <p:spPr>
          <a:xfrm>
            <a:off x="611188" y="2998788"/>
            <a:ext cx="144462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6645" name="81 Rectángulo">
            <a:extLst>
              <a:ext uri="{FF2B5EF4-FFF2-40B4-BE49-F238E27FC236}">
                <a16:creationId xmlns:a16="http://schemas.microsoft.com/office/drawing/2014/main" id="{C2F11D83-356A-4C73-9E61-222732AC3F4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51" name="150 Elipse">
            <a:extLst>
              <a:ext uri="{FF2B5EF4-FFF2-40B4-BE49-F238E27FC236}">
                <a16:creationId xmlns:a16="http://schemas.microsoft.com/office/drawing/2014/main" id="{F14BA4B1-C32A-4684-8B94-AA6DC2A13B72}"/>
              </a:ext>
            </a:extLst>
          </p:cNvPr>
          <p:cNvSpPr/>
          <p:nvPr/>
        </p:nvSpPr>
        <p:spPr>
          <a:xfrm>
            <a:off x="4164013" y="2881313"/>
            <a:ext cx="158432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2" name="151 Elipse">
            <a:extLst>
              <a:ext uri="{FF2B5EF4-FFF2-40B4-BE49-F238E27FC236}">
                <a16:creationId xmlns:a16="http://schemas.microsoft.com/office/drawing/2014/main" id="{950E63D7-F653-4120-9B5F-712CA8EE13F9}"/>
              </a:ext>
            </a:extLst>
          </p:cNvPr>
          <p:cNvSpPr/>
          <p:nvPr/>
        </p:nvSpPr>
        <p:spPr>
          <a:xfrm>
            <a:off x="4140200" y="31638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EV_Apagar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3" name="152 Elipse">
            <a:extLst>
              <a:ext uri="{FF2B5EF4-FFF2-40B4-BE49-F238E27FC236}">
                <a16:creationId xmlns:a16="http://schemas.microsoft.com/office/drawing/2014/main" id="{2449AF45-BBFD-46FF-A73B-CC54793D657B}"/>
              </a:ext>
            </a:extLst>
          </p:cNvPr>
          <p:cNvSpPr/>
          <p:nvPr/>
        </p:nvSpPr>
        <p:spPr>
          <a:xfrm>
            <a:off x="4162425" y="346233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EV_Encender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4" name="153 Rectángulo">
            <a:extLst>
              <a:ext uri="{FF2B5EF4-FFF2-40B4-BE49-F238E27FC236}">
                <a16:creationId xmlns:a16="http://schemas.microsoft.com/office/drawing/2014/main" id="{24E150AB-2C1E-4956-8906-0A87315235C1}"/>
              </a:ext>
            </a:extLst>
          </p:cNvPr>
          <p:cNvSpPr/>
          <p:nvPr/>
        </p:nvSpPr>
        <p:spPr bwMode="auto">
          <a:xfrm>
            <a:off x="2627313" y="321468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155" name="154 Rectángulo">
            <a:extLst>
              <a:ext uri="{FF2B5EF4-FFF2-40B4-BE49-F238E27FC236}">
                <a16:creationId xmlns:a16="http://schemas.microsoft.com/office/drawing/2014/main" id="{B64AFAE9-9D4B-4473-BC61-BB264210B2BC}"/>
              </a:ext>
            </a:extLst>
          </p:cNvPr>
          <p:cNvSpPr/>
          <p:nvPr/>
        </p:nvSpPr>
        <p:spPr bwMode="auto">
          <a:xfrm>
            <a:off x="2627313" y="3502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74" name="73 Rectángulo">
            <a:extLst>
              <a:ext uri="{FF2B5EF4-FFF2-40B4-BE49-F238E27FC236}">
                <a16:creationId xmlns:a16="http://schemas.microsoft.com/office/drawing/2014/main" id="{2038C950-667F-42B9-82C8-77C86DB54FC3}"/>
              </a:ext>
            </a:extLst>
          </p:cNvPr>
          <p:cNvSpPr/>
          <p:nvPr/>
        </p:nvSpPr>
        <p:spPr bwMode="auto">
          <a:xfrm>
            <a:off x="2627313" y="321310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i="1" dirty="0">
                <a:solidFill>
                  <a:srgbClr val="FF0000"/>
                </a:solidFill>
              </a:rPr>
              <a:t>valor</a:t>
            </a:r>
            <a:endParaRPr lang="es-ES" sz="1200" b="1" i="1" dirty="0">
              <a:solidFill>
                <a:srgbClr val="FF0000"/>
              </a:solidFill>
            </a:endParaRPr>
          </a:p>
        </p:txBody>
      </p:sp>
      <p:sp>
        <p:nvSpPr>
          <p:cNvPr id="75" name="74 Explosión 2">
            <a:extLst>
              <a:ext uri="{FF2B5EF4-FFF2-40B4-BE49-F238E27FC236}">
                <a16:creationId xmlns:a16="http://schemas.microsoft.com/office/drawing/2014/main" id="{76088289-7EBE-4649-8689-0B2EC17D6A82}"/>
              </a:ext>
            </a:extLst>
          </p:cNvPr>
          <p:cNvSpPr/>
          <p:nvPr/>
        </p:nvSpPr>
        <p:spPr>
          <a:xfrm>
            <a:off x="4679950" y="404813"/>
            <a:ext cx="4464050" cy="1439862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Coloca una pausa al Temporizador</a:t>
            </a:r>
          </a:p>
        </p:txBody>
      </p:sp>
      <p:sp>
        <p:nvSpPr>
          <p:cNvPr id="76" name="75 Elipse">
            <a:extLst>
              <a:ext uri="{FF2B5EF4-FFF2-40B4-BE49-F238E27FC236}">
                <a16:creationId xmlns:a16="http://schemas.microsoft.com/office/drawing/2014/main" id="{B16FC403-54CA-47FA-8637-ACBB4254330D}"/>
              </a:ext>
            </a:extLst>
          </p:cNvPr>
          <p:cNvSpPr/>
          <p:nvPr/>
        </p:nvSpPr>
        <p:spPr>
          <a:xfrm>
            <a:off x="2484438" y="3133725"/>
            <a:ext cx="1439862" cy="43973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9" name="78 Elipse">
            <a:extLst>
              <a:ext uri="{FF2B5EF4-FFF2-40B4-BE49-F238E27FC236}">
                <a16:creationId xmlns:a16="http://schemas.microsoft.com/office/drawing/2014/main" id="{358DC05B-6B74-4EFD-A182-E7A7EF6F7381}"/>
              </a:ext>
            </a:extLst>
          </p:cNvPr>
          <p:cNvSpPr/>
          <p:nvPr/>
        </p:nvSpPr>
        <p:spPr>
          <a:xfrm>
            <a:off x="6011863" y="3141663"/>
            <a:ext cx="1439862" cy="439737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0" name="79 Flecha arriba">
            <a:extLst>
              <a:ext uri="{FF2B5EF4-FFF2-40B4-BE49-F238E27FC236}">
                <a16:creationId xmlns:a16="http://schemas.microsoft.com/office/drawing/2014/main" id="{F688549C-C733-4370-B20E-F2C529844E3B}"/>
              </a:ext>
            </a:extLst>
          </p:cNvPr>
          <p:cNvSpPr/>
          <p:nvPr/>
        </p:nvSpPr>
        <p:spPr>
          <a:xfrm rot="6707929">
            <a:off x="4802188" y="1104900"/>
            <a:ext cx="485775" cy="2841625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1" name="80 Explosión 2">
            <a:extLst>
              <a:ext uri="{FF2B5EF4-FFF2-40B4-BE49-F238E27FC236}">
                <a16:creationId xmlns:a16="http://schemas.microsoft.com/office/drawing/2014/main" id="{AB4A86A0-70E5-4107-A479-E5B70EE2D720}"/>
              </a:ext>
            </a:extLst>
          </p:cNvPr>
          <p:cNvSpPr/>
          <p:nvPr/>
        </p:nvSpPr>
        <p:spPr>
          <a:xfrm>
            <a:off x="1763713" y="4365625"/>
            <a:ext cx="3024187" cy="1439863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Congela su Valor</a:t>
            </a:r>
          </a:p>
        </p:txBody>
      </p:sp>
      <p:sp>
        <p:nvSpPr>
          <p:cNvPr id="82" name="81 Rectángulo">
            <a:extLst>
              <a:ext uri="{FF2B5EF4-FFF2-40B4-BE49-F238E27FC236}">
                <a16:creationId xmlns:a16="http://schemas.microsoft.com/office/drawing/2014/main" id="{FFE1C641-C5C6-4FB5-A359-1C0741864CC2}"/>
              </a:ext>
            </a:extLst>
          </p:cNvPr>
          <p:cNvSpPr/>
          <p:nvPr/>
        </p:nvSpPr>
        <p:spPr bwMode="auto">
          <a:xfrm>
            <a:off x="6156325" y="3213100"/>
            <a:ext cx="1152525" cy="28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dirty="0">
                <a:solidFill>
                  <a:srgbClr val="FF0000"/>
                </a:solidFill>
              </a:rPr>
              <a:t>PAUSE</a:t>
            </a:r>
          </a:p>
        </p:txBody>
      </p:sp>
      <p:sp>
        <p:nvSpPr>
          <p:cNvPr id="26658" name="8 CuadroTexto">
            <a:extLst>
              <a:ext uri="{FF2B5EF4-FFF2-40B4-BE49-F238E27FC236}">
                <a16:creationId xmlns:a16="http://schemas.microsoft.com/office/drawing/2014/main" id="{F6C4CED5-3A91-4651-8637-9D8EC9F63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59427" name="67 Grupo">
            <a:extLst>
              <a:ext uri="{FF2B5EF4-FFF2-40B4-BE49-F238E27FC236}">
                <a16:creationId xmlns:a16="http://schemas.microsoft.com/office/drawing/2014/main" id="{3F8754E6-69F1-481C-AB9B-E46D94CC636E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4175"/>
            <a:ext cx="1152525" cy="2808288"/>
            <a:chOff x="2267744" y="2420888"/>
            <a:chExt cx="1152128" cy="2808312"/>
          </a:xfrm>
        </p:grpSpPr>
        <p:sp>
          <p:nvSpPr>
            <p:cNvPr id="212" name="211 Rectángulo">
              <a:extLst>
                <a:ext uri="{FF2B5EF4-FFF2-40B4-BE49-F238E27FC236}">
                  <a16:creationId xmlns:a16="http://schemas.microsoft.com/office/drawing/2014/main" id="{F38B5124-CD1F-4C71-9674-A8206D34799D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213" name="212 Rectángulo">
              <a:extLst>
                <a:ext uri="{FF2B5EF4-FFF2-40B4-BE49-F238E27FC236}">
                  <a16:creationId xmlns:a16="http://schemas.microsoft.com/office/drawing/2014/main" id="{6373897D-124D-496C-9CDE-BCE044B07DCA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14" name="213 Rectángulo">
              <a:extLst>
                <a:ext uri="{FF2B5EF4-FFF2-40B4-BE49-F238E27FC236}">
                  <a16:creationId xmlns:a16="http://schemas.microsoft.com/office/drawing/2014/main" id="{5C1C6DA3-2FD4-4FA9-AC5A-03FB90815FD2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15" name="214 Rectángulo">
              <a:extLst>
                <a:ext uri="{FF2B5EF4-FFF2-40B4-BE49-F238E27FC236}">
                  <a16:creationId xmlns:a16="http://schemas.microsoft.com/office/drawing/2014/main" id="{B87F6880-FF94-4684-A981-B2C0A7E95914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16" name="215 Rectángulo">
              <a:extLst>
                <a:ext uri="{FF2B5EF4-FFF2-40B4-BE49-F238E27FC236}">
                  <a16:creationId xmlns:a16="http://schemas.microsoft.com/office/drawing/2014/main" id="{16F59B9A-7B05-401E-82C3-AFC8F833A214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17" name="216 Rectángulo">
              <a:extLst>
                <a:ext uri="{FF2B5EF4-FFF2-40B4-BE49-F238E27FC236}">
                  <a16:creationId xmlns:a16="http://schemas.microsoft.com/office/drawing/2014/main" id="{60204FF4-FB31-49F1-A27D-DAA746F21285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18" name="217 Rectángulo">
              <a:extLst>
                <a:ext uri="{FF2B5EF4-FFF2-40B4-BE49-F238E27FC236}">
                  <a16:creationId xmlns:a16="http://schemas.microsoft.com/office/drawing/2014/main" id="{CDBB31A7-2017-4B6D-9A03-58AB2A621312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19" name="218 Rectángulo">
              <a:extLst>
                <a:ext uri="{FF2B5EF4-FFF2-40B4-BE49-F238E27FC236}">
                  <a16:creationId xmlns:a16="http://schemas.microsoft.com/office/drawing/2014/main" id="{307B092E-880E-4844-9912-2FEDDE0E93A5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20" name="219 Rectángulo">
              <a:extLst>
                <a:ext uri="{FF2B5EF4-FFF2-40B4-BE49-F238E27FC236}">
                  <a16:creationId xmlns:a16="http://schemas.microsoft.com/office/drawing/2014/main" id="{5807548D-00E4-4A9B-B2B2-2EC5007BE371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74" grpId="0" animBg="1"/>
      <p:bldP spid="75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36C0CBC4-3F51-4C03-87B5-D67C715D4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1200">
                <a:solidFill>
                  <a:srgbClr val="898989"/>
                </a:solidFill>
                <a:cs typeface="Arial" panose="020B0604020202020204" pitchFamily="34" charset="0"/>
              </a:rPr>
              <a:t>Ing. Marcelo Trujillo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91898253-BDB3-4C19-B245-946D8890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43FF48-D5B9-4F79-B4B3-D31DDE76C430}" type="slidenum">
              <a:rPr lang="es-ES" altLang="es-A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s-ES" altLang="es-A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35C14958-8AFB-4A56-91BC-ACEA22B2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431800"/>
            <a:ext cx="41846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5042"/>
              </a:buClr>
              <a:buFont typeface="Wingdings" panose="05000000000000000000" pitchFamily="2" charset="2"/>
              <a:buChar char=""/>
            </a:pPr>
            <a:r>
              <a:rPr lang="en-GB" altLang="es-AR" sz="2400" b="1" i="1">
                <a:solidFill>
                  <a:srgbClr val="00504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Multiples  temporizadores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3DFA3D8D-F241-4B4B-9BA9-56E24ADD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765300"/>
            <a:ext cx="6578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572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"/>
            </a:pPr>
            <a:r>
              <a:rPr lang="es-ES" altLang="es-AR" sz="24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aplicaciones suelen tener</a:t>
            </a:r>
          </a:p>
          <a:p>
            <a:pPr lvl="1" indent="0">
              <a:buFont typeface="Wingdings" panose="05000000000000000000" pitchFamily="2" charset="2"/>
              <a:buChar char=""/>
            </a:pPr>
            <a:r>
              <a:rPr lang="es-ES" altLang="es-A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Múltiples temporizadores (en nuestro  ejemplo T1 a T 11)</a:t>
            </a:r>
          </a:p>
          <a:p>
            <a:pPr lvl="1" indent="0">
              <a:buFont typeface="Wingdings" panose="05000000000000000000" pitchFamily="2" charset="2"/>
              <a:buChar char=""/>
            </a:pPr>
            <a:r>
              <a:rPr lang="es-ES" altLang="es-A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general con diferente orden de magnitud</a:t>
            </a:r>
          </a:p>
          <a:p>
            <a:pPr lvl="1" indent="0">
              <a:buFont typeface="Wingdings" panose="05000000000000000000" pitchFamily="2" charset="2"/>
              <a:buChar char=""/>
            </a:pPr>
            <a:r>
              <a:rPr lang="es-ES" altLang="es-A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valores de ms, s, m, h en el mismo ciclo de control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AD6E11C9-3E34-4649-A505-F3EE253ED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0800"/>
            <a:ext cx="9161463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s-AR" altLang="es-AR" sz="2800" dirty="0">
                <a:solidFill>
                  <a:srgbClr val="FF0000"/>
                </a:solidFill>
                <a:latin typeface="Purisa" charset="0"/>
              </a:rPr>
              <a:t>¿Y no conozco acaso la forma de hacer temporizaciones de SW? ¿no consisten simplemente en variables que se decrementan hasta llegar a cero? </a:t>
            </a:r>
            <a:r>
              <a:rPr lang="es-AR" altLang="es-AR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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41 Grupo">
            <a:extLst>
              <a:ext uri="{FF2B5EF4-FFF2-40B4-BE49-F238E27FC236}">
                <a16:creationId xmlns:a16="http://schemas.microsoft.com/office/drawing/2014/main" id="{D7D70F9B-4046-4919-91E8-C293DA726271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25763"/>
            <a:ext cx="1152525" cy="2806700"/>
            <a:chOff x="2267744" y="2420888"/>
            <a:chExt cx="1152128" cy="2808312"/>
          </a:xfrm>
        </p:grpSpPr>
        <p:sp>
          <p:nvSpPr>
            <p:cNvPr id="172" name="171 Rectángulo">
              <a:extLst>
                <a:ext uri="{FF2B5EF4-FFF2-40B4-BE49-F238E27FC236}">
                  <a16:creationId xmlns:a16="http://schemas.microsoft.com/office/drawing/2014/main" id="{48339DD2-A925-4C47-BE7E-3050B086B6A0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73" name="172 Rectángulo">
              <a:extLst>
                <a:ext uri="{FF2B5EF4-FFF2-40B4-BE49-F238E27FC236}">
                  <a16:creationId xmlns:a16="http://schemas.microsoft.com/office/drawing/2014/main" id="{7DA2530F-6817-4577-A17D-92C0F20951D7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74" name="173 Rectángulo">
              <a:extLst>
                <a:ext uri="{FF2B5EF4-FFF2-40B4-BE49-F238E27FC236}">
                  <a16:creationId xmlns:a16="http://schemas.microsoft.com/office/drawing/2014/main" id="{DE46F80C-0B98-45F7-8069-D25B4CCE5A5C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75" name="174 Rectángulo">
              <a:extLst>
                <a:ext uri="{FF2B5EF4-FFF2-40B4-BE49-F238E27FC236}">
                  <a16:creationId xmlns:a16="http://schemas.microsoft.com/office/drawing/2014/main" id="{4AC4C6E6-F179-405C-B999-3C1149B996A9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76" name="175 Rectángulo">
              <a:extLst>
                <a:ext uri="{FF2B5EF4-FFF2-40B4-BE49-F238E27FC236}">
                  <a16:creationId xmlns:a16="http://schemas.microsoft.com/office/drawing/2014/main" id="{E2ACAA31-543A-482B-B7D4-29A42E01E47B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77" name="176 Rectángulo">
              <a:extLst>
                <a:ext uri="{FF2B5EF4-FFF2-40B4-BE49-F238E27FC236}">
                  <a16:creationId xmlns:a16="http://schemas.microsoft.com/office/drawing/2014/main" id="{AA6A01CF-A3F4-488E-A921-1659079D085E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78" name="177 Rectángulo">
              <a:extLst>
                <a:ext uri="{FF2B5EF4-FFF2-40B4-BE49-F238E27FC236}">
                  <a16:creationId xmlns:a16="http://schemas.microsoft.com/office/drawing/2014/main" id="{2CAB4FD1-3CE5-48DF-B557-4FB609BBD729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79" name="178 Rectángulo">
              <a:extLst>
                <a:ext uri="{FF2B5EF4-FFF2-40B4-BE49-F238E27FC236}">
                  <a16:creationId xmlns:a16="http://schemas.microsoft.com/office/drawing/2014/main" id="{E6B486BC-6813-4520-B887-F32793F7D698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  <p:sp>
          <p:nvSpPr>
            <p:cNvPr id="180" name="179 Rectángulo">
              <a:extLst>
                <a:ext uri="{FF2B5EF4-FFF2-40B4-BE49-F238E27FC236}">
                  <a16:creationId xmlns:a16="http://schemas.microsoft.com/office/drawing/2014/main" id="{4B838714-4AAE-4D08-8112-0ABD39C59D17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NULL</a:t>
              </a:r>
            </a:p>
          </p:txBody>
        </p:sp>
      </p:grpSp>
      <p:grpSp>
        <p:nvGrpSpPr>
          <p:cNvPr id="60419" name="55 Grupo">
            <a:extLst>
              <a:ext uri="{FF2B5EF4-FFF2-40B4-BE49-F238E27FC236}">
                <a16:creationId xmlns:a16="http://schemas.microsoft.com/office/drawing/2014/main" id="{89578297-A095-4FED-8C6D-6DD019A48DE0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925763"/>
            <a:ext cx="1152525" cy="2806700"/>
            <a:chOff x="2267744" y="2420888"/>
            <a:chExt cx="1152128" cy="2808312"/>
          </a:xfrm>
        </p:grpSpPr>
        <p:sp>
          <p:nvSpPr>
            <p:cNvPr id="162" name="161 Rectángulo">
              <a:extLst>
                <a:ext uri="{FF2B5EF4-FFF2-40B4-BE49-F238E27FC236}">
                  <a16:creationId xmlns:a16="http://schemas.microsoft.com/office/drawing/2014/main" id="{FB293D90-BD5B-4F09-87A7-954A166FD688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63" name="162 Rectángulo">
              <a:extLst>
                <a:ext uri="{FF2B5EF4-FFF2-40B4-BE49-F238E27FC236}">
                  <a16:creationId xmlns:a16="http://schemas.microsoft.com/office/drawing/2014/main" id="{3D4E3A8C-4EEC-4CCD-BB8E-DDB35C047964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64" name="163 Rectángulo">
              <a:extLst>
                <a:ext uri="{FF2B5EF4-FFF2-40B4-BE49-F238E27FC236}">
                  <a16:creationId xmlns:a16="http://schemas.microsoft.com/office/drawing/2014/main" id="{5D19C385-D18E-498B-A33C-4152E675D35F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PAUSE</a:t>
              </a:r>
            </a:p>
          </p:txBody>
        </p:sp>
        <p:sp>
          <p:nvSpPr>
            <p:cNvPr id="165" name="164 Rectángulo">
              <a:extLst>
                <a:ext uri="{FF2B5EF4-FFF2-40B4-BE49-F238E27FC236}">
                  <a16:creationId xmlns:a16="http://schemas.microsoft.com/office/drawing/2014/main" id="{6FCA5A31-01FC-4F97-B43B-1281BB8BE4FD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66" name="165 Rectángulo">
              <a:extLst>
                <a:ext uri="{FF2B5EF4-FFF2-40B4-BE49-F238E27FC236}">
                  <a16:creationId xmlns:a16="http://schemas.microsoft.com/office/drawing/2014/main" id="{C7941EBB-8B72-4271-A51F-BDF1FF775FA8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67" name="166 Rectángulo">
              <a:extLst>
                <a:ext uri="{FF2B5EF4-FFF2-40B4-BE49-F238E27FC236}">
                  <a16:creationId xmlns:a16="http://schemas.microsoft.com/office/drawing/2014/main" id="{5F5C8543-F3D9-4EEA-B525-3FD4D58AD45C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68" name="167 Rectángulo">
              <a:extLst>
                <a:ext uri="{FF2B5EF4-FFF2-40B4-BE49-F238E27FC236}">
                  <a16:creationId xmlns:a16="http://schemas.microsoft.com/office/drawing/2014/main" id="{7BFCEA09-062D-45EF-9127-EB7C2073A7BC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69" name="168 Rectángulo">
              <a:extLst>
                <a:ext uri="{FF2B5EF4-FFF2-40B4-BE49-F238E27FC236}">
                  <a16:creationId xmlns:a16="http://schemas.microsoft.com/office/drawing/2014/main" id="{B037C08F-BA5C-4CA6-80FF-6180290BBFF2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  <p:sp>
          <p:nvSpPr>
            <p:cNvPr id="170" name="169 Rectángulo">
              <a:extLst>
                <a:ext uri="{FF2B5EF4-FFF2-40B4-BE49-F238E27FC236}">
                  <a16:creationId xmlns:a16="http://schemas.microsoft.com/office/drawing/2014/main" id="{12DA181F-A282-4C1D-9109-C9CD9C1B296E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RUN</a:t>
              </a:r>
            </a:p>
          </p:txBody>
        </p:sp>
      </p:grp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2DB1D161-F254-418C-9118-4EF47A62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7653" name="4 Marcador de número de diapositiva">
            <a:extLst>
              <a:ext uri="{FF2B5EF4-FFF2-40B4-BE49-F238E27FC236}">
                <a16:creationId xmlns:a16="http://schemas.microsoft.com/office/drawing/2014/main" id="{94373D20-CB41-4A93-97AA-81340915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413D066E-89FD-4D86-B68C-870546642AEA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40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7654" name="78 Rectángulo">
            <a:extLst>
              <a:ext uri="{FF2B5EF4-FFF2-40B4-BE49-F238E27FC236}">
                <a16:creationId xmlns:a16="http://schemas.microsoft.com/office/drawing/2014/main" id="{6BEFB688-056F-4276-AFB3-7701ABD5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304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StandByTimer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( 1 , RUN );</a:t>
            </a:r>
          </a:p>
        </p:txBody>
      </p:sp>
      <p:sp>
        <p:nvSpPr>
          <p:cNvPr id="90" name="89 Flecha izquierda">
            <a:extLst>
              <a:ext uri="{FF2B5EF4-FFF2-40B4-BE49-F238E27FC236}">
                <a16:creationId xmlns:a16="http://schemas.microsoft.com/office/drawing/2014/main" id="{FB38081E-ECD3-422C-B4A0-84017C10FFA1}"/>
              </a:ext>
            </a:extLst>
          </p:cNvPr>
          <p:cNvSpPr/>
          <p:nvPr/>
        </p:nvSpPr>
        <p:spPr>
          <a:xfrm>
            <a:off x="4067175" y="1557338"/>
            <a:ext cx="977900" cy="48418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grpSp>
        <p:nvGrpSpPr>
          <p:cNvPr id="60424" name="15 Grupo">
            <a:extLst>
              <a:ext uri="{FF2B5EF4-FFF2-40B4-BE49-F238E27FC236}">
                <a16:creationId xmlns:a16="http://schemas.microsoft.com/office/drawing/2014/main" id="{C1554DF2-802C-45C4-B234-031C5EF59E2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25763"/>
            <a:ext cx="1150937" cy="2806700"/>
            <a:chOff x="2267744" y="2420888"/>
            <a:chExt cx="1152128" cy="2808312"/>
          </a:xfrm>
        </p:grpSpPr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832EB81C-F16F-4C72-AF94-AAD1A2D36F8B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1079C810-BE55-4877-B62F-4FCC695C650F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400</a:t>
              </a:r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DA8A5FCF-FB31-40A2-B9E1-8AF373FDBEB9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18527E31-CB4B-4D99-B57F-284F1185A5B6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24000</a:t>
              </a:r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2369ECEF-70CA-4DF4-875F-E419EA6E6785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6163726E-B456-46B8-B65D-9864441447DE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7845F6EC-AFA6-45DC-9745-FCE1B4448A21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B843A3A4-F756-40DB-96DE-C3B857D1957E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66796D84-A498-427A-AA45-59D8DFAA5E5C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cxnSp>
        <p:nvCxnSpPr>
          <p:cNvPr id="109" name="108 Conector recto de flecha">
            <a:extLst>
              <a:ext uri="{FF2B5EF4-FFF2-40B4-BE49-F238E27FC236}">
                <a16:creationId xmlns:a16="http://schemas.microsoft.com/office/drawing/2014/main" id="{57C00B61-F927-4965-A41C-E2095C3A6821}"/>
              </a:ext>
            </a:extLst>
          </p:cNvPr>
          <p:cNvCxnSpPr/>
          <p:nvPr/>
        </p:nvCxnSpPr>
        <p:spPr>
          <a:xfrm>
            <a:off x="250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58" name="18 Rectángulo">
            <a:extLst>
              <a:ext uri="{FF2B5EF4-FFF2-40B4-BE49-F238E27FC236}">
                <a16:creationId xmlns:a16="http://schemas.microsoft.com/office/drawing/2014/main" id="{24DAF3C5-BD15-4E7A-9E4A-30DBB4BB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0348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60427" name="19 Grupo">
            <a:extLst>
              <a:ext uri="{FF2B5EF4-FFF2-40B4-BE49-F238E27FC236}">
                <a16:creationId xmlns:a16="http://schemas.microsoft.com/office/drawing/2014/main" id="{11E5F4F2-16CF-463C-9E08-9C60FEDB4EC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925763"/>
            <a:ext cx="1152525" cy="2806700"/>
            <a:chOff x="2267744" y="2420888"/>
            <a:chExt cx="1152128" cy="2808312"/>
          </a:xfrm>
        </p:grpSpPr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7D914651-CC98-4DAE-8B1C-A323D4C420AD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0EECDDD5-7D71-4D59-A56A-7EA021A5F60A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sz="1200" b="1" dirty="0">
                  <a:solidFill>
                    <a:prstClr val="black"/>
                  </a:solidFill>
                </a:rPr>
                <a:t>valor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B43E8F47-63ED-4FD2-AF45-6DEF3AC80412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82D84E53-C239-43F0-B062-3E05FE84482A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FE223B2E-551F-451D-8A71-AA21639A8874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495293F9-E668-41BE-B722-3027178D782C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966D2753-AEBD-46AD-A478-2E69D3C24504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30CDE62A-87A4-43D9-A0D6-F75E317C8CC9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116CBD70-610D-4957-985D-FDF24C07C69A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7660" name="37 Rectángulo">
            <a:extLst>
              <a:ext uri="{FF2B5EF4-FFF2-40B4-BE49-F238E27FC236}">
                <a16:creationId xmlns:a16="http://schemas.microsoft.com/office/drawing/2014/main" id="{47A3E8AE-51E8-4D37-9B75-3EA0F8DA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939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2" name="121 Conector recto de flecha">
            <a:extLst>
              <a:ext uri="{FF2B5EF4-FFF2-40B4-BE49-F238E27FC236}">
                <a16:creationId xmlns:a16="http://schemas.microsoft.com/office/drawing/2014/main" id="{3460F56D-3100-4040-81D1-2F640AF47D2F}"/>
              </a:ext>
            </a:extLst>
          </p:cNvPr>
          <p:cNvCxnSpPr/>
          <p:nvPr/>
        </p:nvCxnSpPr>
        <p:spPr>
          <a:xfrm>
            <a:off x="2051050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122 Conector recto de flecha">
            <a:extLst>
              <a:ext uri="{FF2B5EF4-FFF2-40B4-BE49-F238E27FC236}">
                <a16:creationId xmlns:a16="http://schemas.microsoft.com/office/drawing/2014/main" id="{6B454BD5-A052-4B1A-9604-D3E25BB0C6D1}"/>
              </a:ext>
            </a:extLst>
          </p:cNvPr>
          <p:cNvCxnSpPr/>
          <p:nvPr/>
        </p:nvCxnSpPr>
        <p:spPr>
          <a:xfrm>
            <a:off x="3779838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63" name="53 Rectángulo">
            <a:extLst>
              <a:ext uri="{FF2B5EF4-FFF2-40B4-BE49-F238E27FC236}">
                <a16:creationId xmlns:a16="http://schemas.microsoft.com/office/drawing/2014/main" id="{1898C202-C3BA-4689-B42C-F50A2E3FD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3963"/>
            <a:ext cx="86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664" name="54 Rectángulo">
            <a:extLst>
              <a:ext uri="{FF2B5EF4-FFF2-40B4-BE49-F238E27FC236}">
                <a16:creationId xmlns:a16="http://schemas.microsoft.com/office/drawing/2014/main" id="{B7DA8B9F-FBA9-40E7-849D-CE59E69B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11413"/>
            <a:ext cx="133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</a:t>
            </a: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cxnSp>
        <p:nvCxnSpPr>
          <p:cNvPr id="136" name="135 Conector recto de flecha">
            <a:extLst>
              <a:ext uri="{FF2B5EF4-FFF2-40B4-BE49-F238E27FC236}">
                <a16:creationId xmlns:a16="http://schemas.microsoft.com/office/drawing/2014/main" id="{53C86F01-5BFB-4C4E-B738-4BFBB4315BDE}"/>
              </a:ext>
            </a:extLst>
          </p:cNvPr>
          <p:cNvCxnSpPr/>
          <p:nvPr/>
        </p:nvCxnSpPr>
        <p:spPr>
          <a:xfrm>
            <a:off x="5580063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66" name="66 Rectángulo">
            <a:extLst>
              <a:ext uri="{FF2B5EF4-FFF2-40B4-BE49-F238E27FC236}">
                <a16:creationId xmlns:a16="http://schemas.microsoft.com/office/drawing/2014/main" id="{CD7EF8D1-9DDF-43E2-B1D4-B553472A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3963"/>
            <a:ext cx="1119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TMR_StandBy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8" name="147 Conector recto de flecha">
            <a:extLst>
              <a:ext uri="{FF2B5EF4-FFF2-40B4-BE49-F238E27FC236}">
                <a16:creationId xmlns:a16="http://schemas.microsoft.com/office/drawing/2014/main" id="{A4B449D9-B7B8-42CB-A7A0-B292A1953E82}"/>
              </a:ext>
            </a:extLst>
          </p:cNvPr>
          <p:cNvCxnSpPr/>
          <p:nvPr/>
        </p:nvCxnSpPr>
        <p:spPr>
          <a:xfrm>
            <a:off x="7235825" y="25638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148 Abrir llave">
            <a:extLst>
              <a:ext uri="{FF2B5EF4-FFF2-40B4-BE49-F238E27FC236}">
                <a16:creationId xmlns:a16="http://schemas.microsoft.com/office/drawing/2014/main" id="{0B2F3A85-8F34-42F0-BFD6-D896F8FC5201}"/>
              </a:ext>
            </a:extLst>
          </p:cNvPr>
          <p:cNvSpPr/>
          <p:nvPr/>
        </p:nvSpPr>
        <p:spPr>
          <a:xfrm>
            <a:off x="611188" y="2998788"/>
            <a:ext cx="144462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7669" name="81 Rectángulo">
            <a:extLst>
              <a:ext uri="{FF2B5EF4-FFF2-40B4-BE49-F238E27FC236}">
                <a16:creationId xmlns:a16="http://schemas.microsoft.com/office/drawing/2014/main" id="{11F6BC26-E292-485B-9B0C-E8CF2CBF72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7656" y="4123532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51" name="150 Elipse">
            <a:extLst>
              <a:ext uri="{FF2B5EF4-FFF2-40B4-BE49-F238E27FC236}">
                <a16:creationId xmlns:a16="http://schemas.microsoft.com/office/drawing/2014/main" id="{987C1ED6-7176-4F2F-8E7C-2BDDE5C6C8B5}"/>
              </a:ext>
            </a:extLst>
          </p:cNvPr>
          <p:cNvSpPr/>
          <p:nvPr/>
        </p:nvSpPr>
        <p:spPr>
          <a:xfrm>
            <a:off x="4164013" y="2881313"/>
            <a:ext cx="1584325" cy="358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EV_Alternar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2" name="151 Elipse">
            <a:extLst>
              <a:ext uri="{FF2B5EF4-FFF2-40B4-BE49-F238E27FC236}">
                <a16:creationId xmlns:a16="http://schemas.microsoft.com/office/drawing/2014/main" id="{FA74D216-136E-4FB0-A59D-0BA759762A37}"/>
              </a:ext>
            </a:extLst>
          </p:cNvPr>
          <p:cNvSpPr/>
          <p:nvPr/>
        </p:nvSpPr>
        <p:spPr>
          <a:xfrm>
            <a:off x="4140200" y="316388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EV_Apagar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3" name="152 Elipse">
            <a:extLst>
              <a:ext uri="{FF2B5EF4-FFF2-40B4-BE49-F238E27FC236}">
                <a16:creationId xmlns:a16="http://schemas.microsoft.com/office/drawing/2014/main" id="{889B9EDA-CEBC-4B47-A9CE-988461D33890}"/>
              </a:ext>
            </a:extLst>
          </p:cNvPr>
          <p:cNvSpPr/>
          <p:nvPr/>
        </p:nvSpPr>
        <p:spPr>
          <a:xfrm>
            <a:off x="4162425" y="3462338"/>
            <a:ext cx="1584325" cy="3603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 err="1">
                <a:solidFill>
                  <a:prstClr val="black"/>
                </a:solidFill>
              </a:rPr>
              <a:t>EV_Encender</a:t>
            </a:r>
            <a:endParaRPr lang="es-ES" sz="1200" b="1" dirty="0">
              <a:solidFill>
                <a:prstClr val="black"/>
              </a:solidFill>
            </a:endParaRPr>
          </a:p>
        </p:txBody>
      </p:sp>
      <p:sp>
        <p:nvSpPr>
          <p:cNvPr id="154" name="153 Rectángulo">
            <a:extLst>
              <a:ext uri="{FF2B5EF4-FFF2-40B4-BE49-F238E27FC236}">
                <a16:creationId xmlns:a16="http://schemas.microsoft.com/office/drawing/2014/main" id="{47168DED-CD71-436D-9183-7F6DF73DE44E}"/>
              </a:ext>
            </a:extLst>
          </p:cNvPr>
          <p:cNvSpPr/>
          <p:nvPr/>
        </p:nvSpPr>
        <p:spPr bwMode="auto">
          <a:xfrm>
            <a:off x="2627313" y="321468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155" name="154 Rectángulo">
            <a:extLst>
              <a:ext uri="{FF2B5EF4-FFF2-40B4-BE49-F238E27FC236}">
                <a16:creationId xmlns:a16="http://schemas.microsoft.com/office/drawing/2014/main" id="{3FEFE2A1-BE35-4494-A0C0-36C05BE427E9}"/>
              </a:ext>
            </a:extLst>
          </p:cNvPr>
          <p:cNvSpPr/>
          <p:nvPr/>
        </p:nvSpPr>
        <p:spPr bwMode="auto">
          <a:xfrm>
            <a:off x="2627313" y="3502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200" b="1" dirty="0">
                <a:solidFill>
                  <a:prstClr val="black"/>
                </a:solidFill>
              </a:rPr>
              <a:t>valor</a:t>
            </a:r>
          </a:p>
        </p:txBody>
      </p:sp>
      <p:sp>
        <p:nvSpPr>
          <p:cNvPr id="75" name="74 Explosión 2">
            <a:extLst>
              <a:ext uri="{FF2B5EF4-FFF2-40B4-BE49-F238E27FC236}">
                <a16:creationId xmlns:a16="http://schemas.microsoft.com/office/drawing/2014/main" id="{89095ABB-E210-47F7-A1DA-237A0FBDEE61}"/>
              </a:ext>
            </a:extLst>
          </p:cNvPr>
          <p:cNvSpPr/>
          <p:nvPr/>
        </p:nvSpPr>
        <p:spPr>
          <a:xfrm>
            <a:off x="4679950" y="404813"/>
            <a:ext cx="4464050" cy="1439862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Arranca nuevamente</a:t>
            </a:r>
          </a:p>
        </p:txBody>
      </p:sp>
      <p:sp>
        <p:nvSpPr>
          <p:cNvPr id="79" name="78 Elipse">
            <a:extLst>
              <a:ext uri="{FF2B5EF4-FFF2-40B4-BE49-F238E27FC236}">
                <a16:creationId xmlns:a16="http://schemas.microsoft.com/office/drawing/2014/main" id="{432C0947-4ADE-48AD-B4F3-691880762F54}"/>
              </a:ext>
            </a:extLst>
          </p:cNvPr>
          <p:cNvSpPr/>
          <p:nvPr/>
        </p:nvSpPr>
        <p:spPr>
          <a:xfrm>
            <a:off x="6011863" y="3141663"/>
            <a:ext cx="1439862" cy="439737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0" name="79 Flecha arriba">
            <a:extLst>
              <a:ext uri="{FF2B5EF4-FFF2-40B4-BE49-F238E27FC236}">
                <a16:creationId xmlns:a16="http://schemas.microsoft.com/office/drawing/2014/main" id="{4F9877E9-EC26-4550-A752-E97CD9B721B3}"/>
              </a:ext>
            </a:extLst>
          </p:cNvPr>
          <p:cNvSpPr/>
          <p:nvPr/>
        </p:nvSpPr>
        <p:spPr>
          <a:xfrm rot="6707929">
            <a:off x="4802188" y="1104900"/>
            <a:ext cx="485775" cy="2841625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82" name="81 Rectángulo">
            <a:extLst>
              <a:ext uri="{FF2B5EF4-FFF2-40B4-BE49-F238E27FC236}">
                <a16:creationId xmlns:a16="http://schemas.microsoft.com/office/drawing/2014/main" id="{D362C4C2-5AE9-408A-BADF-0821A5E0016E}"/>
              </a:ext>
            </a:extLst>
          </p:cNvPr>
          <p:cNvSpPr/>
          <p:nvPr/>
        </p:nvSpPr>
        <p:spPr bwMode="auto">
          <a:xfrm>
            <a:off x="6156325" y="3213100"/>
            <a:ext cx="1152525" cy="28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dirty="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27679" name="8 CuadroTexto">
            <a:extLst>
              <a:ext uri="{FF2B5EF4-FFF2-40B4-BE49-F238E27FC236}">
                <a16:creationId xmlns:a16="http://schemas.microsoft.com/office/drawing/2014/main" id="{8572AF14-1728-4CC6-8E97-161DBDA5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49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Analicemos</a:t>
            </a: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con un </a:t>
            </a:r>
            <a:r>
              <a:rPr lang="es-ES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ejemplo</a:t>
            </a:r>
          </a:p>
        </p:txBody>
      </p:sp>
      <p:grpSp>
        <p:nvGrpSpPr>
          <p:cNvPr id="60448" name="67 Grupo">
            <a:extLst>
              <a:ext uri="{FF2B5EF4-FFF2-40B4-BE49-F238E27FC236}">
                <a16:creationId xmlns:a16="http://schemas.microsoft.com/office/drawing/2014/main" id="{26344600-CC61-47BE-A020-D280C4464F19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2924175"/>
            <a:ext cx="1152525" cy="2808288"/>
            <a:chOff x="2267744" y="2420888"/>
            <a:chExt cx="1152128" cy="2808312"/>
          </a:xfrm>
        </p:grpSpPr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60847C2B-6B0C-4A6A-8EE9-1562722C5729}"/>
                </a:ext>
              </a:extLst>
            </p:cNvPr>
            <p:cNvSpPr/>
            <p:nvPr/>
          </p:nvSpPr>
          <p:spPr>
            <a:xfrm>
              <a:off x="2267744" y="4437030"/>
              <a:ext cx="1152128" cy="5048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6CC12FD5-2734-477F-8401-7A8584C43C0D}"/>
                </a:ext>
              </a:extLst>
            </p:cNvPr>
            <p:cNvSpPr/>
            <p:nvPr/>
          </p:nvSpPr>
          <p:spPr>
            <a:xfrm>
              <a:off x="2267744" y="2420888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CE131614-1877-4EF3-878A-0603D2825C4A}"/>
                </a:ext>
              </a:extLst>
            </p:cNvPr>
            <p:cNvSpPr/>
            <p:nvPr/>
          </p:nvSpPr>
          <p:spPr>
            <a:xfrm>
              <a:off x="2267744" y="2708228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0" name="149 Rectángulo">
              <a:extLst>
                <a:ext uri="{FF2B5EF4-FFF2-40B4-BE49-F238E27FC236}">
                  <a16:creationId xmlns:a16="http://schemas.microsoft.com/office/drawing/2014/main" id="{B5B65C05-9775-4B7E-867C-36435053A49C}"/>
                </a:ext>
              </a:extLst>
            </p:cNvPr>
            <p:cNvSpPr/>
            <p:nvPr/>
          </p:nvSpPr>
          <p:spPr>
            <a:xfrm>
              <a:off x="2267744" y="2997156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6" name="155 Rectángulo">
              <a:extLst>
                <a:ext uri="{FF2B5EF4-FFF2-40B4-BE49-F238E27FC236}">
                  <a16:creationId xmlns:a16="http://schemas.microsoft.com/office/drawing/2014/main" id="{E62A0AF3-04E3-4447-BB86-552CE5133FA0}"/>
                </a:ext>
              </a:extLst>
            </p:cNvPr>
            <p:cNvSpPr/>
            <p:nvPr/>
          </p:nvSpPr>
          <p:spPr>
            <a:xfrm>
              <a:off x="2267744" y="3284495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7" name="156 Rectángulo">
              <a:extLst>
                <a:ext uri="{FF2B5EF4-FFF2-40B4-BE49-F238E27FC236}">
                  <a16:creationId xmlns:a16="http://schemas.microsoft.com/office/drawing/2014/main" id="{BFA65003-C92D-4772-BF3A-25740EC9E8F7}"/>
                </a:ext>
              </a:extLst>
            </p:cNvPr>
            <p:cNvSpPr/>
            <p:nvPr/>
          </p:nvSpPr>
          <p:spPr>
            <a:xfrm>
              <a:off x="2267744" y="3573423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8" name="157 Rectángulo">
              <a:extLst>
                <a:ext uri="{FF2B5EF4-FFF2-40B4-BE49-F238E27FC236}">
                  <a16:creationId xmlns:a16="http://schemas.microsoft.com/office/drawing/2014/main" id="{8EB76D75-5724-49A6-9C41-D3F67E84FB41}"/>
                </a:ext>
              </a:extLst>
            </p:cNvPr>
            <p:cNvSpPr/>
            <p:nvPr/>
          </p:nvSpPr>
          <p:spPr>
            <a:xfrm>
              <a:off x="2267744" y="3860763"/>
              <a:ext cx="1152128" cy="28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59" name="158 Rectángulo">
              <a:extLst>
                <a:ext uri="{FF2B5EF4-FFF2-40B4-BE49-F238E27FC236}">
                  <a16:creationId xmlns:a16="http://schemas.microsoft.com/office/drawing/2014/main" id="{27BDBA2C-C96E-43FE-87C5-480F63DF84BC}"/>
                </a:ext>
              </a:extLst>
            </p:cNvPr>
            <p:cNvSpPr/>
            <p:nvPr/>
          </p:nvSpPr>
          <p:spPr>
            <a:xfrm>
              <a:off x="2267744" y="4149691"/>
              <a:ext cx="1152128" cy="2873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0" name="159 Rectángulo">
              <a:extLst>
                <a:ext uri="{FF2B5EF4-FFF2-40B4-BE49-F238E27FC236}">
                  <a16:creationId xmlns:a16="http://schemas.microsoft.com/office/drawing/2014/main" id="{874BBD24-F68B-41BD-9F1E-13814FF2C53C}"/>
                </a:ext>
              </a:extLst>
            </p:cNvPr>
            <p:cNvSpPr/>
            <p:nvPr/>
          </p:nvSpPr>
          <p:spPr>
            <a:xfrm>
              <a:off x="2267744" y="4941860"/>
              <a:ext cx="1152128" cy="287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75" grpId="0" animBg="1"/>
      <p:bldP spid="79" grpId="0" animBg="1"/>
      <p:bldP spid="80" grpId="0" animBg="1"/>
      <p:bldP spid="8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E58267A-5029-4001-B660-9A5550B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8675" name="4 Marcador de número de diapositiva">
            <a:extLst>
              <a:ext uri="{FF2B5EF4-FFF2-40B4-BE49-F238E27FC236}">
                <a16:creationId xmlns:a16="http://schemas.microsoft.com/office/drawing/2014/main" id="{E8442893-3870-4822-984D-458199F9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CE40027C-406A-4ACC-87FF-FEB7309CAE0E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41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EA3DA2C0-4A29-4E1E-A341-9924B40D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692696"/>
            <a:ext cx="8207375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void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AnalizarTimers</a:t>
            </a:r>
            <a:r>
              <a:rPr lang="en-US" altLang="es-AR" sz="1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void )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Decremento periódico de los contadores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Decrementa los contadores de los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en ejecución.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Debe ser llamada periódicamente con la base de tiempos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\return 	void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n-U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n-US" altLang="es-AR" b="1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AnalizarTimers</a:t>
            </a:r>
            <a:r>
              <a:rPr lang="en-US" altLang="es-AR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en-US" altLang="es-AR" b="1" dirty="0">
                <a:solidFill>
                  <a:srgbClr val="7F0055"/>
                </a:solidFill>
                <a:latin typeface="Calibri" panose="020F0502020204030204" pitchFamily="34" charset="0"/>
                <a:ea typeface="+mn-ea"/>
              </a:rPr>
              <a:t>void </a:t>
            </a:r>
            <a:r>
              <a:rPr lang="en-US" altLang="es-AR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es-ES" altLang="es-AR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endParaRPr lang="en-US" altLang="es-AR" sz="16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  <a:p>
            <a:pPr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/**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fn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void </a:t>
            </a:r>
            <a:r>
              <a:rPr lang="en-U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TimerEvent</a:t>
            </a:r>
            <a:r>
              <a:rPr lang="en-U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( void )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brief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Chequeo de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vencidos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Llama a los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callbacks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de los 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vencidos. Debe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details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llamarse desde el lazo principal del programa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marL="457200" lvl="1" indent="0"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\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return</a:t>
            </a: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	</a:t>
            </a:r>
            <a:r>
              <a:rPr lang="es-ES" altLang="es-AR" sz="16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void</a:t>
            </a: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6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*/</a:t>
            </a:r>
            <a:endParaRPr lang="es-ES" altLang="es-AR" sz="1600" b="1" dirty="0">
              <a:solidFill>
                <a:srgbClr val="7F0055"/>
              </a:solidFill>
              <a:ea typeface="+mn-ea"/>
            </a:endParaRPr>
          </a:p>
          <a:p>
            <a:pPr defTabSz="914400">
              <a:defRPr/>
            </a:pPr>
            <a:r>
              <a:rPr lang="es-ES" altLang="es-AR" sz="1600" b="1" dirty="0" err="1">
                <a:solidFill>
                  <a:srgbClr val="7F0055"/>
                </a:solidFill>
                <a:ea typeface="+mn-ea"/>
              </a:rPr>
              <a:t>void</a:t>
            </a:r>
            <a:r>
              <a:rPr lang="es-ES" altLang="es-AR" sz="1600" b="1" dirty="0">
                <a:solidFill>
                  <a:srgbClr val="7F0055"/>
                </a:solidFill>
                <a:ea typeface="+mn-ea"/>
              </a:rPr>
              <a:t> </a:t>
            </a:r>
            <a:r>
              <a:rPr lang="es-ES" altLang="es-AR" sz="1600" b="1" dirty="0" err="1">
                <a:solidFill>
                  <a:srgbClr val="000000"/>
                </a:solidFill>
                <a:ea typeface="+mn-ea"/>
              </a:rPr>
              <a:t>TimerEvent</a:t>
            </a:r>
            <a:r>
              <a:rPr lang="es-E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s-ES" altLang="es-AR" sz="1600" b="1" dirty="0" err="1">
                <a:solidFill>
                  <a:srgbClr val="7F0055"/>
                </a:solidFill>
                <a:ea typeface="+mn-ea"/>
              </a:rPr>
              <a:t>void</a:t>
            </a:r>
            <a:r>
              <a:rPr lang="es-ES" altLang="es-AR" sz="16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)</a:t>
            </a:r>
            <a:r>
              <a:rPr lang="es-ES" altLang="es-AR" sz="1600" dirty="0">
                <a:solidFill>
                  <a:prstClr val="black"/>
                </a:solidFill>
                <a:ea typeface="+mn-ea"/>
              </a:rPr>
              <a:t> </a:t>
            </a:r>
          </a:p>
        </p:txBody>
      </p:sp>
      <p:sp>
        <p:nvSpPr>
          <p:cNvPr id="28677" name="7 Rectángulo">
            <a:extLst>
              <a:ext uri="{FF2B5EF4-FFF2-40B4-BE49-F238E27FC236}">
                <a16:creationId xmlns:a16="http://schemas.microsoft.com/office/drawing/2014/main" id="{49E60DE5-2E87-4EFB-A169-BF39C64F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4" y="30411"/>
            <a:ext cx="8845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Funciones</a:t>
            </a:r>
            <a:r>
              <a:rPr lang="en-GB" altLang="es-AR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  Drivers  –</a:t>
            </a:r>
            <a:r>
              <a:rPr lang="es-ES" altLang="es-AR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AnalizarTimers</a:t>
            </a:r>
            <a:r>
              <a:rPr lang="en-US" altLang="es-AR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es-AR" sz="2400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y </a:t>
            </a:r>
            <a:r>
              <a:rPr lang="es-ES" altLang="es-AR" sz="3200" dirty="0" err="1">
                <a:solidFill>
                  <a:srgbClr val="3F7F5F"/>
                </a:solidFill>
                <a:latin typeface="Consolas" panose="020B0609020204030204" pitchFamily="49" charset="0"/>
                <a:ea typeface="+mn-ea"/>
              </a:rPr>
              <a:t>TimerEvent</a:t>
            </a:r>
            <a:endParaRPr lang="es-ES" altLang="es-AR" sz="2400" dirty="0">
              <a:solidFill>
                <a:srgbClr val="3F7F5F"/>
              </a:solidFill>
              <a:latin typeface="Consolas" panose="020B06090202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09CF2E6-DD22-429A-A88C-873E0B98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  <a:ea typeface="+mn-ea"/>
              </a:rPr>
              <a:t>Ing. Marcelo Trujillo</a:t>
            </a:r>
          </a:p>
        </p:txBody>
      </p:sp>
      <p:sp>
        <p:nvSpPr>
          <p:cNvPr id="29699" name="4 Marcador de número de diapositiva">
            <a:extLst>
              <a:ext uri="{FF2B5EF4-FFF2-40B4-BE49-F238E27FC236}">
                <a16:creationId xmlns:a16="http://schemas.microsoft.com/office/drawing/2014/main" id="{A94691E6-1E53-4D7C-80CD-D0CD9A3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6604B7CE-3698-40D3-AC30-BB0972A86112}" type="slidenum">
              <a:rPr lang="es-ES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42</a:t>
            </a:fld>
            <a:endParaRPr lang="es-ES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9700" name="18 Rectángulo">
            <a:extLst>
              <a:ext uri="{FF2B5EF4-FFF2-40B4-BE49-F238E27FC236}">
                <a16:creationId xmlns:a16="http://schemas.microsoft.com/office/drawing/2014/main" id="{ADB266B6-DFA0-4A5C-AD93-BB3374E5F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205038"/>
            <a:ext cx="7794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grpSp>
        <p:nvGrpSpPr>
          <p:cNvPr id="62469" name="19 Grupo">
            <a:extLst>
              <a:ext uri="{FF2B5EF4-FFF2-40B4-BE49-F238E27FC236}">
                <a16:creationId xmlns:a16="http://schemas.microsoft.com/office/drawing/2014/main" id="{672DB531-C830-4285-B52A-0E6AB2F1A254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2709863"/>
            <a:ext cx="1152525" cy="2806700"/>
            <a:chOff x="2267744" y="2420888"/>
            <a:chExt cx="1152128" cy="2808312"/>
          </a:xfrm>
        </p:grpSpPr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350C9BA7-136F-4B88-9490-F109A510CACA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12EBCCFC-6F43-4C20-88AF-3EE545913B6F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61C14416-077E-4A6A-BDB1-C302372B6B83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AB66AD1D-AF8E-4A93-8D81-F1356B8EDBBF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007C19C7-6E7B-4889-B746-464C051313A0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9A62E4CA-6031-4CCF-9C20-89A0621E236B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8" name="117 Rectángulo">
              <a:extLst>
                <a:ext uri="{FF2B5EF4-FFF2-40B4-BE49-F238E27FC236}">
                  <a16:creationId xmlns:a16="http://schemas.microsoft.com/office/drawing/2014/main" id="{01FB8BB6-E607-43DD-A5FB-0D5E9368E5CB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7B7110D7-BF1C-44EA-B361-E1A6E5BC677C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BBC53580-09F5-43D5-9B6C-D4B4C1DFC6F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29702" name="37 Rectángulo">
            <a:extLst>
              <a:ext uri="{FF2B5EF4-FFF2-40B4-BE49-F238E27FC236}">
                <a16:creationId xmlns:a16="http://schemas.microsoft.com/office/drawing/2014/main" id="{FC408839-1777-4A7E-9C13-E0212EAB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278063"/>
            <a:ext cx="103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200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TMR_Events</a:t>
            </a:r>
            <a:endParaRPr lang="es-ES" altLang="es-AR" sz="1200" b="1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22" name="121 Conector recto de flecha">
            <a:extLst>
              <a:ext uri="{FF2B5EF4-FFF2-40B4-BE49-F238E27FC236}">
                <a16:creationId xmlns:a16="http://schemas.microsoft.com/office/drawing/2014/main" id="{3660608C-E2C9-4B8D-BB50-52DE691408C3}"/>
              </a:ext>
            </a:extLst>
          </p:cNvPr>
          <p:cNvCxnSpPr/>
          <p:nvPr/>
        </p:nvCxnSpPr>
        <p:spPr>
          <a:xfrm>
            <a:off x="722313" y="23479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472" name="67 Grupo">
            <a:extLst>
              <a:ext uri="{FF2B5EF4-FFF2-40B4-BE49-F238E27FC236}">
                <a16:creationId xmlns:a16="http://schemas.microsoft.com/office/drawing/2014/main" id="{5A36438E-1D6E-4E2B-B424-4A9A737989D2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2709863"/>
            <a:ext cx="1152525" cy="2806700"/>
            <a:chOff x="2267744" y="2420888"/>
            <a:chExt cx="1152128" cy="2808312"/>
          </a:xfrm>
        </p:grpSpPr>
        <p:sp>
          <p:nvSpPr>
            <p:cNvPr id="139" name="138 Rectángulo">
              <a:extLst>
                <a:ext uri="{FF2B5EF4-FFF2-40B4-BE49-F238E27FC236}">
                  <a16:creationId xmlns:a16="http://schemas.microsoft.com/office/drawing/2014/main" id="{5792C564-E784-467D-A8DE-E5E17B0E59E8}"/>
                </a:ext>
              </a:extLst>
            </p:cNvPr>
            <p:cNvSpPr/>
            <p:nvPr/>
          </p:nvSpPr>
          <p:spPr>
            <a:xfrm>
              <a:off x="2267744" y="4436582"/>
              <a:ext cx="1152128" cy="5051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40" name="139 Rectángulo">
              <a:extLst>
                <a:ext uri="{FF2B5EF4-FFF2-40B4-BE49-F238E27FC236}">
                  <a16:creationId xmlns:a16="http://schemas.microsoft.com/office/drawing/2014/main" id="{681B7F5C-9AC0-4E94-BDD2-B6636CCCF186}"/>
                </a:ext>
              </a:extLst>
            </p:cNvPr>
            <p:cNvSpPr/>
            <p:nvPr/>
          </p:nvSpPr>
          <p:spPr>
            <a:xfrm>
              <a:off x="2267744" y="2420888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1" name="140 Rectángulo">
              <a:extLst>
                <a:ext uri="{FF2B5EF4-FFF2-40B4-BE49-F238E27FC236}">
                  <a16:creationId xmlns:a16="http://schemas.microsoft.com/office/drawing/2014/main" id="{2D384F5A-0E5B-409B-B2F0-2FDFAEC81316}"/>
                </a:ext>
              </a:extLst>
            </p:cNvPr>
            <p:cNvSpPr/>
            <p:nvPr/>
          </p:nvSpPr>
          <p:spPr>
            <a:xfrm>
              <a:off x="2267744" y="2708390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2" name="141 Rectángulo">
              <a:extLst>
                <a:ext uri="{FF2B5EF4-FFF2-40B4-BE49-F238E27FC236}">
                  <a16:creationId xmlns:a16="http://schemas.microsoft.com/office/drawing/2014/main" id="{97A75696-7B7E-4E4E-A631-DD1BD7B7F708}"/>
                </a:ext>
              </a:extLst>
            </p:cNvPr>
            <p:cNvSpPr/>
            <p:nvPr/>
          </p:nvSpPr>
          <p:spPr>
            <a:xfrm>
              <a:off x="2267744" y="2997481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3" name="142 Rectángulo">
              <a:extLst>
                <a:ext uri="{FF2B5EF4-FFF2-40B4-BE49-F238E27FC236}">
                  <a16:creationId xmlns:a16="http://schemas.microsoft.com/office/drawing/2014/main" id="{4A0F4CAE-0B4C-4270-A5FB-A6EC59B038AD}"/>
                </a:ext>
              </a:extLst>
            </p:cNvPr>
            <p:cNvSpPr/>
            <p:nvPr/>
          </p:nvSpPr>
          <p:spPr>
            <a:xfrm>
              <a:off x="2267744" y="3284984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4" name="143 Rectángulo">
              <a:extLst>
                <a:ext uri="{FF2B5EF4-FFF2-40B4-BE49-F238E27FC236}">
                  <a16:creationId xmlns:a16="http://schemas.microsoft.com/office/drawing/2014/main" id="{DB38C901-D1BD-48ED-A2A1-994004EBAD66}"/>
                </a:ext>
              </a:extLst>
            </p:cNvPr>
            <p:cNvSpPr/>
            <p:nvPr/>
          </p:nvSpPr>
          <p:spPr>
            <a:xfrm>
              <a:off x="2267744" y="3574075"/>
              <a:ext cx="1152128" cy="285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5" name="144 Rectángulo">
              <a:extLst>
                <a:ext uri="{FF2B5EF4-FFF2-40B4-BE49-F238E27FC236}">
                  <a16:creationId xmlns:a16="http://schemas.microsoft.com/office/drawing/2014/main" id="{A560FB9F-53D4-4834-85EB-6E6EBD5D16B8}"/>
                </a:ext>
              </a:extLst>
            </p:cNvPr>
            <p:cNvSpPr/>
            <p:nvPr/>
          </p:nvSpPr>
          <p:spPr>
            <a:xfrm>
              <a:off x="2267744" y="3859989"/>
              <a:ext cx="1152128" cy="28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6" name="145 Rectángulo">
              <a:extLst>
                <a:ext uri="{FF2B5EF4-FFF2-40B4-BE49-F238E27FC236}">
                  <a16:creationId xmlns:a16="http://schemas.microsoft.com/office/drawing/2014/main" id="{A9386FD7-066C-47C4-B833-DADD1995A578}"/>
                </a:ext>
              </a:extLst>
            </p:cNvPr>
            <p:cNvSpPr/>
            <p:nvPr/>
          </p:nvSpPr>
          <p:spPr>
            <a:xfrm>
              <a:off x="2267744" y="4149080"/>
              <a:ext cx="1152128" cy="2875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7" name="146 Rectángulo">
              <a:extLst>
                <a:ext uri="{FF2B5EF4-FFF2-40B4-BE49-F238E27FC236}">
                  <a16:creationId xmlns:a16="http://schemas.microsoft.com/office/drawing/2014/main" id="{6B75D5B3-D1F9-4A66-B9D5-41FD7658498F}"/>
                </a:ext>
              </a:extLst>
            </p:cNvPr>
            <p:cNvSpPr/>
            <p:nvPr/>
          </p:nvSpPr>
          <p:spPr>
            <a:xfrm>
              <a:off x="2267744" y="4941697"/>
              <a:ext cx="1152128" cy="2875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s-ES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cxnSp>
        <p:nvCxnSpPr>
          <p:cNvPr id="148" name="147 Conector recto de flecha">
            <a:extLst>
              <a:ext uri="{FF2B5EF4-FFF2-40B4-BE49-F238E27FC236}">
                <a16:creationId xmlns:a16="http://schemas.microsoft.com/office/drawing/2014/main" id="{71DDE652-4222-466E-99FA-18A8727B7CCC}"/>
              </a:ext>
            </a:extLst>
          </p:cNvPr>
          <p:cNvCxnSpPr/>
          <p:nvPr/>
        </p:nvCxnSpPr>
        <p:spPr>
          <a:xfrm>
            <a:off x="4611688" y="2347913"/>
            <a:ext cx="504825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148 Abrir llave">
            <a:extLst>
              <a:ext uri="{FF2B5EF4-FFF2-40B4-BE49-F238E27FC236}">
                <a16:creationId xmlns:a16="http://schemas.microsoft.com/office/drawing/2014/main" id="{2ED94A55-6E9B-43D8-A4FA-154C4226BE6C}"/>
              </a:ext>
            </a:extLst>
          </p:cNvPr>
          <p:cNvSpPr/>
          <p:nvPr/>
        </p:nvSpPr>
        <p:spPr>
          <a:xfrm>
            <a:off x="793750" y="2782888"/>
            <a:ext cx="144463" cy="2733675"/>
          </a:xfrm>
          <a:prstGeom prst="leftBrace">
            <a:avLst>
              <a:gd name="adj1" fmla="val 199560"/>
              <a:gd name="adj2" fmla="val 4989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29707" name="81 Rectángulo">
            <a:extLst>
              <a:ext uri="{FF2B5EF4-FFF2-40B4-BE49-F238E27FC236}">
                <a16:creationId xmlns:a16="http://schemas.microsoft.com/office/drawing/2014/main" id="{9A2F5D2B-86E8-4D66-A3A7-FF5B52B279C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15094" y="390763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N_TIMERS </a:t>
            </a:r>
            <a:endParaRPr lang="es-ES" altLang="es-AR" b="1">
              <a:solidFill>
                <a:prstClr val="black"/>
              </a:solidFill>
              <a:ea typeface="+mn-ea"/>
            </a:endParaRPr>
          </a:p>
        </p:txBody>
      </p:sp>
      <p:sp>
        <p:nvSpPr>
          <p:cNvPr id="154" name="153 Rectángulo">
            <a:extLst>
              <a:ext uri="{FF2B5EF4-FFF2-40B4-BE49-F238E27FC236}">
                <a16:creationId xmlns:a16="http://schemas.microsoft.com/office/drawing/2014/main" id="{8B3C1E08-882F-48EC-928C-6F4F1A93DDEB}"/>
              </a:ext>
            </a:extLst>
          </p:cNvPr>
          <p:cNvSpPr/>
          <p:nvPr/>
        </p:nvSpPr>
        <p:spPr bwMode="auto">
          <a:xfrm>
            <a:off x="1295400" y="30003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55" name="154 Rectángulo">
            <a:extLst>
              <a:ext uri="{FF2B5EF4-FFF2-40B4-BE49-F238E27FC236}">
                <a16:creationId xmlns:a16="http://schemas.microsoft.com/office/drawing/2014/main" id="{E33366A1-7452-4841-98F2-E2A1B69E7A32}"/>
              </a:ext>
            </a:extLst>
          </p:cNvPr>
          <p:cNvSpPr/>
          <p:nvPr/>
        </p:nvSpPr>
        <p:spPr bwMode="auto">
          <a:xfrm>
            <a:off x="1293813" y="32797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84" name="83 Rectángulo">
            <a:extLst>
              <a:ext uri="{FF2B5EF4-FFF2-40B4-BE49-F238E27FC236}">
                <a16:creationId xmlns:a16="http://schemas.microsoft.com/office/drawing/2014/main" id="{6E95D26F-2C9B-4C8C-90B8-A5E3A6173699}"/>
              </a:ext>
            </a:extLst>
          </p:cNvPr>
          <p:cNvSpPr/>
          <p:nvPr/>
        </p:nvSpPr>
        <p:spPr bwMode="auto">
          <a:xfrm>
            <a:off x="1293813" y="30003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5" name="84 Rectángulo">
            <a:extLst>
              <a:ext uri="{FF2B5EF4-FFF2-40B4-BE49-F238E27FC236}">
                <a16:creationId xmlns:a16="http://schemas.microsoft.com/office/drawing/2014/main" id="{8488A5CE-8237-442B-855E-CF7E970E2696}"/>
              </a:ext>
            </a:extLst>
          </p:cNvPr>
          <p:cNvSpPr/>
          <p:nvPr/>
        </p:nvSpPr>
        <p:spPr bwMode="auto">
          <a:xfrm>
            <a:off x="1295400" y="328453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6" name="85 Rectángulo">
            <a:extLst>
              <a:ext uri="{FF2B5EF4-FFF2-40B4-BE49-F238E27FC236}">
                <a16:creationId xmlns:a16="http://schemas.microsoft.com/office/drawing/2014/main" id="{FAB5E910-819E-41D6-BC57-54B3FA9851C6}"/>
              </a:ext>
            </a:extLst>
          </p:cNvPr>
          <p:cNvSpPr/>
          <p:nvPr/>
        </p:nvSpPr>
        <p:spPr bwMode="auto">
          <a:xfrm>
            <a:off x="1293813" y="271145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2" name="91 Rectángulo">
            <a:extLst>
              <a:ext uri="{FF2B5EF4-FFF2-40B4-BE49-F238E27FC236}">
                <a16:creationId xmlns:a16="http://schemas.microsoft.com/office/drawing/2014/main" id="{504E7658-DE80-4D1D-8B87-2DB478A93085}"/>
              </a:ext>
            </a:extLst>
          </p:cNvPr>
          <p:cNvSpPr/>
          <p:nvPr/>
        </p:nvSpPr>
        <p:spPr bwMode="auto">
          <a:xfrm>
            <a:off x="1300163" y="29876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5" name="94 Rectángulo">
            <a:extLst>
              <a:ext uri="{FF2B5EF4-FFF2-40B4-BE49-F238E27FC236}">
                <a16:creationId xmlns:a16="http://schemas.microsoft.com/office/drawing/2014/main" id="{42BE67FB-A300-48A1-997C-9C4655DB6385}"/>
              </a:ext>
            </a:extLst>
          </p:cNvPr>
          <p:cNvSpPr/>
          <p:nvPr/>
        </p:nvSpPr>
        <p:spPr bwMode="auto">
          <a:xfrm>
            <a:off x="1292225" y="3287713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9" name="98 Rectángulo">
            <a:extLst>
              <a:ext uri="{FF2B5EF4-FFF2-40B4-BE49-F238E27FC236}">
                <a16:creationId xmlns:a16="http://schemas.microsoft.com/office/drawing/2014/main" id="{D1970910-971E-4B43-976E-81021D0E651A}"/>
              </a:ext>
            </a:extLst>
          </p:cNvPr>
          <p:cNvSpPr/>
          <p:nvPr/>
        </p:nvSpPr>
        <p:spPr bwMode="auto">
          <a:xfrm>
            <a:off x="1300163" y="270033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</p:txBody>
      </p:sp>
      <p:grpSp>
        <p:nvGrpSpPr>
          <p:cNvPr id="5" name="120 Grupo">
            <a:extLst>
              <a:ext uri="{FF2B5EF4-FFF2-40B4-BE49-F238E27FC236}">
                <a16:creationId xmlns:a16="http://schemas.microsoft.com/office/drawing/2014/main" id="{157DD214-6E01-478A-A9F3-87C50379074A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125538"/>
            <a:ext cx="1906587" cy="1046162"/>
            <a:chOff x="4716016" y="2464693"/>
            <a:chExt cx="1906932" cy="1045607"/>
          </a:xfrm>
        </p:grpSpPr>
        <p:sp>
          <p:nvSpPr>
            <p:cNvPr id="29743" name="80 Rectángulo">
              <a:extLst>
                <a:ext uri="{FF2B5EF4-FFF2-40B4-BE49-F238E27FC236}">
                  <a16:creationId xmlns:a16="http://schemas.microsoft.com/office/drawing/2014/main" id="{D2BDE226-4708-434F-AE99-9545A0C6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3140609"/>
              <a:ext cx="1906932" cy="369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defRPr/>
              </a:pPr>
              <a:r>
                <a:rPr lang="en-US" altLang="es-AR" b="1">
                  <a:solidFill>
                    <a:srgbClr val="000000"/>
                  </a:solidFill>
                  <a:latin typeface="Calibri" panose="020F0502020204030204" pitchFamily="34" charset="0"/>
                  <a:ea typeface="+mn-ea"/>
                </a:rPr>
                <a:t>AnalizarTimers </a:t>
              </a:r>
              <a:r>
                <a:rPr lang="en-US" altLang="es-AR">
                  <a:solidFill>
                    <a:srgbClr val="000000"/>
                  </a:solidFill>
                  <a:latin typeface="Consolas" panose="020B0609020204030204" pitchFamily="49" charset="0"/>
                  <a:ea typeface="+mn-ea"/>
                </a:rPr>
                <a:t>()</a:t>
              </a:r>
              <a:endParaRPr lang="es-ES" altLang="es-AR">
                <a:solidFill>
                  <a:prstClr val="black"/>
                </a:solidFill>
                <a:ea typeface="+mn-ea"/>
              </a:endParaRPr>
            </a:p>
          </p:txBody>
        </p:sp>
        <p:pic>
          <p:nvPicPr>
            <p:cNvPr id="62512" name="Picture 2">
              <a:extLst>
                <a:ext uri="{FF2B5EF4-FFF2-40B4-BE49-F238E27FC236}">
                  <a16:creationId xmlns:a16="http://schemas.microsoft.com/office/drawing/2014/main" id="{9927D0C5-0B18-46C9-BEEA-944D6B330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464693"/>
              <a:ext cx="6286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4" name="123 Flecha derecha">
            <a:extLst>
              <a:ext uri="{FF2B5EF4-FFF2-40B4-BE49-F238E27FC236}">
                <a16:creationId xmlns:a16="http://schemas.microsoft.com/office/drawing/2014/main" id="{99F31E1B-71CD-47A5-86FE-4D27BC1C7A3E}"/>
              </a:ext>
            </a:extLst>
          </p:cNvPr>
          <p:cNvSpPr/>
          <p:nvPr/>
        </p:nvSpPr>
        <p:spPr>
          <a:xfrm>
            <a:off x="2555875" y="2924175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25" name="124 Rectángulo">
            <a:extLst>
              <a:ext uri="{FF2B5EF4-FFF2-40B4-BE49-F238E27FC236}">
                <a16:creationId xmlns:a16="http://schemas.microsoft.com/office/drawing/2014/main" id="{3C907F79-02AE-40B2-A8A2-7FC37D3CBA08}"/>
              </a:ext>
            </a:extLst>
          </p:cNvPr>
          <p:cNvSpPr/>
          <p:nvPr/>
        </p:nvSpPr>
        <p:spPr bwMode="auto">
          <a:xfrm>
            <a:off x="5187950" y="299720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1600" dirty="0">
                <a:solidFill>
                  <a:prstClr val="black"/>
                </a:solidFill>
              </a:rPr>
              <a:t>1</a:t>
            </a:r>
            <a:endParaRPr lang="es-ES" sz="1200" dirty="0">
              <a:solidFill>
                <a:prstClr val="black"/>
              </a:solidFill>
            </a:endParaRPr>
          </a:p>
        </p:txBody>
      </p:sp>
      <p:sp>
        <p:nvSpPr>
          <p:cNvPr id="29719" name="125 Rectángulo">
            <a:extLst>
              <a:ext uri="{FF2B5EF4-FFF2-40B4-BE49-F238E27FC236}">
                <a16:creationId xmlns:a16="http://schemas.microsoft.com/office/drawing/2014/main" id="{00F3DDF5-8B75-465C-ADAB-F84EB8C8C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3213100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>
              <a:defRPr/>
            </a:pPr>
            <a:r>
              <a:rPr lang="es-ES" altLang="es-AR" sz="1600" b="1" dirty="0" err="1">
                <a:solidFill>
                  <a:srgbClr val="FF0000"/>
                </a:solidFill>
                <a:ea typeface="+mn-ea"/>
              </a:rPr>
              <a:t>TimerEvent</a:t>
            </a:r>
            <a:r>
              <a:rPr lang="es-ES" altLang="es-AR" sz="16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()</a:t>
            </a:r>
            <a:r>
              <a:rPr lang="es-ES" altLang="es-AR" sz="1600" dirty="0">
                <a:solidFill>
                  <a:srgbClr val="FF0000"/>
                </a:solidFill>
                <a:ea typeface="+mn-ea"/>
              </a:rPr>
              <a:t> ;</a:t>
            </a:r>
          </a:p>
          <a:p>
            <a:pPr algn="ctr" defTabSz="914400">
              <a:defRPr/>
            </a:pPr>
            <a:endParaRPr lang="es-ES" altLang="es-AR" sz="1600" dirty="0">
              <a:solidFill>
                <a:prstClr val="black"/>
              </a:solidFill>
              <a:ea typeface="+mn-ea"/>
            </a:endParaRPr>
          </a:p>
          <a:p>
            <a:pPr algn="ctr" defTabSz="914400">
              <a:defRPr/>
            </a:pPr>
            <a:r>
              <a:rPr lang="es-ES" altLang="es-AR" sz="1600" dirty="0">
                <a:solidFill>
                  <a:prstClr val="black"/>
                </a:solidFill>
                <a:ea typeface="+mn-ea"/>
              </a:rPr>
              <a:t>Super Lazo</a:t>
            </a:r>
          </a:p>
        </p:txBody>
      </p:sp>
      <p:pic>
        <p:nvPicPr>
          <p:cNvPr id="62488" name="Picture 14" descr="ojos">
            <a:extLst>
              <a:ext uri="{FF2B5EF4-FFF2-40B4-BE49-F238E27FC236}">
                <a16:creationId xmlns:a16="http://schemas.microsoft.com/office/drawing/2014/main" id="{A6196321-666A-4368-A86D-7EAFAB3778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5271">
            <a:off x="6323013" y="2646363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156 Grupo">
            <a:extLst>
              <a:ext uri="{FF2B5EF4-FFF2-40B4-BE49-F238E27FC236}">
                <a16:creationId xmlns:a16="http://schemas.microsoft.com/office/drawing/2014/main" id="{F3D0FA79-1D37-408D-8A6F-DB23CA74287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43363"/>
            <a:ext cx="2316163" cy="682625"/>
            <a:chOff x="6648437" y="3374984"/>
            <a:chExt cx="2316660" cy="680598"/>
          </a:xfrm>
        </p:grpSpPr>
        <p:sp>
          <p:nvSpPr>
            <p:cNvPr id="30753" name="137 Rectángulo">
              <a:extLst>
                <a:ext uri="{FF2B5EF4-FFF2-40B4-BE49-F238E27FC236}">
                  <a16:creationId xmlns:a16="http://schemas.microsoft.com/office/drawing/2014/main" id="{CDF19340-5F08-4023-8764-1934D9F3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37" y="3716866"/>
              <a:ext cx="2316660" cy="338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dirty="0" err="1">
                  <a:solidFill>
                    <a:srgbClr val="000000"/>
                  </a:solidFill>
                  <a:latin typeface="Consolas" pitchFamily="49" charset="0"/>
                </a:rPr>
                <a:t>TMR_handlers</a:t>
              </a:r>
              <a:r>
                <a:rPr lang="en-US" sz="1600" b="1" dirty="0">
                  <a:solidFill>
                    <a:srgbClr val="000000"/>
                  </a:solidFill>
                  <a:latin typeface="Consolas" pitchFamily="49" charset="0"/>
                </a:rPr>
                <a:t>[1](); </a:t>
              </a:r>
              <a:endParaRPr lang="es-E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56" name="155 Conector recto de flecha">
              <a:extLst>
                <a:ext uri="{FF2B5EF4-FFF2-40B4-BE49-F238E27FC236}">
                  <a16:creationId xmlns:a16="http://schemas.microsoft.com/office/drawing/2014/main" id="{8EB4D7D8-F4BE-4870-A22F-81E4CFC7460E}"/>
                </a:ext>
              </a:extLst>
            </p:cNvPr>
            <p:cNvCxnSpPr>
              <a:stCxn id="29719" idx="2"/>
            </p:cNvCxnSpPr>
            <p:nvPr/>
          </p:nvCxnSpPr>
          <p:spPr>
            <a:xfrm flipH="1">
              <a:off x="7667831" y="3374984"/>
              <a:ext cx="774866" cy="2817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722" name="8 CuadroTexto">
            <a:extLst>
              <a:ext uri="{FF2B5EF4-FFF2-40B4-BE49-F238E27FC236}">
                <a16:creationId xmlns:a16="http://schemas.microsoft.com/office/drawing/2014/main" id="{AC5C05DD-2B7F-44A5-9F2E-E04D14C6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" y="237103"/>
            <a:ext cx="822525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s-ES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AnalizarTimers</a:t>
            </a: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() y </a:t>
            </a:r>
            <a:r>
              <a:rPr lang="es-ES" altLang="es-AR" sz="2400" b="1" i="1" dirty="0" err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TimerEvent</a:t>
            </a:r>
            <a:r>
              <a:rPr lang="es-ES" altLang="es-AR" sz="2400" b="1" i="1" dirty="0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()   ¿Cómo trabajan?</a:t>
            </a:r>
          </a:p>
        </p:txBody>
      </p:sp>
      <p:sp>
        <p:nvSpPr>
          <p:cNvPr id="49" name="48 Rectángulo">
            <a:extLst>
              <a:ext uri="{FF2B5EF4-FFF2-40B4-BE49-F238E27FC236}">
                <a16:creationId xmlns:a16="http://schemas.microsoft.com/office/drawing/2014/main" id="{6DA10BDA-A5EA-4534-9608-7399E4C0C184}"/>
              </a:ext>
            </a:extLst>
          </p:cNvPr>
          <p:cNvSpPr/>
          <p:nvPr/>
        </p:nvSpPr>
        <p:spPr bwMode="auto">
          <a:xfrm>
            <a:off x="1301750" y="29940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0" name="49 Rectángulo">
            <a:extLst>
              <a:ext uri="{FF2B5EF4-FFF2-40B4-BE49-F238E27FC236}">
                <a16:creationId xmlns:a16="http://schemas.microsoft.com/office/drawing/2014/main" id="{B6273E88-6344-4C36-B20B-315EB5AA00C1}"/>
              </a:ext>
            </a:extLst>
          </p:cNvPr>
          <p:cNvSpPr/>
          <p:nvPr/>
        </p:nvSpPr>
        <p:spPr bwMode="auto">
          <a:xfrm>
            <a:off x="1298575" y="328612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" name="50 Rectángulo">
            <a:extLst>
              <a:ext uri="{FF2B5EF4-FFF2-40B4-BE49-F238E27FC236}">
                <a16:creationId xmlns:a16="http://schemas.microsoft.com/office/drawing/2014/main" id="{4DD9075A-910D-40D0-A906-EDFFF2F13889}"/>
              </a:ext>
            </a:extLst>
          </p:cNvPr>
          <p:cNvSpPr/>
          <p:nvPr/>
        </p:nvSpPr>
        <p:spPr bwMode="auto">
          <a:xfrm>
            <a:off x="1303338" y="2703513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5" name="54 Flecha derecha">
            <a:extLst>
              <a:ext uri="{FF2B5EF4-FFF2-40B4-BE49-F238E27FC236}">
                <a16:creationId xmlns:a16="http://schemas.microsoft.com/office/drawing/2014/main" id="{3708F676-DAEC-4D99-A0FD-8A88C5EBBF71}"/>
              </a:ext>
            </a:extLst>
          </p:cNvPr>
          <p:cNvSpPr/>
          <p:nvPr/>
        </p:nvSpPr>
        <p:spPr>
          <a:xfrm>
            <a:off x="2555875" y="2576513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white"/>
              </a:solidFill>
            </a:endParaRPr>
          </a:p>
        </p:txBody>
      </p:sp>
      <p:grpSp>
        <p:nvGrpSpPr>
          <p:cNvPr id="7" name="156 Grupo">
            <a:extLst>
              <a:ext uri="{FF2B5EF4-FFF2-40B4-BE49-F238E27FC236}">
                <a16:creationId xmlns:a16="http://schemas.microsoft.com/office/drawing/2014/main" id="{FE733D22-2620-46C2-88EE-5AEFC6E3337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43363"/>
            <a:ext cx="2316163" cy="682625"/>
            <a:chOff x="7224025" y="3878779"/>
            <a:chExt cx="2317157" cy="680535"/>
          </a:xfrm>
        </p:grpSpPr>
        <p:sp>
          <p:nvSpPr>
            <p:cNvPr id="57" name="137 Rectángulo">
              <a:extLst>
                <a:ext uri="{FF2B5EF4-FFF2-40B4-BE49-F238E27FC236}">
                  <a16:creationId xmlns:a16="http://schemas.microsoft.com/office/drawing/2014/main" id="{B4BCEA92-B62C-476D-8C6E-0771703E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025" y="4220629"/>
              <a:ext cx="2317157" cy="3386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dirty="0" err="1">
                  <a:solidFill>
                    <a:srgbClr val="FF0000"/>
                  </a:solidFill>
                  <a:latin typeface="Consolas" pitchFamily="49" charset="0"/>
                </a:rPr>
                <a:t>TMR_handlers</a:t>
              </a:r>
              <a:r>
                <a:rPr lang="en-US" sz="1600" b="1" dirty="0">
                  <a:solidFill>
                    <a:srgbClr val="FF0000"/>
                  </a:solidFill>
                  <a:latin typeface="Consolas" pitchFamily="49" charset="0"/>
                </a:rPr>
                <a:t>[0](); </a:t>
              </a:r>
              <a:endParaRPr lang="es-E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57 Conector recto de flecha">
              <a:extLst>
                <a:ext uri="{FF2B5EF4-FFF2-40B4-BE49-F238E27FC236}">
                  <a16:creationId xmlns:a16="http://schemas.microsoft.com/office/drawing/2014/main" id="{A1CE27E2-4A24-4072-8FBC-172B2A76F274}"/>
                </a:ext>
              </a:extLst>
            </p:cNvPr>
            <p:cNvCxnSpPr>
              <a:stCxn id="29719" idx="2"/>
            </p:cNvCxnSpPr>
            <p:nvPr/>
          </p:nvCxnSpPr>
          <p:spPr>
            <a:xfrm flipH="1">
              <a:off x="8265872" y="3878779"/>
              <a:ext cx="752798" cy="2817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9" name="58 Rectángulo">
            <a:extLst>
              <a:ext uri="{FF2B5EF4-FFF2-40B4-BE49-F238E27FC236}">
                <a16:creationId xmlns:a16="http://schemas.microsoft.com/office/drawing/2014/main" id="{F56E5547-9164-483E-A646-B4406F367EC7}"/>
              </a:ext>
            </a:extLst>
          </p:cNvPr>
          <p:cNvSpPr/>
          <p:nvPr/>
        </p:nvSpPr>
        <p:spPr bwMode="auto">
          <a:xfrm>
            <a:off x="5191125" y="2703513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1" name="60 Flecha derecha">
            <a:extLst>
              <a:ext uri="{FF2B5EF4-FFF2-40B4-BE49-F238E27FC236}">
                <a16:creationId xmlns:a16="http://schemas.microsoft.com/office/drawing/2014/main" id="{0E4A2E25-7D22-49C8-A022-623634934F59}"/>
              </a:ext>
            </a:extLst>
          </p:cNvPr>
          <p:cNvSpPr/>
          <p:nvPr/>
        </p:nvSpPr>
        <p:spPr>
          <a:xfrm>
            <a:off x="2555875" y="3303588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62" name="61 Rectángulo">
            <a:extLst>
              <a:ext uri="{FF2B5EF4-FFF2-40B4-BE49-F238E27FC236}">
                <a16:creationId xmlns:a16="http://schemas.microsoft.com/office/drawing/2014/main" id="{640074E8-9EED-44CD-9FCD-4C7D0617CB3A}"/>
              </a:ext>
            </a:extLst>
          </p:cNvPr>
          <p:cNvSpPr/>
          <p:nvPr/>
        </p:nvSpPr>
        <p:spPr bwMode="auto">
          <a:xfrm>
            <a:off x="5189538" y="32797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</p:txBody>
      </p:sp>
      <p:grpSp>
        <p:nvGrpSpPr>
          <p:cNvPr id="8" name="156 Grupo">
            <a:extLst>
              <a:ext uri="{FF2B5EF4-FFF2-40B4-BE49-F238E27FC236}">
                <a16:creationId xmlns:a16="http://schemas.microsoft.com/office/drawing/2014/main" id="{07904B43-C4B9-4F4A-82E2-0ECE7E14AF5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43363"/>
            <a:ext cx="2316163" cy="681037"/>
            <a:chOff x="7224025" y="3880367"/>
            <a:chExt cx="2317157" cy="678951"/>
          </a:xfrm>
        </p:grpSpPr>
        <p:sp>
          <p:nvSpPr>
            <p:cNvPr id="64" name="137 Rectángulo">
              <a:extLst>
                <a:ext uri="{FF2B5EF4-FFF2-40B4-BE49-F238E27FC236}">
                  <a16:creationId xmlns:a16="http://schemas.microsoft.com/office/drawing/2014/main" id="{770F9B2B-CE9E-479A-B08B-B9D46DCF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025" y="4220634"/>
              <a:ext cx="2317157" cy="3386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dirty="0" err="1">
                  <a:solidFill>
                    <a:srgbClr val="00B050"/>
                  </a:solidFill>
                  <a:latin typeface="Consolas" pitchFamily="49" charset="0"/>
                </a:rPr>
                <a:t>TMR_handlers</a:t>
              </a:r>
              <a:r>
                <a:rPr lang="en-US" sz="1600" b="1" dirty="0">
                  <a:solidFill>
                    <a:srgbClr val="00B050"/>
                  </a:solidFill>
                  <a:latin typeface="Consolas" pitchFamily="49" charset="0"/>
                </a:rPr>
                <a:t>[2](); </a:t>
              </a:r>
              <a:endParaRPr lang="es-E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64 Conector recto de flecha">
              <a:extLst>
                <a:ext uri="{FF2B5EF4-FFF2-40B4-BE49-F238E27FC236}">
                  <a16:creationId xmlns:a16="http://schemas.microsoft.com/office/drawing/2014/main" id="{C7F84C66-62EA-41B5-8401-3C5DFB3C0FAE}"/>
                </a:ext>
              </a:extLst>
            </p:cNvPr>
            <p:cNvCxnSpPr>
              <a:stCxn id="29719" idx="2"/>
            </p:cNvCxnSpPr>
            <p:nvPr/>
          </p:nvCxnSpPr>
          <p:spPr>
            <a:xfrm flipH="1">
              <a:off x="8265872" y="3880367"/>
              <a:ext cx="752798" cy="2801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6" name="65 Rectángulo">
            <a:extLst>
              <a:ext uri="{FF2B5EF4-FFF2-40B4-BE49-F238E27FC236}">
                <a16:creationId xmlns:a16="http://schemas.microsoft.com/office/drawing/2014/main" id="{FFBF3E4A-9074-4B3C-84EA-DBAAD135583B}"/>
              </a:ext>
            </a:extLst>
          </p:cNvPr>
          <p:cNvSpPr/>
          <p:nvPr/>
        </p:nvSpPr>
        <p:spPr bwMode="auto">
          <a:xfrm>
            <a:off x="5192713" y="270510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dirty="0">
                <a:solidFill>
                  <a:srgbClr val="FF0000"/>
                </a:solidFill>
              </a:rPr>
              <a:t>0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67" name="66 Rectángulo">
            <a:extLst>
              <a:ext uri="{FF2B5EF4-FFF2-40B4-BE49-F238E27FC236}">
                <a16:creationId xmlns:a16="http://schemas.microsoft.com/office/drawing/2014/main" id="{4943AD0E-E597-49A6-AB19-C11A7F07C81E}"/>
              </a:ext>
            </a:extLst>
          </p:cNvPr>
          <p:cNvSpPr/>
          <p:nvPr/>
        </p:nvSpPr>
        <p:spPr bwMode="auto">
          <a:xfrm>
            <a:off x="5191125" y="30003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8" name="67 Rectángulo">
            <a:extLst>
              <a:ext uri="{FF2B5EF4-FFF2-40B4-BE49-F238E27FC236}">
                <a16:creationId xmlns:a16="http://schemas.microsoft.com/office/drawing/2014/main" id="{CFC3E043-467A-44A3-B8D5-8441972D5E9D}"/>
              </a:ext>
            </a:extLst>
          </p:cNvPr>
          <p:cNvSpPr/>
          <p:nvPr/>
        </p:nvSpPr>
        <p:spPr bwMode="auto">
          <a:xfrm>
            <a:off x="5187950" y="3284538"/>
            <a:ext cx="1152525" cy="287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sz="2000" b="1" dirty="0">
                <a:solidFill>
                  <a:srgbClr val="00B050"/>
                </a:solidFill>
              </a:rPr>
              <a:t>0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69" name="68 Rectángulo">
            <a:extLst>
              <a:ext uri="{FF2B5EF4-FFF2-40B4-BE49-F238E27FC236}">
                <a16:creationId xmlns:a16="http://schemas.microsoft.com/office/drawing/2014/main" id="{664F193D-56B3-4F26-8D07-E759226123E8}"/>
              </a:ext>
            </a:extLst>
          </p:cNvPr>
          <p:cNvSpPr/>
          <p:nvPr/>
        </p:nvSpPr>
        <p:spPr bwMode="auto">
          <a:xfrm>
            <a:off x="1300163" y="3276600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0" name="59 Rectángulo">
            <a:extLst>
              <a:ext uri="{FF2B5EF4-FFF2-40B4-BE49-F238E27FC236}">
                <a16:creationId xmlns:a16="http://schemas.microsoft.com/office/drawing/2014/main" id="{7E31E940-AE4F-4F15-B62D-7BCAB76436C6}"/>
              </a:ext>
            </a:extLst>
          </p:cNvPr>
          <p:cNvSpPr/>
          <p:nvPr/>
        </p:nvSpPr>
        <p:spPr bwMode="auto">
          <a:xfrm>
            <a:off x="1304925" y="3279775"/>
            <a:ext cx="1152525" cy="287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s-E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0" name="AutoShape 35">
            <a:extLst>
              <a:ext uri="{FF2B5EF4-FFF2-40B4-BE49-F238E27FC236}">
                <a16:creationId xmlns:a16="http://schemas.microsoft.com/office/drawing/2014/main" id="{807A15CA-82C8-4110-8E18-1607D750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1" y="914401"/>
            <a:ext cx="2879725" cy="1079500"/>
          </a:xfrm>
          <a:custGeom>
            <a:avLst/>
            <a:gdLst>
              <a:gd name="T0" fmla="*/ 257309 w 21600"/>
              <a:gd name="T1" fmla="*/ 357834 h 21600"/>
              <a:gd name="T2" fmla="*/ 702600 w 21600"/>
              <a:gd name="T3" fmla="*/ 98454 h 21600"/>
              <a:gd name="T4" fmla="*/ 929245 w 21600"/>
              <a:gd name="T5" fmla="*/ 129940 h 21600"/>
              <a:gd name="T6" fmla="*/ 1245214 w 21600"/>
              <a:gd name="T7" fmla="*/ 32485 h 21600"/>
              <a:gd name="T8" fmla="*/ 1494524 w 21600"/>
              <a:gd name="T9" fmla="*/ 84961 h 21600"/>
              <a:gd name="T10" fmla="*/ 1753166 w 21600"/>
              <a:gd name="T11" fmla="*/ 0 h 21600"/>
              <a:gd name="T12" fmla="*/ 1982477 w 21600"/>
              <a:gd name="T13" fmla="*/ 57973 h 21600"/>
              <a:gd name="T14" fmla="*/ 2231787 w 21600"/>
              <a:gd name="T15" fmla="*/ 0 h 21600"/>
              <a:gd name="T16" fmla="*/ 2547757 w 21600"/>
              <a:gd name="T17" fmla="*/ 135437 h 21600"/>
              <a:gd name="T18" fmla="*/ 2807732 w 21600"/>
              <a:gd name="T19" fmla="*/ 310856 h 21600"/>
              <a:gd name="T20" fmla="*/ 2777068 w 21600"/>
              <a:gd name="T21" fmla="*/ 382823 h 21600"/>
              <a:gd name="T22" fmla="*/ 2879725 w 21600"/>
              <a:gd name="T23" fmla="*/ 522758 h 21600"/>
              <a:gd name="T24" fmla="*/ 2486429 w 21600"/>
              <a:gd name="T25" fmla="*/ 750153 h 21600"/>
              <a:gd name="T26" fmla="*/ 2102466 w 21600"/>
              <a:gd name="T27" fmla="*/ 945562 h 21600"/>
              <a:gd name="T28" fmla="*/ 1898485 w 21600"/>
              <a:gd name="T29" fmla="*/ 915076 h 21600"/>
              <a:gd name="T30" fmla="*/ 1466527 w 21600"/>
              <a:gd name="T31" fmla="*/ 1079500 h 21600"/>
              <a:gd name="T32" fmla="*/ 1094562 w 21600"/>
              <a:gd name="T33" fmla="*/ 975048 h 21600"/>
              <a:gd name="T34" fmla="*/ 831921 w 21600"/>
              <a:gd name="T35" fmla="*/ 1014030 h 21600"/>
              <a:gd name="T36" fmla="*/ 386630 w 21600"/>
              <a:gd name="T37" fmla="*/ 881592 h 21600"/>
              <a:gd name="T38" fmla="*/ 63994 w 21600"/>
              <a:gd name="T39" fmla="*/ 732661 h 21600"/>
              <a:gd name="T40" fmla="*/ 142653 w 21600"/>
              <a:gd name="T41" fmla="*/ 631707 h 21600"/>
              <a:gd name="T42" fmla="*/ 0 w 21600"/>
              <a:gd name="T43" fmla="*/ 505766 h 21600"/>
              <a:gd name="T44" fmla="*/ 257309 w 21600"/>
              <a:gd name="T45" fmla="*/ 357834 h 21600"/>
              <a:gd name="T46" fmla="*/ 257309 w 21600"/>
              <a:gd name="T47" fmla="*/ 357834 h 21600"/>
              <a:gd name="T48" fmla="*/ 278640 w 21600"/>
              <a:gd name="T49" fmla="*/ 395817 h 21600"/>
              <a:gd name="T50" fmla="*/ 929245 w 21600"/>
              <a:gd name="T51" fmla="*/ 129940 h 21600"/>
              <a:gd name="T52" fmla="*/ 1022569 w 21600"/>
              <a:gd name="T53" fmla="*/ 165423 h 21600"/>
              <a:gd name="T54" fmla="*/ 1494524 w 21600"/>
              <a:gd name="T55" fmla="*/ 84961 h 21600"/>
              <a:gd name="T56" fmla="*/ 1470526 w 21600"/>
              <a:gd name="T57" fmla="*/ 119944 h 21600"/>
              <a:gd name="T58" fmla="*/ 1982477 w 21600"/>
              <a:gd name="T59" fmla="*/ 57973 h 21600"/>
              <a:gd name="T60" fmla="*/ 1938482 w 21600"/>
              <a:gd name="T61" fmla="*/ 100453 h 21600"/>
              <a:gd name="T62" fmla="*/ 2547757 w 21600"/>
              <a:gd name="T63" fmla="*/ 135437 h 21600"/>
              <a:gd name="T64" fmla="*/ 2558422 w 21600"/>
              <a:gd name="T65" fmla="*/ 168922 h 21600"/>
              <a:gd name="T66" fmla="*/ 2777068 w 21600"/>
              <a:gd name="T67" fmla="*/ 382823 h 21600"/>
              <a:gd name="T68" fmla="*/ 2681077 w 21600"/>
              <a:gd name="T69" fmla="*/ 449292 h 21600"/>
              <a:gd name="T70" fmla="*/ 2487762 w 21600"/>
              <a:gd name="T71" fmla="*/ 750153 h 21600"/>
              <a:gd name="T72" fmla="*/ 2266450 w 21600"/>
              <a:gd name="T73" fmla="*/ 572235 h 21600"/>
              <a:gd name="T74" fmla="*/ 1898485 w 21600"/>
              <a:gd name="T75" fmla="*/ 915076 h 21600"/>
              <a:gd name="T76" fmla="*/ 1915817 w 21600"/>
              <a:gd name="T77" fmla="*/ 867598 h 21600"/>
              <a:gd name="T78" fmla="*/ 1095895 w 21600"/>
              <a:gd name="T79" fmla="*/ 975048 h 21600"/>
              <a:gd name="T80" fmla="*/ 1047900 w 21600"/>
              <a:gd name="T81" fmla="*/ 931569 h 21600"/>
              <a:gd name="T82" fmla="*/ 386630 w 21600"/>
              <a:gd name="T83" fmla="*/ 881592 h 21600"/>
              <a:gd name="T84" fmla="*/ 461289 w 21600"/>
              <a:gd name="T85" fmla="*/ 872096 h 21600"/>
              <a:gd name="T86" fmla="*/ 142653 w 21600"/>
              <a:gd name="T87" fmla="*/ 631707 h 21600"/>
              <a:gd name="T88" fmla="*/ 310637 w 21600"/>
              <a:gd name="T89" fmla="*/ 651698 h 216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3000 w 21600"/>
              <a:gd name="T136" fmla="*/ 3320 h 21600"/>
              <a:gd name="T137" fmla="*/ 17110 w 21600"/>
              <a:gd name="T138" fmla="*/ 17330 h 216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sq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>
                <a:solidFill>
                  <a:srgbClr val="000000"/>
                </a:solidFill>
              </a:rPr>
              <a:t>Mundo interrupción</a:t>
            </a:r>
          </a:p>
          <a:p>
            <a:pPr eaLnBrk="1" hangingPunct="1">
              <a:buClrTx/>
              <a:buFontTx/>
              <a:buNone/>
            </a:pPr>
            <a:r>
              <a:rPr lang="es-AR" altLang="es-AR">
                <a:solidFill>
                  <a:srgbClr val="000000"/>
                </a:solidFill>
              </a:rPr>
              <a:t> (FW)</a:t>
            </a:r>
          </a:p>
        </p:txBody>
      </p:sp>
      <p:sp>
        <p:nvSpPr>
          <p:cNvPr id="71" name="AutoShape 36">
            <a:extLst>
              <a:ext uri="{FF2B5EF4-FFF2-40B4-BE49-F238E27FC236}">
                <a16:creationId xmlns:a16="http://schemas.microsoft.com/office/drawing/2014/main" id="{4AFE2B8A-0823-47F6-BC47-D9CFD52B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006" y="907256"/>
            <a:ext cx="2879725" cy="1079500"/>
          </a:xfrm>
          <a:custGeom>
            <a:avLst/>
            <a:gdLst>
              <a:gd name="T0" fmla="*/ 257309 w 21600"/>
              <a:gd name="T1" fmla="*/ 357834 h 21600"/>
              <a:gd name="T2" fmla="*/ 702600 w 21600"/>
              <a:gd name="T3" fmla="*/ 98454 h 21600"/>
              <a:gd name="T4" fmla="*/ 929245 w 21600"/>
              <a:gd name="T5" fmla="*/ 129940 h 21600"/>
              <a:gd name="T6" fmla="*/ 1245214 w 21600"/>
              <a:gd name="T7" fmla="*/ 32485 h 21600"/>
              <a:gd name="T8" fmla="*/ 1494524 w 21600"/>
              <a:gd name="T9" fmla="*/ 84961 h 21600"/>
              <a:gd name="T10" fmla="*/ 1753166 w 21600"/>
              <a:gd name="T11" fmla="*/ 0 h 21600"/>
              <a:gd name="T12" fmla="*/ 1982477 w 21600"/>
              <a:gd name="T13" fmla="*/ 57973 h 21600"/>
              <a:gd name="T14" fmla="*/ 2231787 w 21600"/>
              <a:gd name="T15" fmla="*/ 0 h 21600"/>
              <a:gd name="T16" fmla="*/ 2547757 w 21600"/>
              <a:gd name="T17" fmla="*/ 135437 h 21600"/>
              <a:gd name="T18" fmla="*/ 2807732 w 21600"/>
              <a:gd name="T19" fmla="*/ 310856 h 21600"/>
              <a:gd name="T20" fmla="*/ 2777068 w 21600"/>
              <a:gd name="T21" fmla="*/ 382823 h 21600"/>
              <a:gd name="T22" fmla="*/ 2879725 w 21600"/>
              <a:gd name="T23" fmla="*/ 522758 h 21600"/>
              <a:gd name="T24" fmla="*/ 2486429 w 21600"/>
              <a:gd name="T25" fmla="*/ 750153 h 21600"/>
              <a:gd name="T26" fmla="*/ 2102466 w 21600"/>
              <a:gd name="T27" fmla="*/ 945562 h 21600"/>
              <a:gd name="T28" fmla="*/ 1898485 w 21600"/>
              <a:gd name="T29" fmla="*/ 915076 h 21600"/>
              <a:gd name="T30" fmla="*/ 1466527 w 21600"/>
              <a:gd name="T31" fmla="*/ 1079500 h 21600"/>
              <a:gd name="T32" fmla="*/ 1094562 w 21600"/>
              <a:gd name="T33" fmla="*/ 975048 h 21600"/>
              <a:gd name="T34" fmla="*/ 831921 w 21600"/>
              <a:gd name="T35" fmla="*/ 1014030 h 21600"/>
              <a:gd name="T36" fmla="*/ 386630 w 21600"/>
              <a:gd name="T37" fmla="*/ 881592 h 21600"/>
              <a:gd name="T38" fmla="*/ 63994 w 21600"/>
              <a:gd name="T39" fmla="*/ 732661 h 21600"/>
              <a:gd name="T40" fmla="*/ 142653 w 21600"/>
              <a:gd name="T41" fmla="*/ 631707 h 21600"/>
              <a:gd name="T42" fmla="*/ 0 w 21600"/>
              <a:gd name="T43" fmla="*/ 505766 h 21600"/>
              <a:gd name="T44" fmla="*/ 257309 w 21600"/>
              <a:gd name="T45" fmla="*/ 357834 h 21600"/>
              <a:gd name="T46" fmla="*/ 257309 w 21600"/>
              <a:gd name="T47" fmla="*/ 357834 h 21600"/>
              <a:gd name="T48" fmla="*/ 278640 w 21600"/>
              <a:gd name="T49" fmla="*/ 395817 h 21600"/>
              <a:gd name="T50" fmla="*/ 929245 w 21600"/>
              <a:gd name="T51" fmla="*/ 129940 h 21600"/>
              <a:gd name="T52" fmla="*/ 1022569 w 21600"/>
              <a:gd name="T53" fmla="*/ 165423 h 21600"/>
              <a:gd name="T54" fmla="*/ 1494524 w 21600"/>
              <a:gd name="T55" fmla="*/ 84961 h 21600"/>
              <a:gd name="T56" fmla="*/ 1470526 w 21600"/>
              <a:gd name="T57" fmla="*/ 119944 h 21600"/>
              <a:gd name="T58" fmla="*/ 1982477 w 21600"/>
              <a:gd name="T59" fmla="*/ 57973 h 21600"/>
              <a:gd name="T60" fmla="*/ 1938482 w 21600"/>
              <a:gd name="T61" fmla="*/ 100453 h 21600"/>
              <a:gd name="T62" fmla="*/ 2547757 w 21600"/>
              <a:gd name="T63" fmla="*/ 135437 h 21600"/>
              <a:gd name="T64" fmla="*/ 2558422 w 21600"/>
              <a:gd name="T65" fmla="*/ 168922 h 21600"/>
              <a:gd name="T66" fmla="*/ 2777068 w 21600"/>
              <a:gd name="T67" fmla="*/ 382823 h 21600"/>
              <a:gd name="T68" fmla="*/ 2681077 w 21600"/>
              <a:gd name="T69" fmla="*/ 449292 h 21600"/>
              <a:gd name="T70" fmla="*/ 2487762 w 21600"/>
              <a:gd name="T71" fmla="*/ 750153 h 21600"/>
              <a:gd name="T72" fmla="*/ 2266450 w 21600"/>
              <a:gd name="T73" fmla="*/ 572235 h 21600"/>
              <a:gd name="T74" fmla="*/ 1898485 w 21600"/>
              <a:gd name="T75" fmla="*/ 915076 h 21600"/>
              <a:gd name="T76" fmla="*/ 1915817 w 21600"/>
              <a:gd name="T77" fmla="*/ 867598 h 21600"/>
              <a:gd name="T78" fmla="*/ 1095895 w 21600"/>
              <a:gd name="T79" fmla="*/ 975048 h 21600"/>
              <a:gd name="T80" fmla="*/ 1047900 w 21600"/>
              <a:gd name="T81" fmla="*/ 931569 h 21600"/>
              <a:gd name="T82" fmla="*/ 386630 w 21600"/>
              <a:gd name="T83" fmla="*/ 881592 h 21600"/>
              <a:gd name="T84" fmla="*/ 461289 w 21600"/>
              <a:gd name="T85" fmla="*/ 872096 h 21600"/>
              <a:gd name="T86" fmla="*/ 142653 w 21600"/>
              <a:gd name="T87" fmla="*/ 631707 h 21600"/>
              <a:gd name="T88" fmla="*/ 310637 w 21600"/>
              <a:gd name="T89" fmla="*/ 651698 h 216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3000 w 21600"/>
              <a:gd name="T136" fmla="*/ 3320 h 21600"/>
              <a:gd name="T137" fmla="*/ 17110 w 21600"/>
              <a:gd name="T138" fmla="*/ 17330 h 216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sq">
            <a:solidFill>
              <a:srgbClr val="3465A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AR" altLang="es-AR" dirty="0">
                <a:solidFill>
                  <a:srgbClr val="000000"/>
                </a:solidFill>
              </a:rPr>
              <a:t>Mundo aplicación</a:t>
            </a:r>
          </a:p>
          <a:p>
            <a:pPr eaLnBrk="1" hangingPunct="1">
              <a:buClrTx/>
              <a:buFontTx/>
              <a:buNone/>
            </a:pPr>
            <a:r>
              <a:rPr lang="es-AR" altLang="es-AR" dirty="0">
                <a:solidFill>
                  <a:srgbClr val="000000"/>
                </a:solidFill>
              </a:rPr>
              <a:t> (</a:t>
            </a:r>
            <a:r>
              <a:rPr lang="es-AR" altLang="es-AR" dirty="0" err="1">
                <a:solidFill>
                  <a:srgbClr val="000000"/>
                </a:solidFill>
              </a:rPr>
              <a:t>main</a:t>
            </a:r>
            <a:r>
              <a:rPr lang="es-AR" altLang="es-A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2" name="87 Rectángulo">
            <a:extLst>
              <a:ext uri="{FF2B5EF4-FFF2-40B4-BE49-F238E27FC236}">
                <a16:creationId xmlns:a16="http://schemas.microsoft.com/office/drawing/2014/main" id="{B8AACCDF-005B-41CE-8903-3357A6E39353}"/>
              </a:ext>
            </a:extLst>
          </p:cNvPr>
          <p:cNvSpPr>
            <a:spLocks noChangeArrowheads="1"/>
          </p:cNvSpPr>
          <p:nvPr/>
        </p:nvSpPr>
        <p:spPr bwMode="auto">
          <a:xfrm rot="19248780">
            <a:off x="2537874" y="5997575"/>
            <a:ext cx="190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b="1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AnalizarTimers</a:t>
            </a:r>
            <a:r>
              <a:rPr lang="en-US" altLang="es-AR" b="1" dirty="0">
                <a:solidFill>
                  <a:srgbClr val="FF0000"/>
                </a:solidFill>
                <a:latin typeface="Calibri" panose="020F0502020204030204" pitchFamily="34" charset="0"/>
                <a:ea typeface="+mn-ea"/>
              </a:rPr>
              <a:t> </a:t>
            </a:r>
            <a:r>
              <a:rPr lang="en-US" altLang="es-AR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()</a:t>
            </a:r>
            <a:endParaRPr lang="es-ES" altLang="es-AR" dirty="0">
              <a:solidFill>
                <a:srgbClr val="FF0000"/>
              </a:solidFill>
              <a:ea typeface="+mn-ea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84539D7-7FE3-4F14-AEF5-D0C474E62ED3}"/>
              </a:ext>
            </a:extLst>
          </p:cNvPr>
          <p:cNvCxnSpPr>
            <a:cxnSpLocks/>
          </p:cNvCxnSpPr>
          <p:nvPr/>
        </p:nvCxnSpPr>
        <p:spPr>
          <a:xfrm flipH="1" flipV="1">
            <a:off x="2584539" y="5645150"/>
            <a:ext cx="539661" cy="4857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8282 -0.003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8282 -0.0037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8282 -0.0037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92" grpId="0" animBg="1"/>
      <p:bldP spid="95" grpId="0" animBg="1"/>
      <p:bldP spid="99" grpId="0" animBg="1"/>
      <p:bldP spid="124" grpId="0" animBg="1"/>
      <p:bldP spid="124" grpId="1" animBg="1"/>
      <p:bldP spid="125" grpId="0" animBg="1"/>
      <p:bldP spid="125" grpId="1" animBg="1"/>
      <p:bldP spid="49" grpId="0" animBg="1"/>
      <p:bldP spid="50" grpId="0" animBg="1"/>
      <p:bldP spid="51" grpId="0" animBg="1"/>
      <p:bldP spid="55" grpId="0" animBg="1"/>
      <p:bldP spid="55" grpId="1" animBg="1"/>
      <p:bldP spid="59" grpId="0" animBg="1"/>
      <p:bldP spid="61" grpId="0" animBg="1"/>
      <p:bldP spid="61" grpId="1" animBg="1"/>
      <p:bldP spid="62" grpId="0" animBg="1"/>
      <p:bldP spid="67" grpId="0" animBg="1"/>
      <p:bldP spid="68" grpId="0" animBg="1"/>
      <p:bldP spid="69" grpId="0" animBg="1"/>
      <p:bldP spid="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B1FA4372-7604-46AB-BA14-AC4C6087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32463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  <a:tab pos="9418638" algn="l"/>
                <a:tab pos="9867900" algn="l"/>
                <a:tab pos="10317163" algn="l"/>
                <a:tab pos="10766425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400">
                <a:solidFill>
                  <a:srgbClr val="00B050"/>
                </a:solidFill>
              </a:rPr>
              <a:t>/</a:t>
            </a:r>
            <a:r>
              <a:rPr lang="es-ES" altLang="es-AR" sz="2200">
                <a:solidFill>
                  <a:srgbClr val="00B050"/>
                </a:solidFill>
              </a:rPr>
              <a:t>*	Nombre:       </a:t>
            </a:r>
            <a:r>
              <a:rPr lang="es-ES" altLang="es-AR" sz="2200">
                <a:solidFill>
                  <a:srgbClr val="FF0000"/>
                </a:solidFill>
              </a:rPr>
              <a:t>AnalizarTimers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     Propósito:    Descuento de Timers. Usada en la isr()                 		 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	Parámetros:  void                                                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200">
                <a:solidFill>
                  <a:srgbClr val="00B050"/>
                </a:solidFill>
              </a:rPr>
              <a:t>	Retorna:        void.	 */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s-ES" altLang="es-AR" sz="6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void AnalizarTimers (void)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s-ES" altLang="es-AR" sz="22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s-ES" altLang="es-AR" sz="2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59422819-2670-40EF-80EA-7CCE5679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119188"/>
            <a:ext cx="4313237" cy="1389062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uint32_t Tmr_Run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TMR_Events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void 	 	(* TMR_handlers 		[N_TIMERS]) (void);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TMR_StandBy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Tmr_Base		[ N_TIMERS ];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322B93B-5FF3-4232-966D-D3119145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636838"/>
            <a:ext cx="7285037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uint32_t i;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for(i=0; i&lt; N_TIMERS ; i++)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if(Tmr_Run[ i ]) 	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	</a:t>
            </a:r>
            <a:r>
              <a:rPr lang="en-US" altLang="es-AR" sz="2200">
                <a:solidFill>
                  <a:srgbClr val="FF0000"/>
                </a:solidFill>
              </a:rPr>
              <a:t>if ( !TMR_StandBy[ i ] ) 	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		Tmr_Run[ i ]--;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		if(!Tmr_Run[ i ])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			TMR_Events[ i ] = 1;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	</a:t>
            </a:r>
            <a:r>
              <a:rPr lang="en-US" altLang="es-AR" sz="220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s-AR" sz="2200">
                <a:solidFill>
                  <a:srgbClr val="0000FF"/>
                </a:solidFill>
              </a:rPr>
              <a:t>	}</a:t>
            </a:r>
            <a:endParaRPr lang="es-ES" altLang="es-AR" sz="2200">
              <a:solidFill>
                <a:srgbClr val="0000FF"/>
              </a:solidFill>
            </a:endParaRP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6949614A-3EDA-4112-B4CA-CF78923A9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-20638"/>
            <a:ext cx="3757612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400">
                <a:solidFill>
                  <a:srgbClr val="00B0F0"/>
                </a:solidFill>
              </a:rPr>
              <a:t>AnalizarTimer()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695A84-1945-4A23-ABC6-0E81088D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60698"/>
            <a:ext cx="3471865" cy="36480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CEF1BE-B658-4854-93EF-D43485C8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17" y="5517232"/>
            <a:ext cx="3087026" cy="11605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930E567D-6FB8-487B-B11F-259643EE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315" y="1075133"/>
            <a:ext cx="8686800" cy="364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333500" indent="-5143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3200" dirty="0">
                <a:solidFill>
                  <a:srgbClr val="000000"/>
                </a:solidFill>
              </a:rPr>
              <a:t>   Esta función es la encargada de monitorear desde le </a:t>
            </a:r>
            <a:r>
              <a:rPr lang="es-ES" altLang="es-AR" sz="3200" dirty="0" err="1">
                <a:solidFill>
                  <a:srgbClr val="000000"/>
                </a:solidFill>
              </a:rPr>
              <a:t>main</a:t>
            </a:r>
            <a:r>
              <a:rPr lang="es-ES" altLang="es-AR" sz="3200" dirty="0">
                <a:solidFill>
                  <a:srgbClr val="000000"/>
                </a:solidFill>
              </a:rPr>
              <a:t>() el vencimiento de los </a:t>
            </a:r>
            <a:r>
              <a:rPr lang="es-ES" altLang="es-AR" sz="3200" dirty="0" err="1">
                <a:solidFill>
                  <a:srgbClr val="000000"/>
                </a:solidFill>
              </a:rPr>
              <a:t>timers</a:t>
            </a:r>
            <a:r>
              <a:rPr lang="es-ES" altLang="es-AR" sz="3200" dirty="0">
                <a:solidFill>
                  <a:srgbClr val="000000"/>
                </a:solidFill>
              </a:rPr>
              <a:t> , contenidos en el array </a:t>
            </a:r>
            <a:r>
              <a:rPr lang="es-ES" altLang="es-AR" sz="3200" b="1" dirty="0" err="1">
                <a:solidFill>
                  <a:srgbClr val="000000"/>
                </a:solidFill>
              </a:rPr>
              <a:t>TMR_Events</a:t>
            </a:r>
            <a:r>
              <a:rPr lang="es-ES" altLang="es-AR" sz="3200" dirty="0">
                <a:solidFill>
                  <a:srgbClr val="000000"/>
                </a:solidFill>
              </a:rPr>
              <a:t>. </a:t>
            </a:r>
          </a:p>
          <a:p>
            <a:pPr algn="just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3200" dirty="0">
                <a:solidFill>
                  <a:srgbClr val="000000"/>
                </a:solidFill>
              </a:rPr>
              <a:t>    Cuando detecta un vencimiento debe:</a:t>
            </a:r>
          </a:p>
          <a:p>
            <a:pPr lvl="2" algn="just" eaLnBrk="1" hangingPunct="1">
              <a:spcBef>
                <a:spcPts val="800"/>
              </a:spcBef>
              <a:buClrTx/>
              <a:buFont typeface="Calibri" panose="020F0502020204030204" pitchFamily="34" charset="0"/>
              <a:buAutoNum type="arabicPeriod"/>
            </a:pPr>
            <a:r>
              <a:rPr lang="es-ES" altLang="es-AR" sz="3200" dirty="0">
                <a:solidFill>
                  <a:srgbClr val="000000"/>
                </a:solidFill>
              </a:rPr>
              <a:t>Ejecutar la acción y</a:t>
            </a:r>
          </a:p>
          <a:p>
            <a:pPr lvl="2" algn="just" eaLnBrk="1" hangingPunct="1">
              <a:spcBef>
                <a:spcPts val="800"/>
              </a:spcBef>
              <a:buClrTx/>
              <a:buFont typeface="Calibri" panose="020F0502020204030204" pitchFamily="34" charset="0"/>
              <a:buAutoNum type="arabicPeriod"/>
            </a:pPr>
            <a:r>
              <a:rPr lang="es-ES" altLang="es-AR" sz="3200" dirty="0">
                <a:solidFill>
                  <a:srgbClr val="000000"/>
                </a:solidFill>
              </a:rPr>
              <a:t>RESETEAR esa posición del array.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s-ES" altLang="es-AR" sz="3200" dirty="0">
              <a:solidFill>
                <a:srgbClr val="000000"/>
              </a:solidFill>
            </a:endParaRP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3EC35397-6FC8-4CE6-8903-5A5B8FA0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7" y="188640"/>
            <a:ext cx="5089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400" dirty="0">
                <a:solidFill>
                  <a:srgbClr val="00B0F0"/>
                </a:solidFill>
              </a:rPr>
              <a:t>void </a:t>
            </a:r>
            <a:r>
              <a:rPr lang="es-ES" altLang="es-AR" sz="4400" dirty="0" err="1">
                <a:solidFill>
                  <a:srgbClr val="00B0F0"/>
                </a:solidFill>
              </a:rPr>
              <a:t>TmrEvent</a:t>
            </a:r>
            <a:r>
              <a:rPr lang="es-ES" altLang="es-AR" sz="4400" dirty="0">
                <a:solidFill>
                  <a:srgbClr val="00B0F0"/>
                </a:solidFill>
              </a:rPr>
              <a:t>(void)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3F523C-0CF4-4503-BE84-87F70BCC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364003"/>
            <a:ext cx="3059832" cy="24262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59CADA94-1399-4221-B4A3-A521BEE9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8496300" cy="384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void </a:t>
            </a:r>
            <a:r>
              <a:rPr lang="es-ES" altLang="es-AR" sz="2000" dirty="0" err="1">
                <a:solidFill>
                  <a:srgbClr val="000000"/>
                </a:solidFill>
                <a:latin typeface="DejaVu Sans" pitchFamily="32" charset="0"/>
              </a:rPr>
              <a:t>TimerEvent</a:t>
            </a: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(void)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uint8_t i;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</a:t>
            </a:r>
            <a:r>
              <a:rPr lang="es-ES" altLang="es-AR" sz="2000" dirty="0" err="1">
                <a:solidFill>
                  <a:srgbClr val="000000"/>
                </a:solidFill>
                <a:latin typeface="DejaVu Sans" pitchFamily="32" charset="0"/>
              </a:rPr>
              <a:t>for</a:t>
            </a: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( i=0 ; i &lt; N_TIMERS ; i++ 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	</a:t>
            </a:r>
            <a:r>
              <a:rPr lang="es-ES" altLang="es-AR" sz="2000" dirty="0" err="1">
                <a:solidFill>
                  <a:srgbClr val="000000"/>
                </a:solidFill>
                <a:latin typeface="DejaVu Sans" pitchFamily="32" charset="0"/>
              </a:rPr>
              <a:t>if</a:t>
            </a: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(</a:t>
            </a:r>
            <a:r>
              <a:rPr lang="es-ES" altLang="es-AR" sz="2000" dirty="0" err="1">
                <a:solidFill>
                  <a:srgbClr val="000000"/>
                </a:solidFill>
                <a:latin typeface="DejaVu Sans" pitchFamily="32" charset="0"/>
              </a:rPr>
              <a:t>TMR_Events</a:t>
            </a: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[ i ])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		</a:t>
            </a:r>
            <a:r>
              <a:rPr lang="es-ES" altLang="es-AR" sz="2000" dirty="0" err="1">
                <a:solidFill>
                  <a:srgbClr val="FF0000"/>
                </a:solidFill>
                <a:latin typeface="DejaVu Sans" pitchFamily="32" charset="0"/>
              </a:rPr>
              <a:t>TMR_handlers</a:t>
            </a:r>
            <a:r>
              <a:rPr lang="es-ES" altLang="es-AR" sz="2000" dirty="0">
                <a:solidFill>
                  <a:srgbClr val="FF0000"/>
                </a:solidFill>
                <a:latin typeface="DejaVu Sans" pitchFamily="32" charset="0"/>
              </a:rPr>
              <a:t>[ i ]( );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		</a:t>
            </a:r>
            <a:r>
              <a:rPr lang="es-ES" altLang="es-AR" sz="2000" dirty="0" err="1">
                <a:solidFill>
                  <a:srgbClr val="000000"/>
                </a:solidFill>
                <a:latin typeface="DejaVu Sans" pitchFamily="32" charset="0"/>
              </a:rPr>
              <a:t>TMR_Events</a:t>
            </a: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[ i ] = 0;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DejaVu Sans" pitchFamily="32" charset="0"/>
              </a:rPr>
              <a:t>}c</a:t>
            </a:r>
            <a:endParaRPr lang="es-ES" altLang="es-AR" sz="1500" dirty="0">
              <a:solidFill>
                <a:srgbClr val="000000"/>
              </a:solidFill>
              <a:latin typeface="DejaVu Sans" pitchFamily="32" charset="0"/>
            </a:endParaRP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89028F0F-00C5-453F-B927-7512F21C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92150"/>
            <a:ext cx="5256213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AR" altLang="es-AR" sz="1600" dirty="0">
                <a:solidFill>
                  <a:srgbClr val="355E00"/>
                </a:solidFill>
              </a:rPr>
              <a:t>/**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AR" altLang="es-AR" sz="1600" dirty="0">
                <a:solidFill>
                  <a:srgbClr val="355E00"/>
                </a:solidFill>
              </a:rPr>
              <a:t>	\</a:t>
            </a:r>
            <a:r>
              <a:rPr lang="es-AR" altLang="es-AR" sz="1600" dirty="0" err="1">
                <a:solidFill>
                  <a:srgbClr val="355E00"/>
                </a:solidFill>
              </a:rPr>
              <a:t>fn</a:t>
            </a:r>
            <a:r>
              <a:rPr lang="es-AR" altLang="es-AR" sz="1600" dirty="0">
                <a:solidFill>
                  <a:srgbClr val="355E00"/>
                </a:solidFill>
              </a:rPr>
              <a:t> </a:t>
            </a:r>
            <a:r>
              <a:rPr lang="es-AR" altLang="es-AR" sz="1600" dirty="0" err="1">
                <a:solidFill>
                  <a:srgbClr val="355E00"/>
                </a:solidFill>
              </a:rPr>
              <a:t>void</a:t>
            </a:r>
            <a:r>
              <a:rPr lang="es-AR" altLang="es-AR" sz="1600" dirty="0">
                <a:solidFill>
                  <a:srgbClr val="355E00"/>
                </a:solidFill>
              </a:rPr>
              <a:t> </a:t>
            </a:r>
            <a:r>
              <a:rPr lang="es-AR" altLang="es-AR" sz="1600" dirty="0" err="1">
                <a:solidFill>
                  <a:srgbClr val="355E00"/>
                </a:solidFill>
              </a:rPr>
              <a:t>Timer_Event</a:t>
            </a:r>
            <a:r>
              <a:rPr lang="es-AR" altLang="es-AR" sz="1600" dirty="0">
                <a:solidFill>
                  <a:srgbClr val="355E00"/>
                </a:solidFill>
              </a:rPr>
              <a:t>(</a:t>
            </a:r>
            <a:r>
              <a:rPr lang="es-AR" altLang="es-AR" sz="1600" dirty="0" err="1">
                <a:solidFill>
                  <a:srgbClr val="355E00"/>
                </a:solidFill>
              </a:rPr>
              <a:t>void</a:t>
            </a:r>
            <a:r>
              <a:rPr lang="es-AR" altLang="es-AR" sz="1600" dirty="0">
                <a:solidFill>
                  <a:srgbClr val="355E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AR" altLang="es-AR" sz="1600" dirty="0">
                <a:solidFill>
                  <a:srgbClr val="355E00"/>
                </a:solidFill>
              </a:rPr>
              <a:t>	\</a:t>
            </a:r>
            <a:r>
              <a:rPr lang="es-AR" altLang="es-AR" sz="1600" dirty="0" err="1">
                <a:solidFill>
                  <a:srgbClr val="355E00"/>
                </a:solidFill>
              </a:rPr>
              <a:t>brief</a:t>
            </a:r>
            <a:r>
              <a:rPr lang="es-AR" altLang="es-AR" sz="1600" dirty="0">
                <a:solidFill>
                  <a:srgbClr val="355E00"/>
                </a:solidFill>
              </a:rPr>
              <a:t> Chequeo de </a:t>
            </a:r>
            <a:r>
              <a:rPr lang="es-AR" altLang="es-AR" sz="1600" dirty="0" err="1">
                <a:solidFill>
                  <a:srgbClr val="355E00"/>
                </a:solidFill>
              </a:rPr>
              <a:t>timers</a:t>
            </a:r>
            <a:r>
              <a:rPr lang="es-AR" altLang="es-AR" sz="1600" dirty="0">
                <a:solidFill>
                  <a:srgbClr val="355E00"/>
                </a:solidFill>
              </a:rPr>
              <a:t> vencidos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AR" altLang="es-AR" sz="1600" dirty="0">
                <a:solidFill>
                  <a:srgbClr val="355E00"/>
                </a:solidFill>
              </a:rPr>
              <a:t> 	\</a:t>
            </a:r>
            <a:r>
              <a:rPr lang="es-AR" altLang="es-AR" sz="1600" dirty="0" err="1">
                <a:solidFill>
                  <a:srgbClr val="355E00"/>
                </a:solidFill>
              </a:rPr>
              <a:t>details</a:t>
            </a:r>
            <a:r>
              <a:rPr lang="es-AR" altLang="es-AR" sz="1600" dirty="0">
                <a:solidFill>
                  <a:srgbClr val="355E00"/>
                </a:solidFill>
              </a:rPr>
              <a:t> Llama a los </a:t>
            </a:r>
            <a:r>
              <a:rPr lang="es-AR" altLang="es-AR" sz="1600" dirty="0" err="1">
                <a:solidFill>
                  <a:srgbClr val="355E00"/>
                </a:solidFill>
              </a:rPr>
              <a:t>callbacks</a:t>
            </a:r>
            <a:r>
              <a:rPr lang="es-AR" altLang="es-AR" sz="1600" dirty="0">
                <a:solidFill>
                  <a:srgbClr val="355E00"/>
                </a:solidFill>
              </a:rPr>
              <a:t> de los </a:t>
            </a:r>
            <a:r>
              <a:rPr lang="es-AR" altLang="es-AR" sz="1600" dirty="0" err="1">
                <a:solidFill>
                  <a:srgbClr val="355E00"/>
                </a:solidFill>
              </a:rPr>
              <a:t>timers</a:t>
            </a:r>
            <a:r>
              <a:rPr lang="es-AR" altLang="es-AR" sz="1600" dirty="0">
                <a:solidFill>
                  <a:srgbClr val="355E00"/>
                </a:solidFill>
              </a:rPr>
              <a:t> vencidos. Debe llamarse desde el lazo principal del programa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AR" altLang="es-AR" sz="1600" dirty="0">
                <a:solidFill>
                  <a:srgbClr val="355E00"/>
                </a:solidFill>
              </a:rPr>
              <a:t>	\</a:t>
            </a:r>
            <a:r>
              <a:rPr lang="es-AR" altLang="es-AR" sz="1600" dirty="0" err="1">
                <a:solidFill>
                  <a:srgbClr val="355E00"/>
                </a:solidFill>
              </a:rPr>
              <a:t>return</a:t>
            </a:r>
            <a:r>
              <a:rPr lang="es-AR" altLang="es-AR" sz="1600" dirty="0">
                <a:solidFill>
                  <a:srgbClr val="355E00"/>
                </a:solidFill>
              </a:rPr>
              <a:t> </a:t>
            </a:r>
            <a:r>
              <a:rPr lang="es-AR" altLang="es-AR" sz="1600" dirty="0" err="1">
                <a:solidFill>
                  <a:srgbClr val="355E00"/>
                </a:solidFill>
              </a:rPr>
              <a:t>void</a:t>
            </a:r>
            <a:endParaRPr lang="es-AR" altLang="es-AR" sz="1600" dirty="0">
              <a:solidFill>
                <a:srgbClr val="355E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s-AR" altLang="es-AR" sz="1600" dirty="0">
                <a:solidFill>
                  <a:srgbClr val="355E00"/>
                </a:solidFill>
              </a:rPr>
              <a:t>*/</a:t>
            </a:r>
            <a:endParaRPr lang="es-ES" altLang="es-AR" sz="1600" dirty="0">
              <a:solidFill>
                <a:srgbClr val="355E00"/>
              </a:solidFill>
            </a:endParaRPr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F09D219C-4EAD-4818-A842-86CB6CD4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0325"/>
            <a:ext cx="5256212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4400">
                <a:solidFill>
                  <a:srgbClr val="00B0F0"/>
                </a:solidFill>
              </a:rPr>
              <a:t>void TmrEvent(void)</a:t>
            </a:r>
          </a:p>
        </p:txBody>
      </p:sp>
      <p:sp>
        <p:nvSpPr>
          <p:cNvPr id="67589" name="Text Box 2">
            <a:extLst>
              <a:ext uri="{FF2B5EF4-FFF2-40B4-BE49-F238E27FC236}">
                <a16:creationId xmlns:a16="http://schemas.microsoft.com/office/drawing/2014/main" id="{5AB9EC44-BF66-45B6-9C69-4E571F2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395913"/>
            <a:ext cx="4311650" cy="1389062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uint32_t Tmr_Run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TMR_Events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void 	 	(* TMR_handlers 		[N_TIMERS]) (void);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TMR_StandBy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Tmr_Base		[ N_TIMERS ];</a:t>
            </a:r>
          </a:p>
        </p:txBody>
      </p:sp>
      <p:sp>
        <p:nvSpPr>
          <p:cNvPr id="3" name="Globo: flecha izquierda 2">
            <a:extLst>
              <a:ext uri="{FF2B5EF4-FFF2-40B4-BE49-F238E27FC236}">
                <a16:creationId xmlns:a16="http://schemas.microsoft.com/office/drawing/2014/main" id="{2E091829-7042-40FF-8476-D8C5A4BC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4652963"/>
            <a:ext cx="1871662" cy="365125"/>
          </a:xfrm>
          <a:prstGeom prst="leftArrowCallout">
            <a:avLst>
              <a:gd name="adj1" fmla="val 25000"/>
              <a:gd name="adj2" fmla="val 25000"/>
              <a:gd name="adj3" fmla="val 24990"/>
              <a:gd name="adj4" fmla="val 6497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AR" altLang="es-AR"/>
              <a:t>Aplicación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680E77-4F0A-42CB-B89A-07DB0E5F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122188"/>
            <a:ext cx="3059832" cy="242629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4355480-3446-4E5F-A49D-7099A87F8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107" y="860742"/>
            <a:ext cx="3486452" cy="13107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DEF760D6-2812-4802-AABF-5EC65591D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30175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s-ES" altLang="es-AR" sz="4400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¿Dónde coloco </a:t>
            </a:r>
            <a:r>
              <a:rPr lang="es-ES" altLang="es-AR" sz="4400" dirty="0" err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TmrEvent</a:t>
            </a:r>
            <a:r>
              <a:rPr lang="es-ES" altLang="es-AR" sz="4400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()?</a:t>
            </a: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1EC9E0D0-8B6C-4588-9E66-75DFB7D8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05038"/>
            <a:ext cx="8570912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324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  <a:tab pos="9421813" algn="l"/>
                <a:tab pos="9871075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 err="1">
                <a:solidFill>
                  <a:srgbClr val="000000"/>
                </a:solidFill>
              </a:rPr>
              <a:t>void</a:t>
            </a:r>
            <a:r>
              <a:rPr lang="es-ES" altLang="es-AR" sz="2400" dirty="0">
                <a:solidFill>
                  <a:srgbClr val="000000"/>
                </a:solidFill>
              </a:rPr>
              <a:t> </a:t>
            </a:r>
            <a:r>
              <a:rPr lang="es-ES" altLang="es-AR" sz="2400" dirty="0" err="1">
                <a:solidFill>
                  <a:srgbClr val="000000"/>
                </a:solidFill>
              </a:rPr>
              <a:t>main</a:t>
            </a:r>
            <a:r>
              <a:rPr lang="es-ES" altLang="es-AR" sz="2400" dirty="0">
                <a:solidFill>
                  <a:srgbClr val="000000"/>
                </a:solidFill>
              </a:rPr>
              <a:t>(</a:t>
            </a:r>
            <a:r>
              <a:rPr lang="es-ES" altLang="es-AR" sz="2400" dirty="0" err="1">
                <a:solidFill>
                  <a:srgbClr val="000000"/>
                </a:solidFill>
              </a:rPr>
              <a:t>void</a:t>
            </a:r>
            <a:r>
              <a:rPr lang="es-ES" altLang="es-AR" sz="2400" dirty="0">
                <a:solidFill>
                  <a:srgbClr val="000000"/>
                </a:solidFill>
              </a:rPr>
              <a:t>) 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>
                <a:solidFill>
                  <a:srgbClr val="000000"/>
                </a:solidFill>
              </a:rPr>
              <a:t>    </a:t>
            </a:r>
            <a:r>
              <a:rPr lang="es-ES" altLang="es-AR" sz="2400" dirty="0" err="1">
                <a:solidFill>
                  <a:srgbClr val="000000"/>
                </a:solidFill>
              </a:rPr>
              <a:t>while</a:t>
            </a:r>
            <a:r>
              <a:rPr lang="es-ES" altLang="es-AR" sz="2400" dirty="0">
                <a:solidFill>
                  <a:srgbClr val="000000"/>
                </a:solidFill>
              </a:rPr>
              <a:t>(1)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>
                <a:solidFill>
                  <a:srgbClr val="C00000"/>
                </a:solidFill>
              </a:rPr>
              <a:t>       </a:t>
            </a:r>
            <a:r>
              <a:rPr lang="es-ES" altLang="es-AR" sz="2400" dirty="0" err="1">
                <a:solidFill>
                  <a:srgbClr val="FF0000"/>
                </a:solidFill>
              </a:rPr>
              <a:t>TmrEvent</a:t>
            </a:r>
            <a:r>
              <a:rPr lang="es-ES" altLang="es-AR" sz="2400" dirty="0">
                <a:solidFill>
                  <a:srgbClr val="FF0000"/>
                </a:solidFill>
              </a:rPr>
              <a:t>();</a:t>
            </a:r>
            <a:r>
              <a:rPr lang="es-ES" altLang="es-AR" sz="2400" dirty="0">
                <a:solidFill>
                  <a:srgbClr val="C00000"/>
                </a:solidFill>
              </a:rPr>
              <a:t> 	</a:t>
            </a:r>
            <a:r>
              <a:rPr lang="es-ES" altLang="es-AR" sz="2400" dirty="0">
                <a:solidFill>
                  <a:srgbClr val="004A4A"/>
                </a:solidFill>
              </a:rPr>
              <a:t>/* aquí se analiza si algún </a:t>
            </a:r>
            <a:r>
              <a:rPr lang="es-ES" altLang="es-AR" sz="2400" dirty="0" err="1">
                <a:solidFill>
                  <a:srgbClr val="004A4A"/>
                </a:solidFill>
              </a:rPr>
              <a:t>timer</a:t>
            </a:r>
            <a:r>
              <a:rPr lang="es-ES" altLang="es-AR" sz="2400" dirty="0">
                <a:solidFill>
                  <a:srgbClr val="004A4A"/>
                </a:solidFill>
              </a:rPr>
              <a:t> venció.*/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>
                <a:solidFill>
                  <a:srgbClr val="000000"/>
                </a:solidFill>
              </a:rPr>
              <a:t>       ….............. ;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>
                <a:solidFill>
                  <a:srgbClr val="000000"/>
                </a:solidFill>
              </a:rPr>
              <a:t>       ….............. </a:t>
            </a:r>
            <a:r>
              <a:rPr lang="es-ES" altLang="es-AR" sz="2400" dirty="0">
                <a:solidFill>
                  <a:srgbClr val="000000"/>
                </a:solidFill>
              </a:rPr>
              <a:t>;                   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s-ES" altLang="es-AR" sz="2400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69636" name="Text Box 2">
            <a:extLst>
              <a:ext uri="{FF2B5EF4-FFF2-40B4-BE49-F238E27FC236}">
                <a16:creationId xmlns:a16="http://schemas.microsoft.com/office/drawing/2014/main" id="{8CD40C46-44A9-4852-A498-3DBCB4A4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773238"/>
            <a:ext cx="4311650" cy="1389062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uint32_t Tmr_Run	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TMR_Events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void 	 	(* TMR_handlers 		[N_TIMERS]) (void);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TMR_StandBy	[ N_TIMERS ];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</a:rPr>
              <a:t>volatile 	uint8_t  Tmr_Base		[ N_TIMERS 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pie de página">
            <a:extLst>
              <a:ext uri="{FF2B5EF4-FFF2-40B4-BE49-F238E27FC236}">
                <a16:creationId xmlns:a16="http://schemas.microsoft.com/office/drawing/2014/main" id="{8B969F1C-658B-41F0-9198-AF68142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s-ES_tradnl">
                <a:solidFill>
                  <a:prstClr val="black">
                    <a:tint val="75000"/>
                  </a:prstClr>
                </a:solidFill>
                <a:ea typeface="+mn-ea"/>
              </a:rPr>
              <a:t>Ing. M. Trujillo</a:t>
            </a:r>
          </a:p>
        </p:txBody>
      </p:sp>
      <p:sp>
        <p:nvSpPr>
          <p:cNvPr id="30723" name="5 Marcador de número de diapositiva">
            <a:extLst>
              <a:ext uri="{FF2B5EF4-FFF2-40B4-BE49-F238E27FC236}">
                <a16:creationId xmlns:a16="http://schemas.microsoft.com/office/drawing/2014/main" id="{3DA02592-4C0D-40BF-B9A2-A9ADB997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  <a:defRPr/>
            </a:pPr>
            <a:fld id="{932D81C3-BF2E-402B-B854-58BD1A7D4C70}" type="slidenum">
              <a:rPr lang="es-ES_tradnl" altLang="es-AR">
                <a:solidFill>
                  <a:srgbClr val="898989"/>
                </a:solidFill>
                <a:latin typeface="Calibri" panose="020F0502020204030204" pitchFamily="34" charset="0"/>
                <a:ea typeface="+mn-ea"/>
              </a:rPr>
              <a:pPr defTabSz="914400">
                <a:buClrTx/>
                <a:buSzTx/>
                <a:buFontTx/>
                <a:buNone/>
                <a:defRPr/>
              </a:pPr>
              <a:t>47</a:t>
            </a:fld>
            <a:endParaRPr lang="es-ES_tradnl" altLang="es-AR">
              <a:solidFill>
                <a:srgbClr val="898989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8F649AC-EE58-496F-9A9D-F3665684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077072"/>
            <a:ext cx="6840760" cy="1008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rgbClr val="FF0000"/>
                </a:solidFill>
              </a:rPr>
              <a:t>Drivers </a:t>
            </a:r>
            <a:endParaRPr lang="es-ES" b="1" dirty="0">
              <a:solidFill>
                <a:srgbClr val="FF0000"/>
              </a:solidFill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prstClr val="white"/>
                </a:solidFill>
              </a:rPr>
              <a:t>Firmware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11B80FF-5A62-4F1C-AAA0-85745CAC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13100"/>
            <a:ext cx="6808788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rgbClr val="FF0000"/>
                </a:solidFill>
              </a:rPr>
              <a:t>Buffers </a:t>
            </a:r>
            <a:endParaRPr lang="es-ES" b="1" dirty="0">
              <a:solidFill>
                <a:srgbClr val="FF0000"/>
              </a:solidFill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prstClr val="black"/>
                </a:solidFill>
              </a:rPr>
              <a:t>Memoria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A5EE3F2E-5C96-471A-8464-79C5C1EC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04864"/>
            <a:ext cx="6840760" cy="10801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rgbClr val="FF0000"/>
                </a:solidFill>
              </a:rPr>
              <a:t>Primitivas </a:t>
            </a:r>
            <a:endParaRPr lang="es-ES" b="1" dirty="0">
              <a:solidFill>
                <a:srgbClr val="FF0000"/>
              </a:solidFill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prstClr val="white"/>
                </a:solidFill>
              </a:rPr>
              <a:t>librerías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B6A13CF6-77FC-4B10-94D2-62011DA8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6840538" cy="1223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rgbClr val="FF0000"/>
                </a:solidFill>
              </a:rPr>
              <a:t>Aplicación</a:t>
            </a:r>
          </a:p>
        </p:txBody>
      </p:sp>
      <p:grpSp>
        <p:nvGrpSpPr>
          <p:cNvPr id="71692" name="141 Grupo">
            <a:extLst>
              <a:ext uri="{FF2B5EF4-FFF2-40B4-BE49-F238E27FC236}">
                <a16:creationId xmlns:a16="http://schemas.microsoft.com/office/drawing/2014/main" id="{8C024CBD-32FF-4A28-88F5-DBE3FE3113C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084763"/>
            <a:ext cx="6834188" cy="504825"/>
            <a:chOff x="323528" y="4797152"/>
            <a:chExt cx="6624736" cy="504949"/>
          </a:xfrm>
        </p:grpSpPr>
        <p:sp>
          <p:nvSpPr>
            <p:cNvPr id="144" name="143 Rectángulo">
              <a:extLst>
                <a:ext uri="{FF2B5EF4-FFF2-40B4-BE49-F238E27FC236}">
                  <a16:creationId xmlns:a16="http://schemas.microsoft.com/office/drawing/2014/main" id="{BF2F4C65-DE23-41F7-BE70-16604AD66E95}"/>
                </a:ext>
              </a:extLst>
            </p:cNvPr>
            <p:cNvSpPr/>
            <p:nvPr/>
          </p:nvSpPr>
          <p:spPr>
            <a:xfrm>
              <a:off x="323528" y="4797152"/>
              <a:ext cx="6624736" cy="50336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</a:endParaRPr>
            </a:p>
          </p:txBody>
        </p:sp>
        <p:grpSp>
          <p:nvGrpSpPr>
            <p:cNvPr id="71713" name="110 Grupo">
              <a:extLst>
                <a:ext uri="{FF2B5EF4-FFF2-40B4-BE49-F238E27FC236}">
                  <a16:creationId xmlns:a16="http://schemas.microsoft.com/office/drawing/2014/main" id="{13746EC0-EBA4-471D-84F7-7D8FB6CF2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28" y="4797152"/>
              <a:ext cx="6624736" cy="504949"/>
              <a:chOff x="323528" y="5589240"/>
              <a:chExt cx="6624736" cy="504949"/>
            </a:xfrm>
          </p:grpSpPr>
          <p:sp>
            <p:nvSpPr>
              <p:cNvPr id="145" name="Rectangle 5">
                <a:extLst>
                  <a:ext uri="{FF2B5EF4-FFF2-40B4-BE49-F238E27FC236}">
                    <a16:creationId xmlns:a16="http://schemas.microsoft.com/office/drawing/2014/main" id="{FA0E1D89-951D-441D-BDA9-044495E7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5589240"/>
                <a:ext cx="6624736" cy="2175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dirty="0">
                    <a:solidFill>
                      <a:srgbClr val="0070C0"/>
                    </a:solidFill>
                    <a:latin typeface="Bauhaus 93" pitchFamily="82" charset="0"/>
                  </a:rPr>
                  <a:t>Definiciones  - Inicializaciones</a:t>
                </a:r>
                <a:endParaRPr lang="es-ES" dirty="0">
                  <a:solidFill>
                    <a:srgbClr val="FFC000"/>
                  </a:solidFill>
                  <a:latin typeface="Bauhaus 93" pitchFamily="82" charset="0"/>
                </a:endParaRPr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0C7B145B-C1C6-4E43-AC5F-B37B57EA9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5805193"/>
                <a:ext cx="6624736" cy="2889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Times New Roman" pitchFamily="16" charset="0"/>
                  <a:buNone/>
                  <a:defRPr/>
                </a:pPr>
                <a:r>
                  <a:rPr lang="es-ES" dirty="0">
                    <a:solidFill>
                      <a:srgbClr val="0070C0"/>
                    </a:solidFill>
                    <a:latin typeface="Bauhaus 93" pitchFamily="82" charset="0"/>
                  </a:rPr>
                  <a:t>Hardware</a:t>
                </a:r>
                <a:endParaRPr lang="es-ES" dirty="0">
                  <a:solidFill>
                    <a:srgbClr val="FFC000"/>
                  </a:solidFill>
                  <a:latin typeface="Bauhaus 93" pitchFamily="82" charset="0"/>
                </a:endParaRPr>
              </a:p>
            </p:txBody>
          </p:sp>
        </p:grpSp>
      </p:grpSp>
      <p:pic>
        <p:nvPicPr>
          <p:cNvPr id="71693" name="Picture 6">
            <a:extLst>
              <a:ext uri="{FF2B5EF4-FFF2-40B4-BE49-F238E27FC236}">
                <a16:creationId xmlns:a16="http://schemas.microsoft.com/office/drawing/2014/main" id="{E7EAC292-C81E-441A-88F0-9AEA2FE8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r="37639" b="34"/>
          <a:stretch>
            <a:fillRect/>
          </a:stretch>
        </p:blipFill>
        <p:spPr bwMode="auto">
          <a:xfrm>
            <a:off x="3924300" y="2060575"/>
            <a:ext cx="1368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94" name="Group 17">
            <a:extLst>
              <a:ext uri="{FF2B5EF4-FFF2-40B4-BE49-F238E27FC236}">
                <a16:creationId xmlns:a16="http://schemas.microsoft.com/office/drawing/2014/main" id="{FD6C8F3D-2DD0-44F2-822F-FEF82EBA99DA}"/>
              </a:ext>
            </a:extLst>
          </p:cNvPr>
          <p:cNvGrpSpPr>
            <a:grpSpLocks/>
          </p:cNvGrpSpPr>
          <p:nvPr/>
        </p:nvGrpSpPr>
        <p:grpSpPr bwMode="auto">
          <a:xfrm>
            <a:off x="-88900" y="981075"/>
            <a:ext cx="865188" cy="2376488"/>
            <a:chOff x="216" y="1434"/>
            <a:chExt cx="545" cy="998"/>
          </a:xfrm>
        </p:grpSpPr>
        <p:sp>
          <p:nvSpPr>
            <p:cNvPr id="30750" name="Rectangle 18">
              <a:extLst>
                <a:ext uri="{FF2B5EF4-FFF2-40B4-BE49-F238E27FC236}">
                  <a16:creationId xmlns:a16="http://schemas.microsoft.com/office/drawing/2014/main" id="{0A937D02-7E10-4A85-8B2A-7A68EA86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1829"/>
              <a:ext cx="54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P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O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R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T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A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B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L</a:t>
              </a:r>
            </a:p>
            <a:p>
              <a:pPr algn="ctr" defTabSz="914400" eaLnBrk="1" hangingPunct="1">
                <a:defRPr/>
              </a:pPr>
              <a:r>
                <a:rPr lang="es-ES" altLang="es-AR" b="1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</a:rPr>
                <a:t>E</a:t>
              </a:r>
            </a:p>
            <a:p>
              <a:pPr algn="ctr" defTabSz="914400" eaLnBrk="1" hangingPunct="1">
                <a:defRPr/>
              </a:pPr>
              <a:endParaRPr lang="es-ES" altLang="es-AR" b="1" dirty="0">
                <a:solidFill>
                  <a:prstClr val="black"/>
                </a:solidFill>
                <a:latin typeface="Calibri" panose="020F0502020204030204" pitchFamily="34" charset="0"/>
                <a:ea typeface="+mn-ea"/>
              </a:endParaRPr>
            </a:p>
          </p:txBody>
        </p:sp>
        <p:sp>
          <p:nvSpPr>
            <p:cNvPr id="30751" name="AutoShape 19">
              <a:extLst>
                <a:ext uri="{FF2B5EF4-FFF2-40B4-BE49-F238E27FC236}">
                  <a16:creationId xmlns:a16="http://schemas.microsoft.com/office/drawing/2014/main" id="{22FBC34A-FB1A-447F-B7BC-2F58C9B7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" y="1434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defRPr/>
              </a:pPr>
              <a:endParaRPr lang="es-AR" altLang="es-AR">
                <a:solidFill>
                  <a:prstClr val="black"/>
                </a:solidFill>
                <a:latin typeface="Calibri" panose="020F0502020204030204" pitchFamily="34" charset="0"/>
                <a:ea typeface="+mn-ea"/>
              </a:endParaRPr>
            </a:p>
          </p:txBody>
        </p:sp>
      </p:grpSp>
      <p:sp>
        <p:nvSpPr>
          <p:cNvPr id="30735" name="8 CuadroTexto">
            <a:extLst>
              <a:ext uri="{FF2B5EF4-FFF2-40B4-BE49-F238E27FC236}">
                <a16:creationId xmlns:a16="http://schemas.microsoft.com/office/drawing/2014/main" id="{E194B7D6-2245-4B03-8A4E-273F72DA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3814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GB" altLang="es-AR" sz="2400" b="1" i="1">
                <a:solidFill>
                  <a:srgbClr val="005042"/>
                </a:solidFill>
                <a:ea typeface="+mn-ea"/>
                <a:cs typeface="Times New Roman" panose="02020603050405020304" pitchFamily="18" charset="0"/>
              </a:rPr>
              <a:t>Ubicación en las capas</a:t>
            </a:r>
            <a:endParaRPr lang="es-ES" altLang="es-AR" sz="2400" b="1" i="1">
              <a:solidFill>
                <a:srgbClr val="005042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1696" name="Picture 28">
            <a:extLst>
              <a:ext uri="{FF2B5EF4-FFF2-40B4-BE49-F238E27FC236}">
                <a16:creationId xmlns:a16="http://schemas.microsoft.com/office/drawing/2014/main" id="{F1DC05B5-05E3-4F14-B24F-198A918E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t="160" r="60143" b="-45541"/>
          <a:stretch>
            <a:fillRect/>
          </a:stretch>
        </p:blipFill>
        <p:spPr bwMode="auto">
          <a:xfrm>
            <a:off x="6372225" y="2349500"/>
            <a:ext cx="1152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7" name="Picture 29">
            <a:extLst>
              <a:ext uri="{FF2B5EF4-FFF2-40B4-BE49-F238E27FC236}">
                <a16:creationId xmlns:a16="http://schemas.microsoft.com/office/drawing/2014/main" id="{3A7F4CC0-DEDB-4B05-9D07-17202C26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40308" b="5328"/>
          <a:stretch>
            <a:fillRect/>
          </a:stretch>
        </p:blipFill>
        <p:spPr bwMode="auto">
          <a:xfrm>
            <a:off x="1476375" y="2420938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8" name="Picture 30">
            <a:extLst>
              <a:ext uri="{FF2B5EF4-FFF2-40B4-BE49-F238E27FC236}">
                <a16:creationId xmlns:a16="http://schemas.microsoft.com/office/drawing/2014/main" id="{0C7F22B0-F1C2-4580-B3D3-09D79D7F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-134" r="34869" b="-19234"/>
          <a:stretch>
            <a:fillRect/>
          </a:stretch>
        </p:blipFill>
        <p:spPr bwMode="auto">
          <a:xfrm>
            <a:off x="5724525" y="2997200"/>
            <a:ext cx="1150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31">
            <a:extLst>
              <a:ext uri="{FF2B5EF4-FFF2-40B4-BE49-F238E27FC236}">
                <a16:creationId xmlns:a16="http://schemas.microsoft.com/office/drawing/2014/main" id="{8AEFEBDE-B6ED-4B79-8875-C57D8ED0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t="5522" r="33969" b="-21"/>
          <a:stretch>
            <a:fillRect/>
          </a:stretch>
        </p:blipFill>
        <p:spPr bwMode="auto">
          <a:xfrm>
            <a:off x="1331913" y="4508500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22 Rectángulo">
            <a:extLst>
              <a:ext uri="{FF2B5EF4-FFF2-40B4-BE49-F238E27FC236}">
                <a16:creationId xmlns:a16="http://schemas.microsoft.com/office/drawing/2014/main" id="{EFDE2F2C-F380-4FEE-A119-C3FF7AE3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573463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Tmr_Run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1" name="23 Rectángulo">
            <a:extLst>
              <a:ext uri="{FF2B5EF4-FFF2-40B4-BE49-F238E27FC236}">
                <a16:creationId xmlns:a16="http://schemas.microsoft.com/office/drawing/2014/main" id="{F0471395-FA83-43BC-B036-E189BEDF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756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TMR_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Events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2" name="24 Rectángulo">
            <a:extLst>
              <a:ext uri="{FF2B5EF4-FFF2-40B4-BE49-F238E27FC236}">
                <a16:creationId xmlns:a16="http://schemas.microsoft.com/office/drawing/2014/main" id="{9306F7E8-A179-4245-8E13-E7109CAA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84538"/>
            <a:ext cx="1830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TMR_handlers 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3" name="25 Rectángulo">
            <a:extLst>
              <a:ext uri="{FF2B5EF4-FFF2-40B4-BE49-F238E27FC236}">
                <a16:creationId xmlns:a16="http://schemas.microsoft.com/office/drawing/2014/main" id="{CAD88279-E458-414B-8B95-6CF07201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6449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5032"/>
                </a:solidFill>
                <a:latin typeface="Consolas" panose="020B0609020204030204" pitchFamily="49" charset="0"/>
                <a:ea typeface="+mn-ea"/>
              </a:rPr>
              <a:t>TMR_</a:t>
            </a: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StandBy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sp>
        <p:nvSpPr>
          <p:cNvPr id="30744" name="26 Rectángulo">
            <a:extLst>
              <a:ext uri="{FF2B5EF4-FFF2-40B4-BE49-F238E27FC236}">
                <a16:creationId xmlns:a16="http://schemas.microsoft.com/office/drawing/2014/main" id="{4F378C4B-3B80-4D69-8A6D-EC06633A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163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Tmr_Base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pic>
        <p:nvPicPr>
          <p:cNvPr id="71705" name="Picture 14" descr="ojos">
            <a:extLst>
              <a:ext uri="{FF2B5EF4-FFF2-40B4-BE49-F238E27FC236}">
                <a16:creationId xmlns:a16="http://schemas.microsoft.com/office/drawing/2014/main" id="{3853A3CA-A28A-4EE1-BE7D-F0183979CD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5271">
            <a:off x="4895850" y="1649413"/>
            <a:ext cx="923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28 Rectángulo">
            <a:extLst>
              <a:ext uri="{FF2B5EF4-FFF2-40B4-BE49-F238E27FC236}">
                <a16:creationId xmlns:a16="http://schemas.microsoft.com/office/drawing/2014/main" id="{1A73EF99-4EA7-49D7-AEE0-00ADAD80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924175"/>
            <a:ext cx="1227137" cy="3079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dirty="0" err="1">
                <a:solidFill>
                  <a:srgbClr val="000000"/>
                </a:solidFill>
              </a:rPr>
              <a:t>StandByTimer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747" name="78 Rectángulo">
            <a:extLst>
              <a:ext uri="{FF2B5EF4-FFF2-40B4-BE49-F238E27FC236}">
                <a16:creationId xmlns:a16="http://schemas.microsoft.com/office/drawing/2014/main" id="{B16A8F1E-3DB7-4232-8188-868870B4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349500"/>
            <a:ext cx="882650" cy="30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GetTimer</a:t>
            </a:r>
            <a:endParaRPr lang="en-US" altLang="es-AR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748" name="30 Rectángulo">
            <a:extLst>
              <a:ext uri="{FF2B5EF4-FFF2-40B4-BE49-F238E27FC236}">
                <a16:creationId xmlns:a16="http://schemas.microsoft.com/office/drawing/2014/main" id="{BAADF0E9-9495-490D-B036-6116EEB8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924175"/>
            <a:ext cx="85407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US" altLang="es-AR" sz="1400" b="1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SetTimer</a:t>
            </a:r>
            <a:endParaRPr lang="es-ES" altLang="es-AR">
              <a:solidFill>
                <a:prstClr val="black"/>
              </a:solidFill>
              <a:ea typeface="+mn-ea"/>
            </a:endParaRPr>
          </a:p>
        </p:txBody>
      </p:sp>
      <p:pic>
        <p:nvPicPr>
          <p:cNvPr id="71709" name="Picture 14" descr="ojos">
            <a:extLst>
              <a:ext uri="{FF2B5EF4-FFF2-40B4-BE49-F238E27FC236}">
                <a16:creationId xmlns:a16="http://schemas.microsoft.com/office/drawing/2014/main" id="{251FACD2-9C7E-412F-9199-CC271E182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85603">
            <a:off x="1009650" y="4148138"/>
            <a:ext cx="925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Marcador de fecha 3">
            <a:extLst>
              <a:ext uri="{FF2B5EF4-FFF2-40B4-BE49-F238E27FC236}">
                <a16:creationId xmlns:a16="http://schemas.microsoft.com/office/drawing/2014/main" id="{B294F22C-18A1-4871-B014-4A4F234169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s-AR" altLang="es-AR">
                <a:solidFill>
                  <a:srgbClr val="99CCCC"/>
                </a:solidFill>
                <a:latin typeface="Arial Narrow" panose="020B0606020202030204" pitchFamily="34" charset="0"/>
              </a:rPr>
              <a:t>Info2 - UTN.BA</a:t>
            </a:r>
          </a:p>
        </p:txBody>
      </p:sp>
      <p:sp>
        <p:nvSpPr>
          <p:cNvPr id="72707" name="Marcador de pie de página 4">
            <a:extLst>
              <a:ext uri="{FF2B5EF4-FFF2-40B4-BE49-F238E27FC236}">
                <a16:creationId xmlns:a16="http://schemas.microsoft.com/office/drawing/2014/main" id="{40249C05-A94C-4BD5-92CF-11DC2E69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s-ES" altLang="es-AR">
                <a:solidFill>
                  <a:srgbClr val="99CCCC"/>
                </a:solidFill>
                <a:latin typeface="Arial Narrow" panose="020B0606020202030204" pitchFamily="34" charset="0"/>
              </a:rPr>
              <a:t>@2013 - Ing. M. Trujillo</a:t>
            </a:r>
          </a:p>
        </p:txBody>
      </p:sp>
      <p:sp>
        <p:nvSpPr>
          <p:cNvPr id="72708" name="Marcador de número de diapositiva 5">
            <a:extLst>
              <a:ext uri="{FF2B5EF4-FFF2-40B4-BE49-F238E27FC236}">
                <a16:creationId xmlns:a16="http://schemas.microsoft.com/office/drawing/2014/main" id="{5357DBFB-E140-440C-8787-63EF6A04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2463A3D7-7185-46A3-898C-C1BB059DBC84}" type="slidenum">
              <a:rPr lang="es-ES" altLang="es-AR">
                <a:solidFill>
                  <a:srgbClr val="99CCCC"/>
                </a:solidFill>
                <a:latin typeface="Arial Narrow" panose="020B0606020202030204" pitchFamily="34" charset="0"/>
              </a:rPr>
              <a:pPr>
                <a:buClrTx/>
                <a:buFontTx/>
                <a:buNone/>
              </a:pPr>
              <a:t>48</a:t>
            </a:fld>
            <a:endParaRPr lang="es-ES" altLang="es-AR">
              <a:solidFill>
                <a:srgbClr val="99CCCC"/>
              </a:solidFill>
              <a:latin typeface="Arial Narrow" panose="020B0606020202030204" pitchFamily="34" charset="0"/>
            </a:endParaRPr>
          </a:p>
        </p:txBody>
      </p:sp>
      <p:sp>
        <p:nvSpPr>
          <p:cNvPr id="72709" name="Rectangle 1">
            <a:extLst>
              <a:ext uri="{FF2B5EF4-FFF2-40B4-BE49-F238E27FC236}">
                <a16:creationId xmlns:a16="http://schemas.microsoft.com/office/drawing/2014/main" id="{DCDE6DBC-B2C1-4F21-A68A-7DB90ACEB0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7513"/>
            <a:ext cx="8229600" cy="14351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AR" sz="8800">
                <a:solidFill>
                  <a:srgbClr val="FFC545"/>
                </a:solidFill>
                <a:latin typeface="GFS Artemisia" charset="0"/>
                <a:cs typeface="DejaVu Sans" pitchFamily="32" charset="0"/>
              </a:rPr>
              <a:t>FIN</a:t>
            </a:r>
          </a:p>
        </p:txBody>
      </p:sp>
      <p:pic>
        <p:nvPicPr>
          <p:cNvPr id="72710" name="Picture 2">
            <a:extLst>
              <a:ext uri="{FF2B5EF4-FFF2-40B4-BE49-F238E27FC236}">
                <a16:creationId xmlns:a16="http://schemas.microsoft.com/office/drawing/2014/main" id="{8F739139-F386-4233-971E-621D6CD2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376396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F6E3A757-6C91-42C2-AD8E-5B135234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2087563"/>
            <a:ext cx="8783637" cy="3741737"/>
          </a:xfrm>
          <a:prstGeom prst="rect">
            <a:avLst/>
          </a:prstGeom>
          <a:solidFill>
            <a:srgbClr val="CFE7F5">
              <a:alpha val="39999"/>
            </a:srgbClr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C8B0C587-26F8-44F9-858B-71E709F1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0648"/>
            <a:ext cx="9144000" cy="771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500" b="1" dirty="0">
                <a:solidFill>
                  <a:srgbClr val="FF0000"/>
                </a:solidFill>
              </a:rPr>
              <a:t>void </a:t>
            </a:r>
            <a:r>
              <a:rPr lang="es-ES" altLang="es-AR" sz="1500" b="1" dirty="0" err="1">
                <a:solidFill>
                  <a:srgbClr val="FF0000"/>
                </a:solidFill>
              </a:rPr>
              <a:t>SysTick_Handler</a:t>
            </a:r>
            <a:r>
              <a:rPr lang="es-ES" altLang="es-AR" sz="1500" b="1" dirty="0">
                <a:solidFill>
                  <a:srgbClr val="FF0000"/>
                </a:solidFill>
              </a:rPr>
              <a:t> (void)</a:t>
            </a:r>
            <a:r>
              <a:rPr lang="es-ES" altLang="es-AR" sz="1500" b="1" dirty="0">
                <a:solidFill>
                  <a:srgbClr val="000000"/>
                </a:solidFill>
              </a:rPr>
              <a:t>	</a:t>
            </a:r>
            <a:r>
              <a:rPr lang="es-ES" altLang="es-AR" sz="1400" dirty="0">
                <a:solidFill>
                  <a:srgbClr val="000000"/>
                </a:solidFill>
              </a:rPr>
              <a:t>//programado para interrumpir cada 2,5ms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/* </a:t>
            </a:r>
            <a:r>
              <a:rPr lang="es-ES" altLang="es-AR" sz="1400" dirty="0" err="1">
                <a:solidFill>
                  <a:srgbClr val="000000"/>
                </a:solidFill>
              </a:rPr>
              <a:t>Aca</a:t>
            </a:r>
            <a:r>
              <a:rPr lang="es-ES" altLang="es-AR" sz="1400" dirty="0">
                <a:solidFill>
                  <a:srgbClr val="000000"/>
                </a:solidFill>
              </a:rPr>
              <a:t> tengo que poner todas las funciones que quiero que funcionen a 2,5 milisegundos */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</a:t>
            </a:r>
            <a:r>
              <a:rPr lang="es-ES" altLang="es-AR" sz="1400" dirty="0" err="1">
                <a:solidFill>
                  <a:srgbClr val="000000"/>
                </a:solidFill>
              </a:rPr>
              <a:t>barrido_Display</a:t>
            </a:r>
            <a:r>
              <a:rPr lang="es-ES" altLang="es-AR" sz="1400" dirty="0">
                <a:solidFill>
                  <a:srgbClr val="000000"/>
                </a:solidFill>
              </a:rPr>
              <a:t>();	// barrido del display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teclado();		// Lectura del teclado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//-- OTRAS FUNCIONES  --\\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s-ES" altLang="es-AR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decimas--;	// con un TICK de 2,5 ms para lograr una BT de 1 décima, decimas = 40 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segundos--;	// con un TICK de 2,5 ms para lograr una BT de 1 segundo, segundos = 400 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horas--;	// con un TICK de 2,5 ms para lograr una BT de 1 hora, horas = 1440000 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</a:t>
            </a:r>
            <a:r>
              <a:rPr lang="es-ES" altLang="es-AR" sz="1400" dirty="0" err="1">
                <a:solidFill>
                  <a:srgbClr val="000000"/>
                </a:solidFill>
              </a:rPr>
              <a:t>if</a:t>
            </a:r>
            <a:r>
              <a:rPr lang="es-ES" altLang="es-AR" sz="1400" dirty="0">
                <a:solidFill>
                  <a:srgbClr val="000000"/>
                </a:solidFill>
              </a:rPr>
              <a:t>(!decimas) {	// Base de tiempo de DECIMAS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	        decimas = DECIMAS; 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chemeClr val="accent2"/>
                </a:solidFill>
              </a:rPr>
              <a:t> 	        </a:t>
            </a:r>
            <a:r>
              <a:rPr lang="es-ES" altLang="es-AR" sz="1400" b="1" dirty="0">
                <a:solidFill>
                  <a:schemeClr val="accent2"/>
                </a:solidFill>
              </a:rPr>
              <a:t>// </a:t>
            </a:r>
            <a:r>
              <a:rPr lang="es-ES" altLang="es-AR" sz="1400" b="1" dirty="0" err="1">
                <a:solidFill>
                  <a:schemeClr val="accent2"/>
                </a:solidFill>
              </a:rPr>
              <a:t>Aca</a:t>
            </a:r>
            <a:r>
              <a:rPr lang="es-ES" altLang="es-AR" sz="1400" b="1" dirty="0">
                <a:solidFill>
                  <a:schemeClr val="accent2"/>
                </a:solidFill>
              </a:rPr>
              <a:t> tengo que poner todas las funciones que quiero que funcionen a 1 décima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s-ES" altLang="es-A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</a:t>
            </a:r>
            <a:r>
              <a:rPr lang="es-ES" altLang="es-AR" sz="1400" dirty="0" err="1">
                <a:solidFill>
                  <a:srgbClr val="000000"/>
                </a:solidFill>
              </a:rPr>
              <a:t>if</a:t>
            </a:r>
            <a:r>
              <a:rPr lang="es-ES" altLang="es-AR" sz="1400" dirty="0">
                <a:solidFill>
                  <a:srgbClr val="000000"/>
                </a:solidFill>
              </a:rPr>
              <a:t>(!segundos) {	      	// Base de tiempo de SEGUNDOS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                     segundos = SEGUNDOS;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chemeClr val="accent2"/>
                </a:solidFill>
              </a:rPr>
              <a:t> 	       </a:t>
            </a:r>
            <a:r>
              <a:rPr lang="es-ES" altLang="es-AR" sz="1400" b="1" dirty="0">
                <a:solidFill>
                  <a:schemeClr val="accent2"/>
                </a:solidFill>
              </a:rPr>
              <a:t>// </a:t>
            </a:r>
            <a:r>
              <a:rPr lang="es-ES" altLang="es-AR" sz="1400" b="1" dirty="0" err="1">
                <a:solidFill>
                  <a:schemeClr val="accent2"/>
                </a:solidFill>
              </a:rPr>
              <a:t>Aca</a:t>
            </a:r>
            <a:r>
              <a:rPr lang="es-ES" altLang="es-AR" sz="1400" b="1" dirty="0">
                <a:solidFill>
                  <a:schemeClr val="accent2"/>
                </a:solidFill>
              </a:rPr>
              <a:t> tengo que poner todas las funciones que quiero que funcionen a 1 segundo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s-ES" altLang="es-AR" sz="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       </a:t>
            </a:r>
            <a:r>
              <a:rPr lang="es-ES" altLang="es-AR" sz="1400" dirty="0" err="1">
                <a:solidFill>
                  <a:srgbClr val="000000"/>
                </a:solidFill>
              </a:rPr>
              <a:t>If</a:t>
            </a:r>
            <a:r>
              <a:rPr lang="es-ES" altLang="es-AR" sz="1400" dirty="0">
                <a:solidFill>
                  <a:srgbClr val="000000"/>
                </a:solidFill>
              </a:rPr>
              <a:t> (!horas)      {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	       horas = HORAS;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b="1" dirty="0">
                <a:solidFill>
                  <a:schemeClr val="accent2"/>
                </a:solidFill>
              </a:rPr>
              <a:t>                     // </a:t>
            </a:r>
            <a:r>
              <a:rPr lang="es-ES" altLang="es-AR" sz="1400" b="1" dirty="0" err="1">
                <a:solidFill>
                  <a:schemeClr val="accent2"/>
                </a:solidFill>
              </a:rPr>
              <a:t>Aca</a:t>
            </a:r>
            <a:r>
              <a:rPr lang="es-ES" altLang="es-AR" sz="1400" b="1" dirty="0">
                <a:solidFill>
                  <a:schemeClr val="accent2"/>
                </a:solidFill>
              </a:rPr>
              <a:t> tengo que poner todas las funciones que quiero que funcionen a 1 hora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          …............................ 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                      }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   }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B72E7DF-37FC-4C44-80FC-263E6082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5835392"/>
            <a:ext cx="3414663" cy="104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DECIMAS		40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SEGUNDOS		400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b="1" dirty="0">
                <a:solidFill>
                  <a:srgbClr val="FF0000"/>
                </a:solidFill>
              </a:rPr>
              <a:t>#define 	HORAS	         1.140.000</a:t>
            </a:r>
          </a:p>
          <a:p>
            <a:pPr algn="ctr"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(</a:t>
            </a:r>
            <a:r>
              <a:rPr lang="es-ES" altLang="es-AR" sz="1400" dirty="0" err="1">
                <a:solidFill>
                  <a:srgbClr val="000000"/>
                </a:solidFill>
              </a:rPr>
              <a:t>tick</a:t>
            </a:r>
            <a:r>
              <a:rPr lang="es-ES" altLang="es-AR" sz="1400" dirty="0">
                <a:solidFill>
                  <a:srgbClr val="000000"/>
                </a:solidFill>
              </a:rPr>
              <a:t> =2,5ms y estrategia lineal)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98B14-1F3B-459C-B3F8-726C3D577140}"/>
              </a:ext>
            </a:extLst>
          </p:cNvPr>
          <p:cNvSpPr/>
          <p:nvPr/>
        </p:nvSpPr>
        <p:spPr>
          <a:xfrm rot="20757214">
            <a:off x="5387292" y="1347923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AR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Estrategia lineal</a:t>
            </a:r>
            <a:endParaRPr lang="es-AR" sz="2800" dirty="0">
              <a:latin typeface="Bradley Hand ITC" panose="03070402050302030203" pitchFamily="66" charset="0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BABF17F-81BC-4881-B5CF-BB61365D5826}"/>
              </a:ext>
            </a:extLst>
          </p:cNvPr>
          <p:cNvCxnSpPr/>
          <p:nvPr/>
        </p:nvCxnSpPr>
        <p:spPr bwMode="auto">
          <a:xfrm>
            <a:off x="467544" y="3090168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74661EA-669D-4874-8AA4-3D53D17428CB}"/>
              </a:ext>
            </a:extLst>
          </p:cNvPr>
          <p:cNvCxnSpPr/>
          <p:nvPr/>
        </p:nvCxnSpPr>
        <p:spPr bwMode="auto">
          <a:xfrm>
            <a:off x="467544" y="4077072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499632E-94D2-475C-96C6-3767ABF4873A}"/>
              </a:ext>
            </a:extLst>
          </p:cNvPr>
          <p:cNvCxnSpPr/>
          <p:nvPr/>
        </p:nvCxnSpPr>
        <p:spPr bwMode="auto">
          <a:xfrm>
            <a:off x="467544" y="5085184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brir llave 5">
            <a:extLst>
              <a:ext uri="{FF2B5EF4-FFF2-40B4-BE49-F238E27FC236}">
                <a16:creationId xmlns:a16="http://schemas.microsoft.com/office/drawing/2014/main" id="{BB508C3D-7F6F-4116-9BA8-FBF151CA90AA}"/>
              </a:ext>
            </a:extLst>
          </p:cNvPr>
          <p:cNvSpPr/>
          <p:nvPr/>
        </p:nvSpPr>
        <p:spPr bwMode="auto">
          <a:xfrm>
            <a:off x="1187624" y="2190367"/>
            <a:ext cx="269280" cy="748214"/>
          </a:xfrm>
          <a:prstGeom prst="leftBrace">
            <a:avLst>
              <a:gd name="adj1" fmla="val 65691"/>
              <a:gd name="adj2" fmla="val 51358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933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F6E3A757-6C91-42C2-AD8E-5B135234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2087563"/>
            <a:ext cx="8783637" cy="3741737"/>
          </a:xfrm>
          <a:prstGeom prst="rect">
            <a:avLst/>
          </a:prstGeom>
          <a:solidFill>
            <a:srgbClr val="CFE7F5">
              <a:alpha val="39999"/>
            </a:srgbClr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C8B0C587-26F8-44F9-858B-71E709F1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0648"/>
            <a:ext cx="9144000" cy="771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50863" algn="l"/>
                <a:tab pos="1465263" algn="l"/>
                <a:tab pos="2379663" algn="l"/>
                <a:tab pos="3294063" algn="l"/>
                <a:tab pos="4208463" algn="l"/>
                <a:tab pos="5122863" algn="l"/>
                <a:tab pos="6037263" algn="l"/>
                <a:tab pos="6951663" algn="l"/>
                <a:tab pos="7866063" algn="l"/>
                <a:tab pos="8780463" algn="l"/>
                <a:tab pos="9694863" algn="l"/>
                <a:tab pos="9864725" algn="l"/>
                <a:tab pos="10321925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500" b="1" dirty="0">
                <a:solidFill>
                  <a:srgbClr val="FF0000"/>
                </a:solidFill>
              </a:rPr>
              <a:t>void </a:t>
            </a:r>
            <a:r>
              <a:rPr lang="es-ES" altLang="es-AR" sz="1500" b="1" dirty="0" err="1">
                <a:solidFill>
                  <a:srgbClr val="FF0000"/>
                </a:solidFill>
              </a:rPr>
              <a:t>SysTick_Handler</a:t>
            </a:r>
            <a:r>
              <a:rPr lang="es-ES" altLang="es-AR" sz="1500" b="1" dirty="0">
                <a:solidFill>
                  <a:srgbClr val="FF0000"/>
                </a:solidFill>
              </a:rPr>
              <a:t> (void)</a:t>
            </a:r>
            <a:r>
              <a:rPr lang="es-ES" altLang="es-AR" sz="1500" b="1" dirty="0">
                <a:solidFill>
                  <a:srgbClr val="000000"/>
                </a:solidFill>
              </a:rPr>
              <a:t>	</a:t>
            </a:r>
            <a:r>
              <a:rPr lang="es-ES" altLang="es-AR" sz="1400" dirty="0">
                <a:solidFill>
                  <a:srgbClr val="000000"/>
                </a:solidFill>
              </a:rPr>
              <a:t>//programado para interrumpir cada 2,5ms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/* </a:t>
            </a:r>
            <a:r>
              <a:rPr lang="es-ES" altLang="es-AR" sz="1400" dirty="0" err="1">
                <a:solidFill>
                  <a:srgbClr val="000000"/>
                </a:solidFill>
              </a:rPr>
              <a:t>Aca</a:t>
            </a:r>
            <a:r>
              <a:rPr lang="es-ES" altLang="es-AR" sz="1400" dirty="0">
                <a:solidFill>
                  <a:srgbClr val="000000"/>
                </a:solidFill>
              </a:rPr>
              <a:t> tengo que poner todas las funciones que quiero que funcionen a 2,5 milisegundos */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</a:t>
            </a:r>
            <a:r>
              <a:rPr lang="es-ES" altLang="es-AR" sz="1400" dirty="0" err="1">
                <a:solidFill>
                  <a:srgbClr val="000000"/>
                </a:solidFill>
              </a:rPr>
              <a:t>barrido_Display</a:t>
            </a:r>
            <a:r>
              <a:rPr lang="es-ES" altLang="es-AR" sz="1400" dirty="0">
                <a:solidFill>
                  <a:srgbClr val="000000"/>
                </a:solidFill>
              </a:rPr>
              <a:t>();	// barrido del display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teclado();		// Lectura del teclado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//-- OTRAS FUNCIONES  --\\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s-ES" altLang="es-AR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decimas--;	// con un TICK de 2,5 ms para lograr una BT de 1 décima, decimas=40 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</a:t>
            </a:r>
            <a:r>
              <a:rPr lang="es-ES" altLang="es-AR" sz="1400" dirty="0" err="1">
                <a:solidFill>
                  <a:srgbClr val="000000"/>
                </a:solidFill>
              </a:rPr>
              <a:t>if</a:t>
            </a:r>
            <a:r>
              <a:rPr lang="es-ES" altLang="es-AR" sz="1400" dirty="0">
                <a:solidFill>
                  <a:srgbClr val="000000"/>
                </a:solidFill>
              </a:rPr>
              <a:t>(!decimas) {	// Base de tiempo de DECIMAS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	        decimas = DECIMAS; 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chemeClr val="accent2"/>
                </a:solidFill>
              </a:rPr>
              <a:t> 	</a:t>
            </a:r>
            <a:r>
              <a:rPr lang="es-ES" altLang="es-AR" sz="1400" b="1" dirty="0">
                <a:solidFill>
                  <a:schemeClr val="accent2"/>
                </a:solidFill>
              </a:rPr>
              <a:t>// </a:t>
            </a:r>
            <a:r>
              <a:rPr lang="es-ES" altLang="es-AR" sz="1400" b="1" dirty="0" err="1">
                <a:solidFill>
                  <a:schemeClr val="accent2"/>
                </a:solidFill>
              </a:rPr>
              <a:t>Aca</a:t>
            </a:r>
            <a:r>
              <a:rPr lang="es-ES" altLang="es-AR" sz="1400" b="1" dirty="0">
                <a:solidFill>
                  <a:schemeClr val="accent2"/>
                </a:solidFill>
              </a:rPr>
              <a:t> tengo que poner todas las funciones que quiero que funcionen a 1 décima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	         segundos--;		//segundos=10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endParaRPr lang="es-ES" altLang="es-A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	         </a:t>
            </a:r>
            <a:r>
              <a:rPr lang="es-ES" altLang="es-AR" sz="1400" dirty="0" err="1">
                <a:solidFill>
                  <a:srgbClr val="000000"/>
                </a:solidFill>
              </a:rPr>
              <a:t>if</a:t>
            </a:r>
            <a:r>
              <a:rPr lang="es-ES" altLang="es-AR" sz="1400" dirty="0">
                <a:solidFill>
                  <a:srgbClr val="000000"/>
                </a:solidFill>
              </a:rPr>
              <a:t>(!segundos) {	      	// Base de tiempo de SEGUNDOS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                     	segundos = SEGUNDOS;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chemeClr val="accent2"/>
                </a:solidFill>
              </a:rPr>
              <a:t> 	                     	</a:t>
            </a:r>
            <a:r>
              <a:rPr lang="es-ES" altLang="es-AR" sz="1400" b="1" dirty="0">
                <a:solidFill>
                  <a:schemeClr val="accent2"/>
                </a:solidFill>
              </a:rPr>
              <a:t>// </a:t>
            </a:r>
            <a:r>
              <a:rPr lang="es-ES" altLang="es-AR" sz="1400" b="1" dirty="0" err="1">
                <a:solidFill>
                  <a:schemeClr val="accent2"/>
                </a:solidFill>
              </a:rPr>
              <a:t>Aca</a:t>
            </a:r>
            <a:r>
              <a:rPr lang="es-ES" altLang="es-AR" sz="1400" b="1" dirty="0">
                <a:solidFill>
                  <a:schemeClr val="accent2"/>
                </a:solidFill>
              </a:rPr>
              <a:t> tengo que poner todas las funciones que quiero que funcionen a 1 segundo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	                     	horas--;		//horas=3600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s-ES" altLang="es-AR" sz="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             	         	 </a:t>
            </a:r>
            <a:r>
              <a:rPr lang="es-ES" altLang="es-AR" sz="1400" dirty="0" err="1">
                <a:solidFill>
                  <a:srgbClr val="000000"/>
                </a:solidFill>
              </a:rPr>
              <a:t>If</a:t>
            </a:r>
            <a:r>
              <a:rPr lang="es-ES" altLang="es-AR" sz="1400" dirty="0">
                <a:solidFill>
                  <a:srgbClr val="000000"/>
                </a:solidFill>
              </a:rPr>
              <a:t> (!horas)      {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		            horas = HORAS;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b="1" dirty="0">
                <a:solidFill>
                  <a:schemeClr val="accent2"/>
                </a:solidFill>
              </a:rPr>
              <a:t>                                               // </a:t>
            </a:r>
            <a:r>
              <a:rPr lang="es-ES" altLang="es-AR" sz="1400" b="1" dirty="0" err="1">
                <a:solidFill>
                  <a:schemeClr val="accent2"/>
                </a:solidFill>
              </a:rPr>
              <a:t>Aca</a:t>
            </a:r>
            <a:r>
              <a:rPr lang="es-ES" altLang="es-AR" sz="1400" b="1" dirty="0">
                <a:solidFill>
                  <a:schemeClr val="accent2"/>
                </a:solidFill>
              </a:rPr>
              <a:t> tengo que poner todas las funciones que quiero que funcionen a 1 hora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          …............................ 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                            	}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	   }</a:t>
            </a:r>
          </a:p>
          <a:p>
            <a:pPr eaLnBrk="1" hangingPunct="1">
              <a:spcBef>
                <a:spcPts val="350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B72E7DF-37FC-4C44-80FC-263E6082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5835392"/>
            <a:ext cx="3126631" cy="1047328"/>
          </a:xfrm>
          <a:prstGeom prst="rect">
            <a:avLst/>
          </a:prstGeom>
          <a:solidFill>
            <a:srgbClr val="FF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DECIMAS		40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SEGUNDOS		10</a:t>
            </a:r>
          </a:p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#define 	HORAS	         3600</a:t>
            </a:r>
          </a:p>
          <a:p>
            <a:pPr algn="ctr" eaLnBrk="1" hangingPunct="1">
              <a:spcBef>
                <a:spcPts val="225"/>
              </a:spcBef>
              <a:buClrTx/>
              <a:buFontTx/>
              <a:buNone/>
            </a:pPr>
            <a:r>
              <a:rPr lang="es-ES" altLang="es-AR" sz="1400" dirty="0">
                <a:solidFill>
                  <a:srgbClr val="000000"/>
                </a:solidFill>
              </a:rPr>
              <a:t>(</a:t>
            </a:r>
            <a:r>
              <a:rPr lang="es-ES" altLang="es-AR" sz="1400" dirty="0" err="1">
                <a:solidFill>
                  <a:srgbClr val="000000"/>
                </a:solidFill>
              </a:rPr>
              <a:t>tick</a:t>
            </a:r>
            <a:r>
              <a:rPr lang="es-ES" altLang="es-AR" sz="1400" dirty="0">
                <a:solidFill>
                  <a:srgbClr val="000000"/>
                </a:solidFill>
              </a:rPr>
              <a:t> =2,5ms y estrategia anidada)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29A84D5-6F31-4F66-A598-7BAD84E0E06F}"/>
              </a:ext>
            </a:extLst>
          </p:cNvPr>
          <p:cNvSpPr/>
          <p:nvPr/>
        </p:nvSpPr>
        <p:spPr>
          <a:xfrm rot="19634403">
            <a:off x="-104761" y="4657449"/>
            <a:ext cx="309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AR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Estrategia anidada</a:t>
            </a:r>
            <a:endParaRPr lang="es-AR" sz="2800" dirty="0">
              <a:latin typeface="Bradley Hand ITC" panose="03070402050302030203" pitchFamily="66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DDABFD-9C2F-47FD-B8C0-EBD7338DEA75}"/>
              </a:ext>
            </a:extLst>
          </p:cNvPr>
          <p:cNvCxnSpPr/>
          <p:nvPr/>
        </p:nvCxnSpPr>
        <p:spPr bwMode="auto">
          <a:xfrm>
            <a:off x="539552" y="2564904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7D2FB75-6B61-4D8E-99FD-A0D5FEFAF04D}"/>
              </a:ext>
            </a:extLst>
          </p:cNvPr>
          <p:cNvCxnSpPr/>
          <p:nvPr/>
        </p:nvCxnSpPr>
        <p:spPr bwMode="auto">
          <a:xfrm>
            <a:off x="1259632" y="3789040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CA983E-34DB-4C2E-B340-29EE68906D83}"/>
              </a:ext>
            </a:extLst>
          </p:cNvPr>
          <p:cNvCxnSpPr/>
          <p:nvPr/>
        </p:nvCxnSpPr>
        <p:spPr bwMode="auto">
          <a:xfrm>
            <a:off x="1907704" y="5157192"/>
            <a:ext cx="864096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60F242E8-61DB-4E2F-A689-A52A0889F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3963"/>
            <a:ext cx="83883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0955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buSzPct val="100000"/>
              <a:defRPr/>
            </a:pPr>
            <a:endParaRPr lang="es-AR" altLang="es-AR"/>
          </a:p>
          <a:p>
            <a:pPr marL="209550" indent="-203200" eaLnBrk="1" hangingPunct="1">
              <a:buClr>
                <a:srgbClr val="000000"/>
              </a:buClr>
              <a:buSzPct val="99000"/>
              <a:buFont typeface="Wingdings" panose="05000000000000000000" pitchFamily="2" charset="2"/>
              <a:buChar char=""/>
              <a:defRPr/>
            </a:pPr>
            <a:r>
              <a:rPr lang="es-AR" altLang="es-AR" sz="2800">
                <a:latin typeface="DejaVu Sans" charset="0"/>
              </a:rPr>
              <a:t>Cantidad de variables temporizadoras creciente.</a:t>
            </a:r>
          </a:p>
          <a:p>
            <a:pPr eaLnBrk="1" hangingPunct="1">
              <a:buSzPct val="99000"/>
              <a:defRPr/>
            </a:pPr>
            <a:endParaRPr lang="es-AR" altLang="es-AR" sz="2800">
              <a:latin typeface="DejaVu Sans" charset="0"/>
            </a:endParaRPr>
          </a:p>
          <a:p>
            <a:pPr marL="209550" indent="-203200" eaLnBrk="1" hangingPunct="1">
              <a:buClr>
                <a:srgbClr val="000000"/>
              </a:buClr>
              <a:buSzPct val="99000"/>
              <a:buFont typeface="Wingdings" panose="05000000000000000000" pitchFamily="2" charset="2"/>
              <a:buChar char=""/>
              <a:defRPr/>
            </a:pPr>
            <a:r>
              <a:rPr lang="es-AR" altLang="es-AR" sz="2800">
                <a:latin typeface="DejaVu Sans" charset="0"/>
              </a:rPr>
              <a:t>Código de difícil lectura a medida que crece en necesidades de temporización.</a:t>
            </a:r>
          </a:p>
          <a:p>
            <a:pPr eaLnBrk="1" hangingPunct="1">
              <a:buSzPct val="99000"/>
              <a:defRPr/>
            </a:pPr>
            <a:endParaRPr lang="es-AR" altLang="es-AR" sz="2800">
              <a:latin typeface="DejaVu Sans" charset="0"/>
            </a:endParaRPr>
          </a:p>
          <a:p>
            <a:pPr marL="209550" indent="-203200" algn="just" eaLnBrk="1" hangingPunct="1">
              <a:spcAft>
                <a:spcPts val="17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"/>
              <a:defRPr/>
            </a:pPr>
            <a:r>
              <a:rPr lang="es-AR" altLang="es-AR" sz="2800">
                <a:latin typeface="DejaVu Sans" charset="0"/>
              </a:rPr>
              <a:t>Aumento de tamaño de la isr, siempre proporcional a las necesidades de temporizadores.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95D2B3D9-317F-4C2C-BD99-BC055523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80988"/>
            <a:ext cx="7920037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40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Desventajas de esa estrategia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7F217951-D693-4695-80F5-4F7B4132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2525"/>
            <a:ext cx="914400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226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SzPct val="100000"/>
              <a:defRPr/>
            </a:pPr>
            <a:r>
              <a:rPr lang="es-ES" altLang="es-AR" sz="3200" dirty="0"/>
              <a:t>Buscamos una estrategia de trabajo que me permita: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SzPct val="100000"/>
              <a:defRPr/>
            </a:pPr>
            <a:endParaRPr lang="es-ES" altLang="es-AR" sz="1600" dirty="0"/>
          </a:p>
          <a:p>
            <a:pPr marL="334963" indent="-327025"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s-ES" altLang="es-AR" sz="3200" dirty="0"/>
              <a:t> Aumentar las posibilidades de temporización. </a:t>
            </a:r>
          </a:p>
          <a:p>
            <a:pPr marL="334963" indent="-327025"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s-ES" altLang="es-AR" sz="3200" dirty="0"/>
              <a:t>Hacer código portable </a:t>
            </a:r>
            <a:r>
              <a:rPr lang="es-ES" altLang="es-AR" sz="2800" dirty="0"/>
              <a:t>(o al menos con pocos cambios).</a:t>
            </a:r>
          </a:p>
          <a:p>
            <a:pPr marL="334963" indent="-327025"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s-ES" altLang="es-AR" sz="3200" dirty="0"/>
              <a:t> Que pueda implementar la temporización </a:t>
            </a:r>
            <a:r>
              <a:rPr lang="es-ES" altLang="es-AR" sz="3200" dirty="0">
                <a:solidFill>
                  <a:srgbClr val="FF0000"/>
                </a:solidFill>
              </a:rPr>
              <a:t>usando variables como contadores de </a:t>
            </a:r>
            <a:r>
              <a:rPr lang="es-ES" altLang="es-AR" sz="3200" dirty="0" err="1">
                <a:solidFill>
                  <a:srgbClr val="FF0000"/>
                </a:solidFill>
              </a:rPr>
              <a:t>ticks</a:t>
            </a:r>
            <a:r>
              <a:rPr lang="es-ES" altLang="es-AR" sz="3200" dirty="0"/>
              <a:t>, con funciones intuitivas , de fácil comprensión. Una familia de funciones como las que incluye nuestra biblioteca, del estilo...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94F1209F-3FBA-4AC2-8E6E-47F2DA126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092700"/>
            <a:ext cx="518477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s-ES" altLang="es-AR" sz="3200">
                <a:solidFill>
                  <a:srgbClr val="000000"/>
                </a:solidFill>
                <a:latin typeface="Purisa" charset="0"/>
              </a:rPr>
              <a:t>TimerStart(...)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s-ES" altLang="es-AR" sz="3200">
                <a:solidFill>
                  <a:srgbClr val="000000"/>
                </a:solidFill>
                <a:latin typeface="Purisa" charset="0"/>
              </a:rPr>
              <a:t>TimerStop(...)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s-ES" altLang="es-AR" sz="3200">
                <a:solidFill>
                  <a:srgbClr val="000000"/>
                </a:solidFill>
                <a:latin typeface="Purisa" charset="0"/>
              </a:rPr>
              <a:t>TimerClose(...)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s-ES" altLang="es-AR" sz="3200">
              <a:solidFill>
                <a:srgbClr val="000000"/>
              </a:solidFill>
              <a:latin typeface="Purisa" charset="0"/>
            </a:endParaRPr>
          </a:p>
          <a:p>
            <a:pPr algn="r"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s-ES" altLang="es-AR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25AE0B53-9B91-411A-8CE9-763E1BB0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5832475"/>
            <a:ext cx="12239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0E988961-7C8A-4DCD-9957-D5220AADF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07963"/>
            <a:ext cx="7920038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40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objetivos perseguimos?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4D8B0EBD-F61F-4AD4-BB2C-D6DEC644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1200">
                <a:solidFill>
                  <a:srgbClr val="898989"/>
                </a:solidFill>
                <a:cs typeface="Arial" panose="020B0604020202020204" pitchFamily="34" charset="0"/>
              </a:rPr>
              <a:t>Ing. Marcelo Trujillo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53088C47-55F5-43B4-B501-CAB73F4E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D01DAD-F972-4C43-8091-6E5FF78EC5F3}" type="slidenum">
              <a:rPr lang="es-ES" altLang="es-A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s-ES" altLang="es-A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30D91C7B-242D-4671-8FF7-48A5560EFC81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968875"/>
            <a:ext cx="6427787" cy="574675"/>
            <a:chOff x="495" y="3130"/>
            <a:chExt cx="4049" cy="362"/>
          </a:xfrm>
        </p:grpSpPr>
        <p:sp>
          <p:nvSpPr>
            <p:cNvPr id="22562" name="Rectangle 4">
              <a:extLst>
                <a:ext uri="{FF2B5EF4-FFF2-40B4-BE49-F238E27FC236}">
                  <a16:creationId xmlns:a16="http://schemas.microsoft.com/office/drawing/2014/main" id="{EC3E952D-CFC5-4456-AFCA-6BB9F7D6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3130"/>
              <a:ext cx="107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2563" name="Rectangle 5">
              <a:extLst>
                <a:ext uri="{FF2B5EF4-FFF2-40B4-BE49-F238E27FC236}">
                  <a16:creationId xmlns:a16="http://schemas.microsoft.com/office/drawing/2014/main" id="{2B122E77-0FA7-4D05-9F58-35EE3192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2564" name="Rectangle 6">
              <a:extLst>
                <a:ext uri="{FF2B5EF4-FFF2-40B4-BE49-F238E27FC236}">
                  <a16:creationId xmlns:a16="http://schemas.microsoft.com/office/drawing/2014/main" id="{57F3C6AF-5F3D-49F4-8E3E-5B4B1F8A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2533" name="Rectangle 7">
            <a:extLst>
              <a:ext uri="{FF2B5EF4-FFF2-40B4-BE49-F238E27FC236}">
                <a16:creationId xmlns:a16="http://schemas.microsoft.com/office/drawing/2014/main" id="{8BA5F16F-9604-446E-ACD6-313A7820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754313"/>
            <a:ext cx="1714500" cy="576262"/>
          </a:xfrm>
          <a:prstGeom prst="rect">
            <a:avLst/>
          </a:prstGeom>
          <a:solidFill>
            <a:srgbClr val="9BBB59"/>
          </a:solidFill>
          <a:ln w="38160" cap="sq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2800" b="1" i="1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4" name="Rectangle 8">
            <a:extLst>
              <a:ext uri="{FF2B5EF4-FFF2-40B4-BE49-F238E27FC236}">
                <a16:creationId xmlns:a16="http://schemas.microsoft.com/office/drawing/2014/main" id="{1DA2C163-2E41-446D-9B8F-3B08B482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54313"/>
            <a:ext cx="1857375" cy="576262"/>
          </a:xfrm>
          <a:prstGeom prst="rect">
            <a:avLst/>
          </a:prstGeom>
          <a:solidFill>
            <a:srgbClr val="9BBB59"/>
          </a:solidFill>
          <a:ln w="38160" cap="sq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2800" b="1" i="1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5" name="Rectangle 9">
            <a:extLst>
              <a:ext uri="{FF2B5EF4-FFF2-40B4-BE49-F238E27FC236}">
                <a16:creationId xmlns:a16="http://schemas.microsoft.com/office/drawing/2014/main" id="{74A6B1C7-4D64-46F7-9FF0-8099AE06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754313"/>
            <a:ext cx="1857375" cy="576262"/>
          </a:xfrm>
          <a:prstGeom prst="rect">
            <a:avLst/>
          </a:prstGeom>
          <a:solidFill>
            <a:srgbClr val="9BBB59"/>
          </a:solidFill>
          <a:ln w="38160" cap="sq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AR" altLang="es-AR" sz="2800" b="1" i="1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00D63FC5-798E-4133-805E-C99B5C8A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2897188"/>
            <a:ext cx="10461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</a:t>
            </a:r>
          </a:p>
        </p:txBody>
      </p:sp>
      <p:sp>
        <p:nvSpPr>
          <p:cNvPr id="22537" name="Text Box 11">
            <a:extLst>
              <a:ext uri="{FF2B5EF4-FFF2-40B4-BE49-F238E27FC236}">
                <a16:creationId xmlns:a16="http://schemas.microsoft.com/office/drawing/2014/main" id="{2C1B3FC1-A729-407E-977A-86B1D1F9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5111750"/>
            <a:ext cx="1358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Contadores</a:t>
            </a:r>
          </a:p>
        </p:txBody>
      </p: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13AD3DA7-A5EC-4695-AFAA-B37FB7F22333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968875"/>
            <a:ext cx="6427787" cy="574675"/>
            <a:chOff x="495" y="3130"/>
            <a:chExt cx="4049" cy="362"/>
          </a:xfrm>
        </p:grpSpPr>
        <p:sp>
          <p:nvSpPr>
            <p:cNvPr id="22559" name="Rectangle 13">
              <a:extLst>
                <a:ext uri="{FF2B5EF4-FFF2-40B4-BE49-F238E27FC236}">
                  <a16:creationId xmlns:a16="http://schemas.microsoft.com/office/drawing/2014/main" id="{E39EA83E-636E-4AFE-9CED-D18FA520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3130"/>
              <a:ext cx="107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560" name="Rectangle 14">
              <a:extLst>
                <a:ext uri="{FF2B5EF4-FFF2-40B4-BE49-F238E27FC236}">
                  <a16:creationId xmlns:a16="http://schemas.microsoft.com/office/drawing/2014/main" id="{9B9605E2-B680-469F-8ED9-6E386C4B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561" name="Rectangle 15">
              <a:extLst>
                <a:ext uri="{FF2B5EF4-FFF2-40B4-BE49-F238E27FC236}">
                  <a16:creationId xmlns:a16="http://schemas.microsoft.com/office/drawing/2014/main" id="{3999070D-A761-4D68-8228-71FF3181C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77DEC385-15EE-4755-8F31-042A2B872837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968875"/>
            <a:ext cx="6427787" cy="574675"/>
            <a:chOff x="495" y="3130"/>
            <a:chExt cx="4049" cy="362"/>
          </a:xfrm>
        </p:grpSpPr>
        <p:sp>
          <p:nvSpPr>
            <p:cNvPr id="22556" name="Rectangle 17">
              <a:extLst>
                <a:ext uri="{FF2B5EF4-FFF2-40B4-BE49-F238E27FC236}">
                  <a16:creationId xmlns:a16="http://schemas.microsoft.com/office/drawing/2014/main" id="{1320A33F-E9F3-4C32-B75A-F32F022B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3130"/>
              <a:ext cx="107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57" name="Rectangle 18">
              <a:extLst>
                <a:ext uri="{FF2B5EF4-FFF2-40B4-BE49-F238E27FC236}">
                  <a16:creationId xmlns:a16="http://schemas.microsoft.com/office/drawing/2014/main" id="{C09D0110-21A6-4C53-8D98-5FBB1491C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58" name="Rectangle 19">
              <a:extLst>
                <a:ext uri="{FF2B5EF4-FFF2-40B4-BE49-F238E27FC236}">
                  <a16:creationId xmlns:a16="http://schemas.microsoft.com/office/drawing/2014/main" id="{54C31153-D812-43AD-9C5D-2616B8A52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4356" name="Oval 20">
            <a:extLst>
              <a:ext uri="{FF2B5EF4-FFF2-40B4-BE49-F238E27FC236}">
                <a16:creationId xmlns:a16="http://schemas.microsoft.com/office/drawing/2014/main" id="{26BE8D96-5E56-4486-A9DB-EBECB73F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111375"/>
            <a:ext cx="2214562" cy="4143375"/>
          </a:xfrm>
          <a:prstGeom prst="ellipse">
            <a:avLst/>
          </a:prstGeom>
          <a:noFill/>
          <a:ln w="25560" cap="sq">
            <a:solidFill>
              <a:srgbClr val="F7964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9C79829C-D870-45D9-8892-00FF6CC6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935413"/>
            <a:ext cx="1111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 sz="2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Avisar</a:t>
            </a:r>
          </a:p>
        </p:txBody>
      </p:sp>
      <p:grpSp>
        <p:nvGrpSpPr>
          <p:cNvPr id="14358" name="Group 22">
            <a:extLst>
              <a:ext uri="{FF2B5EF4-FFF2-40B4-BE49-F238E27FC236}">
                <a16:creationId xmlns:a16="http://schemas.microsoft.com/office/drawing/2014/main" id="{B0972653-8D8E-478F-AE05-0CD7EA63777C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968875"/>
            <a:ext cx="6427787" cy="574675"/>
            <a:chOff x="495" y="3130"/>
            <a:chExt cx="4049" cy="362"/>
          </a:xfrm>
        </p:grpSpPr>
        <p:sp>
          <p:nvSpPr>
            <p:cNvPr id="22553" name="Rectangle 23">
              <a:extLst>
                <a:ext uri="{FF2B5EF4-FFF2-40B4-BE49-F238E27FC236}">
                  <a16:creationId xmlns:a16="http://schemas.microsoft.com/office/drawing/2014/main" id="{12370108-3687-4DBF-AD20-E71B246E8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3130"/>
              <a:ext cx="107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54" name="Rectangle 24">
              <a:extLst>
                <a:ext uri="{FF2B5EF4-FFF2-40B4-BE49-F238E27FC236}">
                  <a16:creationId xmlns:a16="http://schemas.microsoft.com/office/drawing/2014/main" id="{24302682-0870-421B-B79A-CD578EEA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555" name="Rectangle 25">
              <a:extLst>
                <a:ext uri="{FF2B5EF4-FFF2-40B4-BE49-F238E27FC236}">
                  <a16:creationId xmlns:a16="http://schemas.microsoft.com/office/drawing/2014/main" id="{CF5CE2BE-48FF-4903-9D47-7ADC2D9D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130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4362" name="Oval 26">
            <a:extLst>
              <a:ext uri="{FF2B5EF4-FFF2-40B4-BE49-F238E27FC236}">
                <a16:creationId xmlns:a16="http://schemas.microsoft.com/office/drawing/2014/main" id="{AF070F42-B910-4DDE-BDEF-B4C2F859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2111375"/>
            <a:ext cx="2214562" cy="4143375"/>
          </a:xfrm>
          <a:prstGeom prst="ellipse">
            <a:avLst/>
          </a:prstGeom>
          <a:noFill/>
          <a:ln w="25560" cap="sq">
            <a:solidFill>
              <a:srgbClr val="F7964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3AB885DF-4233-44C0-9628-AA8AA41D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3935413"/>
            <a:ext cx="1111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 sz="2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Avisar</a:t>
            </a:r>
          </a:p>
        </p:txBody>
      </p:sp>
      <p:grpSp>
        <p:nvGrpSpPr>
          <p:cNvPr id="14364" name="Group 28">
            <a:extLst>
              <a:ext uri="{FF2B5EF4-FFF2-40B4-BE49-F238E27FC236}">
                <a16:creationId xmlns:a16="http://schemas.microsoft.com/office/drawing/2014/main" id="{B8672E5D-FBA2-4522-AB06-4B3E56850CA9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964113"/>
            <a:ext cx="6427787" cy="574675"/>
            <a:chOff x="495" y="3127"/>
            <a:chExt cx="4049" cy="362"/>
          </a:xfrm>
        </p:grpSpPr>
        <p:sp>
          <p:nvSpPr>
            <p:cNvPr id="22550" name="Rectangle 29">
              <a:extLst>
                <a:ext uri="{FF2B5EF4-FFF2-40B4-BE49-F238E27FC236}">
                  <a16:creationId xmlns:a16="http://schemas.microsoft.com/office/drawing/2014/main" id="{D1E45FDE-BE89-4B93-9F1D-8EE1EAD39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3127"/>
              <a:ext cx="107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51" name="Rectangle 30">
              <a:extLst>
                <a:ext uri="{FF2B5EF4-FFF2-40B4-BE49-F238E27FC236}">
                  <a16:creationId xmlns:a16="http://schemas.microsoft.com/office/drawing/2014/main" id="{0AF3A6BA-55A0-40B6-B0D5-DB82CAA0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127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552" name="Rectangle 31">
              <a:extLst>
                <a:ext uri="{FF2B5EF4-FFF2-40B4-BE49-F238E27FC236}">
                  <a16:creationId xmlns:a16="http://schemas.microsoft.com/office/drawing/2014/main" id="{EF1B93CC-D6E0-4065-BEA8-1E868452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127"/>
              <a:ext cx="1169" cy="362"/>
            </a:xfrm>
            <a:prstGeom prst="rect">
              <a:avLst/>
            </a:prstGeom>
            <a:solidFill>
              <a:srgbClr val="4F81BD"/>
            </a:solidFill>
            <a:ln w="3816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s-AR" altLang="es-AR" sz="2800" b="1" i="1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14368" name="Oval 32">
            <a:extLst>
              <a:ext uri="{FF2B5EF4-FFF2-40B4-BE49-F238E27FC236}">
                <a16:creationId xmlns:a16="http://schemas.microsoft.com/office/drawing/2014/main" id="{82477B31-1C75-4C0D-8441-22065322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111375"/>
            <a:ext cx="2214562" cy="4143375"/>
          </a:xfrm>
          <a:prstGeom prst="ellipse">
            <a:avLst/>
          </a:prstGeom>
          <a:noFill/>
          <a:ln w="25560" cap="sq">
            <a:solidFill>
              <a:srgbClr val="F7964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964CE4B7-99B6-4064-85E4-8A7B99E2D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75" y="3935413"/>
            <a:ext cx="1111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 sz="2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Avisar</a:t>
            </a:r>
          </a:p>
        </p:txBody>
      </p:sp>
      <p:sp>
        <p:nvSpPr>
          <p:cNvPr id="22548" name="Text Box 34">
            <a:extLst>
              <a:ext uri="{FF2B5EF4-FFF2-40B4-BE49-F238E27FC236}">
                <a16:creationId xmlns:a16="http://schemas.microsoft.com/office/drawing/2014/main" id="{26119939-4A72-47D7-BA61-D05CD786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397000"/>
            <a:ext cx="6643687" cy="398463"/>
          </a:xfrm>
          <a:prstGeom prst="rect">
            <a:avLst/>
          </a:prstGeom>
          <a:gradFill rotWithShape="0">
            <a:gsLst>
              <a:gs pos="0">
                <a:srgbClr val="E4F9FF"/>
              </a:gs>
              <a:gs pos="100000">
                <a:srgbClr val="9EEAFF"/>
              </a:gs>
            </a:gsLst>
            <a:lin ang="5400000" scaled="1"/>
          </a:gradFill>
          <a:ln w="9360" cap="sq">
            <a:solidFill>
              <a:srgbClr val="46AAC5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000" b="1">
                <a:solidFill>
                  <a:srgbClr val="000000"/>
                </a:solidFill>
                <a:cs typeface="Arial" panose="020B0604020202020204" pitchFamily="34" charset="0"/>
              </a:rPr>
              <a:t>Contadores ascendentes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D381A176-4BE9-4E69-9054-6E36B8054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63525"/>
            <a:ext cx="7920038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  <a:defRPr/>
            </a:pPr>
            <a:r>
              <a:rPr lang="es-ES" altLang="es-AR" sz="32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Usando variables como contadores de ticks...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17" dur="2000" fill="hold"/>
                                        <p:tgtEl>
                                          <p:spTgt spid="14357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24" dur="2000" fill="hold"/>
                                        <p:tgtEl>
                                          <p:spTgt spid="14363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mph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35" dur="2000" fill="hold"/>
                                        <p:tgtEl>
                                          <p:spTgt spid="14369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"/>
        <a:cs typeface="DejaVu Sans"/>
      </a:majorFont>
      <a:minorFont>
        <a:latin typeface="Arial Narrow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5786</Words>
  <Application>Microsoft Office PowerPoint</Application>
  <PresentationFormat>Presentación en pantalla (4:3)</PresentationFormat>
  <Paragraphs>1599</Paragraphs>
  <Slides>48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48</vt:i4>
      </vt:variant>
    </vt:vector>
  </HeadingPairs>
  <TitlesOfParts>
    <vt:vector size="69" baseType="lpstr">
      <vt:lpstr>Arial</vt:lpstr>
      <vt:lpstr>Arial Narrow</vt:lpstr>
      <vt:lpstr>Bauhaus 93</vt:lpstr>
      <vt:lpstr>Bradley Hand ITC</vt:lpstr>
      <vt:lpstr>Calibri</vt:lpstr>
      <vt:lpstr>Consolas</vt:lpstr>
      <vt:lpstr>DejaVu Sans</vt:lpstr>
      <vt:lpstr>GFS Artemisia</vt:lpstr>
      <vt:lpstr>Impact</vt:lpstr>
      <vt:lpstr>Purisa</vt:lpstr>
      <vt:lpstr>Segoe Print</vt:lpstr>
      <vt:lpstr>Symbol</vt:lpstr>
      <vt:lpstr>Tahoma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MAQUINARIA DE TIMERS</dc:title>
  <dc:subject/>
  <dc:creator>enrique</dc:creator>
  <cp:keywords/>
  <dc:description/>
  <cp:lastModifiedBy>Nahuel Gonzalez</cp:lastModifiedBy>
  <cp:revision>208</cp:revision>
  <cp:lastPrinted>1601-01-01T00:00:00Z</cp:lastPrinted>
  <dcterms:created xsi:type="dcterms:W3CDTF">2010-05-31T23:52:58Z</dcterms:created>
  <dcterms:modified xsi:type="dcterms:W3CDTF">2021-09-14T14:59:06Z</dcterms:modified>
</cp:coreProperties>
</file>