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49"/>
  </p:normalViewPr>
  <p:slideViewPr>
    <p:cSldViewPr snapToGrid="0">
      <p:cViewPr varScale="1">
        <p:scale>
          <a:sx n="125" d="100"/>
          <a:sy n="125" d="100"/>
        </p:scale>
        <p:origin x="23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85CE-C483-D136-8905-ACEC827D6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F1359-70A5-7C22-C852-C2112C1C2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8ACD5-8D9C-90EC-557B-C28C1298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8302-30FC-A74F-BA61-576E64BF72CE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E64F-56BA-9BB9-945E-9FE50C95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D606-C797-64A3-FC40-5E84E24B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AEE-0409-0948-BFF7-7A473B8E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0AE0-0377-99E8-1D70-5DCCB464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09255-6E85-FBB5-D98C-832E8C8A0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804B-4126-A84F-738B-8289A417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8302-30FC-A74F-BA61-576E64BF72CE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638AC-26B5-D6DD-EA83-9EEFEBDA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9B5A-8E21-9360-C889-78378234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AEE-0409-0948-BFF7-7A473B8E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AFC68-5BD2-7595-2BBD-6D2F649B2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EC836-CE63-8FE3-0AE9-AEADD153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9582D-5101-2ADF-5898-48F712EC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8302-30FC-A74F-BA61-576E64BF72CE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2613-CC71-A7AA-3F5A-A097C2EE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907B-B086-6204-39F2-1795BCB5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AEE-0409-0948-BFF7-7A473B8E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4FB0-7663-7875-FED0-C5DB9025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A414-63A2-E51D-E946-E21479F3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CB77-305F-95BD-6675-543110CF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8302-30FC-A74F-BA61-576E64BF72CE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DBD7-0AC1-9D36-363F-2917FCD3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AD45-57A0-7568-D403-ACE692A6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AEE-0409-0948-BFF7-7A473B8E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7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AA6D-9579-9569-FAF0-C00D168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6912-7CEE-58D8-A00E-787233B8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5169-3E53-D9B8-04CF-85761A23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8302-30FC-A74F-BA61-576E64BF72CE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211-161A-5C1C-72D9-7FA3F80B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426B-1DEF-2117-726F-9D6C008F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AEE-0409-0948-BFF7-7A473B8E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FCB5-7EF5-E265-E177-A7411E32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E90F-8D77-927C-DD6C-86B5B6ADB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42D2-8722-577E-A630-B410EE9A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0252-DA86-3DAA-E594-5E1CA481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8302-30FC-A74F-BA61-576E64BF72CE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19BBF-5E15-2495-737A-80F268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CDEF6-152B-F94B-2EF0-A9D341CE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AEE-0409-0948-BFF7-7A473B8E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788-F0CB-ACF2-794F-122914F7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C5950-F880-49DE-DB0C-776E2E26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0BC89-4E43-CB29-627C-9F5527C40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0762D-72CF-067D-57FC-5C1096149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146C1-961B-D5BC-97B7-89F79A2D3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D33D7-B509-362D-728A-A3989E19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8302-30FC-A74F-BA61-576E64BF72CE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E8AD5-CD2E-BACD-28B4-32F8E592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DD1E0-FEBF-98C9-BE87-BBC45064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AEE-0409-0948-BFF7-7A473B8E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41EF-3407-0CB2-35B5-616A0126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8343E-9330-30E2-F1A8-7869F1AF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8302-30FC-A74F-BA61-576E64BF72CE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9EF40-7B38-8DC4-17C1-5DED2193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DCD45-2F62-7962-E871-6612381E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AEE-0409-0948-BFF7-7A473B8E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6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DFC0F-EB81-8AC3-E009-59B01EDE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8302-30FC-A74F-BA61-576E64BF72CE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9E3C0-11FA-E184-DED5-8563253F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DAACE-16D6-204B-6340-D80C6C74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AEE-0409-0948-BFF7-7A473B8E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2762-E61B-7209-DC4E-2037605B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92D1-86C5-0123-D333-F75D1FD4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DDA5A-CBF9-1EA6-7F35-F80A537A5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75678-A76E-8BE0-0BCD-ECE39B91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8302-30FC-A74F-BA61-576E64BF72CE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93483-6C35-833E-E31D-C4E4CEF5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64AE-7A12-99BE-B602-475ABC8D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AEE-0409-0948-BFF7-7A473B8E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7EE6-1561-EC7D-4F0B-86A101A9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46947-0EE4-CA5F-E031-0CFFA62BF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BDCD4-145F-3A23-8F6C-7F40F241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80511-C5A0-E919-D87C-3C2EA645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8302-30FC-A74F-BA61-576E64BF72CE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19B88-AF9C-15ED-A928-595F492F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4F72F-6540-60A5-3FAA-C03233A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AEE-0409-0948-BFF7-7A473B8E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7FF7F-FC61-CAC7-1B15-B119F0D7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528F-2726-CE3C-477F-3EBEAD5B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278F-E7A8-91B0-79A6-F44B4E172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38302-30FC-A74F-BA61-576E64BF72CE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7520-A567-9BA1-99DB-3B59E156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0626-8F50-0953-AC55-7CDA51B34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91AEE-0409-0948-BFF7-7A473B8E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0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7A301-4577-F460-6845-0BD71B62AE4B}"/>
              </a:ext>
            </a:extLst>
          </p:cNvPr>
          <p:cNvSpPr/>
          <p:nvPr/>
        </p:nvSpPr>
        <p:spPr>
          <a:xfrm>
            <a:off x="518160" y="924560"/>
            <a:ext cx="1422400" cy="406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Instructions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D330D-315C-C3E5-8F6C-C3841785BF0B}"/>
              </a:ext>
            </a:extLst>
          </p:cNvPr>
          <p:cNvSpPr/>
          <p:nvPr/>
        </p:nvSpPr>
        <p:spPr>
          <a:xfrm>
            <a:off x="518160" y="1463040"/>
            <a:ext cx="1422400" cy="411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IStore</a:t>
            </a:r>
            <a:r>
              <a:rPr lang="en-US" dirty="0">
                <a:solidFill>
                  <a:sysClr val="windowText" lastClr="000000"/>
                </a:solidFill>
              </a:rPr>
              <a:t>(“x”)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ILoad</a:t>
            </a:r>
            <a:r>
              <a:rPr lang="en-US" dirty="0">
                <a:solidFill>
                  <a:sysClr val="windowText" lastClr="000000"/>
                </a:solidFill>
              </a:rPr>
              <a:t>(“z”)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IPush</a:t>
            </a:r>
            <a:r>
              <a:rPr lang="en-US" dirty="0">
                <a:solidFill>
                  <a:sysClr val="windowText" lastClr="000000"/>
                </a:solidFill>
              </a:rPr>
              <a:t>(25.0)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IPlus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IStore</a:t>
            </a:r>
            <a:r>
              <a:rPr lang="en-US" dirty="0">
                <a:solidFill>
                  <a:sysClr val="windowText" lastClr="000000"/>
                </a:solidFill>
              </a:rPr>
              <a:t>(“x</a:t>
            </a:r>
            <a:r>
              <a:rPr lang="en-US" dirty="0">
                <a:solidFill>
                  <a:sysClr val="windowText" lastClr="000000"/>
                </a:solidFill>
                <a:sym typeface="Wingdings" pitchFamily="2" charset="2"/>
              </a:rPr>
              <a:t>”)</a:t>
            </a:r>
          </a:p>
          <a:p>
            <a:r>
              <a:rPr lang="en-US" dirty="0" err="1">
                <a:solidFill>
                  <a:sysClr val="windowText" lastClr="000000"/>
                </a:solidFill>
                <a:sym typeface="Wingdings" pitchFamily="2" charset="2"/>
              </a:rPr>
              <a:t>IMul</a:t>
            </a:r>
            <a:endParaRPr lang="en-US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sym typeface="Wingdings" pitchFamily="2" charset="2"/>
              </a:rPr>
              <a:t>IStore</a:t>
            </a:r>
            <a:r>
              <a:rPr lang="en-US" dirty="0">
                <a:solidFill>
                  <a:sysClr val="windowText" lastClr="000000"/>
                </a:solidFill>
                <a:sym typeface="Wingdings" pitchFamily="2" charset="2"/>
              </a:rPr>
              <a:t>(“w”)</a:t>
            </a:r>
          </a:p>
          <a:p>
            <a:r>
              <a:rPr lang="en-US" dirty="0" err="1">
                <a:solidFill>
                  <a:sysClr val="windowText" lastClr="000000"/>
                </a:solidFill>
                <a:sym typeface="Wingdings" pitchFamily="2" charset="2"/>
              </a:rPr>
              <a:t>ILoad</a:t>
            </a:r>
            <a:r>
              <a:rPr lang="en-US" dirty="0">
                <a:solidFill>
                  <a:sysClr val="windowText" lastClr="000000"/>
                </a:solidFill>
                <a:sym typeface="Wingdings" pitchFamily="2" charset="2"/>
              </a:rPr>
              <a:t>(“x”)</a:t>
            </a:r>
          </a:p>
          <a:p>
            <a:r>
              <a:rPr lang="en-US" dirty="0" err="1">
                <a:solidFill>
                  <a:sysClr val="windowText" lastClr="000000"/>
                </a:solidFill>
                <a:sym typeface="Wingdings" pitchFamily="2" charset="2"/>
              </a:rPr>
              <a:t>ILoad</a:t>
            </a:r>
            <a:r>
              <a:rPr lang="en-US" dirty="0">
                <a:solidFill>
                  <a:sysClr val="windowText" lastClr="000000"/>
                </a:solidFill>
                <a:sym typeface="Wingdings" pitchFamily="2" charset="2"/>
              </a:rPr>
              <a:t>(“w”)</a:t>
            </a:r>
          </a:p>
          <a:p>
            <a:r>
              <a:rPr lang="en-US" dirty="0" err="1">
                <a:solidFill>
                  <a:sysClr val="windowText" lastClr="000000"/>
                </a:solidFill>
                <a:sym typeface="Wingdings" pitchFamily="2" charset="2"/>
              </a:rPr>
              <a:t>IGeq</a:t>
            </a:r>
            <a:endParaRPr lang="en-US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Cskip</a:t>
            </a:r>
            <a:r>
              <a:rPr lang="en-US" dirty="0">
                <a:solidFill>
                  <a:sysClr val="windowText" lastClr="000000"/>
                </a:solidFill>
              </a:rPr>
              <a:t>(3)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IStore</a:t>
            </a:r>
            <a:r>
              <a:rPr lang="en-US" dirty="0">
                <a:solidFill>
                  <a:sysClr val="windowText" lastClr="000000"/>
                </a:solidFill>
              </a:rPr>
              <a:t>(“y)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IStore</a:t>
            </a:r>
            <a:r>
              <a:rPr lang="en-US" dirty="0">
                <a:solidFill>
                  <a:sysClr val="windowText" lastClr="000000"/>
                </a:solidFill>
              </a:rPr>
              <a:t>(“z”)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Isub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C1758-80CA-7BAB-F886-4DE6D5B1409A}"/>
              </a:ext>
            </a:extLst>
          </p:cNvPr>
          <p:cNvSpPr/>
          <p:nvPr/>
        </p:nvSpPr>
        <p:spPr>
          <a:xfrm>
            <a:off x="4033520" y="1036320"/>
            <a:ext cx="1910080" cy="2072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“x” , Num(43.0)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“y”,  Num(12.0)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“z”, Num(18.0)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“b”, Bool(false)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“x”, Bool(true)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</a:t>
            </a:r>
            <a:r>
              <a:rPr lang="en-US" dirty="0" err="1">
                <a:solidFill>
                  <a:sysClr val="windowText" lastClr="000000"/>
                </a:solidFill>
              </a:rPr>
              <a:t>zz</a:t>
            </a:r>
            <a:r>
              <a:rPr lang="en-US" dirty="0">
                <a:solidFill>
                  <a:sysClr val="windowText" lastClr="000000"/>
                </a:solidFill>
              </a:rPr>
              <a:t>”, Num(-4.0)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0A7B49-84C4-E0E3-4CC2-C399E7C42BF2}"/>
              </a:ext>
            </a:extLst>
          </p:cNvPr>
          <p:cNvSpPr/>
          <p:nvPr/>
        </p:nvSpPr>
        <p:spPr>
          <a:xfrm>
            <a:off x="4033520" y="396240"/>
            <a:ext cx="191008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1ABA0F-172D-5C01-5E16-A3D223502247}"/>
              </a:ext>
            </a:extLst>
          </p:cNvPr>
          <p:cNvSpPr/>
          <p:nvPr/>
        </p:nvSpPr>
        <p:spPr>
          <a:xfrm>
            <a:off x="4033520" y="3916680"/>
            <a:ext cx="1910080" cy="2072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Num(18.0)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Num(14.0)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Bool(true)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Num(19.0)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Num(-1.0)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Bool(false)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D2539D-C159-E4FB-C25C-E973F0988C78}"/>
              </a:ext>
            </a:extLst>
          </p:cNvPr>
          <p:cNvSpPr/>
          <p:nvPr/>
        </p:nvSpPr>
        <p:spPr>
          <a:xfrm>
            <a:off x="4033520" y="3276600"/>
            <a:ext cx="191008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Operand Stack</a:t>
            </a:r>
          </a:p>
        </p:txBody>
      </p:sp>
    </p:spTree>
    <p:extLst>
      <p:ext uri="{BB962C8B-B14F-4D97-AF65-F5344CB8AC3E}">
        <p14:creationId xmlns:p14="http://schemas.microsoft.com/office/powerpoint/2010/main" val="81944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118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Sriram Sankaranarayanan</dc:creator>
  <cp:lastModifiedBy>Sriram Sankaranarayanan</cp:lastModifiedBy>
  <cp:revision>1</cp:revision>
  <dcterms:created xsi:type="dcterms:W3CDTF">2025-09-25T18:42:06Z</dcterms:created>
  <dcterms:modified xsi:type="dcterms:W3CDTF">2025-09-25T23:49:41Z</dcterms:modified>
</cp:coreProperties>
</file>