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B1EC9-0CFD-41A4-B0A5-78500E3C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00F4E-1F77-4C09-88BC-C17C2839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00CD7-6432-4FC7-B1C0-D8D7A4AD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B8F94-9F58-42C3-94EC-2C882E3C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F1F13-7590-40C0-B4CB-22C4D8C2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FFC12-ADE8-4398-B794-13BF04C9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0AEAD0-7BA3-46B8-856E-DD5ADD27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7FD4-FC82-4DB1-BA65-9AD9788A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21A8E-AF7C-4D08-A51A-446FF95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B1D1E-60F4-499F-A5D5-B97A2EF5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25E1B-E72B-4DFC-895B-CD4B516A4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5D08A-58A7-4775-82AE-8EE983B1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4B302-51DF-41A0-937A-D98531A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60F36-6C6C-479B-91E8-419D784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29CAC-8AE9-4697-ACF5-FA9C6C5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F225-A6C9-452C-B594-933229FD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0BECE-B078-404F-BD21-6C14923F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83050-960A-4464-815F-CBDD91D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2D08-87C5-40DD-BC51-0047320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16C92-C7A7-4D42-963B-4CEC6495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8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32395-2B41-4AF0-83CF-473228EC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79195-08D5-41EE-8028-E6C2F38A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B8017-BB56-4B94-85D8-35E2D41D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38F6-5C38-47DE-87F7-79D31E3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82B5-C593-4E33-BBB0-A17E2A61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B353D-2F4E-4E27-8ECB-5F8DD484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31DD4-73BB-4049-B83C-A33DEA4BE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1B815-A412-4F3B-B3A0-7D1C554D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141FC-8B93-4FE4-9ADA-55E73B6F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2186C-3AEF-4996-AA25-76255DE7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3106-2AD1-4DED-8535-7E6F3CDC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6DFE4-317A-4993-89AE-8AEE6650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FF77E-51EB-4554-ABF0-6A38CCBA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032C0-4C66-4CED-9D22-34C0517B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4B226-5956-4BA6-B49A-38AD628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53C34-8512-4FD2-A022-3588FC1A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A9066-A779-4385-A749-FD56DEA0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7265C-BA7F-48B4-A884-9C6B53E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FCB73-FD48-4241-901E-D1427B67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99E7-F3A5-476B-AFD5-078D37D2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0B956-31BE-4CC6-A3D1-DC756440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E64B7-3A0A-4DFD-A482-69AF5CF4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9385E-2424-4403-B724-957C2EE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8523E-4B60-482C-9B01-813915DD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7C31DF-B06C-4FC4-A617-F62836BA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A0798-7632-481F-8FE8-8FE402EE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1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1247-51EC-4EFC-880C-01D1501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DF29A-D7D0-4B37-B2B7-98BE2ECE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D1E96-ECC0-4519-A230-B9429365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F5E8D-2B8F-4E90-B377-ADED249E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EE6FF-B0AA-4938-BC11-EAAA9959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B7865-5BFD-4DEE-87D5-6C26EE6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E966-9104-4414-A30C-297FCAE6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6D814-F52C-4C4F-8282-07AF0C4B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FBAF9-39B8-4A2C-A2C6-9023F46B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97677-44F1-4D69-9035-41F7A1D7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D91F2-B057-4555-9D61-6459DCC6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B12FA-49AB-4570-9A7D-9FB9C05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61090-C534-4CA5-909A-65C4FFAF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899ED-ACC9-469A-A2E4-9F04E1E8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6E2ED-BF7D-4F2A-AF6D-6619CF68A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3983-D5F2-4A4B-91ED-3BD437841F47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8B86F-3D3F-4F2D-8CDA-853C88690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D9F49-139A-4CD8-B53D-BF9AE6487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6200-B175-41AE-AAB5-AF86DA8B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work switch iconì ëí ì´ë¯¸ì§ ê²ìê²°ê³¼">
            <a:extLst>
              <a:ext uri="{FF2B5EF4-FFF2-40B4-BE49-F238E27FC236}">
                <a16:creationId xmlns:a16="http://schemas.microsoft.com/office/drawing/2014/main" id="{E0A5BB19-371F-4ACF-BBC9-D47C4DD7F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89" y="2610239"/>
            <a:ext cx="980881" cy="4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82D08-DC4A-43EC-B7BB-A4372E074B78}"/>
              </a:ext>
            </a:extLst>
          </p:cNvPr>
          <p:cNvCxnSpPr>
            <a:cxnSpLocks/>
          </p:cNvCxnSpPr>
          <p:nvPr/>
        </p:nvCxnSpPr>
        <p:spPr>
          <a:xfrm>
            <a:off x="3572770" y="2826033"/>
            <a:ext cx="167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AF6EA0-41DD-40A7-83A6-63AEEDBD2C65}"/>
              </a:ext>
            </a:extLst>
          </p:cNvPr>
          <p:cNvCxnSpPr>
            <a:stCxn id="1026" idx="1"/>
          </p:cNvCxnSpPr>
          <p:nvPr/>
        </p:nvCxnSpPr>
        <p:spPr>
          <a:xfrm flipH="1">
            <a:off x="1105464" y="2826033"/>
            <a:ext cx="156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6EC9A8-D9BA-4E5B-AE73-BEBBE2C96B16}"/>
              </a:ext>
            </a:extLst>
          </p:cNvPr>
          <p:cNvSpPr/>
          <p:nvPr/>
        </p:nvSpPr>
        <p:spPr>
          <a:xfrm>
            <a:off x="778293" y="2676088"/>
            <a:ext cx="327171" cy="285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FA7978-A25B-475E-8A01-9702308EC566}"/>
              </a:ext>
            </a:extLst>
          </p:cNvPr>
          <p:cNvSpPr/>
          <p:nvPr/>
        </p:nvSpPr>
        <p:spPr>
          <a:xfrm>
            <a:off x="5249626" y="2694264"/>
            <a:ext cx="327171" cy="285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7B888D-9F20-4A4D-A454-7BEF9B7FD710}"/>
              </a:ext>
            </a:extLst>
          </p:cNvPr>
          <p:cNvCxnSpPr>
            <a:cxnSpLocks/>
          </p:cNvCxnSpPr>
          <p:nvPr/>
        </p:nvCxnSpPr>
        <p:spPr>
          <a:xfrm>
            <a:off x="1164187" y="3196206"/>
            <a:ext cx="1503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7C5A1-9E44-4D02-BCD1-3B7BA4A51388}"/>
              </a:ext>
            </a:extLst>
          </p:cNvPr>
          <p:cNvCxnSpPr>
            <a:cxnSpLocks/>
          </p:cNvCxnSpPr>
          <p:nvPr/>
        </p:nvCxnSpPr>
        <p:spPr>
          <a:xfrm>
            <a:off x="3572770" y="3196206"/>
            <a:ext cx="1676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0703448-67E2-4207-9858-8F6EC2AC24BA}"/>
              </a:ext>
            </a:extLst>
          </p:cNvPr>
          <p:cNvSpPr/>
          <p:nvPr/>
        </p:nvSpPr>
        <p:spPr>
          <a:xfrm>
            <a:off x="2540453" y="2747397"/>
            <a:ext cx="144000" cy="142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351FBBA-67F8-4F77-B83F-E0269047F92C}"/>
              </a:ext>
            </a:extLst>
          </p:cNvPr>
          <p:cNvSpPr/>
          <p:nvPr/>
        </p:nvSpPr>
        <p:spPr>
          <a:xfrm>
            <a:off x="5083259" y="2747398"/>
            <a:ext cx="158400" cy="142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6F2B8D-05C8-4F24-BE6A-005DDE1F470B}"/>
                  </a:ext>
                </a:extLst>
              </p:cNvPr>
              <p:cNvSpPr txBox="1"/>
              <p:nvPr/>
            </p:nvSpPr>
            <p:spPr>
              <a:xfrm>
                <a:off x="1479968" y="3196206"/>
                <a:ext cx="8129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𝑝𝑟𝑜𝑝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10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6F2B8D-05C8-4F24-BE6A-005DDE1F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68" y="3196206"/>
                <a:ext cx="812915" cy="184666"/>
              </a:xfrm>
              <a:prstGeom prst="rect">
                <a:avLst/>
              </a:prstGeom>
              <a:blipFill>
                <a:blip r:embed="rId3"/>
                <a:stretch>
                  <a:fillRect l="-3008" r="-1504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DE9FD2-1BDA-4158-87F6-978AD962BF16}"/>
                  </a:ext>
                </a:extLst>
              </p:cNvPr>
              <p:cNvSpPr txBox="1"/>
              <p:nvPr/>
            </p:nvSpPr>
            <p:spPr>
              <a:xfrm>
                <a:off x="4004740" y="3197102"/>
                <a:ext cx="8129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𝑝𝑟𝑜𝑝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10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DE9FD2-1BDA-4158-87F6-978AD962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40" y="3197102"/>
                <a:ext cx="812915" cy="184666"/>
              </a:xfrm>
              <a:prstGeom prst="rect">
                <a:avLst/>
              </a:prstGeom>
              <a:blipFill>
                <a:blip r:embed="rId3"/>
                <a:stretch>
                  <a:fillRect l="-3008" r="-1504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22B949-2008-43D7-9973-756377A8A18E}"/>
                  </a:ext>
                </a:extLst>
              </p:cNvPr>
              <p:cNvSpPr txBox="1"/>
              <p:nvPr/>
            </p:nvSpPr>
            <p:spPr>
              <a:xfrm>
                <a:off x="2023894" y="2385980"/>
                <a:ext cx="1177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0.5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22B949-2008-43D7-9973-756377A8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94" y="2385980"/>
                <a:ext cx="1177117" cy="184666"/>
              </a:xfrm>
              <a:prstGeom prst="rect">
                <a:avLst/>
              </a:prstGeom>
              <a:blipFill>
                <a:blip r:embed="rId4"/>
                <a:stretch>
                  <a:fillRect l="-1554" r="-2591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32C79E-1CDC-46B8-936B-3568ACB63F23}"/>
                  </a:ext>
                </a:extLst>
              </p:cNvPr>
              <p:cNvSpPr txBox="1"/>
              <p:nvPr/>
            </p:nvSpPr>
            <p:spPr>
              <a:xfrm>
                <a:off x="4308774" y="2389906"/>
                <a:ext cx="22088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:20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𝑐𝑢𝑡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𝑡h𝑟𝑜𝑢𝑔h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32C79E-1CDC-46B8-936B-3568ACB63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74" y="2389906"/>
                <a:ext cx="2208873" cy="184666"/>
              </a:xfrm>
              <a:prstGeom prst="rect">
                <a:avLst/>
              </a:prstGeom>
              <a:blipFill>
                <a:blip r:embed="rId5"/>
                <a:stretch>
                  <a:fillRect r="-829" b="-4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2" descr="network switch iconì ëí ì´ë¯¸ì§ ê²ìê²°ê³¼">
            <a:extLst>
              <a:ext uri="{FF2B5EF4-FFF2-40B4-BE49-F238E27FC236}">
                <a16:creationId xmlns:a16="http://schemas.microsoft.com/office/drawing/2014/main" id="{63FE4A94-DC8B-443F-960F-D91C31D6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28" y="4722067"/>
            <a:ext cx="980881" cy="43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31009B-A95E-4B05-8AC3-B61CB71B9329}"/>
              </a:ext>
            </a:extLst>
          </p:cNvPr>
          <p:cNvCxnSpPr>
            <a:cxnSpLocks/>
          </p:cNvCxnSpPr>
          <p:nvPr/>
        </p:nvCxnSpPr>
        <p:spPr>
          <a:xfrm>
            <a:off x="7821309" y="4937861"/>
            <a:ext cx="1676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F69E4B-F486-47C0-A262-85DE0F4FFD5C}"/>
              </a:ext>
            </a:extLst>
          </p:cNvPr>
          <p:cNvSpPr/>
          <p:nvPr/>
        </p:nvSpPr>
        <p:spPr>
          <a:xfrm>
            <a:off x="9498165" y="4806092"/>
            <a:ext cx="327171" cy="285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8955BD-A590-4F0B-B967-15942CB6E340}"/>
              </a:ext>
            </a:extLst>
          </p:cNvPr>
          <p:cNvCxnSpPr>
            <a:cxnSpLocks/>
          </p:cNvCxnSpPr>
          <p:nvPr/>
        </p:nvCxnSpPr>
        <p:spPr>
          <a:xfrm>
            <a:off x="7821309" y="5308034"/>
            <a:ext cx="1676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9434908-57BE-48FC-9AF2-BA1F21E0DC8B}"/>
              </a:ext>
            </a:extLst>
          </p:cNvPr>
          <p:cNvSpPr/>
          <p:nvPr/>
        </p:nvSpPr>
        <p:spPr>
          <a:xfrm>
            <a:off x="9331798" y="4859226"/>
            <a:ext cx="158400" cy="142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6440AE-ABBF-4B9D-A637-BCBAA93A16C3}"/>
                  </a:ext>
                </a:extLst>
              </p:cNvPr>
              <p:cNvSpPr txBox="1"/>
              <p:nvPr/>
            </p:nvSpPr>
            <p:spPr>
              <a:xfrm>
                <a:off x="8253279" y="5308930"/>
                <a:ext cx="8129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𝑝𝑟𝑜𝑝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10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6440AE-ABBF-4B9D-A637-BCBAA93A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79" y="5308930"/>
                <a:ext cx="812915" cy="184666"/>
              </a:xfrm>
              <a:prstGeom prst="rect">
                <a:avLst/>
              </a:prstGeom>
              <a:blipFill>
                <a:blip r:embed="rId3"/>
                <a:stretch>
                  <a:fillRect l="-3008" r="-150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C79E05-392D-4589-A95C-7378D82E6A2D}"/>
                  </a:ext>
                </a:extLst>
              </p:cNvPr>
              <p:cNvSpPr txBox="1"/>
              <p:nvPr/>
            </p:nvSpPr>
            <p:spPr>
              <a:xfrm>
                <a:off x="9179492" y="4499889"/>
                <a:ext cx="11434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:0.5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C79E05-392D-4589-A95C-7378D82E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92" y="4499889"/>
                <a:ext cx="1143455" cy="184666"/>
              </a:xfrm>
              <a:prstGeom prst="rect">
                <a:avLst/>
              </a:prstGeom>
              <a:blipFill>
                <a:blip r:embed="rId6"/>
                <a:stretch>
                  <a:fillRect l="-2139" r="-26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56377C1-0F7E-4BFC-A79E-0587DAAE5E8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105466" y="2826033"/>
            <a:ext cx="4144160" cy="1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3D9675-1C1E-4D92-A337-29D1C0F373ED}"/>
              </a:ext>
            </a:extLst>
          </p:cNvPr>
          <p:cNvSpPr/>
          <p:nvPr/>
        </p:nvSpPr>
        <p:spPr>
          <a:xfrm>
            <a:off x="778293" y="2676088"/>
            <a:ext cx="327171" cy="285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58B04B-77C0-4673-ADD3-6E6481BE2635}"/>
              </a:ext>
            </a:extLst>
          </p:cNvPr>
          <p:cNvSpPr/>
          <p:nvPr/>
        </p:nvSpPr>
        <p:spPr>
          <a:xfrm>
            <a:off x="5249626" y="2694264"/>
            <a:ext cx="327171" cy="285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19D9968-907B-4184-97FC-3E1A2A95B303}"/>
              </a:ext>
            </a:extLst>
          </p:cNvPr>
          <p:cNvCxnSpPr>
            <a:cxnSpLocks/>
          </p:cNvCxnSpPr>
          <p:nvPr/>
        </p:nvCxnSpPr>
        <p:spPr>
          <a:xfrm>
            <a:off x="1164187" y="3196206"/>
            <a:ext cx="4085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D1F4FDF-B25D-43AE-8A91-A17078BB1066}"/>
              </a:ext>
            </a:extLst>
          </p:cNvPr>
          <p:cNvSpPr/>
          <p:nvPr/>
        </p:nvSpPr>
        <p:spPr>
          <a:xfrm>
            <a:off x="5093529" y="2765574"/>
            <a:ext cx="144000" cy="1426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FE5DB-DDAA-4C9F-8502-C4B7E500344E}"/>
                  </a:ext>
                </a:extLst>
              </p:cNvPr>
              <p:cNvSpPr txBox="1"/>
              <p:nvPr/>
            </p:nvSpPr>
            <p:spPr>
              <a:xfrm>
                <a:off x="2771088" y="3196206"/>
                <a:ext cx="8113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𝑝𝑟𝑜𝑝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:0.1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9FE5DB-DDAA-4C9F-8502-C4B7E500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88" y="3196206"/>
                <a:ext cx="811311" cy="184666"/>
              </a:xfrm>
              <a:prstGeom prst="rect">
                <a:avLst/>
              </a:prstGeom>
              <a:blipFill>
                <a:blip r:embed="rId2"/>
                <a:stretch>
                  <a:fillRect l="-3008" r="-752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BE869-E008-4183-B349-D891FD0A1F74}"/>
                  </a:ext>
                </a:extLst>
              </p:cNvPr>
              <p:cNvSpPr txBox="1"/>
              <p:nvPr/>
            </p:nvSpPr>
            <p:spPr>
              <a:xfrm>
                <a:off x="4430058" y="2443714"/>
                <a:ext cx="983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𝑡𝑟𝑎𝑛𝑠𝑚𝑖𝑡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:2</m:t>
                      </m:r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BE869-E008-4183-B349-D891FD0A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058" y="2443714"/>
                <a:ext cx="983153" cy="184666"/>
              </a:xfrm>
              <a:prstGeom prst="rect">
                <a:avLst/>
              </a:prstGeom>
              <a:blipFill>
                <a:blip r:embed="rId3"/>
                <a:stretch>
                  <a:fillRect l="-2484" r="-62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ADBCB6-FB8A-4E61-904A-3EBE41508873}"/>
                  </a:ext>
                </a:extLst>
              </p:cNvPr>
              <p:cNvSpPr txBox="1"/>
              <p:nvPr/>
            </p:nvSpPr>
            <p:spPr>
              <a:xfrm>
                <a:off x="2738899" y="2867527"/>
                <a:ext cx="8772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:30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ADBCB6-FB8A-4E61-904A-3EBE4150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899" y="2867527"/>
                <a:ext cx="877291" cy="184666"/>
              </a:xfrm>
              <a:prstGeom prst="rect">
                <a:avLst/>
              </a:prstGeom>
              <a:blipFill>
                <a:blip r:embed="rId4"/>
                <a:stretch>
                  <a:fillRect l="-4861" r="-2778" b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8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Eric</dc:creator>
  <cp:lastModifiedBy>Sim Eric</cp:lastModifiedBy>
  <cp:revision>5</cp:revision>
  <dcterms:created xsi:type="dcterms:W3CDTF">2018-09-19T13:15:10Z</dcterms:created>
  <dcterms:modified xsi:type="dcterms:W3CDTF">2018-09-19T14:56:25Z</dcterms:modified>
</cp:coreProperties>
</file>